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Roboto"/>
      <p:regular r:id="rId59"/>
      <p:bold r:id="rId60"/>
      <p:italic r:id="rId61"/>
      <p:boldItalic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Nunito"/>
      <p:regular r:id="rId71"/>
      <p:bold r:id="rId72"/>
      <p:italic r:id="rId73"/>
      <p:boldItalic r:id="rId74"/>
    </p:embeddedFont>
    <p:embeddedFont>
      <p:font typeface="Amatic SC"/>
      <p:regular r:id="rId75"/>
      <p:bold r:id="rId76"/>
    </p:embeddedFont>
    <p:embeddedFont>
      <p:font typeface="Lato"/>
      <p:regular r:id="rId77"/>
      <p:bold r:id="rId78"/>
      <p:italic r:id="rId79"/>
      <p:boldItalic r:id="rId80"/>
    </p:embeddedFont>
    <p:embeddedFont>
      <p:font typeface="Montserrat"/>
      <p:regular r:id="rId81"/>
      <p:bold r:id="rId82"/>
      <p:italic r:id="rId83"/>
      <p:boldItalic r:id="rId84"/>
    </p:embeddedFont>
    <p:embeddedFont>
      <p:font typeface="Source Sans Pro SemiBold"/>
      <p:regular r:id="rId85"/>
      <p:bold r:id="rId86"/>
      <p:italic r:id="rId87"/>
      <p:boldItalic r:id="rId88"/>
    </p:embeddedFont>
    <p:embeddedFont>
      <p:font typeface="Proxima Nova Semibold"/>
      <p:regular r:id="rId89"/>
      <p:bold r:id="rId90"/>
      <p:boldItalic r:id="rId9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A791DBD-EB10-4C0F-8FF1-79EBEE8FA049}">
  <a:tblStyle styleId="{4A791DBD-EB10-4C0F-8FF1-79EBEE8FA04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Montserrat-boldItalic.fntdata"/><Relationship Id="rId83" Type="http://schemas.openxmlformats.org/officeDocument/2006/relationships/font" Target="fonts/Montserrat-italic.fntdata"/><Relationship Id="rId42" Type="http://schemas.openxmlformats.org/officeDocument/2006/relationships/slide" Target="slides/slide36.xml"/><Relationship Id="rId86" Type="http://schemas.openxmlformats.org/officeDocument/2006/relationships/font" Target="fonts/SourceSansProSemiBold-bold.fntdata"/><Relationship Id="rId41" Type="http://schemas.openxmlformats.org/officeDocument/2006/relationships/slide" Target="slides/slide35.xml"/><Relationship Id="rId85" Type="http://schemas.openxmlformats.org/officeDocument/2006/relationships/font" Target="fonts/SourceSansProSemiBold-regular.fntdata"/><Relationship Id="rId44" Type="http://schemas.openxmlformats.org/officeDocument/2006/relationships/slide" Target="slides/slide38.xml"/><Relationship Id="rId88" Type="http://schemas.openxmlformats.org/officeDocument/2006/relationships/font" Target="fonts/SourceSansProSemiBold-boldItalic.fntdata"/><Relationship Id="rId43" Type="http://schemas.openxmlformats.org/officeDocument/2006/relationships/slide" Target="slides/slide37.xml"/><Relationship Id="rId87" Type="http://schemas.openxmlformats.org/officeDocument/2006/relationships/font" Target="fonts/SourceSansProSemiBold-italic.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roximaNovaSemibold-regular.fntdata"/><Relationship Id="rId80" Type="http://schemas.openxmlformats.org/officeDocument/2006/relationships/font" Target="fonts/Lato-boldItalic.fntdata"/><Relationship Id="rId82" Type="http://schemas.openxmlformats.org/officeDocument/2006/relationships/font" Target="fonts/Montserrat-bold.fntdata"/><Relationship Id="rId81" Type="http://schemas.openxmlformats.org/officeDocument/2006/relationships/font" Target="fonts/Montserrat-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Nunito-italic.fntdata"/><Relationship Id="rId72" Type="http://schemas.openxmlformats.org/officeDocument/2006/relationships/font" Target="fonts/Nunito-bold.fntdata"/><Relationship Id="rId31" Type="http://schemas.openxmlformats.org/officeDocument/2006/relationships/slide" Target="slides/slide25.xml"/><Relationship Id="rId75" Type="http://schemas.openxmlformats.org/officeDocument/2006/relationships/font" Target="fonts/AmaticSC-regular.fntdata"/><Relationship Id="rId30" Type="http://schemas.openxmlformats.org/officeDocument/2006/relationships/slide" Target="slides/slide24.xml"/><Relationship Id="rId74" Type="http://schemas.openxmlformats.org/officeDocument/2006/relationships/font" Target="fonts/Nunito-boldItalic.fntdata"/><Relationship Id="rId33" Type="http://schemas.openxmlformats.org/officeDocument/2006/relationships/slide" Target="slides/slide27.xml"/><Relationship Id="rId77" Type="http://schemas.openxmlformats.org/officeDocument/2006/relationships/font" Target="fonts/Lato-regular.fntdata"/><Relationship Id="rId32" Type="http://schemas.openxmlformats.org/officeDocument/2006/relationships/slide" Target="slides/slide26.xml"/><Relationship Id="rId76" Type="http://schemas.openxmlformats.org/officeDocument/2006/relationships/font" Target="fonts/AmaticSC-bold.fntdata"/><Relationship Id="rId35" Type="http://schemas.openxmlformats.org/officeDocument/2006/relationships/slide" Target="slides/slide29.xml"/><Relationship Id="rId79" Type="http://schemas.openxmlformats.org/officeDocument/2006/relationships/font" Target="fonts/Lato-italic.fntdata"/><Relationship Id="rId34" Type="http://schemas.openxmlformats.org/officeDocument/2006/relationships/slide" Target="slides/slide28.xml"/><Relationship Id="rId78" Type="http://schemas.openxmlformats.org/officeDocument/2006/relationships/font" Target="fonts/Lato-bold.fntdata"/><Relationship Id="rId71" Type="http://schemas.openxmlformats.org/officeDocument/2006/relationships/font" Target="fonts/Nunito-regular.fntdata"/><Relationship Id="rId70" Type="http://schemas.openxmlformats.org/officeDocument/2006/relationships/font" Target="fonts/RobotoMedium-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boldItalic.fntdata"/><Relationship Id="rId61" Type="http://schemas.openxmlformats.org/officeDocument/2006/relationships/font" Target="fonts/Roboto-italic.fntdata"/><Relationship Id="rId20" Type="http://schemas.openxmlformats.org/officeDocument/2006/relationships/slide" Target="slides/slide14.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6.xml"/><Relationship Id="rId66" Type="http://schemas.openxmlformats.org/officeDocument/2006/relationships/font" Target="fonts/ProximaNova-boldItalic.fntdata"/><Relationship Id="rId21" Type="http://schemas.openxmlformats.org/officeDocument/2006/relationships/slide" Target="slides/slide15.xml"/><Relationship Id="rId65" Type="http://schemas.openxmlformats.org/officeDocument/2006/relationships/font" Target="fonts/ProximaNova-italic.fntdata"/><Relationship Id="rId24" Type="http://schemas.openxmlformats.org/officeDocument/2006/relationships/slide" Target="slides/slide18.xml"/><Relationship Id="rId68" Type="http://schemas.openxmlformats.org/officeDocument/2006/relationships/font" Target="fonts/RobotoMedium-bold.fntdata"/><Relationship Id="rId23" Type="http://schemas.openxmlformats.org/officeDocument/2006/relationships/slide" Target="slides/slide17.xml"/><Relationship Id="rId67" Type="http://schemas.openxmlformats.org/officeDocument/2006/relationships/font" Target="fonts/RobotoMedium-regular.fntdata"/><Relationship Id="rId60" Type="http://schemas.openxmlformats.org/officeDocument/2006/relationships/font" Target="fonts/Roboto-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ProximaNovaSemibold-boldItalic.fntdata"/><Relationship Id="rId90" Type="http://schemas.openxmlformats.org/officeDocument/2006/relationships/font" Target="fonts/ProximaNovaSemibold-bold.fntdata"/><Relationship Id="rId15" Type="http://schemas.openxmlformats.org/officeDocument/2006/relationships/slide" Target="slides/slide9.xml"/><Relationship Id="rId59" Type="http://schemas.openxmlformats.org/officeDocument/2006/relationships/font" Target="fonts/Roboto-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 name="Shape 235"/>
        <p:cNvGrpSpPr/>
        <p:nvPr/>
      </p:nvGrpSpPr>
      <p:grpSpPr>
        <a:xfrm>
          <a:off x="0" y="0"/>
          <a:ext cx="0" cy="0"/>
          <a:chOff x="0" y="0"/>
          <a:chExt cx="0" cy="0"/>
        </a:xfrm>
      </p:grpSpPr>
      <p:sp>
        <p:nvSpPr>
          <p:cNvPr id="236" name="Google Shape;23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37" name="Google Shape;23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 name="Shape 1270"/>
        <p:cNvGrpSpPr/>
        <p:nvPr/>
      </p:nvGrpSpPr>
      <p:grpSpPr>
        <a:xfrm>
          <a:off x="0" y="0"/>
          <a:ext cx="0" cy="0"/>
          <a:chOff x="0" y="0"/>
          <a:chExt cx="0" cy="0"/>
        </a:xfrm>
      </p:grpSpPr>
      <p:sp>
        <p:nvSpPr>
          <p:cNvPr id="1271" name="Google Shape;1271;g8a46fb0627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2" name="Google Shape;1272;g8a46fb0627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 name="Shape 1315"/>
        <p:cNvGrpSpPr/>
        <p:nvPr/>
      </p:nvGrpSpPr>
      <p:grpSpPr>
        <a:xfrm>
          <a:off x="0" y="0"/>
          <a:ext cx="0" cy="0"/>
          <a:chOff x="0" y="0"/>
          <a:chExt cx="0" cy="0"/>
        </a:xfrm>
      </p:grpSpPr>
      <p:sp>
        <p:nvSpPr>
          <p:cNvPr id="1316" name="Google Shape;1316;g8a46fb0627_0_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 name="Google Shape;1317;g8a46fb0627_0_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5" name="Shape 1445"/>
        <p:cNvGrpSpPr/>
        <p:nvPr/>
      </p:nvGrpSpPr>
      <p:grpSpPr>
        <a:xfrm>
          <a:off x="0" y="0"/>
          <a:ext cx="0" cy="0"/>
          <a:chOff x="0" y="0"/>
          <a:chExt cx="0" cy="0"/>
        </a:xfrm>
      </p:grpSpPr>
      <p:sp>
        <p:nvSpPr>
          <p:cNvPr id="1446" name="Google Shape;1446;g9bdb52dd9e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7" name="Google Shape;1447;g9bdb52dd9e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 name="Shape 1460"/>
        <p:cNvGrpSpPr/>
        <p:nvPr/>
      </p:nvGrpSpPr>
      <p:grpSpPr>
        <a:xfrm>
          <a:off x="0" y="0"/>
          <a:ext cx="0" cy="0"/>
          <a:chOff x="0" y="0"/>
          <a:chExt cx="0" cy="0"/>
        </a:xfrm>
      </p:grpSpPr>
      <p:sp>
        <p:nvSpPr>
          <p:cNvPr id="1461" name="Google Shape;1461;g8b4de9e975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 name="Google Shape;1462;g8b4de9e975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 name="Shape 1477"/>
        <p:cNvGrpSpPr/>
        <p:nvPr/>
      </p:nvGrpSpPr>
      <p:grpSpPr>
        <a:xfrm>
          <a:off x="0" y="0"/>
          <a:ext cx="0" cy="0"/>
          <a:chOff x="0" y="0"/>
          <a:chExt cx="0" cy="0"/>
        </a:xfrm>
      </p:grpSpPr>
      <p:sp>
        <p:nvSpPr>
          <p:cNvPr id="1478" name="Google Shape;1478;g8bd6c52747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9" name="Google Shape;1479;g8bd6c52747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 name="Shape 1490"/>
        <p:cNvGrpSpPr/>
        <p:nvPr/>
      </p:nvGrpSpPr>
      <p:grpSpPr>
        <a:xfrm>
          <a:off x="0" y="0"/>
          <a:ext cx="0" cy="0"/>
          <a:chOff x="0" y="0"/>
          <a:chExt cx="0" cy="0"/>
        </a:xfrm>
      </p:grpSpPr>
      <p:sp>
        <p:nvSpPr>
          <p:cNvPr id="1491" name="Google Shape;1491;ga91ab80072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2" name="Google Shape;1492;ga91ab80072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a91ab80072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a91ab80072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1" name="Shape 1601"/>
        <p:cNvGrpSpPr/>
        <p:nvPr/>
      </p:nvGrpSpPr>
      <p:grpSpPr>
        <a:xfrm>
          <a:off x="0" y="0"/>
          <a:ext cx="0" cy="0"/>
          <a:chOff x="0" y="0"/>
          <a:chExt cx="0" cy="0"/>
        </a:xfrm>
      </p:grpSpPr>
      <p:sp>
        <p:nvSpPr>
          <p:cNvPr id="1602" name="Google Shape;1602;ga658094708_2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3" name="Google Shape;1603;ga658094708_2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7" name="Shape 1607"/>
        <p:cNvGrpSpPr/>
        <p:nvPr/>
      </p:nvGrpSpPr>
      <p:grpSpPr>
        <a:xfrm>
          <a:off x="0" y="0"/>
          <a:ext cx="0" cy="0"/>
          <a:chOff x="0" y="0"/>
          <a:chExt cx="0" cy="0"/>
        </a:xfrm>
      </p:grpSpPr>
      <p:sp>
        <p:nvSpPr>
          <p:cNvPr id="1608" name="Google Shape;1608;ga658094708_2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9" name="Google Shape;1609;ga658094708_2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1" name="Shape 1621"/>
        <p:cNvGrpSpPr/>
        <p:nvPr/>
      </p:nvGrpSpPr>
      <p:grpSpPr>
        <a:xfrm>
          <a:off x="0" y="0"/>
          <a:ext cx="0" cy="0"/>
          <a:chOff x="0" y="0"/>
          <a:chExt cx="0" cy="0"/>
        </a:xfrm>
      </p:grpSpPr>
      <p:sp>
        <p:nvSpPr>
          <p:cNvPr id="1622" name="Google Shape;1622;g92dc520636_1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3" name="Google Shape;1623;g92dc520636_1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 name="Shape 338"/>
        <p:cNvGrpSpPr/>
        <p:nvPr/>
      </p:nvGrpSpPr>
      <p:grpSpPr>
        <a:xfrm>
          <a:off x="0" y="0"/>
          <a:ext cx="0" cy="0"/>
          <a:chOff x="0" y="0"/>
          <a:chExt cx="0" cy="0"/>
        </a:xfrm>
      </p:grpSpPr>
      <p:sp>
        <p:nvSpPr>
          <p:cNvPr id="339" name="Google Shape;339;ga9e89f464f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 name="Google Shape;340;ga9e89f464f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2" name="Shape 1682"/>
        <p:cNvGrpSpPr/>
        <p:nvPr/>
      </p:nvGrpSpPr>
      <p:grpSpPr>
        <a:xfrm>
          <a:off x="0" y="0"/>
          <a:ext cx="0" cy="0"/>
          <a:chOff x="0" y="0"/>
          <a:chExt cx="0" cy="0"/>
        </a:xfrm>
      </p:grpSpPr>
      <p:sp>
        <p:nvSpPr>
          <p:cNvPr id="1683" name="Google Shape;1683;ga91ab80072_0_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4" name="Google Shape;1684;ga91ab80072_0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a0afe67513_0_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a0afe67513_0_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3" name="Shape 1773"/>
        <p:cNvGrpSpPr/>
        <p:nvPr/>
      </p:nvGrpSpPr>
      <p:grpSpPr>
        <a:xfrm>
          <a:off x="0" y="0"/>
          <a:ext cx="0" cy="0"/>
          <a:chOff x="0" y="0"/>
          <a:chExt cx="0" cy="0"/>
        </a:xfrm>
      </p:grpSpPr>
      <p:sp>
        <p:nvSpPr>
          <p:cNvPr id="1774" name="Google Shape;1774;ga658094708_0_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5" name="Google Shape;1775;ga658094708_0_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1" name="Shape 1811"/>
        <p:cNvGrpSpPr/>
        <p:nvPr/>
      </p:nvGrpSpPr>
      <p:grpSpPr>
        <a:xfrm>
          <a:off x="0" y="0"/>
          <a:ext cx="0" cy="0"/>
          <a:chOff x="0" y="0"/>
          <a:chExt cx="0" cy="0"/>
        </a:xfrm>
      </p:grpSpPr>
      <p:sp>
        <p:nvSpPr>
          <p:cNvPr id="1812" name="Google Shape;1812;g8ed55c2c0a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3" name="Google Shape;1813;g8ed55c2c0a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92dc520636_1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92dc520636_1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0" name="Shape 2130"/>
        <p:cNvGrpSpPr/>
        <p:nvPr/>
      </p:nvGrpSpPr>
      <p:grpSpPr>
        <a:xfrm>
          <a:off x="0" y="0"/>
          <a:ext cx="0" cy="0"/>
          <a:chOff x="0" y="0"/>
          <a:chExt cx="0" cy="0"/>
        </a:xfrm>
      </p:grpSpPr>
      <p:sp>
        <p:nvSpPr>
          <p:cNvPr id="2131" name="Google Shape;2131;g92dc520636_1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2" name="Google Shape;2132;g92dc520636_1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5" name="Shape 2255"/>
        <p:cNvGrpSpPr/>
        <p:nvPr/>
      </p:nvGrpSpPr>
      <p:grpSpPr>
        <a:xfrm>
          <a:off x="0" y="0"/>
          <a:ext cx="0" cy="0"/>
          <a:chOff x="0" y="0"/>
          <a:chExt cx="0" cy="0"/>
        </a:xfrm>
      </p:grpSpPr>
      <p:sp>
        <p:nvSpPr>
          <p:cNvPr id="2256" name="Google Shape;2256;g92dc520636_1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7" name="Google Shape;2257;g92dc520636_1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5" name="Shape 2345"/>
        <p:cNvGrpSpPr/>
        <p:nvPr/>
      </p:nvGrpSpPr>
      <p:grpSpPr>
        <a:xfrm>
          <a:off x="0" y="0"/>
          <a:ext cx="0" cy="0"/>
          <a:chOff x="0" y="0"/>
          <a:chExt cx="0" cy="0"/>
        </a:xfrm>
      </p:grpSpPr>
      <p:sp>
        <p:nvSpPr>
          <p:cNvPr id="2346" name="Google Shape;2346;g8bd6c52747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7" name="Google Shape;2347;g8bd6c52747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1" name="Shape 2351"/>
        <p:cNvGrpSpPr/>
        <p:nvPr/>
      </p:nvGrpSpPr>
      <p:grpSpPr>
        <a:xfrm>
          <a:off x="0" y="0"/>
          <a:ext cx="0" cy="0"/>
          <a:chOff x="0" y="0"/>
          <a:chExt cx="0" cy="0"/>
        </a:xfrm>
      </p:grpSpPr>
      <p:sp>
        <p:nvSpPr>
          <p:cNvPr id="2352" name="Google Shape;2352;g8ed55c2c0a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3" name="Google Shape;2353;g8ed55c2c0a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7" name="Shape 2357"/>
        <p:cNvGrpSpPr/>
        <p:nvPr/>
      </p:nvGrpSpPr>
      <p:grpSpPr>
        <a:xfrm>
          <a:off x="0" y="0"/>
          <a:ext cx="0" cy="0"/>
          <a:chOff x="0" y="0"/>
          <a:chExt cx="0" cy="0"/>
        </a:xfrm>
      </p:grpSpPr>
      <p:sp>
        <p:nvSpPr>
          <p:cNvPr id="2358" name="Google Shape;2358;g93246fcf0b_3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9" name="Google Shape;2359;g93246fcf0b_3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 name="Shape 344"/>
        <p:cNvGrpSpPr/>
        <p:nvPr/>
      </p:nvGrpSpPr>
      <p:grpSpPr>
        <a:xfrm>
          <a:off x="0" y="0"/>
          <a:ext cx="0" cy="0"/>
          <a:chOff x="0" y="0"/>
          <a:chExt cx="0" cy="0"/>
        </a:xfrm>
      </p:grpSpPr>
      <p:sp>
        <p:nvSpPr>
          <p:cNvPr id="345" name="Google Shape;345;g8a46fb0627_0_2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 name="Google Shape;346;g8a46fb0627_0_2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0" name="Shape 2540"/>
        <p:cNvGrpSpPr/>
        <p:nvPr/>
      </p:nvGrpSpPr>
      <p:grpSpPr>
        <a:xfrm>
          <a:off x="0" y="0"/>
          <a:ext cx="0" cy="0"/>
          <a:chOff x="0" y="0"/>
          <a:chExt cx="0" cy="0"/>
        </a:xfrm>
      </p:grpSpPr>
      <p:sp>
        <p:nvSpPr>
          <p:cNvPr id="2541" name="Google Shape;2541;g8f8f7e645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2" name="Google Shape;2542;g8f8f7e645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0" name="Shape 2560"/>
        <p:cNvGrpSpPr/>
        <p:nvPr/>
      </p:nvGrpSpPr>
      <p:grpSpPr>
        <a:xfrm>
          <a:off x="0" y="0"/>
          <a:ext cx="0" cy="0"/>
          <a:chOff x="0" y="0"/>
          <a:chExt cx="0" cy="0"/>
        </a:xfrm>
      </p:grpSpPr>
      <p:sp>
        <p:nvSpPr>
          <p:cNvPr id="2561" name="Google Shape;2561;g8ed55c2c0a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2" name="Google Shape;2562;g8ed55c2c0a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8" name="Shape 2578"/>
        <p:cNvGrpSpPr/>
        <p:nvPr/>
      </p:nvGrpSpPr>
      <p:grpSpPr>
        <a:xfrm>
          <a:off x="0" y="0"/>
          <a:ext cx="0" cy="0"/>
          <a:chOff x="0" y="0"/>
          <a:chExt cx="0" cy="0"/>
        </a:xfrm>
      </p:grpSpPr>
      <p:sp>
        <p:nvSpPr>
          <p:cNvPr id="2579" name="Google Shape;2579;g8ed55c2c0a_0_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0" name="Google Shape;2580;g8ed55c2c0a_0_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4" name="Shape 2594"/>
        <p:cNvGrpSpPr/>
        <p:nvPr/>
      </p:nvGrpSpPr>
      <p:grpSpPr>
        <a:xfrm>
          <a:off x="0" y="0"/>
          <a:ext cx="0" cy="0"/>
          <a:chOff x="0" y="0"/>
          <a:chExt cx="0" cy="0"/>
        </a:xfrm>
      </p:grpSpPr>
      <p:sp>
        <p:nvSpPr>
          <p:cNvPr id="2595" name="Google Shape;2595;g8bfc7a41d7_1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6" name="Google Shape;2596;g8bfc7a41d7_1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0" name="Shape 2740"/>
        <p:cNvGrpSpPr/>
        <p:nvPr/>
      </p:nvGrpSpPr>
      <p:grpSpPr>
        <a:xfrm>
          <a:off x="0" y="0"/>
          <a:ext cx="0" cy="0"/>
          <a:chOff x="0" y="0"/>
          <a:chExt cx="0" cy="0"/>
        </a:xfrm>
      </p:grpSpPr>
      <p:sp>
        <p:nvSpPr>
          <p:cNvPr id="2741" name="Google Shape;2741;g8bfc7a41d7_1_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2" name="Google Shape;2742;g8bfc7a41d7_1_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7" name="Shape 3037"/>
        <p:cNvGrpSpPr/>
        <p:nvPr/>
      </p:nvGrpSpPr>
      <p:grpSpPr>
        <a:xfrm>
          <a:off x="0" y="0"/>
          <a:ext cx="0" cy="0"/>
          <a:chOff x="0" y="0"/>
          <a:chExt cx="0" cy="0"/>
        </a:xfrm>
      </p:grpSpPr>
      <p:sp>
        <p:nvSpPr>
          <p:cNvPr id="3038" name="Google Shape;3038;g8bfc7a41d7_1_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9" name="Google Shape;3039;g8bfc7a41d7_1_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4" name="Shape 3044"/>
        <p:cNvGrpSpPr/>
        <p:nvPr/>
      </p:nvGrpSpPr>
      <p:grpSpPr>
        <a:xfrm>
          <a:off x="0" y="0"/>
          <a:ext cx="0" cy="0"/>
          <a:chOff x="0" y="0"/>
          <a:chExt cx="0" cy="0"/>
        </a:xfrm>
      </p:grpSpPr>
      <p:sp>
        <p:nvSpPr>
          <p:cNvPr id="3045" name="Google Shape;3045;g8bd6c52747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6" name="Google Shape;3046;g8bd6c52747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1" name="Shape 3051"/>
        <p:cNvGrpSpPr/>
        <p:nvPr/>
      </p:nvGrpSpPr>
      <p:grpSpPr>
        <a:xfrm>
          <a:off x="0" y="0"/>
          <a:ext cx="0" cy="0"/>
          <a:chOff x="0" y="0"/>
          <a:chExt cx="0" cy="0"/>
        </a:xfrm>
      </p:grpSpPr>
      <p:sp>
        <p:nvSpPr>
          <p:cNvPr id="3052" name="Google Shape;3052;g8bd6c52747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3" name="Google Shape;3053;g8bd6c52747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7" name="Shape 3067"/>
        <p:cNvGrpSpPr/>
        <p:nvPr/>
      </p:nvGrpSpPr>
      <p:grpSpPr>
        <a:xfrm>
          <a:off x="0" y="0"/>
          <a:ext cx="0" cy="0"/>
          <a:chOff x="0" y="0"/>
          <a:chExt cx="0" cy="0"/>
        </a:xfrm>
      </p:grpSpPr>
      <p:sp>
        <p:nvSpPr>
          <p:cNvPr id="3068" name="Google Shape;3068;ga9467d0dd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9" name="Google Shape;3069;ga9467d0dd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3" name="Shape 3083"/>
        <p:cNvGrpSpPr/>
        <p:nvPr/>
      </p:nvGrpSpPr>
      <p:grpSpPr>
        <a:xfrm>
          <a:off x="0" y="0"/>
          <a:ext cx="0" cy="0"/>
          <a:chOff x="0" y="0"/>
          <a:chExt cx="0" cy="0"/>
        </a:xfrm>
      </p:grpSpPr>
      <p:sp>
        <p:nvSpPr>
          <p:cNvPr id="3084" name="Google Shape;3084;g8bd6c52747_2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5" name="Google Shape;3085;g8bd6c52747_2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 name="Shape 372"/>
        <p:cNvGrpSpPr/>
        <p:nvPr/>
      </p:nvGrpSpPr>
      <p:grpSpPr>
        <a:xfrm>
          <a:off x="0" y="0"/>
          <a:ext cx="0" cy="0"/>
          <a:chOff x="0" y="0"/>
          <a:chExt cx="0" cy="0"/>
        </a:xfrm>
      </p:grpSpPr>
      <p:sp>
        <p:nvSpPr>
          <p:cNvPr id="373" name="Google Shape;373;g8a46fb0627_0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 name="Google Shape;374;g8a46fb0627_0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0" name="Shape 3420"/>
        <p:cNvGrpSpPr/>
        <p:nvPr/>
      </p:nvGrpSpPr>
      <p:grpSpPr>
        <a:xfrm>
          <a:off x="0" y="0"/>
          <a:ext cx="0" cy="0"/>
          <a:chOff x="0" y="0"/>
          <a:chExt cx="0" cy="0"/>
        </a:xfrm>
      </p:grpSpPr>
      <p:sp>
        <p:nvSpPr>
          <p:cNvPr id="3421" name="Google Shape;3421;g8bd6c52747_2_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2" name="Google Shape;3422;g8bd6c52747_2_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0" name="Shape 9920"/>
        <p:cNvGrpSpPr/>
        <p:nvPr/>
      </p:nvGrpSpPr>
      <p:grpSpPr>
        <a:xfrm>
          <a:off x="0" y="0"/>
          <a:ext cx="0" cy="0"/>
          <a:chOff x="0" y="0"/>
          <a:chExt cx="0" cy="0"/>
        </a:xfrm>
      </p:grpSpPr>
      <p:sp>
        <p:nvSpPr>
          <p:cNvPr id="9921" name="Google Shape;9921;g8bd6c52747_2_6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22" name="Google Shape;9922;g8bd6c52747_2_6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47" name="Shape 10347"/>
        <p:cNvGrpSpPr/>
        <p:nvPr/>
      </p:nvGrpSpPr>
      <p:grpSpPr>
        <a:xfrm>
          <a:off x="0" y="0"/>
          <a:ext cx="0" cy="0"/>
          <a:chOff x="0" y="0"/>
          <a:chExt cx="0" cy="0"/>
        </a:xfrm>
      </p:grpSpPr>
      <p:sp>
        <p:nvSpPr>
          <p:cNvPr id="10348" name="Google Shape;10348;g8bd6c52747_2_7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49" name="Google Shape;10349;g8bd6c52747_2_7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0" name="Shape 10510"/>
        <p:cNvGrpSpPr/>
        <p:nvPr/>
      </p:nvGrpSpPr>
      <p:grpSpPr>
        <a:xfrm>
          <a:off x="0" y="0"/>
          <a:ext cx="0" cy="0"/>
          <a:chOff x="0" y="0"/>
          <a:chExt cx="0" cy="0"/>
        </a:xfrm>
      </p:grpSpPr>
      <p:sp>
        <p:nvSpPr>
          <p:cNvPr id="10511" name="Google Shape;10511;g8bd6c52747_2_7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12" name="Google Shape;10512;g8bd6c52747_2_7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2" name="Shape 10912"/>
        <p:cNvGrpSpPr/>
        <p:nvPr/>
      </p:nvGrpSpPr>
      <p:grpSpPr>
        <a:xfrm>
          <a:off x="0" y="0"/>
          <a:ext cx="0" cy="0"/>
          <a:chOff x="0" y="0"/>
          <a:chExt cx="0" cy="0"/>
        </a:xfrm>
      </p:grpSpPr>
      <p:sp>
        <p:nvSpPr>
          <p:cNvPr id="10913" name="Google Shape;10913;g8bd6c52747_2_7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4" name="Google Shape;10914;g8bd6c52747_2_7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83" name="Shape 11283"/>
        <p:cNvGrpSpPr/>
        <p:nvPr/>
      </p:nvGrpSpPr>
      <p:grpSpPr>
        <a:xfrm>
          <a:off x="0" y="0"/>
          <a:ext cx="0" cy="0"/>
          <a:chOff x="0" y="0"/>
          <a:chExt cx="0" cy="0"/>
        </a:xfrm>
      </p:grpSpPr>
      <p:sp>
        <p:nvSpPr>
          <p:cNvPr id="11284" name="Google Shape;11284;g8bd6c52747_2_8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85" name="Google Shape;11285;g8bd6c52747_2_8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0" name="Shape 11660"/>
        <p:cNvGrpSpPr/>
        <p:nvPr/>
      </p:nvGrpSpPr>
      <p:grpSpPr>
        <a:xfrm>
          <a:off x="0" y="0"/>
          <a:ext cx="0" cy="0"/>
          <a:chOff x="0" y="0"/>
          <a:chExt cx="0" cy="0"/>
        </a:xfrm>
      </p:grpSpPr>
      <p:sp>
        <p:nvSpPr>
          <p:cNvPr id="11661" name="Google Shape;11661;g8bd6c52747_2_8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2" name="Google Shape;11662;g8bd6c52747_2_8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1" name="Shape 12091"/>
        <p:cNvGrpSpPr/>
        <p:nvPr/>
      </p:nvGrpSpPr>
      <p:grpSpPr>
        <a:xfrm>
          <a:off x="0" y="0"/>
          <a:ext cx="0" cy="0"/>
          <a:chOff x="0" y="0"/>
          <a:chExt cx="0" cy="0"/>
        </a:xfrm>
      </p:grpSpPr>
      <p:sp>
        <p:nvSpPr>
          <p:cNvPr id="12092" name="Google Shape;12092;g8bd6c52747_2_9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93" name="Google Shape;12093;g8bd6c52747_2_9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4" name="Shape 12884"/>
        <p:cNvGrpSpPr/>
        <p:nvPr/>
      </p:nvGrpSpPr>
      <p:grpSpPr>
        <a:xfrm>
          <a:off x="0" y="0"/>
          <a:ext cx="0" cy="0"/>
          <a:chOff x="0" y="0"/>
          <a:chExt cx="0" cy="0"/>
        </a:xfrm>
      </p:grpSpPr>
      <p:sp>
        <p:nvSpPr>
          <p:cNvPr id="12885" name="Google Shape;12885;g8bd6c52747_2_9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6" name="Google Shape;12886;g8bd6c52747_2_9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25" name="Shape 13625"/>
        <p:cNvGrpSpPr/>
        <p:nvPr/>
      </p:nvGrpSpPr>
      <p:grpSpPr>
        <a:xfrm>
          <a:off x="0" y="0"/>
          <a:ext cx="0" cy="0"/>
          <a:chOff x="0" y="0"/>
          <a:chExt cx="0" cy="0"/>
        </a:xfrm>
      </p:grpSpPr>
      <p:sp>
        <p:nvSpPr>
          <p:cNvPr id="13626" name="Google Shape;13626;g8bd6c52747_2_10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27" name="Google Shape;13627;g8bd6c52747_2_10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8" name="Shape 758"/>
        <p:cNvGrpSpPr/>
        <p:nvPr/>
      </p:nvGrpSpPr>
      <p:grpSpPr>
        <a:xfrm>
          <a:off x="0" y="0"/>
          <a:ext cx="0" cy="0"/>
          <a:chOff x="0" y="0"/>
          <a:chExt cx="0" cy="0"/>
        </a:xfrm>
      </p:grpSpPr>
      <p:sp>
        <p:nvSpPr>
          <p:cNvPr id="759" name="Google Shape;759;g8b4de9e975_0_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 name="Google Shape;760;g8b4de9e975_0_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18" name="Shape 14318"/>
        <p:cNvGrpSpPr/>
        <p:nvPr/>
      </p:nvGrpSpPr>
      <p:grpSpPr>
        <a:xfrm>
          <a:off x="0" y="0"/>
          <a:ext cx="0" cy="0"/>
          <a:chOff x="0" y="0"/>
          <a:chExt cx="0" cy="0"/>
        </a:xfrm>
      </p:grpSpPr>
      <p:sp>
        <p:nvSpPr>
          <p:cNvPr id="14319" name="Google Shape;14319;g8bd6c52747_2_11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20" name="Google Shape;14320;g8bd6c52747_2_11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0" name="Shape 14620"/>
        <p:cNvGrpSpPr/>
        <p:nvPr/>
      </p:nvGrpSpPr>
      <p:grpSpPr>
        <a:xfrm>
          <a:off x="0" y="0"/>
          <a:ext cx="0" cy="0"/>
          <a:chOff x="0" y="0"/>
          <a:chExt cx="0" cy="0"/>
        </a:xfrm>
      </p:grpSpPr>
      <p:sp>
        <p:nvSpPr>
          <p:cNvPr id="14621" name="Google Shape;14621;g8bd6c52747_2_11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2" name="Google Shape;14622;g8bd6c52747_2_11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54" name="Shape 15254"/>
        <p:cNvGrpSpPr/>
        <p:nvPr/>
      </p:nvGrpSpPr>
      <p:grpSpPr>
        <a:xfrm>
          <a:off x="0" y="0"/>
          <a:ext cx="0" cy="0"/>
          <a:chOff x="0" y="0"/>
          <a:chExt cx="0" cy="0"/>
        </a:xfrm>
      </p:grpSpPr>
      <p:sp>
        <p:nvSpPr>
          <p:cNvPr id="15255" name="Google Shape;15255;g8bd6c52747_2_12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56" name="Google Shape;15256;g8bd6c52747_2_12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 name="Shape 814"/>
        <p:cNvGrpSpPr/>
        <p:nvPr/>
      </p:nvGrpSpPr>
      <p:grpSpPr>
        <a:xfrm>
          <a:off x="0" y="0"/>
          <a:ext cx="0" cy="0"/>
          <a:chOff x="0" y="0"/>
          <a:chExt cx="0" cy="0"/>
        </a:xfrm>
      </p:grpSpPr>
      <p:sp>
        <p:nvSpPr>
          <p:cNvPr id="815" name="Google Shape;815;g9bdb52dd9e_0_6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 name="Google Shape;816;g9bdb52dd9e_0_6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 name="Shape 859"/>
        <p:cNvGrpSpPr/>
        <p:nvPr/>
      </p:nvGrpSpPr>
      <p:grpSpPr>
        <a:xfrm>
          <a:off x="0" y="0"/>
          <a:ext cx="0" cy="0"/>
          <a:chOff x="0" y="0"/>
          <a:chExt cx="0" cy="0"/>
        </a:xfrm>
      </p:grpSpPr>
      <p:sp>
        <p:nvSpPr>
          <p:cNvPr id="860" name="Google Shape;860;ga91ab80072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 name="Google Shape;861;ga91ab80072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 name="Shape 921"/>
        <p:cNvGrpSpPr/>
        <p:nvPr/>
      </p:nvGrpSpPr>
      <p:grpSpPr>
        <a:xfrm>
          <a:off x="0" y="0"/>
          <a:ext cx="0" cy="0"/>
          <a:chOff x="0" y="0"/>
          <a:chExt cx="0" cy="0"/>
        </a:xfrm>
      </p:grpSpPr>
      <p:sp>
        <p:nvSpPr>
          <p:cNvPr id="922" name="Google Shape;922;ga91ab80072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 name="Google Shape;923;ga91ab80072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 name="Shape 1085"/>
        <p:cNvGrpSpPr/>
        <p:nvPr/>
      </p:nvGrpSpPr>
      <p:grpSpPr>
        <a:xfrm>
          <a:off x="0" y="0"/>
          <a:ext cx="0" cy="0"/>
          <a:chOff x="0" y="0"/>
          <a:chExt cx="0" cy="0"/>
        </a:xfrm>
      </p:grpSpPr>
      <p:sp>
        <p:nvSpPr>
          <p:cNvPr id="1086" name="Google Shape;1086;ga91ab80072_0_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 name="Google Shape;1087;ga91ab80072_0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4"/>
        </a:solidFill>
      </p:bgPr>
    </p:bg>
    <p:spTree>
      <p:nvGrpSpPr>
        <p:cNvPr id="8" name="Shape 8"/>
        <p:cNvGrpSpPr/>
        <p:nvPr/>
      </p:nvGrpSpPr>
      <p:grpSpPr>
        <a:xfrm>
          <a:off x="0" y="0"/>
          <a:ext cx="0" cy="0"/>
          <a:chOff x="0" y="0"/>
          <a:chExt cx="0" cy="0"/>
        </a:xfrm>
      </p:grpSpPr>
      <p:sp>
        <p:nvSpPr>
          <p:cNvPr id="9" name="Google Shape;9;p2"/>
          <p:cNvSpPr/>
          <p:nvPr/>
        </p:nvSpPr>
        <p:spPr>
          <a:xfrm>
            <a:off x="4709443" y="912458"/>
            <a:ext cx="4494593" cy="4264856"/>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idx="1" type="subTitle"/>
          </p:nvPr>
        </p:nvSpPr>
        <p:spPr>
          <a:xfrm>
            <a:off x="4572000" y="3249438"/>
            <a:ext cx="3858900" cy="747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300"/>
              <a:buFont typeface="Roboto"/>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txBox="1"/>
          <p:nvPr>
            <p:ph type="ctrTitle"/>
          </p:nvPr>
        </p:nvSpPr>
        <p:spPr>
          <a:xfrm>
            <a:off x="4572150" y="1146763"/>
            <a:ext cx="3858900" cy="20232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3800"/>
              <a:buNone/>
              <a:defRPr sz="4800">
                <a:solidFill>
                  <a:schemeClr val="dk2"/>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p:nvPr/>
        </p:nvSpPr>
        <p:spPr>
          <a:xfrm rot="10800000">
            <a:off x="-2" y="1647945"/>
            <a:ext cx="3691702" cy="3495553"/>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rgbClr val="FFFFFF"/>
        </a:solidFill>
      </p:bgPr>
    </p:bg>
    <p:spTree>
      <p:nvGrpSpPr>
        <p:cNvPr id="51" name="Shape 51"/>
        <p:cNvGrpSpPr/>
        <p:nvPr/>
      </p:nvGrpSpPr>
      <p:grpSpPr>
        <a:xfrm>
          <a:off x="0" y="0"/>
          <a:ext cx="0" cy="0"/>
          <a:chOff x="0" y="0"/>
          <a:chExt cx="0" cy="0"/>
        </a:xfrm>
      </p:grpSpPr>
      <p:sp>
        <p:nvSpPr>
          <p:cNvPr id="52" name="Google Shape;52;p11"/>
          <p:cNvSpPr/>
          <p:nvPr/>
        </p:nvSpPr>
        <p:spPr>
          <a:xfrm flipH="1">
            <a:off x="6213039" y="-57"/>
            <a:ext cx="2930963" cy="2781055"/>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1"/>
          <p:cNvSpPr/>
          <p:nvPr/>
        </p:nvSpPr>
        <p:spPr>
          <a:xfrm flipH="1">
            <a:off x="-13" y="933942"/>
            <a:ext cx="4436370" cy="4209545"/>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1"/>
          <p:cNvSpPr txBox="1"/>
          <p:nvPr>
            <p:ph hasCustomPrompt="1" type="title"/>
          </p:nvPr>
        </p:nvSpPr>
        <p:spPr>
          <a:xfrm>
            <a:off x="332525" y="1438675"/>
            <a:ext cx="8520600" cy="13548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5" name="Google Shape;55;p11"/>
          <p:cNvSpPr txBox="1"/>
          <p:nvPr>
            <p:ph idx="1" type="subTitle"/>
          </p:nvPr>
        </p:nvSpPr>
        <p:spPr>
          <a:xfrm>
            <a:off x="715700" y="2911050"/>
            <a:ext cx="7756800" cy="603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chemeClr val="accent5"/>
              </a:buClr>
              <a:buSzPts val="1400"/>
              <a:buNone/>
              <a:defRPr b="0"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6" name="Shape 5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
    <p:bg>
      <p:bgPr>
        <a:solidFill>
          <a:srgbClr val="FFFFFF"/>
        </a:solidFill>
      </p:bgPr>
    </p:bg>
    <p:spTree>
      <p:nvGrpSpPr>
        <p:cNvPr id="57" name="Shape 57"/>
        <p:cNvGrpSpPr/>
        <p:nvPr/>
      </p:nvGrpSpPr>
      <p:grpSpPr>
        <a:xfrm>
          <a:off x="0" y="0"/>
          <a:ext cx="0" cy="0"/>
          <a:chOff x="0" y="0"/>
          <a:chExt cx="0" cy="0"/>
        </a:xfrm>
      </p:grpSpPr>
      <p:sp>
        <p:nvSpPr>
          <p:cNvPr id="58" name="Google Shape;58;p13"/>
          <p:cNvSpPr/>
          <p:nvPr/>
        </p:nvSpPr>
        <p:spPr>
          <a:xfrm>
            <a:off x="0" y="1487689"/>
            <a:ext cx="4333390" cy="3655810"/>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3"/>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p:txBody>
      </p:sp>
      <p:sp>
        <p:nvSpPr>
          <p:cNvPr id="60" name="Google Shape;60;p13"/>
          <p:cNvSpPr txBox="1"/>
          <p:nvPr>
            <p:ph idx="2" type="title"/>
          </p:nvPr>
        </p:nvSpPr>
        <p:spPr>
          <a:xfrm>
            <a:off x="762775" y="2776688"/>
            <a:ext cx="2189100" cy="3639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b="0" sz="1800">
                <a:solidFill>
                  <a:schemeClr val="accent1"/>
                </a:solidFill>
              </a:defRPr>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p:txBody>
      </p:sp>
      <p:sp>
        <p:nvSpPr>
          <p:cNvPr id="61" name="Google Shape;61;p13"/>
          <p:cNvSpPr txBox="1"/>
          <p:nvPr>
            <p:ph idx="1" type="subTitle"/>
          </p:nvPr>
        </p:nvSpPr>
        <p:spPr>
          <a:xfrm>
            <a:off x="928225" y="3140588"/>
            <a:ext cx="1858200" cy="939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p:txBody>
      </p:sp>
      <p:sp>
        <p:nvSpPr>
          <p:cNvPr id="62" name="Google Shape;62;p13"/>
          <p:cNvSpPr txBox="1"/>
          <p:nvPr>
            <p:ph idx="3" type="title"/>
          </p:nvPr>
        </p:nvSpPr>
        <p:spPr>
          <a:xfrm>
            <a:off x="3502200" y="2776688"/>
            <a:ext cx="2189100" cy="363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b="0" sz="1800">
                <a:solidFill>
                  <a:schemeClr val="accent1"/>
                </a:solidFill>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p:txBody>
      </p:sp>
      <p:sp>
        <p:nvSpPr>
          <p:cNvPr id="63" name="Google Shape;63;p13"/>
          <p:cNvSpPr txBox="1"/>
          <p:nvPr>
            <p:ph idx="4" type="subTitle"/>
          </p:nvPr>
        </p:nvSpPr>
        <p:spPr>
          <a:xfrm>
            <a:off x="3667638" y="3140588"/>
            <a:ext cx="1858200" cy="93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64" name="Google Shape;64;p13"/>
          <p:cNvSpPr txBox="1"/>
          <p:nvPr>
            <p:ph idx="5" type="title"/>
          </p:nvPr>
        </p:nvSpPr>
        <p:spPr>
          <a:xfrm>
            <a:off x="6241625" y="2776688"/>
            <a:ext cx="2189100" cy="363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b="0" sz="1800">
                <a:solidFill>
                  <a:schemeClr val="accent1"/>
                </a:solidFill>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p:txBody>
      </p:sp>
      <p:sp>
        <p:nvSpPr>
          <p:cNvPr id="65" name="Google Shape;65;p13"/>
          <p:cNvSpPr txBox="1"/>
          <p:nvPr>
            <p:ph idx="6" type="subTitle"/>
          </p:nvPr>
        </p:nvSpPr>
        <p:spPr>
          <a:xfrm>
            <a:off x="6407075" y="3140588"/>
            <a:ext cx="1858200" cy="93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grpSp>
        <p:nvGrpSpPr>
          <p:cNvPr id="66" name="Google Shape;66;p13"/>
          <p:cNvGrpSpPr/>
          <p:nvPr/>
        </p:nvGrpSpPr>
        <p:grpSpPr>
          <a:xfrm rot="-1810531">
            <a:off x="8197549" y="-152580"/>
            <a:ext cx="1199848" cy="2312983"/>
            <a:chOff x="4352200" y="3093100"/>
            <a:chExt cx="652075" cy="1257025"/>
          </a:xfrm>
        </p:grpSpPr>
        <p:sp>
          <p:nvSpPr>
            <p:cNvPr id="67" name="Google Shape;67;p13"/>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3"/>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3"/>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3"/>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3"/>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3"/>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1">
  <p:cSld name="CUSTOM_7">
    <p:bg>
      <p:bgPr>
        <a:solidFill>
          <a:srgbClr val="FFFFFF"/>
        </a:solidFill>
      </p:bgPr>
    </p:bg>
    <p:spTree>
      <p:nvGrpSpPr>
        <p:cNvPr id="73" name="Shape 73"/>
        <p:cNvGrpSpPr/>
        <p:nvPr/>
      </p:nvGrpSpPr>
      <p:grpSpPr>
        <a:xfrm>
          <a:off x="0" y="0"/>
          <a:ext cx="0" cy="0"/>
          <a:chOff x="0" y="0"/>
          <a:chExt cx="0" cy="0"/>
        </a:xfrm>
      </p:grpSpPr>
      <p:sp>
        <p:nvSpPr>
          <p:cNvPr id="74" name="Google Shape;74;p14"/>
          <p:cNvSpPr txBox="1"/>
          <p:nvPr>
            <p:ph type="title"/>
          </p:nvPr>
        </p:nvSpPr>
        <p:spPr>
          <a:xfrm>
            <a:off x="713225" y="539488"/>
            <a:ext cx="3879600" cy="853800"/>
          </a:xfrm>
          <a:prstGeom prst="rect">
            <a:avLst/>
          </a:prstGeom>
        </p:spPr>
        <p:txBody>
          <a:bodyPr anchorCtr="0" anchor="b" bIns="91425" lIns="91425" spcFirstLastPara="1" rIns="91425" wrap="square" tIns="91425">
            <a:noAutofit/>
          </a:bodyPr>
          <a:lstStyle>
            <a:lvl1pPr lvl="0" rtl="0">
              <a:spcBef>
                <a:spcPts val="0"/>
              </a:spcBef>
              <a:spcAft>
                <a:spcPts val="0"/>
              </a:spcAft>
              <a:buSzPts val="4000"/>
              <a:buNone/>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75" name="Google Shape;75;p14"/>
          <p:cNvSpPr txBox="1"/>
          <p:nvPr>
            <p:ph idx="1" type="subTitle"/>
          </p:nvPr>
        </p:nvSpPr>
        <p:spPr>
          <a:xfrm>
            <a:off x="724175" y="1457350"/>
            <a:ext cx="2797800" cy="1656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6" name="Google Shape;76;p14"/>
          <p:cNvSpPr/>
          <p:nvPr/>
        </p:nvSpPr>
        <p:spPr>
          <a:xfrm>
            <a:off x="0" y="2112450"/>
            <a:ext cx="3753207" cy="3031059"/>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
    <p:bg>
      <p:bgPr>
        <a:solidFill>
          <a:srgbClr val="FFFFFF"/>
        </a:solidFill>
      </p:bgPr>
    </p:bg>
    <p:spTree>
      <p:nvGrpSpPr>
        <p:cNvPr id="77" name="Shape 77"/>
        <p:cNvGrpSpPr/>
        <p:nvPr/>
      </p:nvGrpSpPr>
      <p:grpSpPr>
        <a:xfrm>
          <a:off x="0" y="0"/>
          <a:ext cx="0" cy="0"/>
          <a:chOff x="0" y="0"/>
          <a:chExt cx="0" cy="0"/>
        </a:xfrm>
      </p:grpSpPr>
      <p:grpSp>
        <p:nvGrpSpPr>
          <p:cNvPr id="78" name="Google Shape;78;p15"/>
          <p:cNvGrpSpPr/>
          <p:nvPr/>
        </p:nvGrpSpPr>
        <p:grpSpPr>
          <a:xfrm rot="2827612">
            <a:off x="583735" y="3705165"/>
            <a:ext cx="982745" cy="1894469"/>
            <a:chOff x="4352200" y="3093100"/>
            <a:chExt cx="652075" cy="1257025"/>
          </a:xfrm>
        </p:grpSpPr>
        <p:sp>
          <p:nvSpPr>
            <p:cNvPr id="79" name="Google Shape;79;p15"/>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5"/>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5"/>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5"/>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5"/>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5"/>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 name="Google Shape;85;p15"/>
          <p:cNvGrpSpPr/>
          <p:nvPr/>
        </p:nvGrpSpPr>
        <p:grpSpPr>
          <a:xfrm flipH="1">
            <a:off x="-12" y="-27003"/>
            <a:ext cx="9144052" cy="5197523"/>
            <a:chOff x="3466800" y="-171049"/>
            <a:chExt cx="1544760" cy="878049"/>
          </a:xfrm>
        </p:grpSpPr>
        <p:sp>
          <p:nvSpPr>
            <p:cNvPr id="86" name="Google Shape;86;p15"/>
            <p:cNvSpPr/>
            <p:nvPr/>
          </p:nvSpPr>
          <p:spPr>
            <a:xfrm>
              <a:off x="4569327" y="-171049"/>
              <a:ext cx="442233" cy="418719"/>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5"/>
            <p:cNvSpPr/>
            <p:nvPr/>
          </p:nvSpPr>
          <p:spPr>
            <a:xfrm>
              <a:off x="3466800" y="346025"/>
              <a:ext cx="427875" cy="360975"/>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15"/>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p:txBody>
      </p:sp>
      <p:sp>
        <p:nvSpPr>
          <p:cNvPr id="89" name="Google Shape;89;p15"/>
          <p:cNvSpPr txBox="1"/>
          <p:nvPr>
            <p:ph idx="1" type="subTitle"/>
          </p:nvPr>
        </p:nvSpPr>
        <p:spPr>
          <a:xfrm>
            <a:off x="713223" y="3306912"/>
            <a:ext cx="1497000" cy="8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0" name="Google Shape;90;p15"/>
          <p:cNvSpPr txBox="1"/>
          <p:nvPr>
            <p:ph idx="2" type="subTitle"/>
          </p:nvPr>
        </p:nvSpPr>
        <p:spPr>
          <a:xfrm>
            <a:off x="2793149" y="3306912"/>
            <a:ext cx="1497000" cy="8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1" name="Google Shape;91;p15"/>
          <p:cNvSpPr txBox="1"/>
          <p:nvPr>
            <p:ph idx="3" type="subTitle"/>
          </p:nvPr>
        </p:nvSpPr>
        <p:spPr>
          <a:xfrm>
            <a:off x="4873074" y="3306912"/>
            <a:ext cx="1497000" cy="8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2" name="Google Shape;92;p15"/>
          <p:cNvSpPr txBox="1"/>
          <p:nvPr>
            <p:ph idx="4" type="title"/>
          </p:nvPr>
        </p:nvSpPr>
        <p:spPr>
          <a:xfrm>
            <a:off x="777723" y="3050542"/>
            <a:ext cx="1368000" cy="2679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2"/>
              </a:buClr>
              <a:buSzPts val="1800"/>
              <a:buNone/>
              <a:defRPr b="0" sz="1800"/>
            </a:lvl1pPr>
            <a:lvl2pPr lvl="1">
              <a:spcBef>
                <a:spcPts val="0"/>
              </a:spcBef>
              <a:spcAft>
                <a:spcPts val="0"/>
              </a:spcAft>
              <a:buClr>
                <a:schemeClr val="lt2"/>
              </a:buClr>
              <a:buSzPts val="2800"/>
              <a:buFont typeface="Impact"/>
              <a:buNone/>
              <a:defRPr>
                <a:solidFill>
                  <a:schemeClr val="lt2"/>
                </a:solidFill>
                <a:latin typeface="Impact"/>
                <a:ea typeface="Impact"/>
                <a:cs typeface="Impact"/>
                <a:sym typeface="Impact"/>
              </a:defRPr>
            </a:lvl2pPr>
            <a:lvl3pPr lvl="2">
              <a:spcBef>
                <a:spcPts val="0"/>
              </a:spcBef>
              <a:spcAft>
                <a:spcPts val="0"/>
              </a:spcAft>
              <a:buClr>
                <a:schemeClr val="lt2"/>
              </a:buClr>
              <a:buSzPts val="2800"/>
              <a:buFont typeface="Impact"/>
              <a:buNone/>
              <a:defRPr>
                <a:solidFill>
                  <a:schemeClr val="lt2"/>
                </a:solidFill>
                <a:latin typeface="Impact"/>
                <a:ea typeface="Impact"/>
                <a:cs typeface="Impact"/>
                <a:sym typeface="Impact"/>
              </a:defRPr>
            </a:lvl3pPr>
            <a:lvl4pPr lvl="3">
              <a:spcBef>
                <a:spcPts val="0"/>
              </a:spcBef>
              <a:spcAft>
                <a:spcPts val="0"/>
              </a:spcAft>
              <a:buClr>
                <a:schemeClr val="lt2"/>
              </a:buClr>
              <a:buSzPts val="2800"/>
              <a:buFont typeface="Impact"/>
              <a:buNone/>
              <a:defRPr>
                <a:solidFill>
                  <a:schemeClr val="lt2"/>
                </a:solidFill>
                <a:latin typeface="Impact"/>
                <a:ea typeface="Impact"/>
                <a:cs typeface="Impact"/>
                <a:sym typeface="Impact"/>
              </a:defRPr>
            </a:lvl4pPr>
            <a:lvl5pPr lvl="4">
              <a:spcBef>
                <a:spcPts val="0"/>
              </a:spcBef>
              <a:spcAft>
                <a:spcPts val="0"/>
              </a:spcAft>
              <a:buClr>
                <a:schemeClr val="lt2"/>
              </a:buClr>
              <a:buSzPts val="2800"/>
              <a:buFont typeface="Impact"/>
              <a:buNone/>
              <a:defRPr>
                <a:solidFill>
                  <a:schemeClr val="lt2"/>
                </a:solidFill>
                <a:latin typeface="Impact"/>
                <a:ea typeface="Impact"/>
                <a:cs typeface="Impact"/>
                <a:sym typeface="Impact"/>
              </a:defRPr>
            </a:lvl5pPr>
            <a:lvl6pPr lvl="5">
              <a:spcBef>
                <a:spcPts val="0"/>
              </a:spcBef>
              <a:spcAft>
                <a:spcPts val="0"/>
              </a:spcAft>
              <a:buClr>
                <a:schemeClr val="lt2"/>
              </a:buClr>
              <a:buSzPts val="2800"/>
              <a:buFont typeface="Impact"/>
              <a:buNone/>
              <a:defRPr>
                <a:solidFill>
                  <a:schemeClr val="lt2"/>
                </a:solidFill>
                <a:latin typeface="Impact"/>
                <a:ea typeface="Impact"/>
                <a:cs typeface="Impact"/>
                <a:sym typeface="Impact"/>
              </a:defRPr>
            </a:lvl6pPr>
            <a:lvl7pPr lvl="6">
              <a:spcBef>
                <a:spcPts val="0"/>
              </a:spcBef>
              <a:spcAft>
                <a:spcPts val="0"/>
              </a:spcAft>
              <a:buClr>
                <a:schemeClr val="lt2"/>
              </a:buClr>
              <a:buSzPts val="2800"/>
              <a:buFont typeface="Impact"/>
              <a:buNone/>
              <a:defRPr>
                <a:solidFill>
                  <a:schemeClr val="lt2"/>
                </a:solidFill>
                <a:latin typeface="Impact"/>
                <a:ea typeface="Impact"/>
                <a:cs typeface="Impact"/>
                <a:sym typeface="Impact"/>
              </a:defRPr>
            </a:lvl7pPr>
            <a:lvl8pPr lvl="7">
              <a:spcBef>
                <a:spcPts val="0"/>
              </a:spcBef>
              <a:spcAft>
                <a:spcPts val="0"/>
              </a:spcAft>
              <a:buClr>
                <a:schemeClr val="lt2"/>
              </a:buClr>
              <a:buSzPts val="2800"/>
              <a:buFont typeface="Impact"/>
              <a:buNone/>
              <a:defRPr>
                <a:solidFill>
                  <a:schemeClr val="lt2"/>
                </a:solidFill>
                <a:latin typeface="Impact"/>
                <a:ea typeface="Impact"/>
                <a:cs typeface="Impact"/>
                <a:sym typeface="Impact"/>
              </a:defRPr>
            </a:lvl8pPr>
            <a:lvl9pPr lvl="8">
              <a:spcBef>
                <a:spcPts val="0"/>
              </a:spcBef>
              <a:spcAft>
                <a:spcPts val="0"/>
              </a:spcAft>
              <a:buClr>
                <a:schemeClr val="lt2"/>
              </a:buClr>
              <a:buSzPts val="2800"/>
              <a:buFont typeface="Impact"/>
              <a:buNone/>
              <a:defRPr>
                <a:solidFill>
                  <a:schemeClr val="lt2"/>
                </a:solidFill>
                <a:latin typeface="Impact"/>
                <a:ea typeface="Impact"/>
                <a:cs typeface="Impact"/>
                <a:sym typeface="Impact"/>
              </a:defRPr>
            </a:lvl9pPr>
          </a:lstStyle>
          <a:p/>
        </p:txBody>
      </p:sp>
      <p:sp>
        <p:nvSpPr>
          <p:cNvPr id="93" name="Google Shape;93;p15"/>
          <p:cNvSpPr txBox="1"/>
          <p:nvPr>
            <p:ph idx="5" type="title"/>
          </p:nvPr>
        </p:nvSpPr>
        <p:spPr>
          <a:xfrm>
            <a:off x="2857649" y="3050542"/>
            <a:ext cx="1368000" cy="26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800"/>
              <a:buNone/>
              <a:defRPr b="0" sz="1800"/>
            </a:lvl1pPr>
            <a:lvl2pPr lvl="1"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2pPr>
            <a:lvl3pPr lvl="2"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3pPr>
            <a:lvl4pPr lvl="3"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4pPr>
            <a:lvl5pPr lvl="4"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5pPr>
            <a:lvl6pPr lvl="5"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6pPr>
            <a:lvl7pPr lvl="6"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7pPr>
            <a:lvl8pPr lvl="7"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8pPr>
            <a:lvl9pPr lvl="8"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9pPr>
          </a:lstStyle>
          <a:p/>
        </p:txBody>
      </p:sp>
      <p:sp>
        <p:nvSpPr>
          <p:cNvPr id="94" name="Google Shape;94;p15"/>
          <p:cNvSpPr txBox="1"/>
          <p:nvPr>
            <p:ph idx="6" type="title"/>
          </p:nvPr>
        </p:nvSpPr>
        <p:spPr>
          <a:xfrm>
            <a:off x="4937574" y="3050542"/>
            <a:ext cx="1368000" cy="26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800"/>
              <a:buNone/>
              <a:defRPr b="0" sz="1800"/>
            </a:lvl1pPr>
            <a:lvl2pPr lvl="1"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2pPr>
            <a:lvl3pPr lvl="2"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3pPr>
            <a:lvl4pPr lvl="3"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4pPr>
            <a:lvl5pPr lvl="4"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5pPr>
            <a:lvl6pPr lvl="5"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6pPr>
            <a:lvl7pPr lvl="6"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7pPr>
            <a:lvl8pPr lvl="7"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8pPr>
            <a:lvl9pPr lvl="8"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9pPr>
          </a:lstStyle>
          <a:p/>
        </p:txBody>
      </p:sp>
      <p:sp>
        <p:nvSpPr>
          <p:cNvPr id="95" name="Google Shape;95;p15"/>
          <p:cNvSpPr txBox="1"/>
          <p:nvPr>
            <p:ph idx="7" type="subTitle"/>
          </p:nvPr>
        </p:nvSpPr>
        <p:spPr>
          <a:xfrm>
            <a:off x="6953000" y="3306912"/>
            <a:ext cx="1497000" cy="8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6" name="Google Shape;96;p15"/>
          <p:cNvSpPr txBox="1"/>
          <p:nvPr>
            <p:ph idx="8" type="title"/>
          </p:nvPr>
        </p:nvSpPr>
        <p:spPr>
          <a:xfrm>
            <a:off x="7017500" y="3050542"/>
            <a:ext cx="1368000" cy="26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800"/>
              <a:buNone/>
              <a:defRPr b="0" sz="1800"/>
            </a:lvl1pPr>
            <a:lvl2pPr lvl="1"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2pPr>
            <a:lvl3pPr lvl="2"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3pPr>
            <a:lvl4pPr lvl="3"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4pPr>
            <a:lvl5pPr lvl="4"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5pPr>
            <a:lvl6pPr lvl="5"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6pPr>
            <a:lvl7pPr lvl="6"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7pPr>
            <a:lvl8pPr lvl="7"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8pPr>
            <a:lvl9pPr lvl="8" rtl="0">
              <a:spcBef>
                <a:spcPts val="0"/>
              </a:spcBef>
              <a:spcAft>
                <a:spcPts val="0"/>
              </a:spcAft>
              <a:buClr>
                <a:schemeClr val="lt2"/>
              </a:buClr>
              <a:buSzPts val="2800"/>
              <a:buFont typeface="Impact"/>
              <a:buNone/>
              <a:defRPr>
                <a:solidFill>
                  <a:schemeClr val="lt2"/>
                </a:solidFill>
                <a:latin typeface="Impact"/>
                <a:ea typeface="Impact"/>
                <a:cs typeface="Impact"/>
                <a:sym typeface="Impact"/>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2">
    <p:bg>
      <p:bgPr>
        <a:solidFill>
          <a:srgbClr val="FFFFFF"/>
        </a:solidFill>
      </p:bgPr>
    </p:bg>
    <p:spTree>
      <p:nvGrpSpPr>
        <p:cNvPr id="97" name="Shape 97"/>
        <p:cNvGrpSpPr/>
        <p:nvPr/>
      </p:nvGrpSpPr>
      <p:grpSpPr>
        <a:xfrm>
          <a:off x="0" y="0"/>
          <a:ext cx="0" cy="0"/>
          <a:chOff x="0" y="0"/>
          <a:chExt cx="0" cy="0"/>
        </a:xfrm>
      </p:grpSpPr>
      <p:sp>
        <p:nvSpPr>
          <p:cNvPr id="98" name="Google Shape;98;p16"/>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p:txBody>
      </p:sp>
      <p:sp>
        <p:nvSpPr>
          <p:cNvPr id="99" name="Google Shape;99;p16"/>
          <p:cNvSpPr txBox="1"/>
          <p:nvPr>
            <p:ph idx="1" type="subTitle"/>
          </p:nvPr>
        </p:nvSpPr>
        <p:spPr>
          <a:xfrm>
            <a:off x="1239425" y="1673850"/>
            <a:ext cx="2108100" cy="324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Font typeface="Impact"/>
              <a:buNone/>
              <a:defRPr sz="1800">
                <a:latin typeface="Impact"/>
                <a:ea typeface="Impact"/>
                <a:cs typeface="Impact"/>
                <a:sym typeface="Impact"/>
              </a:defRPr>
            </a:lvl1pPr>
            <a:lvl2pPr lvl="1">
              <a:spcBef>
                <a:spcPts val="1600"/>
              </a:spcBef>
              <a:spcAft>
                <a:spcPts val="0"/>
              </a:spcAft>
              <a:buSzPts val="1400"/>
              <a:buFont typeface="Impact"/>
              <a:buNone/>
              <a:defRPr>
                <a:latin typeface="Impact"/>
                <a:ea typeface="Impact"/>
                <a:cs typeface="Impact"/>
                <a:sym typeface="Impact"/>
              </a:defRPr>
            </a:lvl2pPr>
            <a:lvl3pPr lvl="2">
              <a:spcBef>
                <a:spcPts val="1600"/>
              </a:spcBef>
              <a:spcAft>
                <a:spcPts val="0"/>
              </a:spcAft>
              <a:buSzPts val="1400"/>
              <a:buFont typeface="Impact"/>
              <a:buNone/>
              <a:defRPr>
                <a:latin typeface="Impact"/>
                <a:ea typeface="Impact"/>
                <a:cs typeface="Impact"/>
                <a:sym typeface="Impact"/>
              </a:defRPr>
            </a:lvl3pPr>
            <a:lvl4pPr lvl="3">
              <a:spcBef>
                <a:spcPts val="1600"/>
              </a:spcBef>
              <a:spcAft>
                <a:spcPts val="0"/>
              </a:spcAft>
              <a:buSzPts val="1400"/>
              <a:buFont typeface="Impact"/>
              <a:buNone/>
              <a:defRPr>
                <a:latin typeface="Impact"/>
                <a:ea typeface="Impact"/>
                <a:cs typeface="Impact"/>
                <a:sym typeface="Impact"/>
              </a:defRPr>
            </a:lvl4pPr>
            <a:lvl5pPr lvl="4">
              <a:spcBef>
                <a:spcPts val="1600"/>
              </a:spcBef>
              <a:spcAft>
                <a:spcPts val="0"/>
              </a:spcAft>
              <a:buSzPts val="1400"/>
              <a:buFont typeface="Impact"/>
              <a:buNone/>
              <a:defRPr>
                <a:latin typeface="Impact"/>
                <a:ea typeface="Impact"/>
                <a:cs typeface="Impact"/>
                <a:sym typeface="Impact"/>
              </a:defRPr>
            </a:lvl5pPr>
            <a:lvl6pPr lvl="5">
              <a:spcBef>
                <a:spcPts val="1600"/>
              </a:spcBef>
              <a:spcAft>
                <a:spcPts val="0"/>
              </a:spcAft>
              <a:buSzPts val="1400"/>
              <a:buFont typeface="Impact"/>
              <a:buNone/>
              <a:defRPr>
                <a:latin typeface="Impact"/>
                <a:ea typeface="Impact"/>
                <a:cs typeface="Impact"/>
                <a:sym typeface="Impact"/>
              </a:defRPr>
            </a:lvl6pPr>
            <a:lvl7pPr lvl="6">
              <a:spcBef>
                <a:spcPts val="1600"/>
              </a:spcBef>
              <a:spcAft>
                <a:spcPts val="0"/>
              </a:spcAft>
              <a:buSzPts val="1400"/>
              <a:buFont typeface="Impact"/>
              <a:buNone/>
              <a:defRPr>
                <a:latin typeface="Impact"/>
                <a:ea typeface="Impact"/>
                <a:cs typeface="Impact"/>
                <a:sym typeface="Impact"/>
              </a:defRPr>
            </a:lvl7pPr>
            <a:lvl8pPr lvl="7">
              <a:spcBef>
                <a:spcPts val="1600"/>
              </a:spcBef>
              <a:spcAft>
                <a:spcPts val="0"/>
              </a:spcAft>
              <a:buSzPts val="1400"/>
              <a:buFont typeface="Impact"/>
              <a:buNone/>
              <a:defRPr>
                <a:latin typeface="Impact"/>
                <a:ea typeface="Impact"/>
                <a:cs typeface="Impact"/>
                <a:sym typeface="Impact"/>
              </a:defRPr>
            </a:lvl8pPr>
            <a:lvl9pPr lvl="8">
              <a:spcBef>
                <a:spcPts val="1600"/>
              </a:spcBef>
              <a:spcAft>
                <a:spcPts val="1600"/>
              </a:spcAft>
              <a:buSzPts val="1400"/>
              <a:buFont typeface="Impact"/>
              <a:buNone/>
              <a:defRPr>
                <a:latin typeface="Impact"/>
                <a:ea typeface="Impact"/>
                <a:cs typeface="Impact"/>
                <a:sym typeface="Impact"/>
              </a:defRPr>
            </a:lvl9pPr>
          </a:lstStyle>
          <a:p/>
        </p:txBody>
      </p:sp>
      <p:sp>
        <p:nvSpPr>
          <p:cNvPr id="100" name="Google Shape;100;p16"/>
          <p:cNvSpPr txBox="1"/>
          <p:nvPr>
            <p:ph idx="2" type="subTitle"/>
          </p:nvPr>
        </p:nvSpPr>
        <p:spPr>
          <a:xfrm>
            <a:off x="1239425" y="2129125"/>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1" name="Google Shape;101;p16"/>
          <p:cNvSpPr txBox="1"/>
          <p:nvPr>
            <p:ph hasCustomPrompt="1" idx="3" type="title"/>
          </p:nvPr>
        </p:nvSpPr>
        <p:spPr>
          <a:xfrm>
            <a:off x="713225" y="1728625"/>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02" name="Google Shape;102;p16"/>
          <p:cNvSpPr txBox="1"/>
          <p:nvPr>
            <p:ph idx="4" type="subTitle"/>
          </p:nvPr>
        </p:nvSpPr>
        <p:spPr>
          <a:xfrm>
            <a:off x="3873750" y="1673850"/>
            <a:ext cx="2108100" cy="32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Impact"/>
              <a:buNone/>
              <a:defRPr sz="1800">
                <a:latin typeface="Impact"/>
                <a:ea typeface="Impact"/>
                <a:cs typeface="Impact"/>
                <a:sym typeface="Impact"/>
              </a:defRPr>
            </a:lvl1pPr>
            <a:lvl2pPr lvl="1" rtl="0">
              <a:spcBef>
                <a:spcPts val="1600"/>
              </a:spcBef>
              <a:spcAft>
                <a:spcPts val="0"/>
              </a:spcAft>
              <a:buSzPts val="1400"/>
              <a:buFont typeface="Impact"/>
              <a:buNone/>
              <a:defRPr>
                <a:latin typeface="Impact"/>
                <a:ea typeface="Impact"/>
                <a:cs typeface="Impact"/>
                <a:sym typeface="Impact"/>
              </a:defRPr>
            </a:lvl2pPr>
            <a:lvl3pPr lvl="2" rtl="0">
              <a:spcBef>
                <a:spcPts val="1600"/>
              </a:spcBef>
              <a:spcAft>
                <a:spcPts val="0"/>
              </a:spcAft>
              <a:buSzPts val="1400"/>
              <a:buFont typeface="Impact"/>
              <a:buNone/>
              <a:defRPr>
                <a:latin typeface="Impact"/>
                <a:ea typeface="Impact"/>
                <a:cs typeface="Impact"/>
                <a:sym typeface="Impact"/>
              </a:defRPr>
            </a:lvl3pPr>
            <a:lvl4pPr lvl="3" rtl="0">
              <a:spcBef>
                <a:spcPts val="1600"/>
              </a:spcBef>
              <a:spcAft>
                <a:spcPts val="0"/>
              </a:spcAft>
              <a:buSzPts val="1400"/>
              <a:buFont typeface="Impact"/>
              <a:buNone/>
              <a:defRPr>
                <a:latin typeface="Impact"/>
                <a:ea typeface="Impact"/>
                <a:cs typeface="Impact"/>
                <a:sym typeface="Impact"/>
              </a:defRPr>
            </a:lvl4pPr>
            <a:lvl5pPr lvl="4" rtl="0">
              <a:spcBef>
                <a:spcPts val="1600"/>
              </a:spcBef>
              <a:spcAft>
                <a:spcPts val="0"/>
              </a:spcAft>
              <a:buSzPts val="1400"/>
              <a:buFont typeface="Impact"/>
              <a:buNone/>
              <a:defRPr>
                <a:latin typeface="Impact"/>
                <a:ea typeface="Impact"/>
                <a:cs typeface="Impact"/>
                <a:sym typeface="Impact"/>
              </a:defRPr>
            </a:lvl5pPr>
            <a:lvl6pPr lvl="5" rtl="0">
              <a:spcBef>
                <a:spcPts val="1600"/>
              </a:spcBef>
              <a:spcAft>
                <a:spcPts val="0"/>
              </a:spcAft>
              <a:buSzPts val="1400"/>
              <a:buFont typeface="Impact"/>
              <a:buNone/>
              <a:defRPr>
                <a:latin typeface="Impact"/>
                <a:ea typeface="Impact"/>
                <a:cs typeface="Impact"/>
                <a:sym typeface="Impact"/>
              </a:defRPr>
            </a:lvl6pPr>
            <a:lvl7pPr lvl="6" rtl="0">
              <a:spcBef>
                <a:spcPts val="1600"/>
              </a:spcBef>
              <a:spcAft>
                <a:spcPts val="0"/>
              </a:spcAft>
              <a:buSzPts val="1400"/>
              <a:buFont typeface="Impact"/>
              <a:buNone/>
              <a:defRPr>
                <a:latin typeface="Impact"/>
                <a:ea typeface="Impact"/>
                <a:cs typeface="Impact"/>
                <a:sym typeface="Impact"/>
              </a:defRPr>
            </a:lvl7pPr>
            <a:lvl8pPr lvl="7" rtl="0">
              <a:spcBef>
                <a:spcPts val="1600"/>
              </a:spcBef>
              <a:spcAft>
                <a:spcPts val="0"/>
              </a:spcAft>
              <a:buSzPts val="1400"/>
              <a:buFont typeface="Impact"/>
              <a:buNone/>
              <a:defRPr>
                <a:latin typeface="Impact"/>
                <a:ea typeface="Impact"/>
                <a:cs typeface="Impact"/>
                <a:sym typeface="Impact"/>
              </a:defRPr>
            </a:lvl8pPr>
            <a:lvl9pPr lvl="8" rtl="0">
              <a:spcBef>
                <a:spcPts val="1600"/>
              </a:spcBef>
              <a:spcAft>
                <a:spcPts val="1600"/>
              </a:spcAft>
              <a:buSzPts val="1400"/>
              <a:buFont typeface="Impact"/>
              <a:buNone/>
              <a:defRPr>
                <a:latin typeface="Impact"/>
                <a:ea typeface="Impact"/>
                <a:cs typeface="Impact"/>
                <a:sym typeface="Impact"/>
              </a:defRPr>
            </a:lvl9pPr>
          </a:lstStyle>
          <a:p/>
        </p:txBody>
      </p:sp>
      <p:sp>
        <p:nvSpPr>
          <p:cNvPr id="103" name="Google Shape;103;p16"/>
          <p:cNvSpPr txBox="1"/>
          <p:nvPr>
            <p:ph idx="5" type="subTitle"/>
          </p:nvPr>
        </p:nvSpPr>
        <p:spPr>
          <a:xfrm>
            <a:off x="3873750" y="2129125"/>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4" name="Google Shape;104;p16"/>
          <p:cNvSpPr txBox="1"/>
          <p:nvPr>
            <p:ph hasCustomPrompt="1" idx="6" type="title"/>
          </p:nvPr>
        </p:nvSpPr>
        <p:spPr>
          <a:xfrm>
            <a:off x="3347550" y="1728625"/>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05" name="Google Shape;105;p16"/>
          <p:cNvSpPr txBox="1"/>
          <p:nvPr>
            <p:ph idx="7" type="subTitle"/>
          </p:nvPr>
        </p:nvSpPr>
        <p:spPr>
          <a:xfrm>
            <a:off x="6508075" y="1673850"/>
            <a:ext cx="2013600" cy="32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Impact"/>
              <a:buNone/>
              <a:defRPr sz="1800">
                <a:latin typeface="Impact"/>
                <a:ea typeface="Impact"/>
                <a:cs typeface="Impact"/>
                <a:sym typeface="Impact"/>
              </a:defRPr>
            </a:lvl1pPr>
            <a:lvl2pPr lvl="1" rtl="0">
              <a:spcBef>
                <a:spcPts val="1600"/>
              </a:spcBef>
              <a:spcAft>
                <a:spcPts val="0"/>
              </a:spcAft>
              <a:buSzPts val="1400"/>
              <a:buFont typeface="Impact"/>
              <a:buNone/>
              <a:defRPr>
                <a:latin typeface="Impact"/>
                <a:ea typeface="Impact"/>
                <a:cs typeface="Impact"/>
                <a:sym typeface="Impact"/>
              </a:defRPr>
            </a:lvl2pPr>
            <a:lvl3pPr lvl="2" rtl="0">
              <a:spcBef>
                <a:spcPts val="1600"/>
              </a:spcBef>
              <a:spcAft>
                <a:spcPts val="0"/>
              </a:spcAft>
              <a:buSzPts val="1400"/>
              <a:buFont typeface="Impact"/>
              <a:buNone/>
              <a:defRPr>
                <a:latin typeface="Impact"/>
                <a:ea typeface="Impact"/>
                <a:cs typeface="Impact"/>
                <a:sym typeface="Impact"/>
              </a:defRPr>
            </a:lvl3pPr>
            <a:lvl4pPr lvl="3" rtl="0">
              <a:spcBef>
                <a:spcPts val="1600"/>
              </a:spcBef>
              <a:spcAft>
                <a:spcPts val="0"/>
              </a:spcAft>
              <a:buSzPts val="1400"/>
              <a:buFont typeface="Impact"/>
              <a:buNone/>
              <a:defRPr>
                <a:latin typeface="Impact"/>
                <a:ea typeface="Impact"/>
                <a:cs typeface="Impact"/>
                <a:sym typeface="Impact"/>
              </a:defRPr>
            </a:lvl4pPr>
            <a:lvl5pPr lvl="4" rtl="0">
              <a:spcBef>
                <a:spcPts val="1600"/>
              </a:spcBef>
              <a:spcAft>
                <a:spcPts val="0"/>
              </a:spcAft>
              <a:buSzPts val="1400"/>
              <a:buFont typeface="Impact"/>
              <a:buNone/>
              <a:defRPr>
                <a:latin typeface="Impact"/>
                <a:ea typeface="Impact"/>
                <a:cs typeface="Impact"/>
                <a:sym typeface="Impact"/>
              </a:defRPr>
            </a:lvl5pPr>
            <a:lvl6pPr lvl="5" rtl="0">
              <a:spcBef>
                <a:spcPts val="1600"/>
              </a:spcBef>
              <a:spcAft>
                <a:spcPts val="0"/>
              </a:spcAft>
              <a:buSzPts val="1400"/>
              <a:buFont typeface="Impact"/>
              <a:buNone/>
              <a:defRPr>
                <a:latin typeface="Impact"/>
                <a:ea typeface="Impact"/>
                <a:cs typeface="Impact"/>
                <a:sym typeface="Impact"/>
              </a:defRPr>
            </a:lvl6pPr>
            <a:lvl7pPr lvl="6" rtl="0">
              <a:spcBef>
                <a:spcPts val="1600"/>
              </a:spcBef>
              <a:spcAft>
                <a:spcPts val="0"/>
              </a:spcAft>
              <a:buSzPts val="1400"/>
              <a:buFont typeface="Impact"/>
              <a:buNone/>
              <a:defRPr>
                <a:latin typeface="Impact"/>
                <a:ea typeface="Impact"/>
                <a:cs typeface="Impact"/>
                <a:sym typeface="Impact"/>
              </a:defRPr>
            </a:lvl7pPr>
            <a:lvl8pPr lvl="7" rtl="0">
              <a:spcBef>
                <a:spcPts val="1600"/>
              </a:spcBef>
              <a:spcAft>
                <a:spcPts val="0"/>
              </a:spcAft>
              <a:buSzPts val="1400"/>
              <a:buFont typeface="Impact"/>
              <a:buNone/>
              <a:defRPr>
                <a:latin typeface="Impact"/>
                <a:ea typeface="Impact"/>
                <a:cs typeface="Impact"/>
                <a:sym typeface="Impact"/>
              </a:defRPr>
            </a:lvl8pPr>
            <a:lvl9pPr lvl="8" rtl="0">
              <a:spcBef>
                <a:spcPts val="1600"/>
              </a:spcBef>
              <a:spcAft>
                <a:spcPts val="1600"/>
              </a:spcAft>
              <a:buSzPts val="1400"/>
              <a:buFont typeface="Impact"/>
              <a:buNone/>
              <a:defRPr>
                <a:latin typeface="Impact"/>
                <a:ea typeface="Impact"/>
                <a:cs typeface="Impact"/>
                <a:sym typeface="Impact"/>
              </a:defRPr>
            </a:lvl9pPr>
          </a:lstStyle>
          <a:p/>
        </p:txBody>
      </p:sp>
      <p:sp>
        <p:nvSpPr>
          <p:cNvPr id="106" name="Google Shape;106;p16"/>
          <p:cNvSpPr txBox="1"/>
          <p:nvPr>
            <p:ph idx="8" type="subTitle"/>
          </p:nvPr>
        </p:nvSpPr>
        <p:spPr>
          <a:xfrm>
            <a:off x="6508075" y="2129125"/>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7" name="Google Shape;107;p16"/>
          <p:cNvSpPr txBox="1"/>
          <p:nvPr>
            <p:ph hasCustomPrompt="1" idx="9" type="title"/>
          </p:nvPr>
        </p:nvSpPr>
        <p:spPr>
          <a:xfrm>
            <a:off x="5981875" y="1728625"/>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08" name="Google Shape;108;p16"/>
          <p:cNvSpPr txBox="1"/>
          <p:nvPr>
            <p:ph idx="13" type="subTitle"/>
          </p:nvPr>
        </p:nvSpPr>
        <p:spPr>
          <a:xfrm>
            <a:off x="1239425" y="3144775"/>
            <a:ext cx="2108100" cy="32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Impact"/>
              <a:buNone/>
              <a:defRPr sz="1800">
                <a:latin typeface="Impact"/>
                <a:ea typeface="Impact"/>
                <a:cs typeface="Impact"/>
                <a:sym typeface="Impact"/>
              </a:defRPr>
            </a:lvl1pPr>
            <a:lvl2pPr lvl="1" rtl="0">
              <a:spcBef>
                <a:spcPts val="1600"/>
              </a:spcBef>
              <a:spcAft>
                <a:spcPts val="0"/>
              </a:spcAft>
              <a:buSzPts val="1400"/>
              <a:buFont typeface="Impact"/>
              <a:buNone/>
              <a:defRPr>
                <a:latin typeface="Impact"/>
                <a:ea typeface="Impact"/>
                <a:cs typeface="Impact"/>
                <a:sym typeface="Impact"/>
              </a:defRPr>
            </a:lvl2pPr>
            <a:lvl3pPr lvl="2" rtl="0">
              <a:spcBef>
                <a:spcPts val="1600"/>
              </a:spcBef>
              <a:spcAft>
                <a:spcPts val="0"/>
              </a:spcAft>
              <a:buSzPts val="1400"/>
              <a:buFont typeface="Impact"/>
              <a:buNone/>
              <a:defRPr>
                <a:latin typeface="Impact"/>
                <a:ea typeface="Impact"/>
                <a:cs typeface="Impact"/>
                <a:sym typeface="Impact"/>
              </a:defRPr>
            </a:lvl3pPr>
            <a:lvl4pPr lvl="3" rtl="0">
              <a:spcBef>
                <a:spcPts val="1600"/>
              </a:spcBef>
              <a:spcAft>
                <a:spcPts val="0"/>
              </a:spcAft>
              <a:buSzPts val="1400"/>
              <a:buFont typeface="Impact"/>
              <a:buNone/>
              <a:defRPr>
                <a:latin typeface="Impact"/>
                <a:ea typeface="Impact"/>
                <a:cs typeface="Impact"/>
                <a:sym typeface="Impact"/>
              </a:defRPr>
            </a:lvl4pPr>
            <a:lvl5pPr lvl="4" rtl="0">
              <a:spcBef>
                <a:spcPts val="1600"/>
              </a:spcBef>
              <a:spcAft>
                <a:spcPts val="0"/>
              </a:spcAft>
              <a:buSzPts val="1400"/>
              <a:buFont typeface="Impact"/>
              <a:buNone/>
              <a:defRPr>
                <a:latin typeface="Impact"/>
                <a:ea typeface="Impact"/>
                <a:cs typeface="Impact"/>
                <a:sym typeface="Impact"/>
              </a:defRPr>
            </a:lvl5pPr>
            <a:lvl6pPr lvl="5" rtl="0">
              <a:spcBef>
                <a:spcPts val="1600"/>
              </a:spcBef>
              <a:spcAft>
                <a:spcPts val="0"/>
              </a:spcAft>
              <a:buSzPts val="1400"/>
              <a:buFont typeface="Impact"/>
              <a:buNone/>
              <a:defRPr>
                <a:latin typeface="Impact"/>
                <a:ea typeface="Impact"/>
                <a:cs typeface="Impact"/>
                <a:sym typeface="Impact"/>
              </a:defRPr>
            </a:lvl6pPr>
            <a:lvl7pPr lvl="6" rtl="0">
              <a:spcBef>
                <a:spcPts val="1600"/>
              </a:spcBef>
              <a:spcAft>
                <a:spcPts val="0"/>
              </a:spcAft>
              <a:buSzPts val="1400"/>
              <a:buFont typeface="Impact"/>
              <a:buNone/>
              <a:defRPr>
                <a:latin typeface="Impact"/>
                <a:ea typeface="Impact"/>
                <a:cs typeface="Impact"/>
                <a:sym typeface="Impact"/>
              </a:defRPr>
            </a:lvl7pPr>
            <a:lvl8pPr lvl="7" rtl="0">
              <a:spcBef>
                <a:spcPts val="1600"/>
              </a:spcBef>
              <a:spcAft>
                <a:spcPts val="0"/>
              </a:spcAft>
              <a:buSzPts val="1400"/>
              <a:buFont typeface="Impact"/>
              <a:buNone/>
              <a:defRPr>
                <a:latin typeface="Impact"/>
                <a:ea typeface="Impact"/>
                <a:cs typeface="Impact"/>
                <a:sym typeface="Impact"/>
              </a:defRPr>
            </a:lvl8pPr>
            <a:lvl9pPr lvl="8" rtl="0">
              <a:spcBef>
                <a:spcPts val="1600"/>
              </a:spcBef>
              <a:spcAft>
                <a:spcPts val="1600"/>
              </a:spcAft>
              <a:buSzPts val="1400"/>
              <a:buFont typeface="Impact"/>
              <a:buNone/>
              <a:defRPr>
                <a:latin typeface="Impact"/>
                <a:ea typeface="Impact"/>
                <a:cs typeface="Impact"/>
                <a:sym typeface="Impact"/>
              </a:defRPr>
            </a:lvl9pPr>
          </a:lstStyle>
          <a:p/>
        </p:txBody>
      </p:sp>
      <p:sp>
        <p:nvSpPr>
          <p:cNvPr id="109" name="Google Shape;109;p16"/>
          <p:cNvSpPr txBox="1"/>
          <p:nvPr>
            <p:ph idx="14" type="subTitle"/>
          </p:nvPr>
        </p:nvSpPr>
        <p:spPr>
          <a:xfrm>
            <a:off x="1239425" y="3600050"/>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0" name="Google Shape;110;p16"/>
          <p:cNvSpPr txBox="1"/>
          <p:nvPr>
            <p:ph hasCustomPrompt="1" idx="15" type="title"/>
          </p:nvPr>
        </p:nvSpPr>
        <p:spPr>
          <a:xfrm>
            <a:off x="713225" y="3199550"/>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11" name="Google Shape;111;p16"/>
          <p:cNvSpPr txBox="1"/>
          <p:nvPr>
            <p:ph idx="16" type="subTitle"/>
          </p:nvPr>
        </p:nvSpPr>
        <p:spPr>
          <a:xfrm>
            <a:off x="3873750" y="3144775"/>
            <a:ext cx="2108100" cy="32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Impact"/>
              <a:buNone/>
              <a:defRPr sz="1800">
                <a:latin typeface="Impact"/>
                <a:ea typeface="Impact"/>
                <a:cs typeface="Impact"/>
                <a:sym typeface="Impact"/>
              </a:defRPr>
            </a:lvl1pPr>
            <a:lvl2pPr lvl="1" rtl="0">
              <a:spcBef>
                <a:spcPts val="1600"/>
              </a:spcBef>
              <a:spcAft>
                <a:spcPts val="0"/>
              </a:spcAft>
              <a:buSzPts val="1400"/>
              <a:buFont typeface="Impact"/>
              <a:buNone/>
              <a:defRPr>
                <a:latin typeface="Impact"/>
                <a:ea typeface="Impact"/>
                <a:cs typeface="Impact"/>
                <a:sym typeface="Impact"/>
              </a:defRPr>
            </a:lvl2pPr>
            <a:lvl3pPr lvl="2" rtl="0">
              <a:spcBef>
                <a:spcPts val="1600"/>
              </a:spcBef>
              <a:spcAft>
                <a:spcPts val="0"/>
              </a:spcAft>
              <a:buSzPts val="1400"/>
              <a:buFont typeface="Impact"/>
              <a:buNone/>
              <a:defRPr>
                <a:latin typeface="Impact"/>
                <a:ea typeface="Impact"/>
                <a:cs typeface="Impact"/>
                <a:sym typeface="Impact"/>
              </a:defRPr>
            </a:lvl3pPr>
            <a:lvl4pPr lvl="3" rtl="0">
              <a:spcBef>
                <a:spcPts val="1600"/>
              </a:spcBef>
              <a:spcAft>
                <a:spcPts val="0"/>
              </a:spcAft>
              <a:buSzPts val="1400"/>
              <a:buFont typeface="Impact"/>
              <a:buNone/>
              <a:defRPr>
                <a:latin typeface="Impact"/>
                <a:ea typeface="Impact"/>
                <a:cs typeface="Impact"/>
                <a:sym typeface="Impact"/>
              </a:defRPr>
            </a:lvl4pPr>
            <a:lvl5pPr lvl="4" rtl="0">
              <a:spcBef>
                <a:spcPts val="1600"/>
              </a:spcBef>
              <a:spcAft>
                <a:spcPts val="0"/>
              </a:spcAft>
              <a:buSzPts val="1400"/>
              <a:buFont typeface="Impact"/>
              <a:buNone/>
              <a:defRPr>
                <a:latin typeface="Impact"/>
                <a:ea typeface="Impact"/>
                <a:cs typeface="Impact"/>
                <a:sym typeface="Impact"/>
              </a:defRPr>
            </a:lvl5pPr>
            <a:lvl6pPr lvl="5" rtl="0">
              <a:spcBef>
                <a:spcPts val="1600"/>
              </a:spcBef>
              <a:spcAft>
                <a:spcPts val="0"/>
              </a:spcAft>
              <a:buSzPts val="1400"/>
              <a:buFont typeface="Impact"/>
              <a:buNone/>
              <a:defRPr>
                <a:latin typeface="Impact"/>
                <a:ea typeface="Impact"/>
                <a:cs typeface="Impact"/>
                <a:sym typeface="Impact"/>
              </a:defRPr>
            </a:lvl6pPr>
            <a:lvl7pPr lvl="6" rtl="0">
              <a:spcBef>
                <a:spcPts val="1600"/>
              </a:spcBef>
              <a:spcAft>
                <a:spcPts val="0"/>
              </a:spcAft>
              <a:buSzPts val="1400"/>
              <a:buFont typeface="Impact"/>
              <a:buNone/>
              <a:defRPr>
                <a:latin typeface="Impact"/>
                <a:ea typeface="Impact"/>
                <a:cs typeface="Impact"/>
                <a:sym typeface="Impact"/>
              </a:defRPr>
            </a:lvl7pPr>
            <a:lvl8pPr lvl="7" rtl="0">
              <a:spcBef>
                <a:spcPts val="1600"/>
              </a:spcBef>
              <a:spcAft>
                <a:spcPts val="0"/>
              </a:spcAft>
              <a:buSzPts val="1400"/>
              <a:buFont typeface="Impact"/>
              <a:buNone/>
              <a:defRPr>
                <a:latin typeface="Impact"/>
                <a:ea typeface="Impact"/>
                <a:cs typeface="Impact"/>
                <a:sym typeface="Impact"/>
              </a:defRPr>
            </a:lvl8pPr>
            <a:lvl9pPr lvl="8" rtl="0">
              <a:spcBef>
                <a:spcPts val="1600"/>
              </a:spcBef>
              <a:spcAft>
                <a:spcPts val="1600"/>
              </a:spcAft>
              <a:buSzPts val="1400"/>
              <a:buFont typeface="Impact"/>
              <a:buNone/>
              <a:defRPr>
                <a:latin typeface="Impact"/>
                <a:ea typeface="Impact"/>
                <a:cs typeface="Impact"/>
                <a:sym typeface="Impact"/>
              </a:defRPr>
            </a:lvl9pPr>
          </a:lstStyle>
          <a:p/>
        </p:txBody>
      </p:sp>
      <p:sp>
        <p:nvSpPr>
          <p:cNvPr id="112" name="Google Shape;112;p16"/>
          <p:cNvSpPr txBox="1"/>
          <p:nvPr>
            <p:ph idx="17" type="subTitle"/>
          </p:nvPr>
        </p:nvSpPr>
        <p:spPr>
          <a:xfrm>
            <a:off x="3873750" y="3600050"/>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3" name="Google Shape;113;p16"/>
          <p:cNvSpPr txBox="1"/>
          <p:nvPr>
            <p:ph hasCustomPrompt="1" idx="18" type="title"/>
          </p:nvPr>
        </p:nvSpPr>
        <p:spPr>
          <a:xfrm>
            <a:off x="3347550" y="3199550"/>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14" name="Google Shape;114;p16"/>
          <p:cNvSpPr txBox="1"/>
          <p:nvPr>
            <p:ph idx="19" type="subTitle"/>
          </p:nvPr>
        </p:nvSpPr>
        <p:spPr>
          <a:xfrm>
            <a:off x="6508075" y="3144775"/>
            <a:ext cx="2013600" cy="32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Impact"/>
              <a:buNone/>
              <a:defRPr sz="1800">
                <a:latin typeface="Impact"/>
                <a:ea typeface="Impact"/>
                <a:cs typeface="Impact"/>
                <a:sym typeface="Impact"/>
              </a:defRPr>
            </a:lvl1pPr>
            <a:lvl2pPr lvl="1" rtl="0">
              <a:spcBef>
                <a:spcPts val="1600"/>
              </a:spcBef>
              <a:spcAft>
                <a:spcPts val="0"/>
              </a:spcAft>
              <a:buSzPts val="1400"/>
              <a:buFont typeface="Impact"/>
              <a:buNone/>
              <a:defRPr>
                <a:latin typeface="Impact"/>
                <a:ea typeface="Impact"/>
                <a:cs typeface="Impact"/>
                <a:sym typeface="Impact"/>
              </a:defRPr>
            </a:lvl2pPr>
            <a:lvl3pPr lvl="2" rtl="0">
              <a:spcBef>
                <a:spcPts val="1600"/>
              </a:spcBef>
              <a:spcAft>
                <a:spcPts val="0"/>
              </a:spcAft>
              <a:buSzPts val="1400"/>
              <a:buFont typeface="Impact"/>
              <a:buNone/>
              <a:defRPr>
                <a:latin typeface="Impact"/>
                <a:ea typeface="Impact"/>
                <a:cs typeface="Impact"/>
                <a:sym typeface="Impact"/>
              </a:defRPr>
            </a:lvl3pPr>
            <a:lvl4pPr lvl="3" rtl="0">
              <a:spcBef>
                <a:spcPts val="1600"/>
              </a:spcBef>
              <a:spcAft>
                <a:spcPts val="0"/>
              </a:spcAft>
              <a:buSzPts val="1400"/>
              <a:buFont typeface="Impact"/>
              <a:buNone/>
              <a:defRPr>
                <a:latin typeface="Impact"/>
                <a:ea typeface="Impact"/>
                <a:cs typeface="Impact"/>
                <a:sym typeface="Impact"/>
              </a:defRPr>
            </a:lvl4pPr>
            <a:lvl5pPr lvl="4" rtl="0">
              <a:spcBef>
                <a:spcPts val="1600"/>
              </a:spcBef>
              <a:spcAft>
                <a:spcPts val="0"/>
              </a:spcAft>
              <a:buSzPts val="1400"/>
              <a:buFont typeface="Impact"/>
              <a:buNone/>
              <a:defRPr>
                <a:latin typeface="Impact"/>
                <a:ea typeface="Impact"/>
                <a:cs typeface="Impact"/>
                <a:sym typeface="Impact"/>
              </a:defRPr>
            </a:lvl5pPr>
            <a:lvl6pPr lvl="5" rtl="0">
              <a:spcBef>
                <a:spcPts val="1600"/>
              </a:spcBef>
              <a:spcAft>
                <a:spcPts val="0"/>
              </a:spcAft>
              <a:buSzPts val="1400"/>
              <a:buFont typeface="Impact"/>
              <a:buNone/>
              <a:defRPr>
                <a:latin typeface="Impact"/>
                <a:ea typeface="Impact"/>
                <a:cs typeface="Impact"/>
                <a:sym typeface="Impact"/>
              </a:defRPr>
            </a:lvl6pPr>
            <a:lvl7pPr lvl="6" rtl="0">
              <a:spcBef>
                <a:spcPts val="1600"/>
              </a:spcBef>
              <a:spcAft>
                <a:spcPts val="0"/>
              </a:spcAft>
              <a:buSzPts val="1400"/>
              <a:buFont typeface="Impact"/>
              <a:buNone/>
              <a:defRPr>
                <a:latin typeface="Impact"/>
                <a:ea typeface="Impact"/>
                <a:cs typeface="Impact"/>
                <a:sym typeface="Impact"/>
              </a:defRPr>
            </a:lvl7pPr>
            <a:lvl8pPr lvl="7" rtl="0">
              <a:spcBef>
                <a:spcPts val="1600"/>
              </a:spcBef>
              <a:spcAft>
                <a:spcPts val="0"/>
              </a:spcAft>
              <a:buSzPts val="1400"/>
              <a:buFont typeface="Impact"/>
              <a:buNone/>
              <a:defRPr>
                <a:latin typeface="Impact"/>
                <a:ea typeface="Impact"/>
                <a:cs typeface="Impact"/>
                <a:sym typeface="Impact"/>
              </a:defRPr>
            </a:lvl8pPr>
            <a:lvl9pPr lvl="8" rtl="0">
              <a:spcBef>
                <a:spcPts val="1600"/>
              </a:spcBef>
              <a:spcAft>
                <a:spcPts val="1600"/>
              </a:spcAft>
              <a:buSzPts val="1400"/>
              <a:buFont typeface="Impact"/>
              <a:buNone/>
              <a:defRPr>
                <a:latin typeface="Impact"/>
                <a:ea typeface="Impact"/>
                <a:cs typeface="Impact"/>
                <a:sym typeface="Impact"/>
              </a:defRPr>
            </a:lvl9pPr>
          </a:lstStyle>
          <a:p/>
        </p:txBody>
      </p:sp>
      <p:sp>
        <p:nvSpPr>
          <p:cNvPr id="115" name="Google Shape;115;p16"/>
          <p:cNvSpPr txBox="1"/>
          <p:nvPr>
            <p:ph idx="20" type="subTitle"/>
          </p:nvPr>
        </p:nvSpPr>
        <p:spPr>
          <a:xfrm>
            <a:off x="6508075" y="3600050"/>
            <a:ext cx="1922700" cy="53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6" name="Google Shape;116;p16"/>
          <p:cNvSpPr txBox="1"/>
          <p:nvPr>
            <p:ph hasCustomPrompt="1" idx="21" type="title"/>
          </p:nvPr>
        </p:nvSpPr>
        <p:spPr>
          <a:xfrm>
            <a:off x="5981875" y="3199550"/>
            <a:ext cx="526200" cy="32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400"/>
            </a:lvl1pPr>
            <a:lvl2pPr lvl="1" rtl="0" algn="r">
              <a:spcBef>
                <a:spcPts val="0"/>
              </a:spcBef>
              <a:spcAft>
                <a:spcPts val="0"/>
              </a:spcAft>
              <a:buSzPts val="3000"/>
              <a:buFont typeface="Roboto"/>
              <a:buNone/>
              <a:defRPr b="1" sz="3000">
                <a:latin typeface="Roboto"/>
                <a:ea typeface="Roboto"/>
                <a:cs typeface="Roboto"/>
                <a:sym typeface="Roboto"/>
              </a:defRPr>
            </a:lvl2pPr>
            <a:lvl3pPr lvl="2" rtl="0" algn="r">
              <a:spcBef>
                <a:spcPts val="0"/>
              </a:spcBef>
              <a:spcAft>
                <a:spcPts val="0"/>
              </a:spcAft>
              <a:buSzPts val="3000"/>
              <a:buFont typeface="Roboto"/>
              <a:buNone/>
              <a:defRPr b="1" sz="3000">
                <a:latin typeface="Roboto"/>
                <a:ea typeface="Roboto"/>
                <a:cs typeface="Roboto"/>
                <a:sym typeface="Roboto"/>
              </a:defRPr>
            </a:lvl3pPr>
            <a:lvl4pPr lvl="3" rtl="0" algn="r">
              <a:spcBef>
                <a:spcPts val="0"/>
              </a:spcBef>
              <a:spcAft>
                <a:spcPts val="0"/>
              </a:spcAft>
              <a:buSzPts val="3000"/>
              <a:buFont typeface="Roboto"/>
              <a:buNone/>
              <a:defRPr b="1" sz="3000">
                <a:latin typeface="Roboto"/>
                <a:ea typeface="Roboto"/>
                <a:cs typeface="Roboto"/>
                <a:sym typeface="Roboto"/>
              </a:defRPr>
            </a:lvl4pPr>
            <a:lvl5pPr lvl="4" rtl="0" algn="r">
              <a:spcBef>
                <a:spcPts val="0"/>
              </a:spcBef>
              <a:spcAft>
                <a:spcPts val="0"/>
              </a:spcAft>
              <a:buSzPts val="3000"/>
              <a:buFont typeface="Roboto"/>
              <a:buNone/>
              <a:defRPr b="1" sz="3000">
                <a:latin typeface="Roboto"/>
                <a:ea typeface="Roboto"/>
                <a:cs typeface="Roboto"/>
                <a:sym typeface="Roboto"/>
              </a:defRPr>
            </a:lvl5pPr>
            <a:lvl6pPr lvl="5" rtl="0" algn="r">
              <a:spcBef>
                <a:spcPts val="0"/>
              </a:spcBef>
              <a:spcAft>
                <a:spcPts val="0"/>
              </a:spcAft>
              <a:buSzPts val="3000"/>
              <a:buFont typeface="Roboto"/>
              <a:buNone/>
              <a:defRPr b="1" sz="3000">
                <a:latin typeface="Roboto"/>
                <a:ea typeface="Roboto"/>
                <a:cs typeface="Roboto"/>
                <a:sym typeface="Roboto"/>
              </a:defRPr>
            </a:lvl6pPr>
            <a:lvl7pPr lvl="6" rtl="0" algn="r">
              <a:spcBef>
                <a:spcPts val="0"/>
              </a:spcBef>
              <a:spcAft>
                <a:spcPts val="0"/>
              </a:spcAft>
              <a:buSzPts val="3000"/>
              <a:buFont typeface="Roboto"/>
              <a:buNone/>
              <a:defRPr b="1" sz="3000">
                <a:latin typeface="Roboto"/>
                <a:ea typeface="Roboto"/>
                <a:cs typeface="Roboto"/>
                <a:sym typeface="Roboto"/>
              </a:defRPr>
            </a:lvl7pPr>
            <a:lvl8pPr lvl="7" rtl="0" algn="r">
              <a:spcBef>
                <a:spcPts val="0"/>
              </a:spcBef>
              <a:spcAft>
                <a:spcPts val="0"/>
              </a:spcAft>
              <a:buSzPts val="3000"/>
              <a:buFont typeface="Roboto"/>
              <a:buNone/>
              <a:defRPr b="1" sz="3000">
                <a:latin typeface="Roboto"/>
                <a:ea typeface="Roboto"/>
                <a:cs typeface="Roboto"/>
                <a:sym typeface="Roboto"/>
              </a:defRPr>
            </a:lvl8pPr>
            <a:lvl9pPr lvl="8" rtl="0" algn="r">
              <a:spcBef>
                <a:spcPts val="0"/>
              </a:spcBef>
              <a:spcAft>
                <a:spcPts val="0"/>
              </a:spcAft>
              <a:buSzPts val="3000"/>
              <a:buFont typeface="Roboto"/>
              <a:buNone/>
              <a:defRPr b="1" sz="3000">
                <a:latin typeface="Roboto"/>
                <a:ea typeface="Roboto"/>
                <a:cs typeface="Roboto"/>
                <a:sym typeface="Roboto"/>
              </a:defRPr>
            </a:lvl9pPr>
          </a:lstStyle>
          <a:p>
            <a:r>
              <a:t>xx%</a:t>
            </a:r>
          </a:p>
        </p:txBody>
      </p:sp>
      <p:sp>
        <p:nvSpPr>
          <p:cNvPr id="117" name="Google Shape;117;p16"/>
          <p:cNvSpPr/>
          <p:nvPr/>
        </p:nvSpPr>
        <p:spPr>
          <a:xfrm>
            <a:off x="7512550" y="-1884"/>
            <a:ext cx="1631453" cy="1544749"/>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_1">
    <p:bg>
      <p:bgPr>
        <a:solidFill>
          <a:srgbClr val="FFFFFF"/>
        </a:solidFill>
      </p:bgPr>
    </p:bg>
    <p:spTree>
      <p:nvGrpSpPr>
        <p:cNvPr id="118" name="Shape 118"/>
        <p:cNvGrpSpPr/>
        <p:nvPr/>
      </p:nvGrpSpPr>
      <p:grpSpPr>
        <a:xfrm>
          <a:off x="0" y="0"/>
          <a:ext cx="0" cy="0"/>
          <a:chOff x="0" y="0"/>
          <a:chExt cx="0" cy="0"/>
        </a:xfrm>
      </p:grpSpPr>
      <p:sp>
        <p:nvSpPr>
          <p:cNvPr id="119" name="Google Shape;119;p17"/>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grpSp>
        <p:nvGrpSpPr>
          <p:cNvPr id="120" name="Google Shape;120;p17"/>
          <p:cNvGrpSpPr/>
          <p:nvPr/>
        </p:nvGrpSpPr>
        <p:grpSpPr>
          <a:xfrm rot="1771990">
            <a:off x="7985128" y="3613543"/>
            <a:ext cx="982755" cy="1894486"/>
            <a:chOff x="4352200" y="3093100"/>
            <a:chExt cx="652075" cy="1257025"/>
          </a:xfrm>
        </p:grpSpPr>
        <p:sp>
          <p:nvSpPr>
            <p:cNvPr id="121" name="Google Shape;121;p17"/>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7"/>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7"/>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7"/>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7"/>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7"/>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 name="Google Shape;127;p17"/>
          <p:cNvGrpSpPr/>
          <p:nvPr/>
        </p:nvGrpSpPr>
        <p:grpSpPr>
          <a:xfrm>
            <a:off x="-8" y="-26989"/>
            <a:ext cx="9144049" cy="5197508"/>
            <a:chOff x="3466800" y="-171046"/>
            <a:chExt cx="1544759" cy="878046"/>
          </a:xfrm>
        </p:grpSpPr>
        <p:sp>
          <p:nvSpPr>
            <p:cNvPr id="128" name="Google Shape;128;p17"/>
            <p:cNvSpPr/>
            <p:nvPr/>
          </p:nvSpPr>
          <p:spPr>
            <a:xfrm>
              <a:off x="4656743" y="-171046"/>
              <a:ext cx="354817" cy="335948"/>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7"/>
            <p:cNvSpPr/>
            <p:nvPr/>
          </p:nvSpPr>
          <p:spPr>
            <a:xfrm>
              <a:off x="3466800" y="346025"/>
              <a:ext cx="427875" cy="360975"/>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_1_1">
    <p:bg>
      <p:bgPr>
        <a:solidFill>
          <a:srgbClr val="FFFFFF"/>
        </a:solidFill>
      </p:bgPr>
    </p:bg>
    <p:spTree>
      <p:nvGrpSpPr>
        <p:cNvPr id="130" name="Shape 130"/>
        <p:cNvGrpSpPr/>
        <p:nvPr/>
      </p:nvGrpSpPr>
      <p:grpSpPr>
        <a:xfrm>
          <a:off x="0" y="0"/>
          <a:ext cx="0" cy="0"/>
          <a:chOff x="0" y="0"/>
          <a:chExt cx="0" cy="0"/>
        </a:xfrm>
      </p:grpSpPr>
      <p:sp>
        <p:nvSpPr>
          <p:cNvPr id="131" name="Google Shape;131;p18"/>
          <p:cNvSpPr/>
          <p:nvPr/>
        </p:nvSpPr>
        <p:spPr>
          <a:xfrm>
            <a:off x="-2" y="1"/>
            <a:ext cx="2038654" cy="1934421"/>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8"/>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_1_1_1">
    <p:bg>
      <p:bgPr>
        <a:solidFill>
          <a:srgbClr val="FFFFFF"/>
        </a:solidFill>
      </p:bgPr>
    </p:bg>
    <p:spTree>
      <p:nvGrpSpPr>
        <p:cNvPr id="133" name="Shape 133"/>
        <p:cNvGrpSpPr/>
        <p:nvPr/>
      </p:nvGrpSpPr>
      <p:grpSpPr>
        <a:xfrm>
          <a:off x="0" y="0"/>
          <a:ext cx="0" cy="0"/>
          <a:chOff x="0" y="0"/>
          <a:chExt cx="0" cy="0"/>
        </a:xfrm>
      </p:grpSpPr>
      <p:grpSp>
        <p:nvGrpSpPr>
          <p:cNvPr id="134" name="Google Shape;134;p19"/>
          <p:cNvGrpSpPr/>
          <p:nvPr/>
        </p:nvGrpSpPr>
        <p:grpSpPr>
          <a:xfrm>
            <a:off x="-207" y="3"/>
            <a:ext cx="9293666" cy="5227789"/>
            <a:chOff x="4268700" y="314075"/>
            <a:chExt cx="698525" cy="392925"/>
          </a:xfrm>
        </p:grpSpPr>
        <p:sp>
          <p:nvSpPr>
            <p:cNvPr id="135" name="Google Shape;135;p19"/>
            <p:cNvSpPr/>
            <p:nvPr/>
          </p:nvSpPr>
          <p:spPr>
            <a:xfrm>
              <a:off x="4628325" y="385425"/>
              <a:ext cx="338900" cy="321575"/>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9"/>
            <p:cNvSpPr/>
            <p:nvPr/>
          </p:nvSpPr>
          <p:spPr>
            <a:xfrm>
              <a:off x="4268700" y="314075"/>
              <a:ext cx="223900" cy="212450"/>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 name="Google Shape;137;p19"/>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_1_1_1_4">
    <p:bg>
      <p:bgPr>
        <a:solidFill>
          <a:srgbClr val="FFFFFF"/>
        </a:solidFill>
      </p:bgPr>
    </p:bg>
    <p:spTree>
      <p:nvGrpSpPr>
        <p:cNvPr id="138" name="Shape 138"/>
        <p:cNvGrpSpPr/>
        <p:nvPr/>
      </p:nvGrpSpPr>
      <p:grpSpPr>
        <a:xfrm>
          <a:off x="0" y="0"/>
          <a:ext cx="0" cy="0"/>
          <a:chOff x="0" y="0"/>
          <a:chExt cx="0" cy="0"/>
        </a:xfrm>
      </p:grpSpPr>
      <p:sp>
        <p:nvSpPr>
          <p:cNvPr id="139" name="Google Shape;139;p20"/>
          <p:cNvSpPr txBox="1"/>
          <p:nvPr>
            <p:ph type="title"/>
          </p:nvPr>
        </p:nvSpPr>
        <p:spPr>
          <a:xfrm>
            <a:off x="713225" y="1256638"/>
            <a:ext cx="3568800" cy="12120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
        <p:nvSpPr>
          <p:cNvPr id="140" name="Google Shape;140;p20"/>
          <p:cNvSpPr txBox="1"/>
          <p:nvPr>
            <p:ph idx="1" type="subTitle"/>
          </p:nvPr>
        </p:nvSpPr>
        <p:spPr>
          <a:xfrm>
            <a:off x="1064525" y="2690925"/>
            <a:ext cx="3217500" cy="99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41" name="Google Shape;141;p20"/>
          <p:cNvSpPr/>
          <p:nvPr/>
        </p:nvSpPr>
        <p:spPr>
          <a:xfrm>
            <a:off x="0" y="1966525"/>
            <a:ext cx="3933903" cy="3176987"/>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rgbClr val="FFFFFF"/>
        </a:solidFill>
      </p:bgPr>
    </p:bg>
    <p:spTree>
      <p:nvGrpSpPr>
        <p:cNvPr id="13" name="Shape 13"/>
        <p:cNvGrpSpPr/>
        <p:nvPr/>
      </p:nvGrpSpPr>
      <p:grpSpPr>
        <a:xfrm>
          <a:off x="0" y="0"/>
          <a:ext cx="0" cy="0"/>
          <a:chOff x="0" y="0"/>
          <a:chExt cx="0" cy="0"/>
        </a:xfrm>
      </p:grpSpPr>
      <p:sp>
        <p:nvSpPr>
          <p:cNvPr id="14" name="Google Shape;14;p3"/>
          <p:cNvSpPr/>
          <p:nvPr/>
        </p:nvSpPr>
        <p:spPr>
          <a:xfrm>
            <a:off x="6189727" y="0"/>
            <a:ext cx="2954271" cy="2797307"/>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txBox="1"/>
          <p:nvPr>
            <p:ph type="title"/>
          </p:nvPr>
        </p:nvSpPr>
        <p:spPr>
          <a:xfrm>
            <a:off x="4572000" y="2531025"/>
            <a:ext cx="3858900" cy="9102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2"/>
              </a:buClr>
              <a:buSzPts val="3600"/>
              <a:buNone/>
              <a:defRPr sz="48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6" name="Google Shape;16;p3"/>
          <p:cNvSpPr txBox="1"/>
          <p:nvPr>
            <p:ph hasCustomPrompt="1" idx="2" type="title"/>
          </p:nvPr>
        </p:nvSpPr>
        <p:spPr>
          <a:xfrm>
            <a:off x="4930161" y="1409550"/>
            <a:ext cx="3142500" cy="11622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12000"/>
              <a:buNone/>
              <a:defRPr sz="7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 name="Google Shape;17;p3"/>
          <p:cNvSpPr/>
          <p:nvPr/>
        </p:nvSpPr>
        <p:spPr>
          <a:xfrm>
            <a:off x="0" y="594451"/>
            <a:ext cx="5695498" cy="4599663"/>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_1_1_4_1">
    <p:bg>
      <p:bgPr>
        <a:solidFill>
          <a:srgbClr val="FFFFFF"/>
        </a:solidFill>
      </p:bgPr>
    </p:bg>
    <p:spTree>
      <p:nvGrpSpPr>
        <p:cNvPr id="142" name="Shape 142"/>
        <p:cNvGrpSpPr/>
        <p:nvPr/>
      </p:nvGrpSpPr>
      <p:grpSpPr>
        <a:xfrm>
          <a:off x="0" y="0"/>
          <a:ext cx="0" cy="0"/>
          <a:chOff x="0" y="0"/>
          <a:chExt cx="0" cy="0"/>
        </a:xfrm>
      </p:grpSpPr>
      <p:sp>
        <p:nvSpPr>
          <p:cNvPr id="143" name="Google Shape;143;p21"/>
          <p:cNvSpPr/>
          <p:nvPr/>
        </p:nvSpPr>
        <p:spPr>
          <a:xfrm flipH="1">
            <a:off x="3984713" y="976901"/>
            <a:ext cx="5159288" cy="4166598"/>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1"/>
          <p:cNvSpPr txBox="1"/>
          <p:nvPr>
            <p:ph type="title"/>
          </p:nvPr>
        </p:nvSpPr>
        <p:spPr>
          <a:xfrm>
            <a:off x="4903660" y="1733905"/>
            <a:ext cx="3568800" cy="575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
        <p:nvSpPr>
          <p:cNvPr id="145" name="Google Shape;145;p21"/>
          <p:cNvSpPr txBox="1"/>
          <p:nvPr>
            <p:ph idx="1" type="subTitle"/>
          </p:nvPr>
        </p:nvSpPr>
        <p:spPr>
          <a:xfrm>
            <a:off x="4903660" y="2693967"/>
            <a:ext cx="3217500" cy="1338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2_1_1_1_1">
    <p:bg>
      <p:bgPr>
        <a:solidFill>
          <a:srgbClr val="FFFFFF"/>
        </a:solidFill>
      </p:bgPr>
    </p:bg>
    <p:spTree>
      <p:nvGrpSpPr>
        <p:cNvPr id="146" name="Shape 146"/>
        <p:cNvGrpSpPr/>
        <p:nvPr/>
      </p:nvGrpSpPr>
      <p:grpSpPr>
        <a:xfrm>
          <a:off x="0" y="0"/>
          <a:ext cx="0" cy="0"/>
          <a:chOff x="0" y="0"/>
          <a:chExt cx="0" cy="0"/>
        </a:xfrm>
      </p:grpSpPr>
      <p:sp>
        <p:nvSpPr>
          <p:cNvPr id="147" name="Google Shape;147;p22"/>
          <p:cNvSpPr/>
          <p:nvPr/>
        </p:nvSpPr>
        <p:spPr>
          <a:xfrm>
            <a:off x="6651129" y="2720521"/>
            <a:ext cx="2642336" cy="250728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2"/>
          <p:cNvSpPr/>
          <p:nvPr/>
        </p:nvSpPr>
        <p:spPr>
          <a:xfrm rot="10800000">
            <a:off x="-13" y="11"/>
            <a:ext cx="1997239" cy="189513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2"/>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CUSTOM_2_1_1_1_1_1">
    <p:bg>
      <p:bgPr>
        <a:solidFill>
          <a:srgbClr val="FFFFFF"/>
        </a:solidFill>
      </p:bgPr>
    </p:bg>
    <p:spTree>
      <p:nvGrpSpPr>
        <p:cNvPr id="150" name="Shape 150"/>
        <p:cNvGrpSpPr/>
        <p:nvPr/>
      </p:nvGrpSpPr>
      <p:grpSpPr>
        <a:xfrm>
          <a:off x="0" y="0"/>
          <a:ext cx="0" cy="0"/>
          <a:chOff x="0" y="0"/>
          <a:chExt cx="0" cy="0"/>
        </a:xfrm>
      </p:grpSpPr>
      <p:sp>
        <p:nvSpPr>
          <p:cNvPr id="151" name="Google Shape;151;p23"/>
          <p:cNvSpPr/>
          <p:nvPr/>
        </p:nvSpPr>
        <p:spPr>
          <a:xfrm rot="10800000">
            <a:off x="-13" y="11"/>
            <a:ext cx="1997239" cy="189513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3"/>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
        <p:nvSpPr>
          <p:cNvPr id="153" name="Google Shape;153;p23"/>
          <p:cNvSpPr txBox="1"/>
          <p:nvPr>
            <p:ph idx="1" type="subTitle"/>
          </p:nvPr>
        </p:nvSpPr>
        <p:spPr>
          <a:xfrm>
            <a:off x="713225" y="2133850"/>
            <a:ext cx="3676800" cy="1911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Char char="●"/>
              <a:defRPr sz="1200"/>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154" name="Google Shape;154;p23"/>
          <p:cNvSpPr txBox="1"/>
          <p:nvPr/>
        </p:nvSpPr>
        <p:spPr>
          <a:xfrm>
            <a:off x="713225" y="1543950"/>
            <a:ext cx="7614600" cy="61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Nunito"/>
                <a:ea typeface="Nunito"/>
                <a:cs typeface="Nunito"/>
                <a:sym typeface="Nunito"/>
              </a:rPr>
              <a:t>Did you like the resources on this template? Get them for free at our other websites.</a:t>
            </a:r>
            <a:endParaRPr>
              <a:solidFill>
                <a:schemeClr val="accent3"/>
              </a:solidFill>
              <a:latin typeface="Nunito"/>
              <a:ea typeface="Nunito"/>
              <a:cs typeface="Nunito"/>
              <a:sym typeface="Nunito"/>
            </a:endParaRPr>
          </a:p>
        </p:txBody>
      </p:sp>
      <p:sp>
        <p:nvSpPr>
          <p:cNvPr id="155" name="Google Shape;155;p23"/>
          <p:cNvSpPr/>
          <p:nvPr/>
        </p:nvSpPr>
        <p:spPr>
          <a:xfrm>
            <a:off x="7146762" y="3248361"/>
            <a:ext cx="1997239" cy="189513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solidFill>
          <a:srgbClr val="FFFFFF"/>
        </a:solidFill>
      </p:bgPr>
    </p:bg>
    <p:spTree>
      <p:nvGrpSpPr>
        <p:cNvPr id="156" name="Shape 156"/>
        <p:cNvGrpSpPr/>
        <p:nvPr/>
      </p:nvGrpSpPr>
      <p:grpSpPr>
        <a:xfrm>
          <a:off x="0" y="0"/>
          <a:ext cx="0" cy="0"/>
          <a:chOff x="0" y="0"/>
          <a:chExt cx="0" cy="0"/>
        </a:xfrm>
      </p:grpSpPr>
      <p:grpSp>
        <p:nvGrpSpPr>
          <p:cNvPr id="157" name="Google Shape;157;p24"/>
          <p:cNvGrpSpPr/>
          <p:nvPr/>
        </p:nvGrpSpPr>
        <p:grpSpPr>
          <a:xfrm>
            <a:off x="8085261" y="2874179"/>
            <a:ext cx="1199883" cy="2313052"/>
            <a:chOff x="4352200" y="3093100"/>
            <a:chExt cx="652075" cy="1257025"/>
          </a:xfrm>
        </p:grpSpPr>
        <p:sp>
          <p:nvSpPr>
            <p:cNvPr id="158" name="Google Shape;158;p24"/>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4"/>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4"/>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4"/>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4"/>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4"/>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24"/>
          <p:cNvSpPr/>
          <p:nvPr/>
        </p:nvSpPr>
        <p:spPr>
          <a:xfrm>
            <a:off x="0" y="-9850"/>
            <a:ext cx="2028310" cy="1924585"/>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4"/>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solidFill>
                  <a:schemeClr val="accent1"/>
                </a:solidFill>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
        <p:nvSpPr>
          <p:cNvPr id="166" name="Google Shape;166;p24"/>
          <p:cNvSpPr txBox="1"/>
          <p:nvPr>
            <p:ph idx="1" type="subTitle"/>
          </p:nvPr>
        </p:nvSpPr>
        <p:spPr>
          <a:xfrm>
            <a:off x="1011875" y="1917675"/>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67" name="Google Shape;167;p24"/>
          <p:cNvSpPr txBox="1"/>
          <p:nvPr>
            <p:ph idx="2" type="subTitle"/>
          </p:nvPr>
        </p:nvSpPr>
        <p:spPr>
          <a:xfrm>
            <a:off x="713225" y="2256263"/>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68" name="Google Shape;168;p24"/>
          <p:cNvSpPr txBox="1"/>
          <p:nvPr>
            <p:ph idx="3" type="subTitle"/>
          </p:nvPr>
        </p:nvSpPr>
        <p:spPr>
          <a:xfrm>
            <a:off x="1011875" y="3549650"/>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69" name="Google Shape;169;p24"/>
          <p:cNvSpPr txBox="1"/>
          <p:nvPr>
            <p:ph idx="4" type="subTitle"/>
          </p:nvPr>
        </p:nvSpPr>
        <p:spPr>
          <a:xfrm>
            <a:off x="713225" y="3888237"/>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0" name="Google Shape;170;p24"/>
          <p:cNvSpPr txBox="1"/>
          <p:nvPr>
            <p:ph idx="5" type="subTitle"/>
          </p:nvPr>
        </p:nvSpPr>
        <p:spPr>
          <a:xfrm>
            <a:off x="3879350" y="1917675"/>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1" name="Google Shape;171;p24"/>
          <p:cNvSpPr txBox="1"/>
          <p:nvPr>
            <p:ph idx="6" type="subTitle"/>
          </p:nvPr>
        </p:nvSpPr>
        <p:spPr>
          <a:xfrm>
            <a:off x="3580700" y="2256263"/>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2" name="Google Shape;172;p24"/>
          <p:cNvSpPr txBox="1"/>
          <p:nvPr>
            <p:ph idx="7" type="subTitle"/>
          </p:nvPr>
        </p:nvSpPr>
        <p:spPr>
          <a:xfrm>
            <a:off x="3879350" y="3549650"/>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3" name="Google Shape;173;p24"/>
          <p:cNvSpPr txBox="1"/>
          <p:nvPr>
            <p:ph idx="8" type="subTitle"/>
          </p:nvPr>
        </p:nvSpPr>
        <p:spPr>
          <a:xfrm>
            <a:off x="3580700" y="3888237"/>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4" name="Google Shape;174;p24"/>
          <p:cNvSpPr txBox="1"/>
          <p:nvPr>
            <p:ph idx="9" type="subTitle"/>
          </p:nvPr>
        </p:nvSpPr>
        <p:spPr>
          <a:xfrm>
            <a:off x="6746850" y="1917675"/>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5" name="Google Shape;175;p24"/>
          <p:cNvSpPr txBox="1"/>
          <p:nvPr>
            <p:ph idx="13" type="subTitle"/>
          </p:nvPr>
        </p:nvSpPr>
        <p:spPr>
          <a:xfrm>
            <a:off x="6448200" y="2256263"/>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6" name="Google Shape;176;p24"/>
          <p:cNvSpPr txBox="1"/>
          <p:nvPr>
            <p:ph idx="14" type="subTitle"/>
          </p:nvPr>
        </p:nvSpPr>
        <p:spPr>
          <a:xfrm>
            <a:off x="6746850" y="3549650"/>
            <a:ext cx="1431000" cy="32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accent1"/>
                </a:solidFill>
                <a:latin typeface="Impact"/>
                <a:ea typeface="Impact"/>
                <a:cs typeface="Impact"/>
                <a:sym typeface="Impact"/>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77" name="Google Shape;177;p24"/>
          <p:cNvSpPr txBox="1"/>
          <p:nvPr>
            <p:ph idx="15" type="subTitle"/>
          </p:nvPr>
        </p:nvSpPr>
        <p:spPr>
          <a:xfrm>
            <a:off x="6448200" y="3888237"/>
            <a:ext cx="2028300" cy="56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bg>
      <p:bgPr>
        <a:solidFill>
          <a:schemeClr val="dk1"/>
        </a:solidFill>
      </p:bgPr>
    </p:bg>
    <p:spTree>
      <p:nvGrpSpPr>
        <p:cNvPr id="178" name="Shape 178"/>
        <p:cNvGrpSpPr/>
        <p:nvPr/>
      </p:nvGrpSpPr>
      <p:grpSpPr>
        <a:xfrm>
          <a:off x="0" y="0"/>
          <a:ext cx="0" cy="0"/>
          <a:chOff x="0" y="0"/>
          <a:chExt cx="0" cy="0"/>
        </a:xfrm>
      </p:grpSpPr>
      <p:grpSp>
        <p:nvGrpSpPr>
          <p:cNvPr id="179" name="Google Shape;179;p25"/>
          <p:cNvGrpSpPr/>
          <p:nvPr/>
        </p:nvGrpSpPr>
        <p:grpSpPr>
          <a:xfrm>
            <a:off x="111" y="11"/>
            <a:ext cx="9228493" cy="5191089"/>
            <a:chOff x="4268700" y="314075"/>
            <a:chExt cx="698525" cy="392925"/>
          </a:xfrm>
        </p:grpSpPr>
        <p:sp>
          <p:nvSpPr>
            <p:cNvPr id="180" name="Google Shape;180;p25"/>
            <p:cNvSpPr/>
            <p:nvPr/>
          </p:nvSpPr>
          <p:spPr>
            <a:xfrm>
              <a:off x="4628325" y="385425"/>
              <a:ext cx="338900" cy="321575"/>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5"/>
            <p:cNvSpPr/>
            <p:nvPr/>
          </p:nvSpPr>
          <p:spPr>
            <a:xfrm>
              <a:off x="4268700" y="314075"/>
              <a:ext cx="223900" cy="212450"/>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 name="Google Shape;182;p25"/>
          <p:cNvSpPr txBox="1"/>
          <p:nvPr>
            <p:ph idx="1" type="subTitle"/>
          </p:nvPr>
        </p:nvSpPr>
        <p:spPr>
          <a:xfrm>
            <a:off x="713225" y="1743950"/>
            <a:ext cx="3207900" cy="354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83" name="Google Shape;183;p25"/>
          <p:cNvSpPr txBox="1"/>
          <p:nvPr>
            <p:ph type="title"/>
          </p:nvPr>
        </p:nvSpPr>
        <p:spPr>
          <a:xfrm>
            <a:off x="713225" y="1082625"/>
            <a:ext cx="3207900" cy="5895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800"/>
            </a:lvl1pPr>
            <a:lvl2pPr lvl="1">
              <a:spcBef>
                <a:spcPts val="0"/>
              </a:spcBef>
              <a:spcAft>
                <a:spcPts val="0"/>
              </a:spcAft>
              <a:buClr>
                <a:schemeClr val="accent5"/>
              </a:buClr>
              <a:buSzPts val="2800"/>
              <a:buNone/>
              <a:defRPr>
                <a:solidFill>
                  <a:schemeClr val="accent5"/>
                </a:solidFill>
                <a:latin typeface="Roboto"/>
                <a:ea typeface="Roboto"/>
                <a:cs typeface="Roboto"/>
                <a:sym typeface="Roboto"/>
              </a:defRPr>
            </a:lvl2pPr>
            <a:lvl3pPr lvl="2">
              <a:spcBef>
                <a:spcPts val="0"/>
              </a:spcBef>
              <a:spcAft>
                <a:spcPts val="0"/>
              </a:spcAft>
              <a:buClr>
                <a:schemeClr val="accent5"/>
              </a:buClr>
              <a:buSzPts val="2800"/>
              <a:buNone/>
              <a:defRPr>
                <a:solidFill>
                  <a:schemeClr val="accent5"/>
                </a:solidFill>
                <a:latin typeface="Roboto"/>
                <a:ea typeface="Roboto"/>
                <a:cs typeface="Roboto"/>
                <a:sym typeface="Roboto"/>
              </a:defRPr>
            </a:lvl3pPr>
            <a:lvl4pPr lvl="3">
              <a:spcBef>
                <a:spcPts val="0"/>
              </a:spcBef>
              <a:spcAft>
                <a:spcPts val="0"/>
              </a:spcAft>
              <a:buClr>
                <a:schemeClr val="accent5"/>
              </a:buClr>
              <a:buSzPts val="2800"/>
              <a:buNone/>
              <a:defRPr>
                <a:solidFill>
                  <a:schemeClr val="accent5"/>
                </a:solidFill>
                <a:latin typeface="Roboto"/>
                <a:ea typeface="Roboto"/>
                <a:cs typeface="Roboto"/>
                <a:sym typeface="Roboto"/>
              </a:defRPr>
            </a:lvl4pPr>
            <a:lvl5pPr lvl="4">
              <a:spcBef>
                <a:spcPts val="0"/>
              </a:spcBef>
              <a:spcAft>
                <a:spcPts val="0"/>
              </a:spcAft>
              <a:buClr>
                <a:schemeClr val="accent5"/>
              </a:buClr>
              <a:buSzPts val="2800"/>
              <a:buNone/>
              <a:defRPr>
                <a:solidFill>
                  <a:schemeClr val="accent5"/>
                </a:solidFill>
                <a:latin typeface="Roboto"/>
                <a:ea typeface="Roboto"/>
                <a:cs typeface="Roboto"/>
                <a:sym typeface="Roboto"/>
              </a:defRPr>
            </a:lvl5pPr>
            <a:lvl6pPr lvl="5">
              <a:spcBef>
                <a:spcPts val="0"/>
              </a:spcBef>
              <a:spcAft>
                <a:spcPts val="0"/>
              </a:spcAft>
              <a:buClr>
                <a:schemeClr val="accent5"/>
              </a:buClr>
              <a:buSzPts val="2800"/>
              <a:buNone/>
              <a:defRPr>
                <a:solidFill>
                  <a:schemeClr val="accent5"/>
                </a:solidFill>
                <a:latin typeface="Roboto"/>
                <a:ea typeface="Roboto"/>
                <a:cs typeface="Roboto"/>
                <a:sym typeface="Roboto"/>
              </a:defRPr>
            </a:lvl6pPr>
            <a:lvl7pPr lvl="6">
              <a:spcBef>
                <a:spcPts val="0"/>
              </a:spcBef>
              <a:spcAft>
                <a:spcPts val="0"/>
              </a:spcAft>
              <a:buClr>
                <a:schemeClr val="accent5"/>
              </a:buClr>
              <a:buSzPts val="2800"/>
              <a:buNone/>
              <a:defRPr>
                <a:solidFill>
                  <a:schemeClr val="accent5"/>
                </a:solidFill>
                <a:latin typeface="Roboto"/>
                <a:ea typeface="Roboto"/>
                <a:cs typeface="Roboto"/>
                <a:sym typeface="Roboto"/>
              </a:defRPr>
            </a:lvl7pPr>
            <a:lvl8pPr lvl="7">
              <a:spcBef>
                <a:spcPts val="0"/>
              </a:spcBef>
              <a:spcAft>
                <a:spcPts val="0"/>
              </a:spcAft>
              <a:buClr>
                <a:schemeClr val="accent5"/>
              </a:buClr>
              <a:buSzPts val="2800"/>
              <a:buNone/>
              <a:defRPr>
                <a:solidFill>
                  <a:schemeClr val="accent5"/>
                </a:solidFill>
                <a:latin typeface="Roboto"/>
                <a:ea typeface="Roboto"/>
                <a:cs typeface="Roboto"/>
                <a:sym typeface="Roboto"/>
              </a:defRPr>
            </a:lvl8pPr>
            <a:lvl9pPr lvl="8">
              <a:spcBef>
                <a:spcPts val="0"/>
              </a:spcBef>
              <a:spcAft>
                <a:spcPts val="0"/>
              </a:spcAft>
              <a:buClr>
                <a:schemeClr val="accent5"/>
              </a:buClr>
              <a:buSzPts val="2800"/>
              <a:buNone/>
              <a:defRPr>
                <a:solidFill>
                  <a:schemeClr val="accent5"/>
                </a:solidFill>
                <a:latin typeface="Roboto"/>
                <a:ea typeface="Roboto"/>
                <a:cs typeface="Roboto"/>
                <a:sym typeface="Roboto"/>
              </a:defRPr>
            </a:lvl9pPr>
          </a:lstStyle>
          <a:p/>
        </p:txBody>
      </p:sp>
      <p:sp>
        <p:nvSpPr>
          <p:cNvPr id="184" name="Google Shape;184;p25"/>
          <p:cNvSpPr txBox="1"/>
          <p:nvPr/>
        </p:nvSpPr>
        <p:spPr>
          <a:xfrm>
            <a:off x="3547475" y="4089800"/>
            <a:ext cx="4925100" cy="5895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sz="1200">
                <a:solidFill>
                  <a:schemeClr val="lt2"/>
                </a:solidFill>
                <a:latin typeface="Nunito"/>
                <a:ea typeface="Nunito"/>
                <a:cs typeface="Nunito"/>
                <a:sym typeface="Nunito"/>
              </a:rPr>
              <a:t>CREDITS: This presentation template was created by </a:t>
            </a:r>
            <a:r>
              <a:rPr lang="en" sz="1200">
                <a:solidFill>
                  <a:schemeClr val="lt2"/>
                </a:solidFill>
                <a:uFill>
                  <a:noFill/>
                </a:uFill>
                <a:latin typeface="Nunito"/>
                <a:ea typeface="Nunito"/>
                <a:cs typeface="Nunito"/>
                <a:sym typeface="Nunito"/>
                <a:hlinkClick r:id="rId2">
                  <a:extLst>
                    <a:ext uri="{A12FA001-AC4F-418D-AE19-62706E023703}">
                      <ahyp:hlinkClr val="tx"/>
                    </a:ext>
                  </a:extLst>
                </a:hlinkClick>
              </a:rPr>
              <a:t>Slidesgo</a:t>
            </a:r>
            <a:r>
              <a:rPr lang="en" sz="1200">
                <a:solidFill>
                  <a:schemeClr val="lt2"/>
                </a:solidFill>
                <a:latin typeface="Nunito"/>
                <a:ea typeface="Nunito"/>
                <a:cs typeface="Nunito"/>
                <a:sym typeface="Nunito"/>
              </a:rPr>
              <a:t>, including icons by </a:t>
            </a:r>
            <a:r>
              <a:rPr lang="en" sz="1200">
                <a:solidFill>
                  <a:schemeClr val="lt2"/>
                </a:solidFill>
                <a:uFill>
                  <a:noFill/>
                </a:uFill>
                <a:latin typeface="Nunito"/>
                <a:ea typeface="Nunito"/>
                <a:cs typeface="Nunito"/>
                <a:sym typeface="Nunito"/>
                <a:hlinkClick r:id="rId3">
                  <a:extLst>
                    <a:ext uri="{A12FA001-AC4F-418D-AE19-62706E023703}">
                      <ahyp:hlinkClr val="tx"/>
                    </a:ext>
                  </a:extLst>
                </a:hlinkClick>
              </a:rPr>
              <a:t>Flaticon</a:t>
            </a:r>
            <a:r>
              <a:rPr lang="en" sz="1200">
                <a:solidFill>
                  <a:schemeClr val="lt2"/>
                </a:solidFill>
                <a:latin typeface="Nunito"/>
                <a:ea typeface="Nunito"/>
                <a:cs typeface="Nunito"/>
                <a:sym typeface="Nunito"/>
              </a:rPr>
              <a:t>, and infographics &amp; images by </a:t>
            </a:r>
            <a:r>
              <a:rPr lang="en" sz="1200">
                <a:solidFill>
                  <a:schemeClr val="lt2"/>
                </a:solidFill>
                <a:uFill>
                  <a:noFill/>
                </a:uFill>
                <a:latin typeface="Nunito"/>
                <a:ea typeface="Nunito"/>
                <a:cs typeface="Nunito"/>
                <a:sym typeface="Nunito"/>
                <a:hlinkClick r:id="rId4">
                  <a:extLst>
                    <a:ext uri="{A12FA001-AC4F-418D-AE19-62706E023703}">
                      <ahyp:hlinkClr val="tx"/>
                    </a:ext>
                  </a:extLst>
                </a:hlinkClick>
              </a:rPr>
              <a:t>Freepik</a:t>
            </a:r>
            <a:r>
              <a:rPr lang="en" sz="1200">
                <a:solidFill>
                  <a:schemeClr val="lt2"/>
                </a:solidFill>
                <a:latin typeface="Nunito"/>
                <a:ea typeface="Nunito"/>
                <a:cs typeface="Nunito"/>
                <a:sym typeface="Nunito"/>
              </a:rPr>
              <a:t>.</a:t>
            </a:r>
            <a:endParaRPr sz="1200">
              <a:solidFill>
                <a:schemeClr val="lt2"/>
              </a:solidFill>
              <a:latin typeface="Nunito"/>
              <a:ea typeface="Nunito"/>
              <a:cs typeface="Nunito"/>
              <a:sym typeface="Nunito"/>
            </a:endParaRPr>
          </a:p>
        </p:txBody>
      </p:sp>
      <p:sp>
        <p:nvSpPr>
          <p:cNvPr id="185" name="Google Shape;185;p25"/>
          <p:cNvSpPr txBox="1"/>
          <p:nvPr>
            <p:ph idx="2" type="subTitle"/>
          </p:nvPr>
        </p:nvSpPr>
        <p:spPr>
          <a:xfrm>
            <a:off x="1221875" y="2467450"/>
            <a:ext cx="2325600" cy="13320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bg>
      <p:bgPr>
        <a:solidFill>
          <a:srgbClr val="FFFFFF"/>
        </a:solidFill>
      </p:bgPr>
    </p:bg>
    <p:spTree>
      <p:nvGrpSpPr>
        <p:cNvPr id="186" name="Shape 186"/>
        <p:cNvGrpSpPr/>
        <p:nvPr/>
      </p:nvGrpSpPr>
      <p:grpSpPr>
        <a:xfrm>
          <a:off x="0" y="0"/>
          <a:ext cx="0" cy="0"/>
          <a:chOff x="0" y="0"/>
          <a:chExt cx="0" cy="0"/>
        </a:xfrm>
      </p:grpSpPr>
      <p:grpSp>
        <p:nvGrpSpPr>
          <p:cNvPr id="187" name="Google Shape;187;p26"/>
          <p:cNvGrpSpPr/>
          <p:nvPr/>
        </p:nvGrpSpPr>
        <p:grpSpPr>
          <a:xfrm>
            <a:off x="103" y="8"/>
            <a:ext cx="9143846" cy="5143509"/>
            <a:chOff x="4268700" y="314075"/>
            <a:chExt cx="698531" cy="392931"/>
          </a:xfrm>
        </p:grpSpPr>
        <p:sp>
          <p:nvSpPr>
            <p:cNvPr id="188" name="Google Shape;188;p26"/>
            <p:cNvSpPr/>
            <p:nvPr/>
          </p:nvSpPr>
          <p:spPr>
            <a:xfrm>
              <a:off x="4672761" y="427590"/>
              <a:ext cx="294470" cy="279417"/>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6"/>
            <p:cNvSpPr/>
            <p:nvPr/>
          </p:nvSpPr>
          <p:spPr>
            <a:xfrm>
              <a:off x="4268700" y="314075"/>
              <a:ext cx="223900" cy="212450"/>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 name="Google Shape;190;p26"/>
          <p:cNvSpPr txBox="1"/>
          <p:nvPr>
            <p:ph type="title"/>
          </p:nvPr>
        </p:nvSpPr>
        <p:spPr>
          <a:xfrm>
            <a:off x="713225" y="1612838"/>
            <a:ext cx="4189500" cy="7917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91" name="Google Shape;191;p26"/>
          <p:cNvSpPr txBox="1"/>
          <p:nvPr>
            <p:ph idx="1" type="subTitle"/>
          </p:nvPr>
        </p:nvSpPr>
        <p:spPr>
          <a:xfrm>
            <a:off x="713225" y="2626462"/>
            <a:ext cx="3500700" cy="90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20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3">
    <p:bg>
      <p:bgPr>
        <a:solidFill>
          <a:srgbClr val="FFFFFF"/>
        </a:solidFill>
      </p:bgPr>
    </p:bg>
    <p:spTree>
      <p:nvGrpSpPr>
        <p:cNvPr id="192" name="Shape 192"/>
        <p:cNvGrpSpPr/>
        <p:nvPr/>
      </p:nvGrpSpPr>
      <p:grpSpPr>
        <a:xfrm>
          <a:off x="0" y="0"/>
          <a:ext cx="0" cy="0"/>
          <a:chOff x="0" y="0"/>
          <a:chExt cx="0" cy="0"/>
        </a:xfrm>
      </p:grpSpPr>
      <p:grpSp>
        <p:nvGrpSpPr>
          <p:cNvPr id="193" name="Google Shape;193;p27"/>
          <p:cNvGrpSpPr/>
          <p:nvPr/>
        </p:nvGrpSpPr>
        <p:grpSpPr>
          <a:xfrm>
            <a:off x="92" y="158"/>
            <a:ext cx="9144020" cy="5143716"/>
            <a:chOff x="3298350" y="235813"/>
            <a:chExt cx="698550" cy="392950"/>
          </a:xfrm>
        </p:grpSpPr>
        <p:sp>
          <p:nvSpPr>
            <p:cNvPr id="194" name="Google Shape;194;p27"/>
            <p:cNvSpPr/>
            <p:nvPr/>
          </p:nvSpPr>
          <p:spPr>
            <a:xfrm>
              <a:off x="3298350" y="366538"/>
              <a:ext cx="324700" cy="262225"/>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7"/>
            <p:cNvSpPr/>
            <p:nvPr/>
          </p:nvSpPr>
          <p:spPr>
            <a:xfrm>
              <a:off x="3837875" y="235813"/>
              <a:ext cx="159025" cy="150575"/>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 name="Google Shape;196;p27"/>
          <p:cNvSpPr txBox="1"/>
          <p:nvPr>
            <p:ph type="title"/>
          </p:nvPr>
        </p:nvSpPr>
        <p:spPr>
          <a:xfrm>
            <a:off x="713225" y="2321925"/>
            <a:ext cx="4189500" cy="7917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97" name="Google Shape;197;p27"/>
          <p:cNvSpPr txBox="1"/>
          <p:nvPr>
            <p:ph idx="1" type="subTitle"/>
          </p:nvPr>
        </p:nvSpPr>
        <p:spPr>
          <a:xfrm>
            <a:off x="713225" y="3335550"/>
            <a:ext cx="3500700" cy="123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20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4_3_2">
    <p:bg>
      <p:bgPr>
        <a:solidFill>
          <a:srgbClr val="FFFFFF"/>
        </a:solidFill>
      </p:bgPr>
    </p:bg>
    <p:spTree>
      <p:nvGrpSpPr>
        <p:cNvPr id="198" name="Shape 198"/>
        <p:cNvGrpSpPr/>
        <p:nvPr/>
      </p:nvGrpSpPr>
      <p:grpSpPr>
        <a:xfrm>
          <a:off x="0" y="0"/>
          <a:ext cx="0" cy="0"/>
          <a:chOff x="0" y="0"/>
          <a:chExt cx="0" cy="0"/>
        </a:xfrm>
      </p:grpSpPr>
      <p:sp>
        <p:nvSpPr>
          <p:cNvPr id="199" name="Google Shape;199;p28"/>
          <p:cNvSpPr/>
          <p:nvPr/>
        </p:nvSpPr>
        <p:spPr>
          <a:xfrm flipH="1">
            <a:off x="14" y="1331200"/>
            <a:ext cx="4017761" cy="381236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8"/>
          <p:cNvSpPr txBox="1"/>
          <p:nvPr>
            <p:ph type="title"/>
          </p:nvPr>
        </p:nvSpPr>
        <p:spPr>
          <a:xfrm>
            <a:off x="713225" y="539500"/>
            <a:ext cx="4189500" cy="7917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01" name="Google Shape;201;p28"/>
          <p:cNvSpPr txBox="1"/>
          <p:nvPr>
            <p:ph idx="1" type="subTitle"/>
          </p:nvPr>
        </p:nvSpPr>
        <p:spPr>
          <a:xfrm>
            <a:off x="713225" y="1331200"/>
            <a:ext cx="3500700" cy="150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20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02" name="Google Shape;202;p28"/>
          <p:cNvSpPr/>
          <p:nvPr/>
        </p:nvSpPr>
        <p:spPr>
          <a:xfrm flipH="1">
            <a:off x="5918384" y="0"/>
            <a:ext cx="3225615" cy="3060682"/>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4_3_1">
    <p:bg>
      <p:bgPr>
        <a:solidFill>
          <a:srgbClr val="FFFFFF"/>
        </a:solidFill>
      </p:bgPr>
    </p:bg>
    <p:spTree>
      <p:nvGrpSpPr>
        <p:cNvPr id="203" name="Shape 203"/>
        <p:cNvGrpSpPr/>
        <p:nvPr/>
      </p:nvGrpSpPr>
      <p:grpSpPr>
        <a:xfrm>
          <a:off x="0" y="0"/>
          <a:ext cx="0" cy="0"/>
          <a:chOff x="0" y="0"/>
          <a:chExt cx="0" cy="0"/>
        </a:xfrm>
      </p:grpSpPr>
      <p:sp>
        <p:nvSpPr>
          <p:cNvPr id="204" name="Google Shape;204;p29"/>
          <p:cNvSpPr/>
          <p:nvPr/>
        </p:nvSpPr>
        <p:spPr>
          <a:xfrm>
            <a:off x="4707641" y="934000"/>
            <a:ext cx="4436370" cy="420957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9"/>
          <p:cNvSpPr txBox="1"/>
          <p:nvPr>
            <p:ph type="title"/>
          </p:nvPr>
        </p:nvSpPr>
        <p:spPr>
          <a:xfrm>
            <a:off x="4287000" y="2543850"/>
            <a:ext cx="4189500" cy="791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200"/>
              <a:buNone/>
              <a:defRPr/>
            </a:lvl1pPr>
            <a:lvl2pPr lvl="1" rtl="0" algn="r">
              <a:spcBef>
                <a:spcPts val="0"/>
              </a:spcBef>
              <a:spcAft>
                <a:spcPts val="0"/>
              </a:spcAft>
              <a:buSzPts val="4200"/>
              <a:buNone/>
              <a:defRPr sz="4200"/>
            </a:lvl2pPr>
            <a:lvl3pPr lvl="2" rtl="0" algn="r">
              <a:spcBef>
                <a:spcPts val="0"/>
              </a:spcBef>
              <a:spcAft>
                <a:spcPts val="0"/>
              </a:spcAft>
              <a:buSzPts val="4200"/>
              <a:buNone/>
              <a:defRPr sz="4200"/>
            </a:lvl3pPr>
            <a:lvl4pPr lvl="3" rtl="0" algn="r">
              <a:spcBef>
                <a:spcPts val="0"/>
              </a:spcBef>
              <a:spcAft>
                <a:spcPts val="0"/>
              </a:spcAft>
              <a:buSzPts val="4200"/>
              <a:buNone/>
              <a:defRPr sz="4200"/>
            </a:lvl4pPr>
            <a:lvl5pPr lvl="4" rtl="0" algn="r">
              <a:spcBef>
                <a:spcPts val="0"/>
              </a:spcBef>
              <a:spcAft>
                <a:spcPts val="0"/>
              </a:spcAft>
              <a:buSzPts val="4200"/>
              <a:buNone/>
              <a:defRPr sz="4200"/>
            </a:lvl5pPr>
            <a:lvl6pPr lvl="5" rtl="0" algn="r">
              <a:spcBef>
                <a:spcPts val="0"/>
              </a:spcBef>
              <a:spcAft>
                <a:spcPts val="0"/>
              </a:spcAft>
              <a:buSzPts val="4200"/>
              <a:buNone/>
              <a:defRPr sz="4200"/>
            </a:lvl6pPr>
            <a:lvl7pPr lvl="6" rtl="0" algn="r">
              <a:spcBef>
                <a:spcPts val="0"/>
              </a:spcBef>
              <a:spcAft>
                <a:spcPts val="0"/>
              </a:spcAft>
              <a:buSzPts val="4200"/>
              <a:buNone/>
              <a:defRPr sz="4200"/>
            </a:lvl7pPr>
            <a:lvl8pPr lvl="7" rtl="0" algn="r">
              <a:spcBef>
                <a:spcPts val="0"/>
              </a:spcBef>
              <a:spcAft>
                <a:spcPts val="0"/>
              </a:spcAft>
              <a:buSzPts val="4200"/>
              <a:buNone/>
              <a:defRPr sz="4200"/>
            </a:lvl8pPr>
            <a:lvl9pPr lvl="8" rtl="0" algn="r">
              <a:spcBef>
                <a:spcPts val="0"/>
              </a:spcBef>
              <a:spcAft>
                <a:spcPts val="0"/>
              </a:spcAft>
              <a:buSzPts val="4200"/>
              <a:buNone/>
              <a:defRPr sz="4200"/>
            </a:lvl9pPr>
          </a:lstStyle>
          <a:p/>
        </p:txBody>
      </p:sp>
      <p:sp>
        <p:nvSpPr>
          <p:cNvPr id="206" name="Google Shape;206;p29"/>
          <p:cNvSpPr txBox="1"/>
          <p:nvPr>
            <p:ph idx="1" type="subTitle"/>
          </p:nvPr>
        </p:nvSpPr>
        <p:spPr>
          <a:xfrm>
            <a:off x="4975800" y="3335550"/>
            <a:ext cx="3500700" cy="123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5"/>
              </a:buClr>
              <a:buSzPts val="2000"/>
              <a:buN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207" name="Google Shape;207;p29"/>
          <p:cNvSpPr/>
          <p:nvPr/>
        </p:nvSpPr>
        <p:spPr>
          <a:xfrm>
            <a:off x="0" y="-2"/>
            <a:ext cx="2930963" cy="2781077"/>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4_3_1_1">
    <p:bg>
      <p:bgPr>
        <a:solidFill>
          <a:srgbClr val="FFFFFF"/>
        </a:solidFill>
      </p:bgPr>
    </p:bg>
    <p:spTree>
      <p:nvGrpSpPr>
        <p:cNvPr id="208" name="Shape 208"/>
        <p:cNvGrpSpPr/>
        <p:nvPr/>
      </p:nvGrpSpPr>
      <p:grpSpPr>
        <a:xfrm>
          <a:off x="0" y="0"/>
          <a:ext cx="0" cy="0"/>
          <a:chOff x="0" y="0"/>
          <a:chExt cx="0" cy="0"/>
        </a:xfrm>
      </p:grpSpPr>
      <p:sp>
        <p:nvSpPr>
          <p:cNvPr id="209" name="Google Shape;209;p30"/>
          <p:cNvSpPr txBox="1"/>
          <p:nvPr>
            <p:ph type="title"/>
          </p:nvPr>
        </p:nvSpPr>
        <p:spPr>
          <a:xfrm>
            <a:off x="2477250" y="2550000"/>
            <a:ext cx="4189500" cy="791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10" name="Google Shape;210;p30"/>
          <p:cNvSpPr txBox="1"/>
          <p:nvPr>
            <p:ph idx="1" type="subTitle"/>
          </p:nvPr>
        </p:nvSpPr>
        <p:spPr>
          <a:xfrm>
            <a:off x="2821650" y="3341700"/>
            <a:ext cx="3500700" cy="123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5"/>
              </a:buClr>
              <a:buSzPts val="20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211" name="Google Shape;211;p30"/>
          <p:cNvGrpSpPr/>
          <p:nvPr/>
        </p:nvGrpSpPr>
        <p:grpSpPr>
          <a:xfrm>
            <a:off x="8085261" y="2874179"/>
            <a:ext cx="1199883" cy="2313052"/>
            <a:chOff x="4352200" y="3093100"/>
            <a:chExt cx="652075" cy="1257025"/>
          </a:xfrm>
        </p:grpSpPr>
        <p:sp>
          <p:nvSpPr>
            <p:cNvPr id="212" name="Google Shape;212;p30"/>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0"/>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0"/>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0"/>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0"/>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rgbClr val="FFFFFF"/>
        </a:solidFill>
      </p:bgPr>
    </p:bg>
    <p:spTree>
      <p:nvGrpSpPr>
        <p:cNvPr id="18" name="Shape 18"/>
        <p:cNvGrpSpPr/>
        <p:nvPr/>
      </p:nvGrpSpPr>
      <p:grpSpPr>
        <a:xfrm>
          <a:off x="0" y="0"/>
          <a:ext cx="0" cy="0"/>
          <a:chOff x="0" y="0"/>
          <a:chExt cx="0" cy="0"/>
        </a:xfrm>
      </p:grpSpPr>
      <p:sp>
        <p:nvSpPr>
          <p:cNvPr id="19" name="Google Shape;19;p4"/>
          <p:cNvSpPr txBox="1"/>
          <p:nvPr>
            <p:ph idx="1" type="body"/>
          </p:nvPr>
        </p:nvSpPr>
        <p:spPr>
          <a:xfrm>
            <a:off x="713225" y="1197100"/>
            <a:ext cx="7759200" cy="34290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Font typeface="Livvic"/>
              <a:buAutoNum type="arabicPeriod"/>
              <a:defRPr sz="1200"/>
            </a:lvl1pPr>
            <a:lvl2pPr indent="-304800" lvl="1" marL="914400">
              <a:spcBef>
                <a:spcPts val="1600"/>
              </a:spcBef>
              <a:spcAft>
                <a:spcPts val="0"/>
              </a:spcAft>
              <a:buSzPts val="1200"/>
              <a:buFont typeface="Roboto Condensed Light"/>
              <a:buAutoNum type="alphaLcPeriod"/>
              <a:defRPr/>
            </a:lvl2pPr>
            <a:lvl3pPr indent="-304800" lvl="2" marL="1371600">
              <a:spcBef>
                <a:spcPts val="1600"/>
              </a:spcBef>
              <a:spcAft>
                <a:spcPts val="0"/>
              </a:spcAft>
              <a:buSzPts val="1200"/>
              <a:buFont typeface="Roboto Condensed Light"/>
              <a:buAutoNum type="romanLcPeriod"/>
              <a:defRPr/>
            </a:lvl3pPr>
            <a:lvl4pPr indent="-304800" lvl="3" marL="1828800">
              <a:spcBef>
                <a:spcPts val="1600"/>
              </a:spcBef>
              <a:spcAft>
                <a:spcPts val="0"/>
              </a:spcAft>
              <a:buSzPts val="1200"/>
              <a:buFont typeface="Roboto Condensed Light"/>
              <a:buAutoNum type="arabicPeriod"/>
              <a:defRPr/>
            </a:lvl4pPr>
            <a:lvl5pPr indent="-304800" lvl="4" marL="2286000">
              <a:spcBef>
                <a:spcPts val="1600"/>
              </a:spcBef>
              <a:spcAft>
                <a:spcPts val="0"/>
              </a:spcAft>
              <a:buSzPts val="1200"/>
              <a:buFont typeface="Roboto Condensed Light"/>
              <a:buAutoNum type="alphaLcPeriod"/>
              <a:defRPr/>
            </a:lvl5pPr>
            <a:lvl6pPr indent="-304800" lvl="5" marL="2743200">
              <a:spcBef>
                <a:spcPts val="1600"/>
              </a:spcBef>
              <a:spcAft>
                <a:spcPts val="0"/>
              </a:spcAft>
              <a:buSzPts val="1200"/>
              <a:buFont typeface="Roboto Condensed Light"/>
              <a:buAutoNum type="romanLcPeriod"/>
              <a:defRPr/>
            </a:lvl6pPr>
            <a:lvl7pPr indent="-304800" lvl="6" marL="3200400">
              <a:spcBef>
                <a:spcPts val="1600"/>
              </a:spcBef>
              <a:spcAft>
                <a:spcPts val="0"/>
              </a:spcAft>
              <a:buSzPts val="1200"/>
              <a:buFont typeface="Roboto Condensed Light"/>
              <a:buAutoNum type="arabicPeriod"/>
              <a:defRPr/>
            </a:lvl7pPr>
            <a:lvl8pPr indent="-304800" lvl="7" marL="3657600">
              <a:spcBef>
                <a:spcPts val="1600"/>
              </a:spcBef>
              <a:spcAft>
                <a:spcPts val="0"/>
              </a:spcAft>
              <a:buSzPts val="1200"/>
              <a:buFont typeface="Roboto Condensed Light"/>
              <a:buAutoNum type="alphaLcPeriod"/>
              <a:defRPr/>
            </a:lvl8pPr>
            <a:lvl9pPr indent="-304800" lvl="8" marL="4114800">
              <a:spcBef>
                <a:spcPts val="1600"/>
              </a:spcBef>
              <a:spcAft>
                <a:spcPts val="1600"/>
              </a:spcAft>
              <a:buSzPts val="1200"/>
              <a:buFont typeface="Roboto Condensed Light"/>
              <a:buAutoNum type="romanLcPeriod"/>
              <a:defRPr/>
            </a:lvl9pPr>
          </a:lstStyle>
          <a:p/>
        </p:txBody>
      </p:sp>
      <p:sp>
        <p:nvSpPr>
          <p:cNvPr id="20" name="Google Shape;20;p4"/>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 name="Google Shape;21;p4"/>
          <p:cNvSpPr/>
          <p:nvPr/>
        </p:nvSpPr>
        <p:spPr>
          <a:xfrm rot="-5400000">
            <a:off x="-67200" y="2581800"/>
            <a:ext cx="2628161" cy="2493781"/>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bg>
      <p:bgPr>
        <a:solidFill>
          <a:srgbClr val="FFFFFF"/>
        </a:solidFill>
      </p:bgPr>
    </p:bg>
    <p:spTree>
      <p:nvGrpSpPr>
        <p:cNvPr id="218" name="Shape 218"/>
        <p:cNvGrpSpPr/>
        <p:nvPr/>
      </p:nvGrpSpPr>
      <p:grpSpPr>
        <a:xfrm>
          <a:off x="0" y="0"/>
          <a:ext cx="0" cy="0"/>
          <a:chOff x="0" y="0"/>
          <a:chExt cx="0" cy="0"/>
        </a:xfrm>
      </p:grpSpPr>
      <p:sp>
        <p:nvSpPr>
          <p:cNvPr id="219" name="Google Shape;219;p31"/>
          <p:cNvSpPr txBox="1"/>
          <p:nvPr>
            <p:ph hasCustomPrompt="1" type="title"/>
          </p:nvPr>
        </p:nvSpPr>
        <p:spPr>
          <a:xfrm>
            <a:off x="713225" y="901863"/>
            <a:ext cx="4095000" cy="46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a:lvl1pPr>
            <a:lvl2pPr lvl="1" rtl="0" algn="ctr">
              <a:spcBef>
                <a:spcPts val="0"/>
              </a:spcBef>
              <a:spcAft>
                <a:spcPts val="0"/>
              </a:spcAft>
              <a:buClr>
                <a:schemeClr val="lt1"/>
              </a:buClr>
              <a:buSzPts val="12000"/>
              <a:buNone/>
              <a:defRPr sz="12000">
                <a:solidFill>
                  <a:schemeClr val="lt1"/>
                </a:solidFill>
              </a:defRPr>
            </a:lvl2pPr>
            <a:lvl3pPr lvl="2" rtl="0" algn="ctr">
              <a:spcBef>
                <a:spcPts val="0"/>
              </a:spcBef>
              <a:spcAft>
                <a:spcPts val="0"/>
              </a:spcAft>
              <a:buClr>
                <a:schemeClr val="lt1"/>
              </a:buClr>
              <a:buSzPts val="12000"/>
              <a:buNone/>
              <a:defRPr sz="12000">
                <a:solidFill>
                  <a:schemeClr val="lt1"/>
                </a:solidFill>
              </a:defRPr>
            </a:lvl3pPr>
            <a:lvl4pPr lvl="3" rtl="0" algn="ctr">
              <a:spcBef>
                <a:spcPts val="0"/>
              </a:spcBef>
              <a:spcAft>
                <a:spcPts val="0"/>
              </a:spcAft>
              <a:buClr>
                <a:schemeClr val="lt1"/>
              </a:buClr>
              <a:buSzPts val="12000"/>
              <a:buNone/>
              <a:defRPr sz="12000">
                <a:solidFill>
                  <a:schemeClr val="lt1"/>
                </a:solidFill>
              </a:defRPr>
            </a:lvl4pPr>
            <a:lvl5pPr lvl="4" rtl="0" algn="ctr">
              <a:spcBef>
                <a:spcPts val="0"/>
              </a:spcBef>
              <a:spcAft>
                <a:spcPts val="0"/>
              </a:spcAft>
              <a:buClr>
                <a:schemeClr val="lt1"/>
              </a:buClr>
              <a:buSzPts val="12000"/>
              <a:buNone/>
              <a:defRPr sz="12000">
                <a:solidFill>
                  <a:schemeClr val="lt1"/>
                </a:solidFill>
              </a:defRPr>
            </a:lvl5pPr>
            <a:lvl6pPr lvl="5" rtl="0" algn="ctr">
              <a:spcBef>
                <a:spcPts val="0"/>
              </a:spcBef>
              <a:spcAft>
                <a:spcPts val="0"/>
              </a:spcAft>
              <a:buClr>
                <a:schemeClr val="lt1"/>
              </a:buClr>
              <a:buSzPts val="12000"/>
              <a:buNone/>
              <a:defRPr sz="12000">
                <a:solidFill>
                  <a:schemeClr val="lt1"/>
                </a:solidFill>
              </a:defRPr>
            </a:lvl6pPr>
            <a:lvl7pPr lvl="6" rtl="0" algn="ctr">
              <a:spcBef>
                <a:spcPts val="0"/>
              </a:spcBef>
              <a:spcAft>
                <a:spcPts val="0"/>
              </a:spcAft>
              <a:buClr>
                <a:schemeClr val="lt1"/>
              </a:buClr>
              <a:buSzPts val="12000"/>
              <a:buNone/>
              <a:defRPr sz="12000">
                <a:solidFill>
                  <a:schemeClr val="lt1"/>
                </a:solidFill>
              </a:defRPr>
            </a:lvl7pPr>
            <a:lvl8pPr lvl="7" rtl="0" algn="ctr">
              <a:spcBef>
                <a:spcPts val="0"/>
              </a:spcBef>
              <a:spcAft>
                <a:spcPts val="0"/>
              </a:spcAft>
              <a:buClr>
                <a:schemeClr val="lt1"/>
              </a:buClr>
              <a:buSzPts val="12000"/>
              <a:buNone/>
              <a:defRPr sz="12000">
                <a:solidFill>
                  <a:schemeClr val="lt1"/>
                </a:solidFill>
              </a:defRPr>
            </a:lvl8pPr>
            <a:lvl9pPr lvl="8" rtl="0" algn="ctr">
              <a:spcBef>
                <a:spcPts val="0"/>
              </a:spcBef>
              <a:spcAft>
                <a:spcPts val="0"/>
              </a:spcAft>
              <a:buClr>
                <a:schemeClr val="lt1"/>
              </a:buClr>
              <a:buSzPts val="12000"/>
              <a:buNone/>
              <a:defRPr sz="12000">
                <a:solidFill>
                  <a:schemeClr val="lt1"/>
                </a:solidFill>
              </a:defRPr>
            </a:lvl9pPr>
          </a:lstStyle>
          <a:p>
            <a:r>
              <a:t>xx%</a:t>
            </a:r>
          </a:p>
        </p:txBody>
      </p:sp>
      <p:sp>
        <p:nvSpPr>
          <p:cNvPr id="220" name="Google Shape;220;p31"/>
          <p:cNvSpPr txBox="1"/>
          <p:nvPr>
            <p:ph idx="1" type="subTitle"/>
          </p:nvPr>
        </p:nvSpPr>
        <p:spPr>
          <a:xfrm>
            <a:off x="713225" y="1549635"/>
            <a:ext cx="4095000" cy="30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221" name="Google Shape;221;p31"/>
          <p:cNvSpPr txBox="1"/>
          <p:nvPr>
            <p:ph hasCustomPrompt="1" idx="2" type="title"/>
          </p:nvPr>
        </p:nvSpPr>
        <p:spPr>
          <a:xfrm>
            <a:off x="713225" y="2094264"/>
            <a:ext cx="4095000" cy="46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a:lvl1pPr>
            <a:lvl2pPr lvl="1" rtl="0" algn="ctr">
              <a:spcBef>
                <a:spcPts val="0"/>
              </a:spcBef>
              <a:spcAft>
                <a:spcPts val="0"/>
              </a:spcAft>
              <a:buClr>
                <a:schemeClr val="lt1"/>
              </a:buClr>
              <a:buSzPts val="12000"/>
              <a:buNone/>
              <a:defRPr sz="12000">
                <a:solidFill>
                  <a:schemeClr val="lt1"/>
                </a:solidFill>
              </a:defRPr>
            </a:lvl2pPr>
            <a:lvl3pPr lvl="2" rtl="0" algn="ctr">
              <a:spcBef>
                <a:spcPts val="0"/>
              </a:spcBef>
              <a:spcAft>
                <a:spcPts val="0"/>
              </a:spcAft>
              <a:buClr>
                <a:schemeClr val="lt1"/>
              </a:buClr>
              <a:buSzPts val="12000"/>
              <a:buNone/>
              <a:defRPr sz="12000">
                <a:solidFill>
                  <a:schemeClr val="lt1"/>
                </a:solidFill>
              </a:defRPr>
            </a:lvl3pPr>
            <a:lvl4pPr lvl="3" rtl="0" algn="ctr">
              <a:spcBef>
                <a:spcPts val="0"/>
              </a:spcBef>
              <a:spcAft>
                <a:spcPts val="0"/>
              </a:spcAft>
              <a:buClr>
                <a:schemeClr val="lt1"/>
              </a:buClr>
              <a:buSzPts val="12000"/>
              <a:buNone/>
              <a:defRPr sz="12000">
                <a:solidFill>
                  <a:schemeClr val="lt1"/>
                </a:solidFill>
              </a:defRPr>
            </a:lvl4pPr>
            <a:lvl5pPr lvl="4" rtl="0" algn="ctr">
              <a:spcBef>
                <a:spcPts val="0"/>
              </a:spcBef>
              <a:spcAft>
                <a:spcPts val="0"/>
              </a:spcAft>
              <a:buClr>
                <a:schemeClr val="lt1"/>
              </a:buClr>
              <a:buSzPts val="12000"/>
              <a:buNone/>
              <a:defRPr sz="12000">
                <a:solidFill>
                  <a:schemeClr val="lt1"/>
                </a:solidFill>
              </a:defRPr>
            </a:lvl5pPr>
            <a:lvl6pPr lvl="5" rtl="0" algn="ctr">
              <a:spcBef>
                <a:spcPts val="0"/>
              </a:spcBef>
              <a:spcAft>
                <a:spcPts val="0"/>
              </a:spcAft>
              <a:buClr>
                <a:schemeClr val="lt1"/>
              </a:buClr>
              <a:buSzPts val="12000"/>
              <a:buNone/>
              <a:defRPr sz="12000">
                <a:solidFill>
                  <a:schemeClr val="lt1"/>
                </a:solidFill>
              </a:defRPr>
            </a:lvl6pPr>
            <a:lvl7pPr lvl="6" rtl="0" algn="ctr">
              <a:spcBef>
                <a:spcPts val="0"/>
              </a:spcBef>
              <a:spcAft>
                <a:spcPts val="0"/>
              </a:spcAft>
              <a:buClr>
                <a:schemeClr val="lt1"/>
              </a:buClr>
              <a:buSzPts val="12000"/>
              <a:buNone/>
              <a:defRPr sz="12000">
                <a:solidFill>
                  <a:schemeClr val="lt1"/>
                </a:solidFill>
              </a:defRPr>
            </a:lvl7pPr>
            <a:lvl8pPr lvl="7" rtl="0" algn="ctr">
              <a:spcBef>
                <a:spcPts val="0"/>
              </a:spcBef>
              <a:spcAft>
                <a:spcPts val="0"/>
              </a:spcAft>
              <a:buClr>
                <a:schemeClr val="lt1"/>
              </a:buClr>
              <a:buSzPts val="12000"/>
              <a:buNone/>
              <a:defRPr sz="12000">
                <a:solidFill>
                  <a:schemeClr val="lt1"/>
                </a:solidFill>
              </a:defRPr>
            </a:lvl8pPr>
            <a:lvl9pPr lvl="8" rtl="0" algn="ctr">
              <a:spcBef>
                <a:spcPts val="0"/>
              </a:spcBef>
              <a:spcAft>
                <a:spcPts val="0"/>
              </a:spcAft>
              <a:buClr>
                <a:schemeClr val="lt1"/>
              </a:buClr>
              <a:buSzPts val="12000"/>
              <a:buNone/>
              <a:defRPr sz="12000">
                <a:solidFill>
                  <a:schemeClr val="lt1"/>
                </a:solidFill>
              </a:defRPr>
            </a:lvl9pPr>
          </a:lstStyle>
          <a:p>
            <a:r>
              <a:t>xx%</a:t>
            </a:r>
          </a:p>
        </p:txBody>
      </p:sp>
      <p:sp>
        <p:nvSpPr>
          <p:cNvPr id="222" name="Google Shape;222;p31"/>
          <p:cNvSpPr txBox="1"/>
          <p:nvPr>
            <p:ph hasCustomPrompt="1" idx="3" type="title"/>
          </p:nvPr>
        </p:nvSpPr>
        <p:spPr>
          <a:xfrm>
            <a:off x="713225" y="3286665"/>
            <a:ext cx="4095000" cy="46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a:lvl1pPr>
            <a:lvl2pPr lvl="1" rtl="0" algn="ctr">
              <a:spcBef>
                <a:spcPts val="0"/>
              </a:spcBef>
              <a:spcAft>
                <a:spcPts val="0"/>
              </a:spcAft>
              <a:buClr>
                <a:schemeClr val="lt1"/>
              </a:buClr>
              <a:buSzPts val="12000"/>
              <a:buNone/>
              <a:defRPr sz="12000">
                <a:solidFill>
                  <a:schemeClr val="lt1"/>
                </a:solidFill>
              </a:defRPr>
            </a:lvl2pPr>
            <a:lvl3pPr lvl="2" rtl="0" algn="ctr">
              <a:spcBef>
                <a:spcPts val="0"/>
              </a:spcBef>
              <a:spcAft>
                <a:spcPts val="0"/>
              </a:spcAft>
              <a:buClr>
                <a:schemeClr val="lt1"/>
              </a:buClr>
              <a:buSzPts val="12000"/>
              <a:buNone/>
              <a:defRPr sz="12000">
                <a:solidFill>
                  <a:schemeClr val="lt1"/>
                </a:solidFill>
              </a:defRPr>
            </a:lvl3pPr>
            <a:lvl4pPr lvl="3" rtl="0" algn="ctr">
              <a:spcBef>
                <a:spcPts val="0"/>
              </a:spcBef>
              <a:spcAft>
                <a:spcPts val="0"/>
              </a:spcAft>
              <a:buClr>
                <a:schemeClr val="lt1"/>
              </a:buClr>
              <a:buSzPts val="12000"/>
              <a:buNone/>
              <a:defRPr sz="12000">
                <a:solidFill>
                  <a:schemeClr val="lt1"/>
                </a:solidFill>
              </a:defRPr>
            </a:lvl4pPr>
            <a:lvl5pPr lvl="4" rtl="0" algn="ctr">
              <a:spcBef>
                <a:spcPts val="0"/>
              </a:spcBef>
              <a:spcAft>
                <a:spcPts val="0"/>
              </a:spcAft>
              <a:buClr>
                <a:schemeClr val="lt1"/>
              </a:buClr>
              <a:buSzPts val="12000"/>
              <a:buNone/>
              <a:defRPr sz="12000">
                <a:solidFill>
                  <a:schemeClr val="lt1"/>
                </a:solidFill>
              </a:defRPr>
            </a:lvl5pPr>
            <a:lvl6pPr lvl="5" rtl="0" algn="ctr">
              <a:spcBef>
                <a:spcPts val="0"/>
              </a:spcBef>
              <a:spcAft>
                <a:spcPts val="0"/>
              </a:spcAft>
              <a:buClr>
                <a:schemeClr val="lt1"/>
              </a:buClr>
              <a:buSzPts val="12000"/>
              <a:buNone/>
              <a:defRPr sz="12000">
                <a:solidFill>
                  <a:schemeClr val="lt1"/>
                </a:solidFill>
              </a:defRPr>
            </a:lvl6pPr>
            <a:lvl7pPr lvl="6" rtl="0" algn="ctr">
              <a:spcBef>
                <a:spcPts val="0"/>
              </a:spcBef>
              <a:spcAft>
                <a:spcPts val="0"/>
              </a:spcAft>
              <a:buClr>
                <a:schemeClr val="lt1"/>
              </a:buClr>
              <a:buSzPts val="12000"/>
              <a:buNone/>
              <a:defRPr sz="12000">
                <a:solidFill>
                  <a:schemeClr val="lt1"/>
                </a:solidFill>
              </a:defRPr>
            </a:lvl7pPr>
            <a:lvl8pPr lvl="7" rtl="0" algn="ctr">
              <a:spcBef>
                <a:spcPts val="0"/>
              </a:spcBef>
              <a:spcAft>
                <a:spcPts val="0"/>
              </a:spcAft>
              <a:buClr>
                <a:schemeClr val="lt1"/>
              </a:buClr>
              <a:buSzPts val="12000"/>
              <a:buNone/>
              <a:defRPr sz="12000">
                <a:solidFill>
                  <a:schemeClr val="lt1"/>
                </a:solidFill>
              </a:defRPr>
            </a:lvl8pPr>
            <a:lvl9pPr lvl="8" rtl="0" algn="ctr">
              <a:spcBef>
                <a:spcPts val="0"/>
              </a:spcBef>
              <a:spcAft>
                <a:spcPts val="0"/>
              </a:spcAft>
              <a:buClr>
                <a:schemeClr val="lt1"/>
              </a:buClr>
              <a:buSzPts val="12000"/>
              <a:buNone/>
              <a:defRPr sz="12000">
                <a:solidFill>
                  <a:schemeClr val="lt1"/>
                </a:solidFill>
              </a:defRPr>
            </a:lvl9pPr>
          </a:lstStyle>
          <a:p>
            <a:r>
              <a:t>xx%</a:t>
            </a:r>
          </a:p>
        </p:txBody>
      </p:sp>
      <p:sp>
        <p:nvSpPr>
          <p:cNvPr id="223" name="Google Shape;223;p31"/>
          <p:cNvSpPr txBox="1"/>
          <p:nvPr>
            <p:ph idx="4" type="subTitle"/>
          </p:nvPr>
        </p:nvSpPr>
        <p:spPr>
          <a:xfrm>
            <a:off x="713225" y="3934437"/>
            <a:ext cx="4095000" cy="30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224" name="Google Shape;224;p31"/>
          <p:cNvSpPr txBox="1"/>
          <p:nvPr>
            <p:ph idx="5" type="subTitle"/>
          </p:nvPr>
        </p:nvSpPr>
        <p:spPr>
          <a:xfrm>
            <a:off x="713225" y="2734657"/>
            <a:ext cx="4095000" cy="30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225" name="Google Shape;225;p31"/>
          <p:cNvSpPr/>
          <p:nvPr/>
        </p:nvSpPr>
        <p:spPr>
          <a:xfrm rot="5400000">
            <a:off x="6576281" y="2562950"/>
            <a:ext cx="2750894" cy="2604707"/>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p:nvPr/>
        </p:nvSpPr>
        <p:spPr>
          <a:xfrm>
            <a:off x="0" y="0"/>
            <a:ext cx="2624041" cy="2489850"/>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bg>
      <p:bgPr>
        <a:solidFill>
          <a:srgbClr val="FFFFFF"/>
        </a:solidFill>
      </p:bgPr>
    </p:bg>
    <p:spTree>
      <p:nvGrpSpPr>
        <p:cNvPr id="227" name="Shape 227"/>
        <p:cNvGrpSpPr/>
        <p:nvPr/>
      </p:nvGrpSpPr>
      <p:grpSpPr>
        <a:xfrm>
          <a:off x="0" y="0"/>
          <a:ext cx="0" cy="0"/>
          <a:chOff x="0" y="0"/>
          <a:chExt cx="0" cy="0"/>
        </a:xfrm>
      </p:grpSpPr>
      <p:sp>
        <p:nvSpPr>
          <p:cNvPr id="228" name="Google Shape;228;p32"/>
          <p:cNvSpPr/>
          <p:nvPr/>
        </p:nvSpPr>
        <p:spPr>
          <a:xfrm flipH="1">
            <a:off x="4389155" y="1132103"/>
            <a:ext cx="4754847" cy="4011407"/>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2"/>
          <p:cNvSpPr txBox="1"/>
          <p:nvPr>
            <p:ph type="title"/>
          </p:nvPr>
        </p:nvSpPr>
        <p:spPr>
          <a:xfrm>
            <a:off x="4572000" y="2721300"/>
            <a:ext cx="3904500" cy="885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Char char="-"/>
              <a:defRPr sz="2700"/>
            </a:lvl1pPr>
            <a:lvl2pPr lvl="1" rtl="0" algn="ctr">
              <a:spcBef>
                <a:spcPts val="0"/>
              </a:spcBef>
              <a:spcAft>
                <a:spcPts val="0"/>
              </a:spcAft>
              <a:buSzPts val="2800"/>
              <a:buChar char="-"/>
              <a:defRPr/>
            </a:lvl2pPr>
            <a:lvl3pPr lvl="2" rtl="0" algn="ctr">
              <a:spcBef>
                <a:spcPts val="0"/>
              </a:spcBef>
              <a:spcAft>
                <a:spcPts val="0"/>
              </a:spcAft>
              <a:buSzPts val="2800"/>
              <a:buChar char="-"/>
              <a:defRPr/>
            </a:lvl3pPr>
            <a:lvl4pPr lvl="3" rtl="0" algn="ctr">
              <a:spcBef>
                <a:spcPts val="0"/>
              </a:spcBef>
              <a:spcAft>
                <a:spcPts val="0"/>
              </a:spcAft>
              <a:buSzPts val="2800"/>
              <a:buChar char="-"/>
              <a:defRPr/>
            </a:lvl4pPr>
            <a:lvl5pPr lvl="4" rtl="0" algn="ctr">
              <a:spcBef>
                <a:spcPts val="0"/>
              </a:spcBef>
              <a:spcAft>
                <a:spcPts val="0"/>
              </a:spcAft>
              <a:buSzPts val="2800"/>
              <a:buChar char="-"/>
              <a:defRPr/>
            </a:lvl5pPr>
            <a:lvl6pPr lvl="5" rtl="0" algn="ctr">
              <a:spcBef>
                <a:spcPts val="0"/>
              </a:spcBef>
              <a:spcAft>
                <a:spcPts val="0"/>
              </a:spcAft>
              <a:buSzPts val="2800"/>
              <a:buChar char="-"/>
              <a:defRPr/>
            </a:lvl6pPr>
            <a:lvl7pPr lvl="6" rtl="0" algn="ctr">
              <a:spcBef>
                <a:spcPts val="0"/>
              </a:spcBef>
              <a:spcAft>
                <a:spcPts val="0"/>
              </a:spcAft>
              <a:buSzPts val="2800"/>
              <a:buChar char="-"/>
              <a:defRPr/>
            </a:lvl7pPr>
            <a:lvl8pPr lvl="7" rtl="0" algn="ctr">
              <a:spcBef>
                <a:spcPts val="0"/>
              </a:spcBef>
              <a:spcAft>
                <a:spcPts val="0"/>
              </a:spcAft>
              <a:buSzPts val="2800"/>
              <a:buChar char="-"/>
              <a:defRPr/>
            </a:lvl8pPr>
            <a:lvl9pPr lvl="8" rtl="0" algn="ctr">
              <a:spcBef>
                <a:spcPts val="0"/>
              </a:spcBef>
              <a:spcAft>
                <a:spcPts val="0"/>
              </a:spcAft>
              <a:buSzPts val="2800"/>
              <a:buChar char="-"/>
              <a:defRPr/>
            </a:lvl9pPr>
          </a:lstStyle>
          <a:p/>
        </p:txBody>
      </p:sp>
      <p:sp>
        <p:nvSpPr>
          <p:cNvPr id="230" name="Google Shape;230;p32"/>
          <p:cNvSpPr txBox="1"/>
          <p:nvPr>
            <p:ph idx="1" type="subTitle"/>
          </p:nvPr>
        </p:nvSpPr>
        <p:spPr>
          <a:xfrm>
            <a:off x="4572115" y="1536625"/>
            <a:ext cx="3904500" cy="11760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34" name="Shape 23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rgbClr val="FFFFFF"/>
        </a:solidFill>
      </p:bgPr>
    </p:bg>
    <p:spTree>
      <p:nvGrpSpPr>
        <p:cNvPr id="22" name="Shape 22"/>
        <p:cNvGrpSpPr/>
        <p:nvPr/>
      </p:nvGrpSpPr>
      <p:grpSpPr>
        <a:xfrm>
          <a:off x="0" y="0"/>
          <a:ext cx="0" cy="0"/>
          <a:chOff x="0" y="0"/>
          <a:chExt cx="0" cy="0"/>
        </a:xfrm>
      </p:grpSpPr>
      <p:sp>
        <p:nvSpPr>
          <p:cNvPr id="23" name="Google Shape;23;p5"/>
          <p:cNvSpPr/>
          <p:nvPr/>
        </p:nvSpPr>
        <p:spPr>
          <a:xfrm>
            <a:off x="0" y="-17475"/>
            <a:ext cx="2628161" cy="2493781"/>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5"/>
          <p:cNvSpPr/>
          <p:nvPr/>
        </p:nvSpPr>
        <p:spPr>
          <a:xfrm>
            <a:off x="4707655" y="933932"/>
            <a:ext cx="4436337" cy="420957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5"/>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6" name="Google Shape;26;p5"/>
          <p:cNvSpPr txBox="1"/>
          <p:nvPr>
            <p:ph idx="1" type="subTitle"/>
          </p:nvPr>
        </p:nvSpPr>
        <p:spPr>
          <a:xfrm>
            <a:off x="1720725" y="3043388"/>
            <a:ext cx="2460000" cy="1046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chemeClr val="accent5"/>
              </a:buClr>
              <a:buSzPts val="1400"/>
              <a:buNone/>
              <a:defRPr b="0"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27" name="Google Shape;27;p5"/>
          <p:cNvSpPr txBox="1"/>
          <p:nvPr>
            <p:ph idx="2" type="subTitle"/>
          </p:nvPr>
        </p:nvSpPr>
        <p:spPr>
          <a:xfrm>
            <a:off x="4950804" y="3043388"/>
            <a:ext cx="2460000" cy="10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5"/>
              </a:buClr>
              <a:buSzPts val="1400"/>
              <a:buNone/>
              <a:defRPr b="0"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8" name="Google Shape;28;p5"/>
          <p:cNvSpPr txBox="1"/>
          <p:nvPr>
            <p:ph idx="3" type="subTitle"/>
          </p:nvPr>
        </p:nvSpPr>
        <p:spPr>
          <a:xfrm>
            <a:off x="5061357" y="4089788"/>
            <a:ext cx="2238900" cy="36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atin typeface="Impact"/>
                <a:ea typeface="Impact"/>
                <a:cs typeface="Impact"/>
                <a:sym typeface="Impac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9" name="Google Shape;29;p5"/>
          <p:cNvSpPr txBox="1"/>
          <p:nvPr>
            <p:ph idx="4" type="subTitle"/>
          </p:nvPr>
        </p:nvSpPr>
        <p:spPr>
          <a:xfrm>
            <a:off x="2020863" y="4089788"/>
            <a:ext cx="1859700" cy="36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atin typeface="Impact"/>
                <a:ea typeface="Impact"/>
                <a:cs typeface="Impact"/>
                <a:sym typeface="Impac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rgbClr val="FFFFFF"/>
        </a:solidFill>
      </p:bgPr>
    </p:bg>
    <p:spTree>
      <p:nvGrpSpPr>
        <p:cNvPr id="30" name="Shape 30"/>
        <p:cNvGrpSpPr/>
        <p:nvPr/>
      </p:nvGrpSpPr>
      <p:grpSpPr>
        <a:xfrm>
          <a:off x="0" y="0"/>
          <a:ext cx="0" cy="0"/>
          <a:chOff x="0" y="0"/>
          <a:chExt cx="0" cy="0"/>
        </a:xfrm>
      </p:grpSpPr>
      <p:sp>
        <p:nvSpPr>
          <p:cNvPr id="31" name="Google Shape;31;p6"/>
          <p:cNvSpPr/>
          <p:nvPr/>
        </p:nvSpPr>
        <p:spPr>
          <a:xfrm>
            <a:off x="0" y="0"/>
            <a:ext cx="2591598" cy="2459066"/>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6"/>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3" name="Google Shape;33;p6"/>
          <p:cNvSpPr/>
          <p:nvPr/>
        </p:nvSpPr>
        <p:spPr>
          <a:xfrm rot="10800000">
            <a:off x="5411207" y="1601580"/>
            <a:ext cx="3732794" cy="3541924"/>
          </a:xfrm>
          <a:custGeom>
            <a:rect b="b" l="l" r="r" t="t"/>
            <a:pathLst>
              <a:path extrusionOk="0" h="8498" w="8956">
                <a:moveTo>
                  <a:pt x="0" y="1"/>
                </a:moveTo>
                <a:lnTo>
                  <a:pt x="0" y="8161"/>
                </a:lnTo>
                <a:cubicBezTo>
                  <a:pt x="434" y="8376"/>
                  <a:pt x="878" y="8497"/>
                  <a:pt x="1301" y="8497"/>
                </a:cubicBezTo>
                <a:cubicBezTo>
                  <a:pt x="2196" y="8497"/>
                  <a:pt x="2998" y="7955"/>
                  <a:pt x="3414" y="6616"/>
                </a:cubicBezTo>
                <a:cubicBezTo>
                  <a:pt x="4129" y="4320"/>
                  <a:pt x="7192" y="4598"/>
                  <a:pt x="8218" y="3021"/>
                </a:cubicBezTo>
                <a:cubicBezTo>
                  <a:pt x="8955" y="1887"/>
                  <a:pt x="8939" y="812"/>
                  <a:pt x="8722" y="1"/>
                </a:cubicBez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orient="horz" pos="252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rgbClr val="FFFFFF"/>
        </a:solidFill>
      </p:bgPr>
    </p:bg>
    <p:spTree>
      <p:nvGrpSpPr>
        <p:cNvPr id="34" name="Shape 34"/>
        <p:cNvGrpSpPr/>
        <p:nvPr/>
      </p:nvGrpSpPr>
      <p:grpSpPr>
        <a:xfrm>
          <a:off x="0" y="0"/>
          <a:ext cx="0" cy="0"/>
          <a:chOff x="0" y="0"/>
          <a:chExt cx="0" cy="0"/>
        </a:xfrm>
      </p:grpSpPr>
      <p:sp>
        <p:nvSpPr>
          <p:cNvPr id="35" name="Google Shape;35;p7"/>
          <p:cNvSpPr/>
          <p:nvPr/>
        </p:nvSpPr>
        <p:spPr>
          <a:xfrm>
            <a:off x="4408075" y="649675"/>
            <a:ext cx="4735924" cy="4493818"/>
          </a:xfrm>
          <a:custGeom>
            <a:rect b="b" l="l" r="r" t="t"/>
            <a:pathLst>
              <a:path extrusionOk="0" h="12863" w="13556">
                <a:moveTo>
                  <a:pt x="11587" y="0"/>
                </a:moveTo>
                <a:cubicBezTo>
                  <a:pt x="10232" y="0"/>
                  <a:pt x="9019" y="822"/>
                  <a:pt x="8388" y="2849"/>
                </a:cubicBezTo>
                <a:cubicBezTo>
                  <a:pt x="7306" y="6325"/>
                  <a:pt x="2669" y="5903"/>
                  <a:pt x="1116" y="8291"/>
                </a:cubicBezTo>
                <a:cubicBezTo>
                  <a:pt x="0" y="10008"/>
                  <a:pt x="26" y="11634"/>
                  <a:pt x="353" y="12863"/>
                </a:cubicBezTo>
                <a:lnTo>
                  <a:pt x="13556" y="12863"/>
                </a:lnTo>
                <a:lnTo>
                  <a:pt x="13556" y="510"/>
                </a:lnTo>
                <a:cubicBezTo>
                  <a:pt x="12899" y="184"/>
                  <a:pt x="12227" y="0"/>
                  <a:pt x="115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7"/>
          <p:cNvSpPr/>
          <p:nvPr/>
        </p:nvSpPr>
        <p:spPr>
          <a:xfrm rot="-5400000">
            <a:off x="-43413" y="43394"/>
            <a:ext cx="1633727" cy="1546917"/>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7"/>
          <p:cNvSpPr txBox="1"/>
          <p:nvPr>
            <p:ph idx="1" type="subTitle"/>
          </p:nvPr>
        </p:nvSpPr>
        <p:spPr>
          <a:xfrm>
            <a:off x="724100" y="1625075"/>
            <a:ext cx="5353500" cy="27390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b="0"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8" name="Google Shape;38;p7"/>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rgbClr val="FFFFFF"/>
        </a:solidFill>
      </p:bgPr>
    </p:bg>
    <p:spTree>
      <p:nvGrpSpPr>
        <p:cNvPr id="39" name="Shape 39"/>
        <p:cNvGrpSpPr/>
        <p:nvPr/>
      </p:nvGrpSpPr>
      <p:grpSpPr>
        <a:xfrm>
          <a:off x="0" y="0"/>
          <a:ext cx="0" cy="0"/>
          <a:chOff x="0" y="0"/>
          <a:chExt cx="0" cy="0"/>
        </a:xfrm>
      </p:grpSpPr>
      <p:sp>
        <p:nvSpPr>
          <p:cNvPr id="40" name="Google Shape;40;p8"/>
          <p:cNvSpPr/>
          <p:nvPr/>
        </p:nvSpPr>
        <p:spPr>
          <a:xfrm>
            <a:off x="0" y="1710982"/>
            <a:ext cx="4250323" cy="3432525"/>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8"/>
          <p:cNvSpPr/>
          <p:nvPr/>
        </p:nvSpPr>
        <p:spPr>
          <a:xfrm>
            <a:off x="7062367" y="-205"/>
            <a:ext cx="2081637" cy="1971027"/>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8"/>
          <p:cNvSpPr txBox="1"/>
          <p:nvPr>
            <p:ph idx="1" type="subTitle"/>
          </p:nvPr>
        </p:nvSpPr>
        <p:spPr>
          <a:xfrm>
            <a:off x="713221" y="3394574"/>
            <a:ext cx="3858900" cy="65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3" name="Google Shape;43;p8"/>
          <p:cNvSpPr txBox="1"/>
          <p:nvPr>
            <p:ph type="title"/>
          </p:nvPr>
        </p:nvSpPr>
        <p:spPr>
          <a:xfrm>
            <a:off x="713225" y="1177394"/>
            <a:ext cx="3858900" cy="1963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6700"/>
            </a:lvl1pPr>
            <a:lvl2pPr lvl="1">
              <a:spcBef>
                <a:spcPts val="0"/>
              </a:spcBef>
              <a:spcAft>
                <a:spcPts val="0"/>
              </a:spcAft>
              <a:buSzPts val="2800"/>
              <a:buNone/>
              <a:defRPr>
                <a:latin typeface="Nunito"/>
                <a:ea typeface="Nunito"/>
                <a:cs typeface="Nunito"/>
                <a:sym typeface="Nunito"/>
              </a:defRPr>
            </a:lvl2pPr>
            <a:lvl3pPr lvl="2">
              <a:spcBef>
                <a:spcPts val="0"/>
              </a:spcBef>
              <a:spcAft>
                <a:spcPts val="0"/>
              </a:spcAft>
              <a:buSzPts val="2800"/>
              <a:buNone/>
              <a:defRPr>
                <a:latin typeface="Nunito"/>
                <a:ea typeface="Nunito"/>
                <a:cs typeface="Nunito"/>
                <a:sym typeface="Nunito"/>
              </a:defRPr>
            </a:lvl3pPr>
            <a:lvl4pPr lvl="3">
              <a:spcBef>
                <a:spcPts val="0"/>
              </a:spcBef>
              <a:spcAft>
                <a:spcPts val="0"/>
              </a:spcAft>
              <a:buSzPts val="2800"/>
              <a:buNone/>
              <a:defRPr>
                <a:latin typeface="Nunito"/>
                <a:ea typeface="Nunito"/>
                <a:cs typeface="Nunito"/>
                <a:sym typeface="Nunito"/>
              </a:defRPr>
            </a:lvl4pPr>
            <a:lvl5pPr lvl="4">
              <a:spcBef>
                <a:spcPts val="0"/>
              </a:spcBef>
              <a:spcAft>
                <a:spcPts val="0"/>
              </a:spcAft>
              <a:buSzPts val="2800"/>
              <a:buNone/>
              <a:defRPr>
                <a:latin typeface="Nunito"/>
                <a:ea typeface="Nunito"/>
                <a:cs typeface="Nunito"/>
                <a:sym typeface="Nunito"/>
              </a:defRPr>
            </a:lvl5pPr>
            <a:lvl6pPr lvl="5">
              <a:spcBef>
                <a:spcPts val="0"/>
              </a:spcBef>
              <a:spcAft>
                <a:spcPts val="0"/>
              </a:spcAft>
              <a:buSzPts val="2800"/>
              <a:buNone/>
              <a:defRPr>
                <a:latin typeface="Nunito"/>
                <a:ea typeface="Nunito"/>
                <a:cs typeface="Nunito"/>
                <a:sym typeface="Nunito"/>
              </a:defRPr>
            </a:lvl6pPr>
            <a:lvl7pPr lvl="6">
              <a:spcBef>
                <a:spcPts val="0"/>
              </a:spcBef>
              <a:spcAft>
                <a:spcPts val="0"/>
              </a:spcAft>
              <a:buSzPts val="2800"/>
              <a:buNone/>
              <a:defRPr>
                <a:latin typeface="Nunito"/>
                <a:ea typeface="Nunito"/>
                <a:cs typeface="Nunito"/>
                <a:sym typeface="Nunito"/>
              </a:defRPr>
            </a:lvl7pPr>
            <a:lvl8pPr lvl="7">
              <a:spcBef>
                <a:spcPts val="0"/>
              </a:spcBef>
              <a:spcAft>
                <a:spcPts val="0"/>
              </a:spcAft>
              <a:buSzPts val="2800"/>
              <a:buNone/>
              <a:defRPr>
                <a:latin typeface="Nunito"/>
                <a:ea typeface="Nunito"/>
                <a:cs typeface="Nunito"/>
                <a:sym typeface="Nunito"/>
              </a:defRPr>
            </a:lvl8pPr>
            <a:lvl9pPr lvl="8">
              <a:spcBef>
                <a:spcPts val="0"/>
              </a:spcBef>
              <a:spcAft>
                <a:spcPts val="0"/>
              </a:spcAft>
              <a:buSzPts val="2800"/>
              <a:buNone/>
              <a:defRPr>
                <a:latin typeface="Nunito"/>
                <a:ea typeface="Nunito"/>
                <a:cs typeface="Nunito"/>
                <a:sym typeface="Nunito"/>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rgbClr val="FFFFFF"/>
        </a:solidFill>
      </p:bgPr>
    </p:bg>
    <p:spTree>
      <p:nvGrpSpPr>
        <p:cNvPr id="44" name="Shape 44"/>
        <p:cNvGrpSpPr/>
        <p:nvPr/>
      </p:nvGrpSpPr>
      <p:grpSpPr>
        <a:xfrm>
          <a:off x="0" y="0"/>
          <a:ext cx="0" cy="0"/>
          <a:chOff x="0" y="0"/>
          <a:chExt cx="0" cy="0"/>
        </a:xfrm>
      </p:grpSpPr>
      <p:sp>
        <p:nvSpPr>
          <p:cNvPr id="45" name="Google Shape;45;p9"/>
          <p:cNvSpPr/>
          <p:nvPr/>
        </p:nvSpPr>
        <p:spPr>
          <a:xfrm>
            <a:off x="4878375" y="0"/>
            <a:ext cx="42891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9"/>
          <p:cNvSpPr txBox="1"/>
          <p:nvPr>
            <p:ph type="title"/>
          </p:nvPr>
        </p:nvSpPr>
        <p:spPr>
          <a:xfrm>
            <a:off x="819275" y="3165000"/>
            <a:ext cx="3304500" cy="768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7" name="Google Shape;47;p9"/>
          <p:cNvSpPr txBox="1"/>
          <p:nvPr>
            <p:ph idx="1" type="subTitle"/>
          </p:nvPr>
        </p:nvSpPr>
        <p:spPr>
          <a:xfrm>
            <a:off x="1319644" y="3933300"/>
            <a:ext cx="2304000" cy="638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0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8" name="Google Shape;48;p9"/>
          <p:cNvSpPr txBox="1"/>
          <p:nvPr>
            <p:ph idx="2" type="subTitle"/>
          </p:nvPr>
        </p:nvSpPr>
        <p:spPr>
          <a:xfrm>
            <a:off x="5634275" y="1706100"/>
            <a:ext cx="2655000" cy="17313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Clr>
                <a:schemeClr val="lt2"/>
              </a:buClr>
              <a:buSzPts val="1400"/>
              <a:buNone/>
              <a:defRPr b="0" sz="1400">
                <a:solidFill>
                  <a:schemeClr val="lt2"/>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rgbClr val="FFFFFF"/>
        </a:solidFill>
      </p:bgPr>
    </p:bg>
    <p:spTree>
      <p:nvGrpSpPr>
        <p:cNvPr id="49" name="Shape 49"/>
        <p:cNvGrpSpPr/>
        <p:nvPr/>
      </p:nvGrpSpPr>
      <p:grpSpPr>
        <a:xfrm>
          <a:off x="0" y="0"/>
          <a:ext cx="0" cy="0"/>
          <a:chOff x="0" y="0"/>
          <a:chExt cx="0" cy="0"/>
        </a:xfrm>
      </p:grpSpPr>
      <p:sp>
        <p:nvSpPr>
          <p:cNvPr id="50" name="Google Shape;50;p10"/>
          <p:cNvSpPr txBox="1"/>
          <p:nvPr>
            <p:ph type="title"/>
          </p:nvPr>
        </p:nvSpPr>
        <p:spPr>
          <a:xfrm>
            <a:off x="713225" y="1102225"/>
            <a:ext cx="3067500" cy="29391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4200"/>
              <a:buNone/>
              <a:defRPr>
                <a:solidFill>
                  <a:schemeClr val="lt2"/>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59200" cy="6129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3600"/>
              <a:buFont typeface="Impact"/>
              <a:buNone/>
              <a:defRPr b="1" sz="3600">
                <a:solidFill>
                  <a:schemeClr val="lt1"/>
                </a:solidFill>
                <a:latin typeface="Impact"/>
                <a:ea typeface="Impact"/>
                <a:cs typeface="Impact"/>
                <a:sym typeface="Impact"/>
              </a:defRPr>
            </a:lvl1pPr>
            <a:lvl2pPr lvl="1">
              <a:spcBef>
                <a:spcPts val="0"/>
              </a:spcBef>
              <a:spcAft>
                <a:spcPts val="0"/>
              </a:spcAft>
              <a:buClr>
                <a:schemeClr val="lt1"/>
              </a:buClr>
              <a:buSzPts val="2800"/>
              <a:buNone/>
              <a:defRPr sz="2800">
                <a:solidFill>
                  <a:schemeClr val="lt1"/>
                </a:solidFill>
              </a:defRPr>
            </a:lvl2pPr>
            <a:lvl3pPr lvl="2">
              <a:spcBef>
                <a:spcPts val="0"/>
              </a:spcBef>
              <a:spcAft>
                <a:spcPts val="0"/>
              </a:spcAft>
              <a:buClr>
                <a:schemeClr val="lt1"/>
              </a:buClr>
              <a:buSzPts val="2800"/>
              <a:buNone/>
              <a:defRPr sz="2800">
                <a:solidFill>
                  <a:schemeClr val="lt1"/>
                </a:solidFill>
              </a:defRPr>
            </a:lvl3pPr>
            <a:lvl4pPr lvl="3">
              <a:spcBef>
                <a:spcPts val="0"/>
              </a:spcBef>
              <a:spcAft>
                <a:spcPts val="0"/>
              </a:spcAft>
              <a:buClr>
                <a:schemeClr val="lt1"/>
              </a:buClr>
              <a:buSzPts val="2800"/>
              <a:buNone/>
              <a:defRPr sz="2800">
                <a:solidFill>
                  <a:schemeClr val="lt1"/>
                </a:solidFill>
              </a:defRPr>
            </a:lvl4pPr>
            <a:lvl5pPr lvl="4">
              <a:spcBef>
                <a:spcPts val="0"/>
              </a:spcBef>
              <a:spcAft>
                <a:spcPts val="0"/>
              </a:spcAft>
              <a:buClr>
                <a:schemeClr val="lt1"/>
              </a:buClr>
              <a:buSzPts val="2800"/>
              <a:buNone/>
              <a:defRPr sz="2800">
                <a:solidFill>
                  <a:schemeClr val="lt1"/>
                </a:solidFill>
              </a:defRPr>
            </a:lvl5pPr>
            <a:lvl6pPr lvl="5">
              <a:spcBef>
                <a:spcPts val="0"/>
              </a:spcBef>
              <a:spcAft>
                <a:spcPts val="0"/>
              </a:spcAft>
              <a:buClr>
                <a:schemeClr val="lt1"/>
              </a:buClr>
              <a:buSzPts val="2800"/>
              <a:buNone/>
              <a:defRPr sz="2800">
                <a:solidFill>
                  <a:schemeClr val="lt1"/>
                </a:solidFill>
              </a:defRPr>
            </a:lvl6pPr>
            <a:lvl7pPr lvl="6">
              <a:spcBef>
                <a:spcPts val="0"/>
              </a:spcBef>
              <a:spcAft>
                <a:spcPts val="0"/>
              </a:spcAft>
              <a:buClr>
                <a:schemeClr val="lt1"/>
              </a:buClr>
              <a:buSzPts val="2800"/>
              <a:buNone/>
              <a:defRPr sz="2800">
                <a:solidFill>
                  <a:schemeClr val="lt1"/>
                </a:solidFill>
              </a:defRPr>
            </a:lvl7pPr>
            <a:lvl8pPr lvl="7">
              <a:spcBef>
                <a:spcPts val="0"/>
              </a:spcBef>
              <a:spcAft>
                <a:spcPts val="0"/>
              </a:spcAft>
              <a:buClr>
                <a:schemeClr val="lt1"/>
              </a:buClr>
              <a:buSzPts val="2800"/>
              <a:buNone/>
              <a:defRPr sz="2800">
                <a:solidFill>
                  <a:schemeClr val="lt1"/>
                </a:solidFill>
              </a:defRPr>
            </a:lvl8pPr>
            <a:lvl9pPr lvl="8">
              <a:spcBef>
                <a:spcPts val="0"/>
              </a:spcBef>
              <a:spcAft>
                <a:spcPts val="0"/>
              </a:spcAft>
              <a:buClr>
                <a:schemeClr val="lt1"/>
              </a:buClr>
              <a:buSzPts val="2800"/>
              <a:buNone/>
              <a:defRPr sz="2800">
                <a:solidFill>
                  <a:schemeClr val="lt1"/>
                </a:solidFill>
              </a:defRPr>
            </a:lvl9pPr>
          </a:lstStyle>
          <a:p/>
        </p:txBody>
      </p:sp>
      <p:sp>
        <p:nvSpPr>
          <p:cNvPr id="7" name="Google Shape;7;p1"/>
          <p:cNvSpPr txBox="1"/>
          <p:nvPr>
            <p:ph idx="1" type="body"/>
          </p:nvPr>
        </p:nvSpPr>
        <p:spPr>
          <a:xfrm>
            <a:off x="713225" y="1456650"/>
            <a:ext cx="7759200" cy="31122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lt2"/>
              </a:buClr>
              <a:buSzPts val="1400"/>
              <a:buFont typeface="Lato"/>
              <a:buChar char="●"/>
              <a:defRPr>
                <a:solidFill>
                  <a:schemeClr val="lt2"/>
                </a:solidFill>
                <a:latin typeface="Lato"/>
                <a:ea typeface="Lato"/>
                <a:cs typeface="Lato"/>
                <a:sym typeface="Lato"/>
              </a:defRPr>
            </a:lvl1pPr>
            <a:lvl2pPr indent="-317500" lvl="1" marL="9144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2pPr>
            <a:lvl3pPr indent="-317500" lvl="2" marL="13716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3pPr>
            <a:lvl4pPr indent="-317500" lvl="3" marL="18288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4pPr>
            <a:lvl5pPr indent="-317500" lvl="4" marL="22860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5pPr>
            <a:lvl6pPr indent="-317500" lvl="5" marL="27432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6pPr>
            <a:lvl7pPr indent="-317500" lvl="6" marL="32004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7pPr>
            <a:lvl8pPr indent="-317500" lvl="7" marL="3657600">
              <a:lnSpc>
                <a:spcPct val="115000"/>
              </a:lnSpc>
              <a:spcBef>
                <a:spcPts val="1600"/>
              </a:spcBef>
              <a:spcAft>
                <a:spcPts val="0"/>
              </a:spcAft>
              <a:buClr>
                <a:schemeClr val="lt2"/>
              </a:buClr>
              <a:buSzPts val="1400"/>
              <a:buFont typeface="Lato"/>
              <a:buChar char="○"/>
              <a:defRPr>
                <a:solidFill>
                  <a:schemeClr val="lt2"/>
                </a:solidFill>
                <a:latin typeface="Lato"/>
                <a:ea typeface="Lato"/>
                <a:cs typeface="Lato"/>
                <a:sym typeface="Lato"/>
              </a:defRPr>
            </a:lvl8pPr>
            <a:lvl9pPr indent="-317500" lvl="8" marL="4114800">
              <a:lnSpc>
                <a:spcPct val="115000"/>
              </a:lnSpc>
              <a:spcBef>
                <a:spcPts val="1600"/>
              </a:spcBef>
              <a:spcAft>
                <a:spcPts val="1600"/>
              </a:spcAft>
              <a:buClr>
                <a:schemeClr val="lt2"/>
              </a:buClr>
              <a:buSzPts val="1400"/>
              <a:buFont typeface="Lato"/>
              <a:buChar char="■"/>
              <a:defRPr>
                <a:solidFill>
                  <a:schemeClr val="lt2"/>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31" name="Shape 231"/>
        <p:cNvGrpSpPr/>
        <p:nvPr/>
      </p:nvGrpSpPr>
      <p:grpSpPr>
        <a:xfrm>
          <a:off x="0" y="0"/>
          <a:ext cx="0" cy="0"/>
          <a:chOff x="0" y="0"/>
          <a:chExt cx="0" cy="0"/>
        </a:xfrm>
      </p:grpSpPr>
      <p:sp>
        <p:nvSpPr>
          <p:cNvPr id="232" name="Google Shape;232;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33" name="Google Shape;233;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 Id="rId3" Type="http://schemas.openxmlformats.org/officeDocument/2006/relationships/hyperlink" Target="https://docs.google.com/spreadsheets/d/1svCz1D-e9vGKEObt1pBUSStbf2M_d5acxTKvQctYQco/copy" TargetMode="Externa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4.xml"/><Relationship Id="rId3" Type="http://schemas.openxmlformats.org/officeDocument/2006/relationships/hyperlink" Target="https://docs.google.com/spreadsheets/d/1svCz1D-e9vGKEObt1pBUSStbf2M_d5acxTKvQctYQco/copy" TargetMode="Externa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0.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 Id="rId3" Type="http://schemas.openxmlformats.org/officeDocument/2006/relationships/image" Target="../media/image9.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4.xml"/><Relationship Id="rId8" Type="http://schemas.openxmlformats.org/officeDocument/2006/relationships/slide" Target="/ppt/slides/slide33.xml"/><Relationship Id="rId11" Type="http://schemas.openxmlformats.org/officeDocument/2006/relationships/slide" Target="/ppt/slides/slide35.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slide" Target="/ppt/slides/slide36.xml"/><Relationship Id="rId15" Type="http://schemas.openxmlformats.org/officeDocument/2006/relationships/slide" Target="/ppt/slides/slide38.xml"/><Relationship Id="rId14" Type="http://schemas.openxmlformats.org/officeDocument/2006/relationships/slide" Target="/ppt/slides/slide37.xml"/><Relationship Id="rId17" Type="http://schemas.openxmlformats.org/officeDocument/2006/relationships/slide" Target="/ppt/slides/slide39.xml"/><Relationship Id="rId16" Type="http://schemas.openxmlformats.org/officeDocument/2006/relationships/hyperlink" Target="https://storyset.com/?utm_source=slidesgo_template&amp;utm_medium=referral-link&amp;utm_campaign=slidesgo_contents_of_this_template&amp;utm_term=storyset&amp;utm_content=storyset" TargetMode="External"/><Relationship Id="rId19" Type="http://schemas.openxmlformats.org/officeDocument/2006/relationships/slide" Target="/ppt/slides/slide45.xml"/><Relationship Id="rId18" Type="http://schemas.openxmlformats.org/officeDocument/2006/relationships/slide" Target="/ppt/slides/slide3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0.xml"/><Relationship Id="rId3" Type="http://schemas.openxmlformats.org/officeDocument/2006/relationships/image" Target="../media/image12.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 Id="rId3" Type="http://schemas.openxmlformats.org/officeDocument/2006/relationships/image" Target="../media/image11.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2.xml"/><Relationship Id="rId3" Type="http://schemas.openxmlformats.org/officeDocument/2006/relationships/image" Target="../media/image8.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hyperlink" Target="https://www.freepik.com/free-vector/office-concept-illustration_6610842.htm/?utm_source=slidesgo_template&amp;utm_medium=referral-link&amp;utm_campaign=sg_resources&amp;utm_content=freepik" TargetMode="External"/><Relationship Id="rId4" Type="http://schemas.openxmlformats.org/officeDocument/2006/relationships/hyperlink" Target="https://www.freepik.com/free-vector/usability-testing-concept-illustration_7230624.htm/?utm_source=slidesgo_template&amp;utm_medium=referral-link&amp;utm_campaign=sg_resources&amp;utm_content=freepik" TargetMode="External"/><Relationship Id="rId9" Type="http://schemas.openxmlformats.org/officeDocument/2006/relationships/hyperlink" Target="https://www.freepik.com/free-vector/online-world-concept-illustration_7769827.htm/?utm_source=slidesgo_template&amp;utm_medium=referral-link&amp;utm_campaign=sg_resources&amp;utm_content=freepik" TargetMode="External"/><Relationship Id="rId5" Type="http://schemas.openxmlformats.org/officeDocument/2006/relationships/hyperlink" Target="https://www.freepik.com/free-vector/messenger-concept-illustration_6199003.htm/?utm_source=slidesgo_template&amp;utm_medium=referral-link&amp;utm_campaign=sg_resources&amp;utm_content=freepik" TargetMode="External"/><Relationship Id="rId6" Type="http://schemas.openxmlformats.org/officeDocument/2006/relationships/hyperlink" Target="https://www.freepik.com/free-vector/new-message-concept-illustration_6183568.htm/?utm_source=slidesgo_template&amp;utm_medium=referral-link&amp;utm_campaign=sg_resources&amp;utm_content=freepik" TargetMode="External"/><Relationship Id="rId7" Type="http://schemas.openxmlformats.org/officeDocument/2006/relationships/hyperlink" Target="https://www.freepik.com/free-vector/navigation-concept-illustration_6203322.htm/?utm_source=slidesgo_template&amp;utm_medium=referral-link&amp;utm_campaign=sg_resources&amp;utm_content=freepik" TargetMode="External"/><Relationship Id="rId8" Type="http://schemas.openxmlformats.org/officeDocument/2006/relationships/hyperlink" Target="https://www.freepik.com/free-vector/business-deal-concept-illustration_7119383.htm/?utm_source=slidesgo_template&amp;utm_medium=referral-link&amp;utm_campaign=sg_resources&amp;utm_content=freepik" TargetMode="External"/><Relationship Id="rId11" Type="http://schemas.openxmlformats.org/officeDocument/2006/relationships/hyperlink" Target="https://www.freepik.com/free-vector/hidden-concept-illustration_11121749.htm/?utm_source=slidesgo_template&amp;utm_medium=referral-link&amp;utm_campaign=sg_resources&amp;utm_content=freepik" TargetMode="External"/><Relationship Id="rId10" Type="http://schemas.openxmlformats.org/officeDocument/2006/relationships/hyperlink" Target="https://www.freepik.com/free-vector/responsive-concept-illustration_6170520.htm/?utm_source=slidesgo_template&amp;utm_medium=referral-link&amp;utm_campaign=sg_resources&amp;utm_content=freepik" TargetMode="External"/><Relationship Id="rId13" Type="http://schemas.openxmlformats.org/officeDocument/2006/relationships/hyperlink" Target="https://www.freepik.com/free-vector/house-searching-concept-illustration_5421759.htm/?utm_source=slidesgo_template&amp;utm_medium=referral-link&amp;utm_campaign=sg_resources&amp;utm_content=freepik" TargetMode="External"/><Relationship Id="rId12" Type="http://schemas.openxmlformats.org/officeDocument/2006/relationships/hyperlink" Target="https://www.freepik.com/free-vector/focus-concept-illustration_7119364.htm/?utm_source=slidesgo_template&amp;utm_medium=referral-link&amp;utm_campaign=sg_resources&amp;utm_content=freepik" TargetMode="External"/><Relationship Id="rId15" Type="http://schemas.openxmlformats.org/officeDocument/2006/relationships/hyperlink" Target="https://www.freepik.com/free-vector/security-concept-illustration_7191125.htm/?utm_source=slidesgo_template&amp;utm_medium=referral-link&amp;utm_campaign=sg_resources&amp;utm_content=freepik" TargetMode="External"/><Relationship Id="rId14" Type="http://schemas.openxmlformats.org/officeDocument/2006/relationships/hyperlink" Target="https://www.freepik.com/free-vector/secure-data-concept-illustration_5573512.htm/?utm_source=slidesgo_template&amp;utm_medium=referral-link&amp;utm_campaign=sg_resources&amp;utm_content=freepik" TargetMode="External"/><Relationship Id="rId17" Type="http://schemas.openxmlformats.org/officeDocument/2006/relationships/hyperlink" Target="https://www.freepik.com/free-vector/lantern-concept-illustration_8412805.htm/?utm_source=slidesgo_template&amp;utm_medium=referral-link&amp;utm_campaign=sg_resources&amp;utm_content=freepik" TargetMode="External"/><Relationship Id="rId16" Type="http://schemas.openxmlformats.org/officeDocument/2006/relationships/hyperlink" Target="https://www.freepik.com/free-vector/easter-egg-hunt-illustration-concept_6193737.htm/?utm_source=slidesgo_template&amp;utm_medium=referral-link&amp;utm_campaign=sg_resources&amp;utm_content=freepik" TargetMode="External"/><Relationship Id="rId19" Type="http://schemas.openxmlformats.org/officeDocument/2006/relationships/hyperlink" Target="https://www.freepik.com/free-photo/long-view-woman-camera-photo-art-concept_8508920.htm/?utm_source=slidesgo_template&amp;utm_medium=referral-link&amp;utm_campaign=sg_resources&amp;utm_content=freepik" TargetMode="External"/><Relationship Id="rId18" Type="http://schemas.openxmlformats.org/officeDocument/2006/relationships/hyperlink" Target="https://www.freepik.com/free-photo/modern-tourist-using-camera_1199424.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hyperlink" Target="https://fonts.google.com/specimen/Impact" TargetMode="External"/><Relationship Id="rId4" Type="http://schemas.openxmlformats.org/officeDocument/2006/relationships/hyperlink" Target="https://fonts.google.com/specimen/Lato"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gif"/><Relationship Id="rId9" Type="http://schemas.openxmlformats.org/officeDocument/2006/relationships/image" Target="../media/image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3.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238" name="Shape 238"/>
        <p:cNvGrpSpPr/>
        <p:nvPr/>
      </p:nvGrpSpPr>
      <p:grpSpPr>
        <a:xfrm>
          <a:off x="0" y="0"/>
          <a:ext cx="0" cy="0"/>
          <a:chOff x="0" y="0"/>
          <a:chExt cx="0" cy="0"/>
        </a:xfrm>
      </p:grpSpPr>
      <p:sp>
        <p:nvSpPr>
          <p:cNvPr id="239" name="Google Shape;239;p35"/>
          <p:cNvSpPr txBox="1"/>
          <p:nvPr>
            <p:ph type="ctrTitle"/>
          </p:nvPr>
        </p:nvSpPr>
        <p:spPr>
          <a:xfrm>
            <a:off x="4572150" y="1146763"/>
            <a:ext cx="3858900" cy="202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INVESTIGATION PROJECT PROPOSAL </a:t>
            </a:r>
            <a:endParaRPr/>
          </a:p>
        </p:txBody>
      </p:sp>
      <p:sp>
        <p:nvSpPr>
          <p:cNvPr id="240" name="Google Shape;240;p35"/>
          <p:cNvSpPr txBox="1"/>
          <p:nvPr>
            <p:ph idx="1" type="subTitle"/>
          </p:nvPr>
        </p:nvSpPr>
        <p:spPr>
          <a:xfrm>
            <a:off x="4572000" y="3249438"/>
            <a:ext cx="3858900" cy="74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241" name="Google Shape;241;p35"/>
          <p:cNvGrpSpPr/>
          <p:nvPr/>
        </p:nvGrpSpPr>
        <p:grpSpPr>
          <a:xfrm>
            <a:off x="572398" y="1001967"/>
            <a:ext cx="4056048" cy="2872265"/>
            <a:chOff x="575100" y="316100"/>
            <a:chExt cx="2160000" cy="1441900"/>
          </a:xfrm>
        </p:grpSpPr>
        <p:sp>
          <p:nvSpPr>
            <p:cNvPr id="242" name="Google Shape;242;p35"/>
            <p:cNvSpPr/>
            <p:nvPr/>
          </p:nvSpPr>
          <p:spPr>
            <a:xfrm>
              <a:off x="2478400" y="1072775"/>
              <a:ext cx="256700" cy="630850"/>
            </a:xfrm>
            <a:custGeom>
              <a:rect b="b" l="l" r="r" t="t"/>
              <a:pathLst>
                <a:path extrusionOk="0" h="25234" w="10268">
                  <a:moveTo>
                    <a:pt x="5750" y="1114"/>
                  </a:moveTo>
                  <a:cubicBezTo>
                    <a:pt x="5853" y="1114"/>
                    <a:pt x="5957" y="1118"/>
                    <a:pt x="6061" y="1128"/>
                  </a:cubicBezTo>
                  <a:cubicBezTo>
                    <a:pt x="7830" y="1298"/>
                    <a:pt x="9130" y="2873"/>
                    <a:pt x="8961" y="4641"/>
                  </a:cubicBezTo>
                  <a:cubicBezTo>
                    <a:pt x="8802" y="6305"/>
                    <a:pt x="7396" y="7555"/>
                    <a:pt x="5757" y="7555"/>
                  </a:cubicBezTo>
                  <a:cubicBezTo>
                    <a:pt x="5655" y="7555"/>
                    <a:pt x="5552" y="7551"/>
                    <a:pt x="5448" y="7541"/>
                  </a:cubicBezTo>
                  <a:cubicBezTo>
                    <a:pt x="3680" y="7372"/>
                    <a:pt x="2380" y="5796"/>
                    <a:pt x="2549" y="4029"/>
                  </a:cubicBezTo>
                  <a:cubicBezTo>
                    <a:pt x="2631" y="3172"/>
                    <a:pt x="3040" y="2399"/>
                    <a:pt x="3704" y="1851"/>
                  </a:cubicBezTo>
                  <a:cubicBezTo>
                    <a:pt x="4287" y="1370"/>
                    <a:pt x="5004" y="1114"/>
                    <a:pt x="5750" y="1114"/>
                  </a:cubicBezTo>
                  <a:close/>
                  <a:moveTo>
                    <a:pt x="5749" y="1"/>
                  </a:moveTo>
                  <a:cubicBezTo>
                    <a:pt x="4744" y="1"/>
                    <a:pt x="3780" y="345"/>
                    <a:pt x="2995" y="993"/>
                  </a:cubicBezTo>
                  <a:cubicBezTo>
                    <a:pt x="2103" y="1730"/>
                    <a:pt x="1551" y="2771"/>
                    <a:pt x="1441" y="3923"/>
                  </a:cubicBezTo>
                  <a:cubicBezTo>
                    <a:pt x="1240" y="6032"/>
                    <a:pt x="2594" y="7936"/>
                    <a:pt x="4561" y="8499"/>
                  </a:cubicBezTo>
                  <a:cubicBezTo>
                    <a:pt x="4245" y="11807"/>
                    <a:pt x="3929" y="15114"/>
                    <a:pt x="3614" y="18421"/>
                  </a:cubicBezTo>
                  <a:lnTo>
                    <a:pt x="246" y="18099"/>
                  </a:lnTo>
                  <a:lnTo>
                    <a:pt x="0" y="20673"/>
                  </a:lnTo>
                  <a:lnTo>
                    <a:pt x="1310" y="20797"/>
                  </a:lnTo>
                  <a:lnTo>
                    <a:pt x="1198" y="21967"/>
                  </a:lnTo>
                  <a:lnTo>
                    <a:pt x="2414" y="22083"/>
                  </a:lnTo>
                  <a:lnTo>
                    <a:pt x="2317" y="23111"/>
                  </a:lnTo>
                  <a:lnTo>
                    <a:pt x="913" y="22978"/>
                  </a:lnTo>
                  <a:lnTo>
                    <a:pt x="829" y="23867"/>
                  </a:lnTo>
                  <a:lnTo>
                    <a:pt x="3074" y="24080"/>
                  </a:lnTo>
                  <a:cubicBezTo>
                    <a:pt x="3063" y="24194"/>
                    <a:pt x="3053" y="24307"/>
                    <a:pt x="3041" y="24419"/>
                  </a:cubicBezTo>
                  <a:cubicBezTo>
                    <a:pt x="3002" y="24830"/>
                    <a:pt x="3402" y="25234"/>
                    <a:pt x="3806" y="25234"/>
                  </a:cubicBezTo>
                  <a:cubicBezTo>
                    <a:pt x="3810" y="25234"/>
                    <a:pt x="3814" y="25234"/>
                    <a:pt x="3817" y="25234"/>
                  </a:cubicBezTo>
                  <a:cubicBezTo>
                    <a:pt x="4273" y="25224"/>
                    <a:pt x="4589" y="24902"/>
                    <a:pt x="4631" y="24458"/>
                  </a:cubicBezTo>
                  <a:cubicBezTo>
                    <a:pt x="5029" y="20298"/>
                    <a:pt x="5425" y="16138"/>
                    <a:pt x="5822" y="11979"/>
                  </a:cubicBezTo>
                  <a:cubicBezTo>
                    <a:pt x="5928" y="10869"/>
                    <a:pt x="6033" y="9759"/>
                    <a:pt x="6140" y="8650"/>
                  </a:cubicBezTo>
                  <a:cubicBezTo>
                    <a:pt x="8178" y="8469"/>
                    <a:pt x="9867" y="6855"/>
                    <a:pt x="10068" y="4746"/>
                  </a:cubicBezTo>
                  <a:cubicBezTo>
                    <a:pt x="10267" y="2658"/>
                    <a:pt x="8944" y="769"/>
                    <a:pt x="7008" y="185"/>
                  </a:cubicBezTo>
                  <a:cubicBezTo>
                    <a:pt x="6738" y="104"/>
                    <a:pt x="6457" y="48"/>
                    <a:pt x="6166" y="20"/>
                  </a:cubicBezTo>
                  <a:cubicBezTo>
                    <a:pt x="6027" y="7"/>
                    <a:pt x="5887" y="1"/>
                    <a:pt x="57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5"/>
            <p:cNvSpPr/>
            <p:nvPr/>
          </p:nvSpPr>
          <p:spPr>
            <a:xfrm>
              <a:off x="2429900" y="602400"/>
              <a:ext cx="222650" cy="268075"/>
            </a:xfrm>
            <a:custGeom>
              <a:rect b="b" l="l" r="r" t="t"/>
              <a:pathLst>
                <a:path extrusionOk="0" h="10723" w="8906">
                  <a:moveTo>
                    <a:pt x="5954" y="527"/>
                  </a:moveTo>
                  <a:cubicBezTo>
                    <a:pt x="6178" y="527"/>
                    <a:pt x="6406" y="567"/>
                    <a:pt x="6628" y="651"/>
                  </a:cubicBezTo>
                  <a:cubicBezTo>
                    <a:pt x="7619" y="1023"/>
                    <a:pt x="8121" y="2133"/>
                    <a:pt x="7750" y="3121"/>
                  </a:cubicBezTo>
                  <a:lnTo>
                    <a:pt x="7478" y="3812"/>
                  </a:lnTo>
                  <a:lnTo>
                    <a:pt x="3885" y="2460"/>
                  </a:lnTo>
                  <a:lnTo>
                    <a:pt x="4155" y="1771"/>
                  </a:lnTo>
                  <a:cubicBezTo>
                    <a:pt x="4445" y="1002"/>
                    <a:pt x="5177" y="527"/>
                    <a:pt x="5954" y="527"/>
                  </a:cubicBezTo>
                  <a:close/>
                  <a:moveTo>
                    <a:pt x="4593" y="5409"/>
                  </a:moveTo>
                  <a:cubicBezTo>
                    <a:pt x="4678" y="5409"/>
                    <a:pt x="4765" y="5424"/>
                    <a:pt x="4849" y="5455"/>
                  </a:cubicBezTo>
                  <a:cubicBezTo>
                    <a:pt x="5226" y="5598"/>
                    <a:pt x="5416" y="6018"/>
                    <a:pt x="5274" y="6394"/>
                  </a:cubicBezTo>
                  <a:cubicBezTo>
                    <a:pt x="5186" y="6630"/>
                    <a:pt x="4987" y="6792"/>
                    <a:pt x="4759" y="6846"/>
                  </a:cubicBezTo>
                  <a:cubicBezTo>
                    <a:pt x="4721" y="7189"/>
                    <a:pt x="4656" y="7744"/>
                    <a:pt x="4656" y="7744"/>
                  </a:cubicBezTo>
                  <a:lnTo>
                    <a:pt x="3537" y="7323"/>
                  </a:lnTo>
                  <a:lnTo>
                    <a:pt x="4016" y="6581"/>
                  </a:lnTo>
                  <a:cubicBezTo>
                    <a:pt x="3867" y="6388"/>
                    <a:pt x="3819" y="6125"/>
                    <a:pt x="3911" y="5881"/>
                  </a:cubicBezTo>
                  <a:cubicBezTo>
                    <a:pt x="4021" y="5589"/>
                    <a:pt x="4298" y="5409"/>
                    <a:pt x="4593" y="5409"/>
                  </a:cubicBezTo>
                  <a:close/>
                  <a:moveTo>
                    <a:pt x="5954" y="0"/>
                  </a:moveTo>
                  <a:cubicBezTo>
                    <a:pt x="4964" y="0"/>
                    <a:pt x="4031" y="605"/>
                    <a:pt x="3663" y="1582"/>
                  </a:cubicBezTo>
                  <a:lnTo>
                    <a:pt x="3385" y="2289"/>
                  </a:lnTo>
                  <a:cubicBezTo>
                    <a:pt x="3289" y="2269"/>
                    <a:pt x="3192" y="2258"/>
                    <a:pt x="3096" y="2258"/>
                  </a:cubicBezTo>
                  <a:cubicBezTo>
                    <a:pt x="2543" y="2258"/>
                    <a:pt x="2022" y="2596"/>
                    <a:pt x="1816" y="3144"/>
                  </a:cubicBezTo>
                  <a:lnTo>
                    <a:pt x="266" y="7261"/>
                  </a:lnTo>
                  <a:cubicBezTo>
                    <a:pt x="0" y="7969"/>
                    <a:pt x="358" y="8759"/>
                    <a:pt x="1065" y="9026"/>
                  </a:cubicBezTo>
                  <a:lnTo>
                    <a:pt x="5340" y="10634"/>
                  </a:lnTo>
                  <a:cubicBezTo>
                    <a:pt x="5499" y="10694"/>
                    <a:pt x="5662" y="10722"/>
                    <a:pt x="5822" y="10722"/>
                  </a:cubicBezTo>
                  <a:cubicBezTo>
                    <a:pt x="6376" y="10722"/>
                    <a:pt x="6897" y="10384"/>
                    <a:pt x="7104" y="9835"/>
                  </a:cubicBezTo>
                  <a:lnTo>
                    <a:pt x="8654" y="5717"/>
                  </a:lnTo>
                  <a:cubicBezTo>
                    <a:pt x="8905" y="5049"/>
                    <a:pt x="8600" y="4309"/>
                    <a:pt x="7969" y="4004"/>
                  </a:cubicBezTo>
                  <a:lnTo>
                    <a:pt x="8242" y="3309"/>
                  </a:lnTo>
                  <a:cubicBezTo>
                    <a:pt x="8717" y="2047"/>
                    <a:pt x="8077" y="632"/>
                    <a:pt x="6814" y="157"/>
                  </a:cubicBezTo>
                  <a:cubicBezTo>
                    <a:pt x="6531" y="51"/>
                    <a:pt x="6240" y="0"/>
                    <a:pt x="59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5"/>
            <p:cNvSpPr/>
            <p:nvPr/>
          </p:nvSpPr>
          <p:spPr>
            <a:xfrm>
              <a:off x="1099125" y="316100"/>
              <a:ext cx="193200" cy="193900"/>
            </a:xfrm>
            <a:custGeom>
              <a:rect b="b" l="l" r="r" t="t"/>
              <a:pathLst>
                <a:path extrusionOk="0" h="7756" w="7728">
                  <a:moveTo>
                    <a:pt x="3887" y="102"/>
                  </a:moveTo>
                  <a:cubicBezTo>
                    <a:pt x="4128" y="102"/>
                    <a:pt x="4364" y="123"/>
                    <a:pt x="4589" y="162"/>
                  </a:cubicBezTo>
                  <a:cubicBezTo>
                    <a:pt x="5213" y="272"/>
                    <a:pt x="5754" y="544"/>
                    <a:pt x="6184" y="865"/>
                  </a:cubicBezTo>
                  <a:cubicBezTo>
                    <a:pt x="6615" y="1189"/>
                    <a:pt x="6932" y="1572"/>
                    <a:pt x="7152" y="1937"/>
                  </a:cubicBezTo>
                  <a:cubicBezTo>
                    <a:pt x="7372" y="2306"/>
                    <a:pt x="7511" y="2653"/>
                    <a:pt x="7580" y="2948"/>
                  </a:cubicBezTo>
                  <a:cubicBezTo>
                    <a:pt x="7728" y="3533"/>
                    <a:pt x="7703" y="3876"/>
                    <a:pt x="7722" y="3878"/>
                  </a:cubicBezTo>
                  <a:lnTo>
                    <a:pt x="7722" y="3878"/>
                  </a:lnTo>
                  <a:cubicBezTo>
                    <a:pt x="7703" y="3879"/>
                    <a:pt x="7728" y="4222"/>
                    <a:pt x="7580" y="4807"/>
                  </a:cubicBezTo>
                  <a:cubicBezTo>
                    <a:pt x="7511" y="5102"/>
                    <a:pt x="7372" y="5449"/>
                    <a:pt x="7153" y="5817"/>
                  </a:cubicBezTo>
                  <a:cubicBezTo>
                    <a:pt x="6932" y="6184"/>
                    <a:pt x="6615" y="6566"/>
                    <a:pt x="6184" y="6890"/>
                  </a:cubicBezTo>
                  <a:cubicBezTo>
                    <a:pt x="5754" y="7211"/>
                    <a:pt x="5214" y="7484"/>
                    <a:pt x="4590" y="7594"/>
                  </a:cubicBezTo>
                  <a:cubicBezTo>
                    <a:pt x="4364" y="7632"/>
                    <a:pt x="4129" y="7654"/>
                    <a:pt x="3888" y="7654"/>
                  </a:cubicBezTo>
                  <a:cubicBezTo>
                    <a:pt x="3466" y="7654"/>
                    <a:pt x="3028" y="7587"/>
                    <a:pt x="2604" y="7425"/>
                  </a:cubicBezTo>
                  <a:cubicBezTo>
                    <a:pt x="2269" y="7309"/>
                    <a:pt x="1946" y="7133"/>
                    <a:pt x="1649" y="6910"/>
                  </a:cubicBezTo>
                  <a:cubicBezTo>
                    <a:pt x="1496" y="6805"/>
                    <a:pt x="1362" y="6672"/>
                    <a:pt x="1221" y="6546"/>
                  </a:cubicBezTo>
                  <a:cubicBezTo>
                    <a:pt x="1095" y="6405"/>
                    <a:pt x="961" y="6267"/>
                    <a:pt x="852" y="6108"/>
                  </a:cubicBezTo>
                  <a:cubicBezTo>
                    <a:pt x="387" y="5490"/>
                    <a:pt x="125" y="4696"/>
                    <a:pt x="118" y="3877"/>
                  </a:cubicBezTo>
                  <a:cubicBezTo>
                    <a:pt x="126" y="3059"/>
                    <a:pt x="387" y="2265"/>
                    <a:pt x="852" y="1647"/>
                  </a:cubicBezTo>
                  <a:cubicBezTo>
                    <a:pt x="961" y="1487"/>
                    <a:pt x="1095" y="1350"/>
                    <a:pt x="1221" y="1209"/>
                  </a:cubicBezTo>
                  <a:cubicBezTo>
                    <a:pt x="1362" y="1082"/>
                    <a:pt x="1496" y="950"/>
                    <a:pt x="1649" y="845"/>
                  </a:cubicBezTo>
                  <a:cubicBezTo>
                    <a:pt x="1946" y="623"/>
                    <a:pt x="2269" y="446"/>
                    <a:pt x="2604" y="330"/>
                  </a:cubicBezTo>
                  <a:cubicBezTo>
                    <a:pt x="3028" y="168"/>
                    <a:pt x="3465" y="102"/>
                    <a:pt x="3887" y="102"/>
                  </a:cubicBezTo>
                  <a:close/>
                  <a:moveTo>
                    <a:pt x="3864" y="0"/>
                  </a:moveTo>
                  <a:cubicBezTo>
                    <a:pt x="3438" y="0"/>
                    <a:pt x="2996" y="67"/>
                    <a:pt x="2568" y="228"/>
                  </a:cubicBezTo>
                  <a:cubicBezTo>
                    <a:pt x="2223" y="347"/>
                    <a:pt x="1889" y="526"/>
                    <a:pt x="1583" y="754"/>
                  </a:cubicBezTo>
                  <a:cubicBezTo>
                    <a:pt x="1425" y="863"/>
                    <a:pt x="1286" y="998"/>
                    <a:pt x="1141" y="1129"/>
                  </a:cubicBezTo>
                  <a:cubicBezTo>
                    <a:pt x="1010" y="1273"/>
                    <a:pt x="872" y="1414"/>
                    <a:pt x="759" y="1579"/>
                  </a:cubicBezTo>
                  <a:cubicBezTo>
                    <a:pt x="280" y="2214"/>
                    <a:pt x="8" y="3033"/>
                    <a:pt x="1" y="3877"/>
                  </a:cubicBezTo>
                  <a:cubicBezTo>
                    <a:pt x="8" y="4721"/>
                    <a:pt x="279" y="5540"/>
                    <a:pt x="759" y="6176"/>
                  </a:cubicBezTo>
                  <a:cubicBezTo>
                    <a:pt x="872" y="6340"/>
                    <a:pt x="1010" y="6482"/>
                    <a:pt x="1141" y="6626"/>
                  </a:cubicBezTo>
                  <a:cubicBezTo>
                    <a:pt x="1286" y="6757"/>
                    <a:pt x="1425" y="6893"/>
                    <a:pt x="1583" y="7001"/>
                  </a:cubicBezTo>
                  <a:cubicBezTo>
                    <a:pt x="1889" y="7229"/>
                    <a:pt x="2223" y="7409"/>
                    <a:pt x="2568" y="7527"/>
                  </a:cubicBezTo>
                  <a:cubicBezTo>
                    <a:pt x="2996" y="7688"/>
                    <a:pt x="3438" y="7755"/>
                    <a:pt x="3864" y="7755"/>
                  </a:cubicBezTo>
                  <a:cubicBezTo>
                    <a:pt x="4119" y="7755"/>
                    <a:pt x="4369" y="7731"/>
                    <a:pt x="4607" y="7689"/>
                  </a:cubicBezTo>
                  <a:cubicBezTo>
                    <a:pt x="5247" y="7572"/>
                    <a:pt x="5799" y="7288"/>
                    <a:pt x="6235" y="6956"/>
                  </a:cubicBezTo>
                  <a:cubicBezTo>
                    <a:pt x="6671" y="6620"/>
                    <a:pt x="6990" y="6226"/>
                    <a:pt x="7209" y="5851"/>
                  </a:cubicBezTo>
                  <a:cubicBezTo>
                    <a:pt x="7427" y="5474"/>
                    <a:pt x="7562" y="5118"/>
                    <a:pt x="7625" y="4819"/>
                  </a:cubicBezTo>
                  <a:cubicBezTo>
                    <a:pt x="7667" y="4671"/>
                    <a:pt x="7681" y="4535"/>
                    <a:pt x="7697" y="4419"/>
                  </a:cubicBezTo>
                  <a:cubicBezTo>
                    <a:pt x="7717" y="4303"/>
                    <a:pt x="7722" y="4203"/>
                    <a:pt x="7722" y="4123"/>
                  </a:cubicBezTo>
                  <a:cubicBezTo>
                    <a:pt x="7723" y="4048"/>
                    <a:pt x="7724" y="3988"/>
                    <a:pt x="7725" y="3940"/>
                  </a:cubicBezTo>
                  <a:cubicBezTo>
                    <a:pt x="7725" y="3899"/>
                    <a:pt x="7724" y="3878"/>
                    <a:pt x="7723" y="3878"/>
                  </a:cubicBezTo>
                  <a:cubicBezTo>
                    <a:pt x="7724" y="3878"/>
                    <a:pt x="7725" y="3857"/>
                    <a:pt x="7725" y="3816"/>
                  </a:cubicBezTo>
                  <a:cubicBezTo>
                    <a:pt x="7724" y="3768"/>
                    <a:pt x="7723" y="3707"/>
                    <a:pt x="7722" y="3633"/>
                  </a:cubicBezTo>
                  <a:cubicBezTo>
                    <a:pt x="7722" y="3552"/>
                    <a:pt x="7717" y="3452"/>
                    <a:pt x="7697" y="3336"/>
                  </a:cubicBezTo>
                  <a:cubicBezTo>
                    <a:pt x="7681" y="3219"/>
                    <a:pt x="7667" y="3084"/>
                    <a:pt x="7625" y="2936"/>
                  </a:cubicBezTo>
                  <a:cubicBezTo>
                    <a:pt x="7562" y="2637"/>
                    <a:pt x="7427" y="2281"/>
                    <a:pt x="7209" y="1904"/>
                  </a:cubicBezTo>
                  <a:cubicBezTo>
                    <a:pt x="6990" y="1528"/>
                    <a:pt x="6671" y="1134"/>
                    <a:pt x="6235" y="799"/>
                  </a:cubicBezTo>
                  <a:cubicBezTo>
                    <a:pt x="5799" y="467"/>
                    <a:pt x="5246" y="182"/>
                    <a:pt x="4607" y="66"/>
                  </a:cubicBezTo>
                  <a:cubicBezTo>
                    <a:pt x="4369" y="24"/>
                    <a:pt x="4119" y="0"/>
                    <a:pt x="386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5"/>
            <p:cNvSpPr/>
            <p:nvPr/>
          </p:nvSpPr>
          <p:spPr>
            <a:xfrm>
              <a:off x="1261425" y="482800"/>
              <a:ext cx="92325" cy="91200"/>
            </a:xfrm>
            <a:custGeom>
              <a:rect b="b" l="l" r="r" t="t"/>
              <a:pathLst>
                <a:path extrusionOk="0" h="3648" w="3693">
                  <a:moveTo>
                    <a:pt x="24" y="1"/>
                  </a:moveTo>
                  <a:cubicBezTo>
                    <a:pt x="24" y="1"/>
                    <a:pt x="23" y="1"/>
                    <a:pt x="23" y="1"/>
                  </a:cubicBezTo>
                  <a:cubicBezTo>
                    <a:pt x="0" y="24"/>
                    <a:pt x="798" y="859"/>
                    <a:pt x="1805" y="1866"/>
                  </a:cubicBezTo>
                  <a:cubicBezTo>
                    <a:pt x="2797" y="2858"/>
                    <a:pt x="3622" y="3648"/>
                    <a:pt x="3668" y="3648"/>
                  </a:cubicBezTo>
                  <a:cubicBezTo>
                    <a:pt x="3668" y="3648"/>
                    <a:pt x="3669" y="3648"/>
                    <a:pt x="3669" y="3647"/>
                  </a:cubicBezTo>
                  <a:cubicBezTo>
                    <a:pt x="3693" y="3625"/>
                    <a:pt x="2895" y="2790"/>
                    <a:pt x="1888" y="1783"/>
                  </a:cubicBezTo>
                  <a:cubicBezTo>
                    <a:pt x="895" y="790"/>
                    <a:pt x="69" y="1"/>
                    <a:pt x="2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5"/>
            <p:cNvSpPr/>
            <p:nvPr/>
          </p:nvSpPr>
          <p:spPr>
            <a:xfrm>
              <a:off x="1454325" y="350925"/>
              <a:ext cx="465325" cy="584200"/>
            </a:xfrm>
            <a:custGeom>
              <a:rect b="b" l="l" r="r" t="t"/>
              <a:pathLst>
                <a:path extrusionOk="0" h="23368" w="18613">
                  <a:moveTo>
                    <a:pt x="5307" y="0"/>
                  </a:moveTo>
                  <a:cubicBezTo>
                    <a:pt x="4552" y="0"/>
                    <a:pt x="3876" y="531"/>
                    <a:pt x="3721" y="1301"/>
                  </a:cubicBezTo>
                  <a:lnTo>
                    <a:pt x="177" y="18866"/>
                  </a:lnTo>
                  <a:cubicBezTo>
                    <a:pt x="0" y="19743"/>
                    <a:pt x="568" y="20598"/>
                    <a:pt x="1444" y="20775"/>
                  </a:cubicBezTo>
                  <a:lnTo>
                    <a:pt x="14135" y="23335"/>
                  </a:lnTo>
                  <a:cubicBezTo>
                    <a:pt x="14244" y="23357"/>
                    <a:pt x="14352" y="23367"/>
                    <a:pt x="14458" y="23367"/>
                  </a:cubicBezTo>
                  <a:cubicBezTo>
                    <a:pt x="15213" y="23367"/>
                    <a:pt x="15889" y="22837"/>
                    <a:pt x="16044" y="22068"/>
                  </a:cubicBezTo>
                  <a:lnTo>
                    <a:pt x="18613" y="9335"/>
                  </a:lnTo>
                  <a:lnTo>
                    <a:pt x="13678" y="1657"/>
                  </a:lnTo>
                  <a:lnTo>
                    <a:pt x="5629" y="33"/>
                  </a:lnTo>
                  <a:cubicBezTo>
                    <a:pt x="5521" y="11"/>
                    <a:pt x="5413" y="0"/>
                    <a:pt x="5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5"/>
            <p:cNvSpPr/>
            <p:nvPr/>
          </p:nvSpPr>
          <p:spPr>
            <a:xfrm>
              <a:off x="1767225" y="392325"/>
              <a:ext cx="152425" cy="192000"/>
            </a:xfrm>
            <a:custGeom>
              <a:rect b="b" l="l" r="r" t="t"/>
              <a:pathLst>
                <a:path extrusionOk="0" h="7680" w="6097">
                  <a:moveTo>
                    <a:pt x="1162" y="1"/>
                  </a:moveTo>
                  <a:lnTo>
                    <a:pt x="165" y="4945"/>
                  </a:lnTo>
                  <a:cubicBezTo>
                    <a:pt x="0" y="5760"/>
                    <a:pt x="528" y="6555"/>
                    <a:pt x="1343" y="6720"/>
                  </a:cubicBezTo>
                  <a:lnTo>
                    <a:pt x="6097" y="7679"/>
                  </a:lnTo>
                  <a:lnTo>
                    <a:pt x="6097" y="7679"/>
                  </a:lnTo>
                  <a:lnTo>
                    <a:pt x="1162"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5"/>
            <p:cNvSpPr/>
            <p:nvPr/>
          </p:nvSpPr>
          <p:spPr>
            <a:xfrm>
              <a:off x="1763150" y="527100"/>
              <a:ext cx="156500" cy="90550"/>
            </a:xfrm>
            <a:custGeom>
              <a:rect b="b" l="l" r="r" t="t"/>
              <a:pathLst>
                <a:path extrusionOk="0" h="3622" w="6260">
                  <a:moveTo>
                    <a:pt x="305" y="1"/>
                  </a:moveTo>
                  <a:cubicBezTo>
                    <a:pt x="305" y="1"/>
                    <a:pt x="0" y="1187"/>
                    <a:pt x="1286" y="1857"/>
                  </a:cubicBezTo>
                  <a:cubicBezTo>
                    <a:pt x="1334" y="1881"/>
                    <a:pt x="1385" y="1903"/>
                    <a:pt x="1436" y="1923"/>
                  </a:cubicBezTo>
                  <a:cubicBezTo>
                    <a:pt x="2016" y="2152"/>
                    <a:pt x="5746" y="3621"/>
                    <a:pt x="5980" y="3621"/>
                  </a:cubicBezTo>
                  <a:cubicBezTo>
                    <a:pt x="5987" y="3621"/>
                    <a:pt x="5991" y="3620"/>
                    <a:pt x="5992" y="3617"/>
                  </a:cubicBezTo>
                  <a:cubicBezTo>
                    <a:pt x="6013" y="3515"/>
                    <a:pt x="6260" y="2288"/>
                    <a:pt x="6260" y="2288"/>
                  </a:cubicBezTo>
                  <a:lnTo>
                    <a:pt x="1506" y="1330"/>
                  </a:lnTo>
                  <a:cubicBezTo>
                    <a:pt x="1506" y="1330"/>
                    <a:pt x="328" y="1049"/>
                    <a:pt x="30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p:nvPr/>
          </p:nvSpPr>
          <p:spPr>
            <a:xfrm>
              <a:off x="1575375" y="575725"/>
              <a:ext cx="237025" cy="160825"/>
            </a:xfrm>
            <a:custGeom>
              <a:rect b="b" l="l" r="r" t="t"/>
              <a:pathLst>
                <a:path extrusionOk="0" h="6433" w="9481">
                  <a:moveTo>
                    <a:pt x="4693" y="276"/>
                  </a:moveTo>
                  <a:cubicBezTo>
                    <a:pt x="4954" y="276"/>
                    <a:pt x="5225" y="299"/>
                    <a:pt x="5503" y="351"/>
                  </a:cubicBezTo>
                  <a:cubicBezTo>
                    <a:pt x="8310" y="872"/>
                    <a:pt x="9089" y="3867"/>
                    <a:pt x="9191" y="4323"/>
                  </a:cubicBezTo>
                  <a:cubicBezTo>
                    <a:pt x="9073" y="4474"/>
                    <a:pt x="8657" y="4968"/>
                    <a:pt x="7956" y="5402"/>
                  </a:cubicBezTo>
                  <a:cubicBezTo>
                    <a:pt x="7142" y="5907"/>
                    <a:pt x="6245" y="6160"/>
                    <a:pt x="5280" y="6160"/>
                  </a:cubicBezTo>
                  <a:cubicBezTo>
                    <a:pt x="4922" y="6160"/>
                    <a:pt x="4555" y="6125"/>
                    <a:pt x="4178" y="6055"/>
                  </a:cubicBezTo>
                  <a:cubicBezTo>
                    <a:pt x="1601" y="5578"/>
                    <a:pt x="483" y="3161"/>
                    <a:pt x="301" y="2727"/>
                  </a:cubicBezTo>
                  <a:cubicBezTo>
                    <a:pt x="583" y="2350"/>
                    <a:pt x="2244" y="276"/>
                    <a:pt x="4693" y="276"/>
                  </a:cubicBezTo>
                  <a:close/>
                  <a:moveTo>
                    <a:pt x="4692" y="0"/>
                  </a:moveTo>
                  <a:cubicBezTo>
                    <a:pt x="1865" y="0"/>
                    <a:pt x="51" y="2601"/>
                    <a:pt x="31" y="2630"/>
                  </a:cubicBezTo>
                  <a:cubicBezTo>
                    <a:pt x="7" y="2667"/>
                    <a:pt x="1" y="2713"/>
                    <a:pt x="15" y="2755"/>
                  </a:cubicBezTo>
                  <a:cubicBezTo>
                    <a:pt x="27" y="2785"/>
                    <a:pt x="1151" y="5774"/>
                    <a:pt x="4129" y="6326"/>
                  </a:cubicBezTo>
                  <a:cubicBezTo>
                    <a:pt x="4527" y="6400"/>
                    <a:pt x="4903" y="6432"/>
                    <a:pt x="5258" y="6432"/>
                  </a:cubicBezTo>
                  <a:cubicBezTo>
                    <a:pt x="8011" y="6432"/>
                    <a:pt x="9436" y="4457"/>
                    <a:pt x="9451" y="4435"/>
                  </a:cubicBezTo>
                  <a:cubicBezTo>
                    <a:pt x="9472" y="4404"/>
                    <a:pt x="9481" y="4367"/>
                    <a:pt x="9474" y="4331"/>
                  </a:cubicBezTo>
                  <a:cubicBezTo>
                    <a:pt x="9467" y="4294"/>
                    <a:pt x="8765" y="678"/>
                    <a:pt x="5554" y="80"/>
                  </a:cubicBezTo>
                  <a:cubicBezTo>
                    <a:pt x="5257" y="25"/>
                    <a:pt x="4970" y="0"/>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5"/>
            <p:cNvSpPr/>
            <p:nvPr/>
          </p:nvSpPr>
          <p:spPr>
            <a:xfrm>
              <a:off x="1652550" y="610475"/>
              <a:ext cx="95700" cy="96675"/>
            </a:xfrm>
            <a:custGeom>
              <a:rect b="b" l="l" r="r" t="t"/>
              <a:pathLst>
                <a:path extrusionOk="0" h="3867" w="3828">
                  <a:moveTo>
                    <a:pt x="1941" y="275"/>
                  </a:moveTo>
                  <a:cubicBezTo>
                    <a:pt x="2034" y="275"/>
                    <a:pt x="2127" y="284"/>
                    <a:pt x="2220" y="301"/>
                  </a:cubicBezTo>
                  <a:cubicBezTo>
                    <a:pt x="2633" y="379"/>
                    <a:pt x="2989" y="620"/>
                    <a:pt x="3224" y="982"/>
                  </a:cubicBezTo>
                  <a:cubicBezTo>
                    <a:pt x="3459" y="1346"/>
                    <a:pt x="3545" y="1787"/>
                    <a:pt x="3463" y="2223"/>
                  </a:cubicBezTo>
                  <a:cubicBezTo>
                    <a:pt x="3381" y="2661"/>
                    <a:pt x="3142" y="3041"/>
                    <a:pt x="2791" y="3294"/>
                  </a:cubicBezTo>
                  <a:cubicBezTo>
                    <a:pt x="2519" y="3489"/>
                    <a:pt x="2206" y="3591"/>
                    <a:pt x="1887" y="3591"/>
                  </a:cubicBezTo>
                  <a:cubicBezTo>
                    <a:pt x="1795" y="3591"/>
                    <a:pt x="1701" y="3583"/>
                    <a:pt x="1608" y="3565"/>
                  </a:cubicBezTo>
                  <a:cubicBezTo>
                    <a:pt x="1195" y="3487"/>
                    <a:pt x="839" y="3246"/>
                    <a:pt x="604" y="2885"/>
                  </a:cubicBezTo>
                  <a:cubicBezTo>
                    <a:pt x="369" y="2521"/>
                    <a:pt x="284" y="2080"/>
                    <a:pt x="365" y="1643"/>
                  </a:cubicBezTo>
                  <a:cubicBezTo>
                    <a:pt x="447" y="1206"/>
                    <a:pt x="686" y="825"/>
                    <a:pt x="1038" y="572"/>
                  </a:cubicBezTo>
                  <a:cubicBezTo>
                    <a:pt x="1309" y="377"/>
                    <a:pt x="1621" y="275"/>
                    <a:pt x="1941" y="275"/>
                  </a:cubicBezTo>
                  <a:close/>
                  <a:moveTo>
                    <a:pt x="1939" y="0"/>
                  </a:moveTo>
                  <a:cubicBezTo>
                    <a:pt x="1563" y="0"/>
                    <a:pt x="1195" y="120"/>
                    <a:pt x="878" y="349"/>
                  </a:cubicBezTo>
                  <a:cubicBezTo>
                    <a:pt x="468" y="644"/>
                    <a:pt x="190" y="1085"/>
                    <a:pt x="95" y="1593"/>
                  </a:cubicBezTo>
                  <a:cubicBezTo>
                    <a:pt x="0" y="2099"/>
                    <a:pt x="99" y="2612"/>
                    <a:pt x="374" y="3034"/>
                  </a:cubicBezTo>
                  <a:cubicBezTo>
                    <a:pt x="650" y="3459"/>
                    <a:pt x="1071" y="3744"/>
                    <a:pt x="1558" y="3835"/>
                  </a:cubicBezTo>
                  <a:cubicBezTo>
                    <a:pt x="1668" y="3856"/>
                    <a:pt x="1779" y="3866"/>
                    <a:pt x="1888" y="3866"/>
                  </a:cubicBezTo>
                  <a:cubicBezTo>
                    <a:pt x="2264" y="3866"/>
                    <a:pt x="2633" y="3747"/>
                    <a:pt x="2951" y="3517"/>
                  </a:cubicBezTo>
                  <a:cubicBezTo>
                    <a:pt x="3360" y="3222"/>
                    <a:pt x="3638" y="2781"/>
                    <a:pt x="3733" y="2274"/>
                  </a:cubicBezTo>
                  <a:cubicBezTo>
                    <a:pt x="3828" y="1767"/>
                    <a:pt x="3729" y="1255"/>
                    <a:pt x="3454" y="832"/>
                  </a:cubicBezTo>
                  <a:cubicBezTo>
                    <a:pt x="3178" y="407"/>
                    <a:pt x="2757" y="122"/>
                    <a:pt x="2270" y="32"/>
                  </a:cubicBezTo>
                  <a:cubicBezTo>
                    <a:pt x="2160" y="11"/>
                    <a:pt x="2049" y="0"/>
                    <a:pt x="19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5"/>
            <p:cNvSpPr/>
            <p:nvPr/>
          </p:nvSpPr>
          <p:spPr>
            <a:xfrm>
              <a:off x="1595925" y="586050"/>
              <a:ext cx="218200" cy="138350"/>
            </a:xfrm>
            <a:custGeom>
              <a:rect b="b" l="l" r="r" t="t"/>
              <a:pathLst>
                <a:path extrusionOk="0" h="5534" w="8728">
                  <a:moveTo>
                    <a:pt x="8571" y="0"/>
                  </a:moveTo>
                  <a:cubicBezTo>
                    <a:pt x="8546" y="0"/>
                    <a:pt x="8521" y="7"/>
                    <a:pt x="8498" y="21"/>
                  </a:cubicBezTo>
                  <a:lnTo>
                    <a:pt x="84" y="5281"/>
                  </a:lnTo>
                  <a:cubicBezTo>
                    <a:pt x="19" y="5321"/>
                    <a:pt x="0" y="5406"/>
                    <a:pt x="40" y="5470"/>
                  </a:cubicBezTo>
                  <a:cubicBezTo>
                    <a:pt x="67" y="5511"/>
                    <a:pt x="111" y="5534"/>
                    <a:pt x="157" y="5534"/>
                  </a:cubicBezTo>
                  <a:cubicBezTo>
                    <a:pt x="182" y="5534"/>
                    <a:pt x="207" y="5528"/>
                    <a:pt x="230" y="5514"/>
                  </a:cubicBezTo>
                  <a:lnTo>
                    <a:pt x="8644" y="254"/>
                  </a:lnTo>
                  <a:cubicBezTo>
                    <a:pt x="8708" y="214"/>
                    <a:pt x="8728" y="129"/>
                    <a:pt x="8687" y="65"/>
                  </a:cubicBezTo>
                  <a:cubicBezTo>
                    <a:pt x="8662" y="23"/>
                    <a:pt x="8617" y="0"/>
                    <a:pt x="8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5"/>
            <p:cNvSpPr/>
            <p:nvPr/>
          </p:nvSpPr>
          <p:spPr>
            <a:xfrm>
              <a:off x="590900" y="1302575"/>
              <a:ext cx="481150" cy="455425"/>
            </a:xfrm>
            <a:custGeom>
              <a:rect b="b" l="l" r="r" t="t"/>
              <a:pathLst>
                <a:path extrusionOk="0" h="18217" w="19246">
                  <a:moveTo>
                    <a:pt x="6539" y="1"/>
                  </a:moveTo>
                  <a:lnTo>
                    <a:pt x="832" y="3331"/>
                  </a:lnTo>
                  <a:cubicBezTo>
                    <a:pt x="211" y="3694"/>
                    <a:pt x="0" y="4492"/>
                    <a:pt x="364" y="5114"/>
                  </a:cubicBezTo>
                  <a:lnTo>
                    <a:pt x="7632" y="17570"/>
                  </a:lnTo>
                  <a:cubicBezTo>
                    <a:pt x="7874" y="17985"/>
                    <a:pt x="8311" y="18217"/>
                    <a:pt x="8760" y="18217"/>
                  </a:cubicBezTo>
                  <a:cubicBezTo>
                    <a:pt x="8983" y="18217"/>
                    <a:pt x="9209" y="18159"/>
                    <a:pt x="9415" y="18039"/>
                  </a:cubicBezTo>
                  <a:lnTo>
                    <a:pt x="18415" y="12787"/>
                  </a:lnTo>
                  <a:cubicBezTo>
                    <a:pt x="19036" y="12424"/>
                    <a:pt x="19246" y="11626"/>
                    <a:pt x="18884" y="11004"/>
                  </a:cubicBezTo>
                  <a:lnTo>
                    <a:pt x="13614" y="1976"/>
                  </a:lnTo>
                  <a:lnTo>
                    <a:pt x="65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5"/>
            <p:cNvSpPr/>
            <p:nvPr/>
          </p:nvSpPr>
          <p:spPr>
            <a:xfrm>
              <a:off x="754375" y="1302575"/>
              <a:ext cx="176900" cy="102700"/>
            </a:xfrm>
            <a:custGeom>
              <a:rect b="b" l="l" r="r" t="t"/>
              <a:pathLst>
                <a:path extrusionOk="0" h="4108" w="7076">
                  <a:moveTo>
                    <a:pt x="0" y="1"/>
                  </a:moveTo>
                  <a:lnTo>
                    <a:pt x="2046" y="3506"/>
                  </a:lnTo>
                  <a:cubicBezTo>
                    <a:pt x="2272" y="3892"/>
                    <a:pt x="2677" y="4108"/>
                    <a:pt x="3095" y="4108"/>
                  </a:cubicBezTo>
                  <a:cubicBezTo>
                    <a:pt x="3302" y="4108"/>
                    <a:pt x="3513" y="4054"/>
                    <a:pt x="3705" y="3942"/>
                  </a:cubicBezTo>
                  <a:lnTo>
                    <a:pt x="7075" y="1976"/>
                  </a:lnTo>
                  <a:lnTo>
                    <a:pt x="0" y="1"/>
                  </a:lnTo>
                  <a:close/>
                </a:path>
              </a:pathLst>
            </a:custGeom>
            <a:solidFill>
              <a:srgbClr val="FFC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5"/>
            <p:cNvSpPr/>
            <p:nvPr/>
          </p:nvSpPr>
          <p:spPr>
            <a:xfrm>
              <a:off x="811175" y="1351950"/>
              <a:ext cx="134825" cy="61500"/>
            </a:xfrm>
            <a:custGeom>
              <a:rect b="b" l="l" r="r" t="t"/>
              <a:pathLst>
                <a:path extrusionOk="0" h="2460" w="5393">
                  <a:moveTo>
                    <a:pt x="4803" y="1"/>
                  </a:moveTo>
                  <a:lnTo>
                    <a:pt x="1433" y="1968"/>
                  </a:lnTo>
                  <a:cubicBezTo>
                    <a:pt x="1433" y="1968"/>
                    <a:pt x="1125" y="2134"/>
                    <a:pt x="754" y="2134"/>
                  </a:cubicBezTo>
                  <a:cubicBezTo>
                    <a:pt x="506" y="2134"/>
                    <a:pt x="231" y="2059"/>
                    <a:pt x="0" y="1812"/>
                  </a:cubicBezTo>
                  <a:lnTo>
                    <a:pt x="0" y="1812"/>
                  </a:lnTo>
                  <a:cubicBezTo>
                    <a:pt x="0" y="1812"/>
                    <a:pt x="334" y="2460"/>
                    <a:pt x="1147" y="2460"/>
                  </a:cubicBezTo>
                  <a:cubicBezTo>
                    <a:pt x="1279" y="2460"/>
                    <a:pt x="1424" y="2443"/>
                    <a:pt x="1582" y="2403"/>
                  </a:cubicBezTo>
                  <a:cubicBezTo>
                    <a:pt x="1625" y="2392"/>
                    <a:pt x="1667" y="2378"/>
                    <a:pt x="1708" y="2362"/>
                  </a:cubicBezTo>
                  <a:cubicBezTo>
                    <a:pt x="2194" y="2184"/>
                    <a:pt x="5393" y="1009"/>
                    <a:pt x="5353" y="943"/>
                  </a:cubicBezTo>
                  <a:cubicBezTo>
                    <a:pt x="5311" y="870"/>
                    <a:pt x="4803" y="1"/>
                    <a:pt x="480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5"/>
            <p:cNvSpPr/>
            <p:nvPr/>
          </p:nvSpPr>
          <p:spPr>
            <a:xfrm>
              <a:off x="759175" y="336450"/>
              <a:ext cx="1693725" cy="1180575"/>
            </a:xfrm>
            <a:custGeom>
              <a:rect b="b" l="l" r="r" t="t"/>
              <a:pathLst>
                <a:path extrusionOk="0" h="47223" w="67749">
                  <a:moveTo>
                    <a:pt x="17124" y="1"/>
                  </a:moveTo>
                  <a:cubicBezTo>
                    <a:pt x="16556" y="1"/>
                    <a:pt x="15988" y="31"/>
                    <a:pt x="15423" y="93"/>
                  </a:cubicBezTo>
                  <a:cubicBezTo>
                    <a:pt x="14652" y="178"/>
                    <a:pt x="13891" y="320"/>
                    <a:pt x="13144" y="517"/>
                  </a:cubicBezTo>
                  <a:cubicBezTo>
                    <a:pt x="7331" y="2043"/>
                    <a:pt x="2915" y="6799"/>
                    <a:pt x="1559" y="12710"/>
                  </a:cubicBezTo>
                  <a:lnTo>
                    <a:pt x="1398" y="13412"/>
                  </a:lnTo>
                  <a:cubicBezTo>
                    <a:pt x="0" y="23323"/>
                    <a:pt x="4896" y="33627"/>
                    <a:pt x="12783" y="39767"/>
                  </a:cubicBezTo>
                  <a:cubicBezTo>
                    <a:pt x="19299" y="44839"/>
                    <a:pt x="27575" y="47222"/>
                    <a:pt x="35805" y="47222"/>
                  </a:cubicBezTo>
                  <a:cubicBezTo>
                    <a:pt x="37536" y="47222"/>
                    <a:pt x="39265" y="47117"/>
                    <a:pt x="40976" y="46909"/>
                  </a:cubicBezTo>
                  <a:cubicBezTo>
                    <a:pt x="48001" y="46054"/>
                    <a:pt x="54995" y="43437"/>
                    <a:pt x="60013" y="38425"/>
                  </a:cubicBezTo>
                  <a:cubicBezTo>
                    <a:pt x="65029" y="33414"/>
                    <a:pt x="67748" y="25775"/>
                    <a:pt x="65859" y="18866"/>
                  </a:cubicBezTo>
                  <a:cubicBezTo>
                    <a:pt x="65146" y="16256"/>
                    <a:pt x="63706" y="13711"/>
                    <a:pt x="61382" y="12355"/>
                  </a:cubicBezTo>
                  <a:cubicBezTo>
                    <a:pt x="60011" y="11557"/>
                    <a:pt x="58514" y="11247"/>
                    <a:pt x="56969" y="11247"/>
                  </a:cubicBezTo>
                  <a:cubicBezTo>
                    <a:pt x="54329" y="11247"/>
                    <a:pt x="51549" y="12153"/>
                    <a:pt x="49022" y="13078"/>
                  </a:cubicBezTo>
                  <a:cubicBezTo>
                    <a:pt x="46485" y="14008"/>
                    <a:pt x="43695" y="14923"/>
                    <a:pt x="41045" y="14923"/>
                  </a:cubicBezTo>
                  <a:cubicBezTo>
                    <a:pt x="39511" y="14923"/>
                    <a:pt x="38024" y="14616"/>
                    <a:pt x="36660" y="13829"/>
                  </a:cubicBezTo>
                  <a:cubicBezTo>
                    <a:pt x="33801" y="12179"/>
                    <a:pt x="32369" y="8887"/>
                    <a:pt x="30295" y="6302"/>
                  </a:cubicBezTo>
                  <a:cubicBezTo>
                    <a:pt x="27126" y="2356"/>
                    <a:pt x="22125" y="1"/>
                    <a:pt x="17124"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5"/>
            <p:cNvSpPr/>
            <p:nvPr/>
          </p:nvSpPr>
          <p:spPr>
            <a:xfrm>
              <a:off x="2397025" y="387025"/>
              <a:ext cx="245050" cy="245050"/>
            </a:xfrm>
            <a:custGeom>
              <a:rect b="b" l="l" r="r" t="t"/>
              <a:pathLst>
                <a:path extrusionOk="0" h="9802" w="9802">
                  <a:moveTo>
                    <a:pt x="4901" y="1"/>
                  </a:moveTo>
                  <a:cubicBezTo>
                    <a:pt x="2194" y="1"/>
                    <a:pt x="0" y="2195"/>
                    <a:pt x="0" y="4902"/>
                  </a:cubicBezTo>
                  <a:cubicBezTo>
                    <a:pt x="0" y="7607"/>
                    <a:pt x="2194" y="9802"/>
                    <a:pt x="4901" y="9802"/>
                  </a:cubicBezTo>
                  <a:cubicBezTo>
                    <a:pt x="7607" y="9802"/>
                    <a:pt x="9801" y="7607"/>
                    <a:pt x="9801" y="4902"/>
                  </a:cubicBezTo>
                  <a:cubicBezTo>
                    <a:pt x="9801" y="2195"/>
                    <a:pt x="7607" y="1"/>
                    <a:pt x="490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5"/>
            <p:cNvSpPr/>
            <p:nvPr/>
          </p:nvSpPr>
          <p:spPr>
            <a:xfrm>
              <a:off x="590625" y="609950"/>
              <a:ext cx="704550" cy="438050"/>
            </a:xfrm>
            <a:custGeom>
              <a:rect b="b" l="l" r="r" t="t"/>
              <a:pathLst>
                <a:path extrusionOk="0" h="17522" w="28182">
                  <a:moveTo>
                    <a:pt x="24507" y="0"/>
                  </a:moveTo>
                  <a:cubicBezTo>
                    <a:pt x="24428" y="0"/>
                    <a:pt x="24347" y="12"/>
                    <a:pt x="24266" y="35"/>
                  </a:cubicBezTo>
                  <a:lnTo>
                    <a:pt x="10758" y="3987"/>
                  </a:lnTo>
                  <a:cubicBezTo>
                    <a:pt x="10679" y="4010"/>
                    <a:pt x="10598" y="4021"/>
                    <a:pt x="10517" y="4021"/>
                  </a:cubicBezTo>
                  <a:cubicBezTo>
                    <a:pt x="10374" y="4021"/>
                    <a:pt x="10232" y="3986"/>
                    <a:pt x="10105" y="3916"/>
                  </a:cubicBezTo>
                  <a:lnTo>
                    <a:pt x="7092" y="2271"/>
                  </a:lnTo>
                  <a:cubicBezTo>
                    <a:pt x="6964" y="2202"/>
                    <a:pt x="6822" y="2167"/>
                    <a:pt x="6680" y="2167"/>
                  </a:cubicBezTo>
                  <a:cubicBezTo>
                    <a:pt x="6601" y="2167"/>
                    <a:pt x="6521" y="2177"/>
                    <a:pt x="6444" y="2200"/>
                  </a:cubicBezTo>
                  <a:lnTo>
                    <a:pt x="739" y="3829"/>
                  </a:lnTo>
                  <a:cubicBezTo>
                    <a:pt x="263" y="3965"/>
                    <a:pt x="0" y="4474"/>
                    <a:pt x="165" y="4940"/>
                  </a:cubicBezTo>
                  <a:lnTo>
                    <a:pt x="4410" y="16949"/>
                  </a:lnTo>
                  <a:cubicBezTo>
                    <a:pt x="4534" y="17299"/>
                    <a:pt x="4864" y="17521"/>
                    <a:pt x="5219" y="17521"/>
                  </a:cubicBezTo>
                  <a:cubicBezTo>
                    <a:pt x="5297" y="17521"/>
                    <a:pt x="5377" y="17511"/>
                    <a:pt x="5455" y="17488"/>
                  </a:cubicBezTo>
                  <a:lnTo>
                    <a:pt x="27462" y="11204"/>
                  </a:lnTo>
                  <a:cubicBezTo>
                    <a:pt x="27918" y="11073"/>
                    <a:pt x="28181" y="10598"/>
                    <a:pt x="28051" y="10142"/>
                  </a:cubicBezTo>
                  <a:lnTo>
                    <a:pt x="25333" y="624"/>
                  </a:lnTo>
                  <a:cubicBezTo>
                    <a:pt x="25225" y="246"/>
                    <a:pt x="24881" y="0"/>
                    <a:pt x="2450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5"/>
            <p:cNvSpPr/>
            <p:nvPr/>
          </p:nvSpPr>
          <p:spPr>
            <a:xfrm>
              <a:off x="590625" y="609950"/>
              <a:ext cx="704550" cy="438050"/>
            </a:xfrm>
            <a:custGeom>
              <a:rect b="b" l="l" r="r" t="t"/>
              <a:pathLst>
                <a:path extrusionOk="0" h="17522" w="28182">
                  <a:moveTo>
                    <a:pt x="24507" y="0"/>
                  </a:moveTo>
                  <a:cubicBezTo>
                    <a:pt x="24428" y="0"/>
                    <a:pt x="24347" y="12"/>
                    <a:pt x="24266" y="35"/>
                  </a:cubicBezTo>
                  <a:lnTo>
                    <a:pt x="10758" y="3987"/>
                  </a:lnTo>
                  <a:cubicBezTo>
                    <a:pt x="10679" y="4010"/>
                    <a:pt x="10598" y="4021"/>
                    <a:pt x="10517" y="4021"/>
                  </a:cubicBezTo>
                  <a:cubicBezTo>
                    <a:pt x="10374" y="4021"/>
                    <a:pt x="10232" y="3986"/>
                    <a:pt x="10105" y="3916"/>
                  </a:cubicBezTo>
                  <a:lnTo>
                    <a:pt x="7092" y="2271"/>
                  </a:lnTo>
                  <a:cubicBezTo>
                    <a:pt x="6964" y="2202"/>
                    <a:pt x="6822" y="2167"/>
                    <a:pt x="6680" y="2167"/>
                  </a:cubicBezTo>
                  <a:cubicBezTo>
                    <a:pt x="6601" y="2167"/>
                    <a:pt x="6521" y="2177"/>
                    <a:pt x="6444" y="2200"/>
                  </a:cubicBezTo>
                  <a:lnTo>
                    <a:pt x="739" y="3829"/>
                  </a:lnTo>
                  <a:cubicBezTo>
                    <a:pt x="263" y="3965"/>
                    <a:pt x="0" y="4474"/>
                    <a:pt x="165" y="4940"/>
                  </a:cubicBezTo>
                  <a:lnTo>
                    <a:pt x="4410" y="16949"/>
                  </a:lnTo>
                  <a:cubicBezTo>
                    <a:pt x="4534" y="17299"/>
                    <a:pt x="4864" y="17521"/>
                    <a:pt x="5219" y="17521"/>
                  </a:cubicBezTo>
                  <a:cubicBezTo>
                    <a:pt x="5297" y="17521"/>
                    <a:pt x="5377" y="17511"/>
                    <a:pt x="5455" y="17488"/>
                  </a:cubicBezTo>
                  <a:lnTo>
                    <a:pt x="27462" y="11204"/>
                  </a:lnTo>
                  <a:cubicBezTo>
                    <a:pt x="27918" y="11073"/>
                    <a:pt x="28181" y="10598"/>
                    <a:pt x="28051" y="10142"/>
                  </a:cubicBezTo>
                  <a:lnTo>
                    <a:pt x="25333" y="624"/>
                  </a:lnTo>
                  <a:cubicBezTo>
                    <a:pt x="25225" y="246"/>
                    <a:pt x="24881" y="0"/>
                    <a:pt x="245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5"/>
            <p:cNvSpPr/>
            <p:nvPr/>
          </p:nvSpPr>
          <p:spPr>
            <a:xfrm>
              <a:off x="651725" y="587200"/>
              <a:ext cx="621500" cy="473950"/>
            </a:xfrm>
            <a:custGeom>
              <a:rect b="b" l="l" r="r" t="t"/>
              <a:pathLst>
                <a:path extrusionOk="0" h="18958" w="24860">
                  <a:moveTo>
                    <a:pt x="22159" y="0"/>
                  </a:moveTo>
                  <a:cubicBezTo>
                    <a:pt x="22103" y="0"/>
                    <a:pt x="22046" y="8"/>
                    <a:pt x="21989" y="26"/>
                  </a:cubicBezTo>
                  <a:lnTo>
                    <a:pt x="510" y="6491"/>
                  </a:lnTo>
                  <a:cubicBezTo>
                    <a:pt x="176" y="6592"/>
                    <a:pt x="1" y="6954"/>
                    <a:pt x="134" y="7276"/>
                  </a:cubicBezTo>
                  <a:cubicBezTo>
                    <a:pt x="1018" y="9420"/>
                    <a:pt x="4023" y="16695"/>
                    <a:pt x="4866" y="18606"/>
                  </a:cubicBezTo>
                  <a:cubicBezTo>
                    <a:pt x="4962" y="18824"/>
                    <a:pt x="5176" y="18958"/>
                    <a:pt x="5405" y="18958"/>
                  </a:cubicBezTo>
                  <a:cubicBezTo>
                    <a:pt x="5455" y="18958"/>
                    <a:pt x="5506" y="18951"/>
                    <a:pt x="5557" y="18938"/>
                  </a:cubicBezTo>
                  <a:lnTo>
                    <a:pt x="24381" y="13937"/>
                  </a:lnTo>
                  <a:cubicBezTo>
                    <a:pt x="24674" y="13860"/>
                    <a:pt x="24860" y="13572"/>
                    <a:pt x="24812" y="13274"/>
                  </a:cubicBezTo>
                  <a:lnTo>
                    <a:pt x="22740" y="495"/>
                  </a:lnTo>
                  <a:cubicBezTo>
                    <a:pt x="22693" y="203"/>
                    <a:pt x="22439" y="0"/>
                    <a:pt x="22159"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5"/>
            <p:cNvSpPr/>
            <p:nvPr/>
          </p:nvSpPr>
          <p:spPr>
            <a:xfrm>
              <a:off x="624875" y="624325"/>
              <a:ext cx="621725" cy="467800"/>
            </a:xfrm>
            <a:custGeom>
              <a:rect b="b" l="l" r="r" t="t"/>
              <a:pathLst>
                <a:path extrusionOk="0" h="18712" w="24869">
                  <a:moveTo>
                    <a:pt x="22243" y="1"/>
                  </a:moveTo>
                  <a:cubicBezTo>
                    <a:pt x="22193" y="1"/>
                    <a:pt x="22142" y="8"/>
                    <a:pt x="22091" y="22"/>
                  </a:cubicBezTo>
                  <a:lnTo>
                    <a:pt x="479" y="6255"/>
                  </a:lnTo>
                  <a:cubicBezTo>
                    <a:pt x="167" y="6345"/>
                    <a:pt x="1" y="6684"/>
                    <a:pt x="125" y="6986"/>
                  </a:cubicBezTo>
                  <a:cubicBezTo>
                    <a:pt x="995" y="9096"/>
                    <a:pt x="4064" y="16525"/>
                    <a:pt x="4888" y="18388"/>
                  </a:cubicBezTo>
                  <a:cubicBezTo>
                    <a:pt x="4977" y="18589"/>
                    <a:pt x="5175" y="18711"/>
                    <a:pt x="5386" y="18711"/>
                  </a:cubicBezTo>
                  <a:cubicBezTo>
                    <a:pt x="5432" y="18711"/>
                    <a:pt x="5480" y="18705"/>
                    <a:pt x="5527" y="18693"/>
                  </a:cubicBezTo>
                  <a:lnTo>
                    <a:pt x="24425" y="13673"/>
                  </a:lnTo>
                  <a:cubicBezTo>
                    <a:pt x="24697" y="13601"/>
                    <a:pt x="24869" y="13334"/>
                    <a:pt x="24824" y="13057"/>
                  </a:cubicBezTo>
                  <a:lnTo>
                    <a:pt x="22782" y="461"/>
                  </a:lnTo>
                  <a:cubicBezTo>
                    <a:pt x="22738" y="189"/>
                    <a:pt x="22503" y="1"/>
                    <a:pt x="2224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5"/>
            <p:cNvSpPr/>
            <p:nvPr/>
          </p:nvSpPr>
          <p:spPr>
            <a:xfrm>
              <a:off x="575100" y="638425"/>
              <a:ext cx="773300" cy="558150"/>
            </a:xfrm>
            <a:custGeom>
              <a:rect b="b" l="l" r="r" t="t"/>
              <a:pathLst>
                <a:path extrusionOk="0" h="22326" w="30932">
                  <a:moveTo>
                    <a:pt x="27354" y="1"/>
                  </a:moveTo>
                  <a:cubicBezTo>
                    <a:pt x="27298" y="1"/>
                    <a:pt x="27241" y="9"/>
                    <a:pt x="27184" y="26"/>
                  </a:cubicBezTo>
                  <a:lnTo>
                    <a:pt x="7610" y="5886"/>
                  </a:lnTo>
                  <a:lnTo>
                    <a:pt x="7314" y="5426"/>
                  </a:lnTo>
                  <a:cubicBezTo>
                    <a:pt x="7211" y="5265"/>
                    <a:pt x="7031" y="5172"/>
                    <a:pt x="6841" y="5172"/>
                  </a:cubicBezTo>
                  <a:cubicBezTo>
                    <a:pt x="6786" y="5172"/>
                    <a:pt x="6731" y="5180"/>
                    <a:pt x="6676" y="5196"/>
                  </a:cubicBezTo>
                  <a:lnTo>
                    <a:pt x="498" y="6986"/>
                  </a:lnTo>
                  <a:cubicBezTo>
                    <a:pt x="176" y="7079"/>
                    <a:pt x="0" y="7419"/>
                    <a:pt x="119" y="7720"/>
                  </a:cubicBezTo>
                  <a:lnTo>
                    <a:pt x="375" y="8370"/>
                  </a:lnTo>
                  <a:lnTo>
                    <a:pt x="476" y="8625"/>
                  </a:lnTo>
                  <a:lnTo>
                    <a:pt x="6485" y="22024"/>
                  </a:lnTo>
                  <a:cubicBezTo>
                    <a:pt x="6569" y="22211"/>
                    <a:pt x="6762" y="22325"/>
                    <a:pt x="6971" y="22325"/>
                  </a:cubicBezTo>
                  <a:cubicBezTo>
                    <a:pt x="7027" y="22325"/>
                    <a:pt x="7084" y="22317"/>
                    <a:pt x="7140" y="22300"/>
                  </a:cubicBezTo>
                  <a:lnTo>
                    <a:pt x="30486" y="15312"/>
                  </a:lnTo>
                  <a:cubicBezTo>
                    <a:pt x="30762" y="15229"/>
                    <a:pt x="30932" y="14963"/>
                    <a:pt x="30877" y="14699"/>
                  </a:cubicBezTo>
                  <a:lnTo>
                    <a:pt x="27872" y="400"/>
                  </a:lnTo>
                  <a:cubicBezTo>
                    <a:pt x="27821" y="160"/>
                    <a:pt x="27601" y="1"/>
                    <a:pt x="2735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5"/>
            <p:cNvSpPr/>
            <p:nvPr/>
          </p:nvSpPr>
          <p:spPr>
            <a:xfrm>
              <a:off x="904975" y="866050"/>
              <a:ext cx="188400" cy="128775"/>
            </a:xfrm>
            <a:custGeom>
              <a:rect b="b" l="l" r="r" t="t"/>
              <a:pathLst>
                <a:path extrusionOk="0" h="5151" w="7536">
                  <a:moveTo>
                    <a:pt x="4175" y="139"/>
                  </a:moveTo>
                  <a:cubicBezTo>
                    <a:pt x="5972" y="139"/>
                    <a:pt x="7221" y="1534"/>
                    <a:pt x="7391" y="1735"/>
                  </a:cubicBezTo>
                  <a:cubicBezTo>
                    <a:pt x="7365" y="1863"/>
                    <a:pt x="7241" y="2383"/>
                    <a:pt x="6865" y="2974"/>
                  </a:cubicBezTo>
                  <a:cubicBezTo>
                    <a:pt x="6466" y="3597"/>
                    <a:pt x="5695" y="4427"/>
                    <a:pt x="4284" y="4846"/>
                  </a:cubicBezTo>
                  <a:cubicBezTo>
                    <a:pt x="3883" y="4964"/>
                    <a:pt x="3496" y="5013"/>
                    <a:pt x="3130" y="5013"/>
                  </a:cubicBezTo>
                  <a:cubicBezTo>
                    <a:pt x="1538" y="5013"/>
                    <a:pt x="344" y="4086"/>
                    <a:pt x="147" y="3924"/>
                  </a:cubicBezTo>
                  <a:cubicBezTo>
                    <a:pt x="209" y="3582"/>
                    <a:pt x="757" y="999"/>
                    <a:pt x="3160" y="288"/>
                  </a:cubicBezTo>
                  <a:cubicBezTo>
                    <a:pt x="3514" y="183"/>
                    <a:pt x="3853" y="139"/>
                    <a:pt x="4175" y="139"/>
                  </a:cubicBezTo>
                  <a:close/>
                  <a:moveTo>
                    <a:pt x="4176" y="1"/>
                  </a:moveTo>
                  <a:cubicBezTo>
                    <a:pt x="3842" y="1"/>
                    <a:pt x="3489" y="47"/>
                    <a:pt x="3121" y="156"/>
                  </a:cubicBezTo>
                  <a:cubicBezTo>
                    <a:pt x="476" y="938"/>
                    <a:pt x="9" y="3911"/>
                    <a:pt x="4" y="3940"/>
                  </a:cubicBezTo>
                  <a:cubicBezTo>
                    <a:pt x="1" y="3963"/>
                    <a:pt x="9" y="3987"/>
                    <a:pt x="26" y="4001"/>
                  </a:cubicBezTo>
                  <a:cubicBezTo>
                    <a:pt x="42" y="4015"/>
                    <a:pt x="1341" y="5150"/>
                    <a:pt x="3130" y="5150"/>
                  </a:cubicBezTo>
                  <a:cubicBezTo>
                    <a:pt x="3508" y="5150"/>
                    <a:pt x="3908" y="5100"/>
                    <a:pt x="4323" y="4978"/>
                  </a:cubicBezTo>
                  <a:cubicBezTo>
                    <a:pt x="7111" y="4152"/>
                    <a:pt x="7528" y="1751"/>
                    <a:pt x="7533" y="1727"/>
                  </a:cubicBezTo>
                  <a:cubicBezTo>
                    <a:pt x="7535" y="1708"/>
                    <a:pt x="7531" y="1688"/>
                    <a:pt x="7519" y="1674"/>
                  </a:cubicBezTo>
                  <a:cubicBezTo>
                    <a:pt x="7503" y="1654"/>
                    <a:pt x="6167" y="1"/>
                    <a:pt x="4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5"/>
            <p:cNvSpPr/>
            <p:nvPr/>
          </p:nvSpPr>
          <p:spPr>
            <a:xfrm>
              <a:off x="960675" y="893700"/>
              <a:ext cx="82825" cy="74300"/>
            </a:xfrm>
            <a:custGeom>
              <a:rect b="b" l="l" r="r" t="t"/>
              <a:pathLst>
                <a:path extrusionOk="0" h="2972" w="3313">
                  <a:moveTo>
                    <a:pt x="1655" y="138"/>
                  </a:moveTo>
                  <a:cubicBezTo>
                    <a:pt x="2238" y="138"/>
                    <a:pt x="2776" y="519"/>
                    <a:pt x="2949" y="1105"/>
                  </a:cubicBezTo>
                  <a:cubicBezTo>
                    <a:pt x="3158" y="1819"/>
                    <a:pt x="2749" y="2569"/>
                    <a:pt x="2036" y="2779"/>
                  </a:cubicBezTo>
                  <a:cubicBezTo>
                    <a:pt x="1909" y="2816"/>
                    <a:pt x="1782" y="2834"/>
                    <a:pt x="1656" y="2834"/>
                  </a:cubicBezTo>
                  <a:cubicBezTo>
                    <a:pt x="1074" y="2834"/>
                    <a:pt x="535" y="2453"/>
                    <a:pt x="363" y="1866"/>
                  </a:cubicBezTo>
                  <a:cubicBezTo>
                    <a:pt x="153" y="1153"/>
                    <a:pt x="563" y="403"/>
                    <a:pt x="1276" y="193"/>
                  </a:cubicBezTo>
                  <a:cubicBezTo>
                    <a:pt x="1402" y="155"/>
                    <a:pt x="1530" y="138"/>
                    <a:pt x="1655" y="138"/>
                  </a:cubicBezTo>
                  <a:close/>
                  <a:moveTo>
                    <a:pt x="1655" y="1"/>
                  </a:moveTo>
                  <a:cubicBezTo>
                    <a:pt x="1517" y="1"/>
                    <a:pt x="1376" y="20"/>
                    <a:pt x="1237" y="61"/>
                  </a:cubicBezTo>
                  <a:cubicBezTo>
                    <a:pt x="451" y="292"/>
                    <a:pt x="0" y="1119"/>
                    <a:pt x="231" y="1904"/>
                  </a:cubicBezTo>
                  <a:cubicBezTo>
                    <a:pt x="421" y="2551"/>
                    <a:pt x="1014" y="2971"/>
                    <a:pt x="1657" y="2971"/>
                  </a:cubicBezTo>
                  <a:cubicBezTo>
                    <a:pt x="1795" y="2971"/>
                    <a:pt x="1935" y="2951"/>
                    <a:pt x="2075" y="2910"/>
                  </a:cubicBezTo>
                  <a:cubicBezTo>
                    <a:pt x="2861" y="2680"/>
                    <a:pt x="3312" y="1853"/>
                    <a:pt x="3081" y="1067"/>
                  </a:cubicBezTo>
                  <a:cubicBezTo>
                    <a:pt x="2890" y="421"/>
                    <a:pt x="2297" y="1"/>
                    <a:pt x="1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5"/>
            <p:cNvSpPr/>
            <p:nvPr/>
          </p:nvSpPr>
          <p:spPr>
            <a:xfrm>
              <a:off x="939700" y="842225"/>
              <a:ext cx="116575" cy="181200"/>
            </a:xfrm>
            <a:custGeom>
              <a:rect b="b" l="l" r="r" t="t"/>
              <a:pathLst>
                <a:path extrusionOk="0" h="7248" w="4663">
                  <a:moveTo>
                    <a:pt x="4584" y="0"/>
                  </a:moveTo>
                  <a:cubicBezTo>
                    <a:pt x="4561" y="0"/>
                    <a:pt x="4539" y="12"/>
                    <a:pt x="4526" y="32"/>
                  </a:cubicBezTo>
                  <a:lnTo>
                    <a:pt x="21" y="7142"/>
                  </a:lnTo>
                  <a:cubicBezTo>
                    <a:pt x="0" y="7174"/>
                    <a:pt x="10" y="7217"/>
                    <a:pt x="42" y="7237"/>
                  </a:cubicBezTo>
                  <a:cubicBezTo>
                    <a:pt x="53" y="7244"/>
                    <a:pt x="67" y="7247"/>
                    <a:pt x="79" y="7247"/>
                  </a:cubicBezTo>
                  <a:cubicBezTo>
                    <a:pt x="101" y="7247"/>
                    <a:pt x="124" y="7236"/>
                    <a:pt x="137" y="7216"/>
                  </a:cubicBezTo>
                  <a:lnTo>
                    <a:pt x="4643" y="106"/>
                  </a:lnTo>
                  <a:cubicBezTo>
                    <a:pt x="4663" y="74"/>
                    <a:pt x="4653" y="32"/>
                    <a:pt x="4621" y="12"/>
                  </a:cubicBezTo>
                  <a:cubicBezTo>
                    <a:pt x="4609" y="4"/>
                    <a:pt x="4596" y="0"/>
                    <a:pt x="4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5"/>
            <p:cNvSpPr/>
            <p:nvPr/>
          </p:nvSpPr>
          <p:spPr>
            <a:xfrm>
              <a:off x="1112525" y="923750"/>
              <a:ext cx="930525" cy="793775"/>
            </a:xfrm>
            <a:custGeom>
              <a:rect b="b" l="l" r="r" t="t"/>
              <a:pathLst>
                <a:path extrusionOk="0" h="31751" w="37221">
                  <a:moveTo>
                    <a:pt x="8586" y="0"/>
                  </a:moveTo>
                  <a:cubicBezTo>
                    <a:pt x="7744" y="0"/>
                    <a:pt x="6979" y="489"/>
                    <a:pt x="6626" y="1254"/>
                  </a:cubicBezTo>
                  <a:lnTo>
                    <a:pt x="6182" y="2215"/>
                  </a:lnTo>
                  <a:cubicBezTo>
                    <a:pt x="5830" y="2979"/>
                    <a:pt x="5065" y="3468"/>
                    <a:pt x="4223" y="3468"/>
                  </a:cubicBezTo>
                  <a:lnTo>
                    <a:pt x="2160" y="3468"/>
                  </a:lnTo>
                  <a:cubicBezTo>
                    <a:pt x="967" y="3468"/>
                    <a:pt x="1" y="4435"/>
                    <a:pt x="1" y="5627"/>
                  </a:cubicBezTo>
                  <a:lnTo>
                    <a:pt x="1" y="31750"/>
                  </a:lnTo>
                  <a:lnTo>
                    <a:pt x="37221" y="31750"/>
                  </a:lnTo>
                  <a:lnTo>
                    <a:pt x="37221" y="5093"/>
                  </a:lnTo>
                  <a:cubicBezTo>
                    <a:pt x="37221" y="3902"/>
                    <a:pt x="36254" y="2935"/>
                    <a:pt x="35062" y="2935"/>
                  </a:cubicBezTo>
                  <a:lnTo>
                    <a:pt x="22577" y="2935"/>
                  </a:lnTo>
                  <a:cubicBezTo>
                    <a:pt x="21814" y="2935"/>
                    <a:pt x="21107" y="2532"/>
                    <a:pt x="20719" y="1875"/>
                  </a:cubicBezTo>
                  <a:lnTo>
                    <a:pt x="20238" y="1060"/>
                  </a:lnTo>
                  <a:cubicBezTo>
                    <a:pt x="19850" y="404"/>
                    <a:pt x="19143" y="0"/>
                    <a:pt x="18379" y="0"/>
                  </a:cubicBezTo>
                  <a:close/>
                </a:path>
              </a:pathLst>
            </a:custGeom>
            <a:solidFill>
              <a:srgbClr val="FF72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5"/>
            <p:cNvSpPr/>
            <p:nvPr/>
          </p:nvSpPr>
          <p:spPr>
            <a:xfrm>
              <a:off x="1112525" y="923750"/>
              <a:ext cx="930525" cy="793775"/>
            </a:xfrm>
            <a:custGeom>
              <a:rect b="b" l="l" r="r" t="t"/>
              <a:pathLst>
                <a:path extrusionOk="0" h="31751" w="37221">
                  <a:moveTo>
                    <a:pt x="8586" y="0"/>
                  </a:moveTo>
                  <a:cubicBezTo>
                    <a:pt x="7744" y="0"/>
                    <a:pt x="6979" y="489"/>
                    <a:pt x="6626" y="1254"/>
                  </a:cubicBezTo>
                  <a:lnTo>
                    <a:pt x="6182" y="2215"/>
                  </a:lnTo>
                  <a:cubicBezTo>
                    <a:pt x="5830" y="2979"/>
                    <a:pt x="5065" y="3468"/>
                    <a:pt x="4223" y="3468"/>
                  </a:cubicBezTo>
                  <a:lnTo>
                    <a:pt x="2160" y="3468"/>
                  </a:lnTo>
                  <a:cubicBezTo>
                    <a:pt x="967" y="3468"/>
                    <a:pt x="1" y="4435"/>
                    <a:pt x="1" y="5627"/>
                  </a:cubicBezTo>
                  <a:lnTo>
                    <a:pt x="1" y="31750"/>
                  </a:lnTo>
                  <a:lnTo>
                    <a:pt x="37221" y="31750"/>
                  </a:lnTo>
                  <a:lnTo>
                    <a:pt x="37221" y="5093"/>
                  </a:lnTo>
                  <a:cubicBezTo>
                    <a:pt x="37221" y="3902"/>
                    <a:pt x="36254" y="2935"/>
                    <a:pt x="35062" y="2935"/>
                  </a:cubicBezTo>
                  <a:lnTo>
                    <a:pt x="22577" y="2935"/>
                  </a:lnTo>
                  <a:cubicBezTo>
                    <a:pt x="21814" y="2935"/>
                    <a:pt x="21107" y="2532"/>
                    <a:pt x="20719" y="1875"/>
                  </a:cubicBezTo>
                  <a:lnTo>
                    <a:pt x="20238" y="1060"/>
                  </a:lnTo>
                  <a:cubicBezTo>
                    <a:pt x="19850" y="404"/>
                    <a:pt x="19143" y="0"/>
                    <a:pt x="18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5"/>
            <p:cNvSpPr/>
            <p:nvPr/>
          </p:nvSpPr>
          <p:spPr>
            <a:xfrm>
              <a:off x="1112525" y="1055900"/>
              <a:ext cx="992725" cy="647350"/>
            </a:xfrm>
            <a:custGeom>
              <a:rect b="b" l="l" r="r" t="t"/>
              <a:pathLst>
                <a:path extrusionOk="0" h="25894" w="39709">
                  <a:moveTo>
                    <a:pt x="5542" y="0"/>
                  </a:moveTo>
                  <a:cubicBezTo>
                    <a:pt x="4711" y="0"/>
                    <a:pt x="3993" y="580"/>
                    <a:pt x="3819" y="1393"/>
                  </a:cubicBezTo>
                  <a:lnTo>
                    <a:pt x="1" y="25893"/>
                  </a:lnTo>
                  <a:lnTo>
                    <a:pt x="32287" y="25282"/>
                  </a:lnTo>
                  <a:lnTo>
                    <a:pt x="39208" y="2458"/>
                  </a:lnTo>
                  <a:cubicBezTo>
                    <a:pt x="39708" y="1295"/>
                    <a:pt x="38856" y="0"/>
                    <a:pt x="3759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5"/>
            <p:cNvSpPr/>
            <p:nvPr/>
          </p:nvSpPr>
          <p:spPr>
            <a:xfrm>
              <a:off x="1112525" y="1104800"/>
              <a:ext cx="1017900" cy="598450"/>
            </a:xfrm>
            <a:custGeom>
              <a:rect b="b" l="l" r="r" t="t"/>
              <a:pathLst>
                <a:path extrusionOk="0" h="23938" w="40716">
                  <a:moveTo>
                    <a:pt x="6549" y="0"/>
                  </a:moveTo>
                  <a:cubicBezTo>
                    <a:pt x="5718" y="0"/>
                    <a:pt x="5000" y="581"/>
                    <a:pt x="4826" y="1394"/>
                  </a:cubicBezTo>
                  <a:lnTo>
                    <a:pt x="1" y="23937"/>
                  </a:lnTo>
                  <a:lnTo>
                    <a:pt x="31095" y="23639"/>
                  </a:lnTo>
                  <a:lnTo>
                    <a:pt x="40214" y="2459"/>
                  </a:lnTo>
                  <a:cubicBezTo>
                    <a:pt x="40716" y="1296"/>
                    <a:pt x="39863" y="0"/>
                    <a:pt x="3859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5"/>
            <p:cNvSpPr/>
            <p:nvPr/>
          </p:nvSpPr>
          <p:spPr>
            <a:xfrm>
              <a:off x="1112525" y="1129600"/>
              <a:ext cx="1119750" cy="587925"/>
            </a:xfrm>
            <a:custGeom>
              <a:rect b="b" l="l" r="r" t="t"/>
              <a:pathLst>
                <a:path extrusionOk="0" h="23517" w="44790">
                  <a:moveTo>
                    <a:pt x="9935" y="0"/>
                  </a:moveTo>
                  <a:cubicBezTo>
                    <a:pt x="8963" y="0"/>
                    <a:pt x="8097" y="612"/>
                    <a:pt x="7773" y="1528"/>
                  </a:cubicBezTo>
                  <a:lnTo>
                    <a:pt x="1" y="23516"/>
                  </a:lnTo>
                  <a:lnTo>
                    <a:pt x="37221" y="23516"/>
                  </a:lnTo>
                  <a:lnTo>
                    <a:pt x="44449" y="2054"/>
                  </a:lnTo>
                  <a:cubicBezTo>
                    <a:pt x="44790" y="1044"/>
                    <a:pt x="44039" y="0"/>
                    <a:pt x="429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5"/>
            <p:cNvSpPr/>
            <p:nvPr/>
          </p:nvSpPr>
          <p:spPr>
            <a:xfrm>
              <a:off x="1522600" y="1330050"/>
              <a:ext cx="308375" cy="195125"/>
            </a:xfrm>
            <a:custGeom>
              <a:rect b="b" l="l" r="r" t="t"/>
              <a:pathLst>
                <a:path extrusionOk="0" h="7805" w="12335">
                  <a:moveTo>
                    <a:pt x="6386" y="275"/>
                  </a:moveTo>
                  <a:cubicBezTo>
                    <a:pt x="10116" y="275"/>
                    <a:pt x="11820" y="3780"/>
                    <a:pt x="12040" y="4271"/>
                  </a:cubicBezTo>
                  <a:cubicBezTo>
                    <a:pt x="11933" y="4469"/>
                    <a:pt x="11521" y="5175"/>
                    <a:pt x="10719" y="5874"/>
                  </a:cubicBezTo>
                  <a:cubicBezTo>
                    <a:pt x="9853" y="6627"/>
                    <a:pt x="8340" y="7526"/>
                    <a:pt x="6055" y="7530"/>
                  </a:cubicBezTo>
                  <a:lnTo>
                    <a:pt x="6042" y="7530"/>
                  </a:lnTo>
                  <a:cubicBezTo>
                    <a:pt x="2615" y="7530"/>
                    <a:pt x="611" y="4808"/>
                    <a:pt x="302" y="4357"/>
                  </a:cubicBezTo>
                  <a:cubicBezTo>
                    <a:pt x="577" y="3820"/>
                    <a:pt x="2525" y="280"/>
                    <a:pt x="6378" y="275"/>
                  </a:cubicBezTo>
                  <a:close/>
                  <a:moveTo>
                    <a:pt x="6378" y="0"/>
                  </a:moveTo>
                  <a:cubicBezTo>
                    <a:pt x="2056" y="6"/>
                    <a:pt x="40" y="4266"/>
                    <a:pt x="20" y="4310"/>
                  </a:cubicBezTo>
                  <a:cubicBezTo>
                    <a:pt x="0" y="4352"/>
                    <a:pt x="4" y="4401"/>
                    <a:pt x="28" y="4440"/>
                  </a:cubicBezTo>
                  <a:cubicBezTo>
                    <a:pt x="49" y="4474"/>
                    <a:pt x="2169" y="7805"/>
                    <a:pt x="6042" y="7805"/>
                  </a:cubicBezTo>
                  <a:lnTo>
                    <a:pt x="6055" y="7805"/>
                  </a:lnTo>
                  <a:cubicBezTo>
                    <a:pt x="8432" y="7801"/>
                    <a:pt x="10007" y="6860"/>
                    <a:pt x="10909" y="6073"/>
                  </a:cubicBezTo>
                  <a:cubicBezTo>
                    <a:pt x="11888" y="5217"/>
                    <a:pt x="12299" y="4372"/>
                    <a:pt x="12316" y="4336"/>
                  </a:cubicBezTo>
                  <a:cubicBezTo>
                    <a:pt x="12332" y="4301"/>
                    <a:pt x="12334" y="4261"/>
                    <a:pt x="12319" y="4225"/>
                  </a:cubicBezTo>
                  <a:cubicBezTo>
                    <a:pt x="12302" y="4183"/>
                    <a:pt x="10565" y="0"/>
                    <a:pt x="63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5"/>
            <p:cNvSpPr/>
            <p:nvPr/>
          </p:nvSpPr>
          <p:spPr>
            <a:xfrm>
              <a:off x="1625100" y="1371650"/>
              <a:ext cx="117375" cy="117375"/>
            </a:xfrm>
            <a:custGeom>
              <a:rect b="b" l="l" r="r" t="t"/>
              <a:pathLst>
                <a:path extrusionOk="0" h="4695" w="4695">
                  <a:moveTo>
                    <a:pt x="2348" y="275"/>
                  </a:moveTo>
                  <a:cubicBezTo>
                    <a:pt x="3490" y="275"/>
                    <a:pt x="4419" y="1204"/>
                    <a:pt x="4419" y="2347"/>
                  </a:cubicBezTo>
                  <a:cubicBezTo>
                    <a:pt x="4419" y="3490"/>
                    <a:pt x="3490" y="4420"/>
                    <a:pt x="2348" y="4420"/>
                  </a:cubicBezTo>
                  <a:cubicBezTo>
                    <a:pt x="1205" y="4420"/>
                    <a:pt x="275" y="3490"/>
                    <a:pt x="275" y="2347"/>
                  </a:cubicBezTo>
                  <a:cubicBezTo>
                    <a:pt x="275" y="1204"/>
                    <a:pt x="1205" y="275"/>
                    <a:pt x="2348" y="275"/>
                  </a:cubicBezTo>
                  <a:close/>
                  <a:moveTo>
                    <a:pt x="2348" y="0"/>
                  </a:moveTo>
                  <a:cubicBezTo>
                    <a:pt x="1053" y="0"/>
                    <a:pt x="1" y="1053"/>
                    <a:pt x="1" y="2347"/>
                  </a:cubicBezTo>
                  <a:cubicBezTo>
                    <a:pt x="1" y="3641"/>
                    <a:pt x="1053" y="4694"/>
                    <a:pt x="2348" y="4694"/>
                  </a:cubicBezTo>
                  <a:cubicBezTo>
                    <a:pt x="3641" y="4694"/>
                    <a:pt x="4694" y="3641"/>
                    <a:pt x="4694" y="2347"/>
                  </a:cubicBezTo>
                  <a:cubicBezTo>
                    <a:pt x="4694" y="1053"/>
                    <a:pt x="3641" y="0"/>
                    <a:pt x="2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5"/>
            <p:cNvSpPr/>
            <p:nvPr/>
          </p:nvSpPr>
          <p:spPr>
            <a:xfrm>
              <a:off x="1567225" y="1318275"/>
              <a:ext cx="243125" cy="213400"/>
            </a:xfrm>
            <a:custGeom>
              <a:rect b="b" l="l" r="r" t="t"/>
              <a:pathLst>
                <a:path extrusionOk="0" h="8536" w="9725">
                  <a:moveTo>
                    <a:pt x="9572" y="0"/>
                  </a:moveTo>
                  <a:cubicBezTo>
                    <a:pt x="9539" y="0"/>
                    <a:pt x="9507" y="12"/>
                    <a:pt x="9481" y="34"/>
                  </a:cubicBezTo>
                  <a:lnTo>
                    <a:pt x="64" y="8294"/>
                  </a:lnTo>
                  <a:cubicBezTo>
                    <a:pt x="6" y="8344"/>
                    <a:pt x="1" y="8431"/>
                    <a:pt x="51" y="8488"/>
                  </a:cubicBezTo>
                  <a:cubicBezTo>
                    <a:pt x="78" y="8519"/>
                    <a:pt x="116" y="8535"/>
                    <a:pt x="154" y="8535"/>
                  </a:cubicBezTo>
                  <a:cubicBezTo>
                    <a:pt x="186" y="8535"/>
                    <a:pt x="218" y="8524"/>
                    <a:pt x="244" y="8500"/>
                  </a:cubicBezTo>
                  <a:lnTo>
                    <a:pt x="9662" y="241"/>
                  </a:lnTo>
                  <a:cubicBezTo>
                    <a:pt x="9719" y="192"/>
                    <a:pt x="9725" y="104"/>
                    <a:pt x="9675" y="48"/>
                  </a:cubicBezTo>
                  <a:cubicBezTo>
                    <a:pt x="9648" y="16"/>
                    <a:pt x="9610" y="0"/>
                    <a:pt x="95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5"/>
            <p:cNvSpPr/>
            <p:nvPr/>
          </p:nvSpPr>
          <p:spPr>
            <a:xfrm>
              <a:off x="2203225" y="971300"/>
              <a:ext cx="225800" cy="480200"/>
            </a:xfrm>
            <a:custGeom>
              <a:rect b="b" l="l" r="r" t="t"/>
              <a:pathLst>
                <a:path extrusionOk="0" h="19208" w="9032">
                  <a:moveTo>
                    <a:pt x="2633" y="0"/>
                  </a:moveTo>
                  <a:lnTo>
                    <a:pt x="0" y="5778"/>
                  </a:lnTo>
                  <a:lnTo>
                    <a:pt x="3814" y="11754"/>
                  </a:lnTo>
                  <a:lnTo>
                    <a:pt x="3692" y="17731"/>
                  </a:lnTo>
                  <a:lnTo>
                    <a:pt x="8550" y="19207"/>
                  </a:lnTo>
                  <a:cubicBezTo>
                    <a:pt x="8550" y="19207"/>
                    <a:pt x="8968" y="16304"/>
                    <a:pt x="9000" y="15071"/>
                  </a:cubicBezTo>
                  <a:cubicBezTo>
                    <a:pt x="9031" y="13838"/>
                    <a:pt x="9000" y="10405"/>
                    <a:pt x="9000" y="10405"/>
                  </a:cubicBezTo>
                  <a:cubicBezTo>
                    <a:pt x="9000" y="10405"/>
                    <a:pt x="4772" y="3232"/>
                    <a:pt x="4008" y="1529"/>
                  </a:cubicBezTo>
                  <a:cubicBezTo>
                    <a:pt x="3600" y="618"/>
                    <a:pt x="2633" y="0"/>
                    <a:pt x="263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5"/>
            <p:cNvSpPr/>
            <p:nvPr/>
          </p:nvSpPr>
          <p:spPr>
            <a:xfrm>
              <a:off x="1814250" y="831125"/>
              <a:ext cx="464425" cy="324775"/>
            </a:xfrm>
            <a:custGeom>
              <a:rect b="b" l="l" r="r" t="t"/>
              <a:pathLst>
                <a:path extrusionOk="0" h="12991" w="18577">
                  <a:moveTo>
                    <a:pt x="5683" y="1"/>
                  </a:moveTo>
                  <a:lnTo>
                    <a:pt x="466" y="357"/>
                  </a:lnTo>
                  <a:lnTo>
                    <a:pt x="0" y="6651"/>
                  </a:lnTo>
                  <a:lnTo>
                    <a:pt x="6968" y="6699"/>
                  </a:lnTo>
                  <a:cubicBezTo>
                    <a:pt x="8774" y="6699"/>
                    <a:pt x="9147" y="8353"/>
                    <a:pt x="9147" y="8629"/>
                  </a:cubicBezTo>
                  <a:lnTo>
                    <a:pt x="9152" y="9008"/>
                  </a:lnTo>
                  <a:lnTo>
                    <a:pt x="9427" y="9008"/>
                  </a:lnTo>
                  <a:cubicBezTo>
                    <a:pt x="10445" y="9008"/>
                    <a:pt x="11266" y="9843"/>
                    <a:pt x="11249" y="10862"/>
                  </a:cubicBezTo>
                  <a:lnTo>
                    <a:pt x="11244" y="11117"/>
                  </a:lnTo>
                  <a:cubicBezTo>
                    <a:pt x="11665" y="11307"/>
                    <a:pt x="11945" y="11596"/>
                    <a:pt x="12108" y="11956"/>
                  </a:cubicBezTo>
                  <a:lnTo>
                    <a:pt x="15038" y="11956"/>
                  </a:lnTo>
                  <a:cubicBezTo>
                    <a:pt x="15504" y="11956"/>
                    <a:pt x="16159" y="12393"/>
                    <a:pt x="16376" y="12990"/>
                  </a:cubicBezTo>
                  <a:cubicBezTo>
                    <a:pt x="17073" y="11149"/>
                    <a:pt x="17338" y="10265"/>
                    <a:pt x="17329" y="10265"/>
                  </a:cubicBezTo>
                  <a:lnTo>
                    <a:pt x="17329" y="10265"/>
                  </a:lnTo>
                  <a:cubicBezTo>
                    <a:pt x="17327" y="10265"/>
                    <a:pt x="17320" y="10283"/>
                    <a:pt x="17307" y="10320"/>
                  </a:cubicBezTo>
                  <a:cubicBezTo>
                    <a:pt x="17307" y="10323"/>
                    <a:pt x="17307" y="10324"/>
                    <a:pt x="17306" y="10325"/>
                  </a:cubicBezTo>
                  <a:cubicBezTo>
                    <a:pt x="17479" y="9800"/>
                    <a:pt x="18577" y="6377"/>
                    <a:pt x="18239" y="5688"/>
                  </a:cubicBezTo>
                  <a:cubicBezTo>
                    <a:pt x="17910" y="5017"/>
                    <a:pt x="15270" y="3184"/>
                    <a:pt x="15270" y="3184"/>
                  </a:cubicBezTo>
                  <a:lnTo>
                    <a:pt x="13184" y="1440"/>
                  </a:lnTo>
                  <a:lnTo>
                    <a:pt x="5683"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5"/>
            <p:cNvSpPr/>
            <p:nvPr/>
          </p:nvSpPr>
          <p:spPr>
            <a:xfrm>
              <a:off x="1965600" y="568300"/>
              <a:ext cx="360225" cy="115250"/>
            </a:xfrm>
            <a:custGeom>
              <a:rect b="b" l="l" r="r" t="t"/>
              <a:pathLst>
                <a:path extrusionOk="0" h="4610" w="14409">
                  <a:moveTo>
                    <a:pt x="590" y="0"/>
                  </a:moveTo>
                  <a:cubicBezTo>
                    <a:pt x="365" y="0"/>
                    <a:pt x="136" y="192"/>
                    <a:pt x="76" y="424"/>
                  </a:cubicBezTo>
                  <a:cubicBezTo>
                    <a:pt x="1" y="715"/>
                    <a:pt x="119" y="1022"/>
                    <a:pt x="273" y="1281"/>
                  </a:cubicBezTo>
                  <a:cubicBezTo>
                    <a:pt x="866" y="2283"/>
                    <a:pt x="1949" y="2883"/>
                    <a:pt x="3023" y="3334"/>
                  </a:cubicBezTo>
                  <a:cubicBezTo>
                    <a:pt x="4963" y="4146"/>
                    <a:pt x="7085" y="4609"/>
                    <a:pt x="9184" y="4609"/>
                  </a:cubicBezTo>
                  <a:cubicBezTo>
                    <a:pt x="10985" y="4609"/>
                    <a:pt x="12770" y="4269"/>
                    <a:pt x="14409" y="3516"/>
                  </a:cubicBezTo>
                  <a:lnTo>
                    <a:pt x="763" y="42"/>
                  </a:lnTo>
                  <a:cubicBezTo>
                    <a:pt x="708" y="13"/>
                    <a:pt x="649" y="0"/>
                    <a:pt x="59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5"/>
            <p:cNvSpPr/>
            <p:nvPr/>
          </p:nvSpPr>
          <p:spPr>
            <a:xfrm>
              <a:off x="1965600" y="568300"/>
              <a:ext cx="360225" cy="115250"/>
            </a:xfrm>
            <a:custGeom>
              <a:rect b="b" l="l" r="r" t="t"/>
              <a:pathLst>
                <a:path extrusionOk="0" h="4610" w="14409">
                  <a:moveTo>
                    <a:pt x="590" y="0"/>
                  </a:moveTo>
                  <a:cubicBezTo>
                    <a:pt x="365" y="0"/>
                    <a:pt x="136" y="192"/>
                    <a:pt x="76" y="424"/>
                  </a:cubicBezTo>
                  <a:cubicBezTo>
                    <a:pt x="1" y="715"/>
                    <a:pt x="119" y="1022"/>
                    <a:pt x="273" y="1281"/>
                  </a:cubicBezTo>
                  <a:cubicBezTo>
                    <a:pt x="866" y="2283"/>
                    <a:pt x="1949" y="2883"/>
                    <a:pt x="3023" y="3334"/>
                  </a:cubicBezTo>
                  <a:cubicBezTo>
                    <a:pt x="4963" y="4146"/>
                    <a:pt x="7085" y="4609"/>
                    <a:pt x="9184" y="4609"/>
                  </a:cubicBezTo>
                  <a:cubicBezTo>
                    <a:pt x="10985" y="4609"/>
                    <a:pt x="12770" y="4269"/>
                    <a:pt x="14409" y="3516"/>
                  </a:cubicBezTo>
                  <a:lnTo>
                    <a:pt x="763" y="42"/>
                  </a:lnTo>
                  <a:cubicBezTo>
                    <a:pt x="708" y="13"/>
                    <a:pt x="649" y="0"/>
                    <a:pt x="5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5"/>
            <p:cNvSpPr/>
            <p:nvPr/>
          </p:nvSpPr>
          <p:spPr>
            <a:xfrm>
              <a:off x="2089875" y="786975"/>
              <a:ext cx="213575" cy="235400"/>
            </a:xfrm>
            <a:custGeom>
              <a:rect b="b" l="l" r="r" t="t"/>
              <a:pathLst>
                <a:path extrusionOk="0" h="9416" w="8543">
                  <a:moveTo>
                    <a:pt x="5134" y="0"/>
                  </a:moveTo>
                  <a:lnTo>
                    <a:pt x="3414" y="2583"/>
                  </a:lnTo>
                  <a:cubicBezTo>
                    <a:pt x="3414" y="2583"/>
                    <a:pt x="3734" y="2751"/>
                    <a:pt x="2677" y="5589"/>
                  </a:cubicBezTo>
                  <a:cubicBezTo>
                    <a:pt x="1621" y="8428"/>
                    <a:pt x="0" y="9415"/>
                    <a:pt x="0" y="9415"/>
                  </a:cubicBezTo>
                  <a:lnTo>
                    <a:pt x="6289" y="6769"/>
                  </a:lnTo>
                  <a:lnTo>
                    <a:pt x="5288" y="6016"/>
                  </a:lnTo>
                  <a:lnTo>
                    <a:pt x="8542" y="3223"/>
                  </a:lnTo>
                  <a:cubicBezTo>
                    <a:pt x="8408" y="1855"/>
                    <a:pt x="5134" y="0"/>
                    <a:pt x="513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5"/>
            <p:cNvSpPr/>
            <p:nvPr/>
          </p:nvSpPr>
          <p:spPr>
            <a:xfrm>
              <a:off x="2089875" y="786975"/>
              <a:ext cx="213575" cy="235400"/>
            </a:xfrm>
            <a:custGeom>
              <a:rect b="b" l="l" r="r" t="t"/>
              <a:pathLst>
                <a:path extrusionOk="0" h="9416" w="8543">
                  <a:moveTo>
                    <a:pt x="5134" y="0"/>
                  </a:moveTo>
                  <a:lnTo>
                    <a:pt x="3414" y="2583"/>
                  </a:lnTo>
                  <a:cubicBezTo>
                    <a:pt x="3414" y="2583"/>
                    <a:pt x="3734" y="2751"/>
                    <a:pt x="2677" y="5589"/>
                  </a:cubicBezTo>
                  <a:cubicBezTo>
                    <a:pt x="1621" y="8428"/>
                    <a:pt x="0" y="9415"/>
                    <a:pt x="0" y="9415"/>
                  </a:cubicBezTo>
                  <a:lnTo>
                    <a:pt x="6289" y="6769"/>
                  </a:lnTo>
                  <a:lnTo>
                    <a:pt x="5288" y="6016"/>
                  </a:lnTo>
                  <a:lnTo>
                    <a:pt x="8542" y="3223"/>
                  </a:lnTo>
                  <a:cubicBezTo>
                    <a:pt x="8336" y="1795"/>
                    <a:pt x="5134" y="0"/>
                    <a:pt x="5134" y="0"/>
                  </a:cubicBezTo>
                  <a:close/>
                </a:path>
              </a:pathLst>
            </a:custGeom>
            <a:solidFill>
              <a:srgbClr val="000000">
                <a:alpha val="34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5"/>
            <p:cNvSpPr/>
            <p:nvPr/>
          </p:nvSpPr>
          <p:spPr>
            <a:xfrm>
              <a:off x="1998625" y="529650"/>
              <a:ext cx="336100" cy="272275"/>
            </a:xfrm>
            <a:custGeom>
              <a:rect b="b" l="l" r="r" t="t"/>
              <a:pathLst>
                <a:path extrusionOk="0" h="10891" w="13444">
                  <a:moveTo>
                    <a:pt x="7094" y="1"/>
                  </a:moveTo>
                  <a:cubicBezTo>
                    <a:pt x="6345" y="1"/>
                    <a:pt x="5733" y="478"/>
                    <a:pt x="5102" y="926"/>
                  </a:cubicBezTo>
                  <a:lnTo>
                    <a:pt x="3848" y="2656"/>
                  </a:lnTo>
                  <a:cubicBezTo>
                    <a:pt x="3293" y="2659"/>
                    <a:pt x="1384" y="3981"/>
                    <a:pt x="1249" y="4519"/>
                  </a:cubicBezTo>
                  <a:cubicBezTo>
                    <a:pt x="1175" y="4816"/>
                    <a:pt x="1211" y="5127"/>
                    <a:pt x="1211" y="5432"/>
                  </a:cubicBezTo>
                  <a:cubicBezTo>
                    <a:pt x="1211" y="5737"/>
                    <a:pt x="1166" y="6063"/>
                    <a:pt x="966" y="6294"/>
                  </a:cubicBezTo>
                  <a:cubicBezTo>
                    <a:pt x="849" y="6430"/>
                    <a:pt x="664" y="6512"/>
                    <a:pt x="488" y="6512"/>
                  </a:cubicBezTo>
                  <a:cubicBezTo>
                    <a:pt x="364" y="6512"/>
                    <a:pt x="245" y="6471"/>
                    <a:pt x="159" y="6379"/>
                  </a:cubicBezTo>
                  <a:lnTo>
                    <a:pt x="159" y="6379"/>
                  </a:lnTo>
                  <a:cubicBezTo>
                    <a:pt x="131" y="6784"/>
                    <a:pt x="297" y="7198"/>
                    <a:pt x="599" y="7471"/>
                  </a:cubicBezTo>
                  <a:cubicBezTo>
                    <a:pt x="480" y="7535"/>
                    <a:pt x="346" y="7568"/>
                    <a:pt x="211" y="7568"/>
                  </a:cubicBezTo>
                  <a:cubicBezTo>
                    <a:pt x="140" y="7568"/>
                    <a:pt x="69" y="7559"/>
                    <a:pt x="1" y="7540"/>
                  </a:cubicBezTo>
                  <a:lnTo>
                    <a:pt x="1" y="7540"/>
                  </a:lnTo>
                  <a:cubicBezTo>
                    <a:pt x="142" y="8955"/>
                    <a:pt x="1384" y="10063"/>
                    <a:pt x="2739" y="10493"/>
                  </a:cubicBezTo>
                  <a:cubicBezTo>
                    <a:pt x="3480" y="10728"/>
                    <a:pt x="4251" y="10802"/>
                    <a:pt x="5030" y="10802"/>
                  </a:cubicBezTo>
                  <a:cubicBezTo>
                    <a:pt x="5677" y="10802"/>
                    <a:pt x="6328" y="10751"/>
                    <a:pt x="6970" y="10699"/>
                  </a:cubicBezTo>
                  <a:lnTo>
                    <a:pt x="10921" y="10889"/>
                  </a:lnTo>
                  <a:cubicBezTo>
                    <a:pt x="10933" y="10890"/>
                    <a:pt x="10945" y="10890"/>
                    <a:pt x="10957" y="10890"/>
                  </a:cubicBezTo>
                  <a:cubicBezTo>
                    <a:pt x="11283" y="10890"/>
                    <a:pt x="11523" y="10555"/>
                    <a:pt x="11618" y="10237"/>
                  </a:cubicBezTo>
                  <a:cubicBezTo>
                    <a:pt x="11715" y="9906"/>
                    <a:pt x="11739" y="9537"/>
                    <a:pt x="11952" y="9266"/>
                  </a:cubicBezTo>
                  <a:cubicBezTo>
                    <a:pt x="12245" y="8895"/>
                    <a:pt x="12804" y="8824"/>
                    <a:pt x="13104" y="8458"/>
                  </a:cubicBezTo>
                  <a:cubicBezTo>
                    <a:pt x="13443" y="8041"/>
                    <a:pt x="13317" y="7420"/>
                    <a:pt x="13100" y="6928"/>
                  </a:cubicBezTo>
                  <a:cubicBezTo>
                    <a:pt x="12883" y="6436"/>
                    <a:pt x="12586" y="5940"/>
                    <a:pt x="12637" y="5405"/>
                  </a:cubicBezTo>
                  <a:cubicBezTo>
                    <a:pt x="12684" y="4912"/>
                    <a:pt x="13012" y="4899"/>
                    <a:pt x="12912" y="4415"/>
                  </a:cubicBezTo>
                  <a:cubicBezTo>
                    <a:pt x="12788" y="3820"/>
                    <a:pt x="12086" y="3873"/>
                    <a:pt x="11889" y="3298"/>
                  </a:cubicBezTo>
                  <a:cubicBezTo>
                    <a:pt x="11793" y="3019"/>
                    <a:pt x="11828" y="1908"/>
                    <a:pt x="11735" y="1628"/>
                  </a:cubicBezTo>
                  <a:cubicBezTo>
                    <a:pt x="11577" y="1152"/>
                    <a:pt x="11068" y="879"/>
                    <a:pt x="10576" y="781"/>
                  </a:cubicBezTo>
                  <a:cubicBezTo>
                    <a:pt x="10084" y="684"/>
                    <a:pt x="9572" y="711"/>
                    <a:pt x="9084" y="594"/>
                  </a:cubicBezTo>
                  <a:cubicBezTo>
                    <a:pt x="8414" y="436"/>
                    <a:pt x="7805" y="9"/>
                    <a:pt x="7117" y="1"/>
                  </a:cubicBezTo>
                  <a:cubicBezTo>
                    <a:pt x="7109" y="1"/>
                    <a:pt x="7102" y="1"/>
                    <a:pt x="709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5"/>
            <p:cNvSpPr/>
            <p:nvPr/>
          </p:nvSpPr>
          <p:spPr>
            <a:xfrm>
              <a:off x="2067975" y="573575"/>
              <a:ext cx="59475" cy="167750"/>
            </a:xfrm>
            <a:custGeom>
              <a:rect b="b" l="l" r="r" t="t"/>
              <a:pathLst>
                <a:path extrusionOk="0" h="6710" w="2379">
                  <a:moveTo>
                    <a:pt x="2259" y="1"/>
                  </a:moveTo>
                  <a:cubicBezTo>
                    <a:pt x="2081" y="1"/>
                    <a:pt x="1400" y="736"/>
                    <a:pt x="1308" y="854"/>
                  </a:cubicBezTo>
                  <a:cubicBezTo>
                    <a:pt x="682" y="1658"/>
                    <a:pt x="335" y="2652"/>
                    <a:pt x="168" y="3659"/>
                  </a:cubicBezTo>
                  <a:cubicBezTo>
                    <a:pt x="1" y="4665"/>
                    <a:pt x="3" y="5690"/>
                    <a:pt x="12" y="6710"/>
                  </a:cubicBezTo>
                  <a:cubicBezTo>
                    <a:pt x="609" y="5842"/>
                    <a:pt x="1103" y="5005"/>
                    <a:pt x="1501" y="4029"/>
                  </a:cubicBezTo>
                  <a:cubicBezTo>
                    <a:pt x="1898" y="3052"/>
                    <a:pt x="2091" y="1963"/>
                    <a:pt x="1859" y="935"/>
                  </a:cubicBezTo>
                  <a:cubicBezTo>
                    <a:pt x="1835" y="826"/>
                    <a:pt x="2378" y="47"/>
                    <a:pt x="2277" y="4"/>
                  </a:cubicBezTo>
                  <a:cubicBezTo>
                    <a:pt x="2271" y="2"/>
                    <a:pt x="2265" y="1"/>
                    <a:pt x="225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5"/>
            <p:cNvSpPr/>
            <p:nvPr/>
          </p:nvSpPr>
          <p:spPr>
            <a:xfrm>
              <a:off x="2026950" y="559300"/>
              <a:ext cx="288450" cy="418400"/>
            </a:xfrm>
            <a:custGeom>
              <a:rect b="b" l="l" r="r" t="t"/>
              <a:pathLst>
                <a:path extrusionOk="0" h="16736" w="11538">
                  <a:moveTo>
                    <a:pt x="6690" y="0"/>
                  </a:moveTo>
                  <a:cubicBezTo>
                    <a:pt x="4796" y="0"/>
                    <a:pt x="3305" y="1489"/>
                    <a:pt x="2729" y="3540"/>
                  </a:cubicBezTo>
                  <a:lnTo>
                    <a:pt x="0" y="12299"/>
                  </a:lnTo>
                  <a:cubicBezTo>
                    <a:pt x="0" y="12299"/>
                    <a:pt x="1973" y="16119"/>
                    <a:pt x="3471" y="16627"/>
                  </a:cubicBezTo>
                  <a:lnTo>
                    <a:pt x="3751" y="16699"/>
                  </a:lnTo>
                  <a:cubicBezTo>
                    <a:pt x="3810" y="16724"/>
                    <a:pt x="3868" y="16735"/>
                    <a:pt x="3926" y="16735"/>
                  </a:cubicBezTo>
                  <a:cubicBezTo>
                    <a:pt x="4450" y="16735"/>
                    <a:pt x="4951" y="15779"/>
                    <a:pt x="5405" y="14395"/>
                  </a:cubicBezTo>
                  <a:cubicBezTo>
                    <a:pt x="5628" y="13711"/>
                    <a:pt x="5808" y="13172"/>
                    <a:pt x="5813" y="13172"/>
                  </a:cubicBezTo>
                  <a:cubicBezTo>
                    <a:pt x="5813" y="13172"/>
                    <a:pt x="5813" y="13172"/>
                    <a:pt x="5813" y="13172"/>
                  </a:cubicBezTo>
                  <a:cubicBezTo>
                    <a:pt x="5813" y="13172"/>
                    <a:pt x="6043" y="13219"/>
                    <a:pt x="6386" y="13219"/>
                  </a:cubicBezTo>
                  <a:cubicBezTo>
                    <a:pt x="7161" y="13219"/>
                    <a:pt x="8519" y="12976"/>
                    <a:pt x="9137" y="11392"/>
                  </a:cubicBezTo>
                  <a:cubicBezTo>
                    <a:pt x="9568" y="10287"/>
                    <a:pt x="10271" y="7940"/>
                    <a:pt x="10881" y="5809"/>
                  </a:cubicBezTo>
                  <a:cubicBezTo>
                    <a:pt x="11538" y="3518"/>
                    <a:pt x="10324" y="1108"/>
                    <a:pt x="8094" y="269"/>
                  </a:cubicBezTo>
                  <a:lnTo>
                    <a:pt x="7872" y="186"/>
                  </a:lnTo>
                  <a:cubicBezTo>
                    <a:pt x="7465" y="60"/>
                    <a:pt x="7069" y="0"/>
                    <a:pt x="6690"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5"/>
            <p:cNvSpPr/>
            <p:nvPr/>
          </p:nvSpPr>
          <p:spPr>
            <a:xfrm>
              <a:off x="2105800" y="838350"/>
              <a:ext cx="66500" cy="65025"/>
            </a:xfrm>
            <a:custGeom>
              <a:rect b="b" l="l" r="r" t="t"/>
              <a:pathLst>
                <a:path extrusionOk="0" h="2601" w="2660">
                  <a:moveTo>
                    <a:pt x="1" y="1"/>
                  </a:moveTo>
                  <a:cubicBezTo>
                    <a:pt x="1" y="1"/>
                    <a:pt x="101" y="1946"/>
                    <a:pt x="2472" y="2601"/>
                  </a:cubicBezTo>
                  <a:lnTo>
                    <a:pt x="2659" y="2010"/>
                  </a:lnTo>
                  <a:cubicBezTo>
                    <a:pt x="2659" y="2010"/>
                    <a:pt x="1179" y="1550"/>
                    <a:pt x="1"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5"/>
            <p:cNvSpPr/>
            <p:nvPr/>
          </p:nvSpPr>
          <p:spPr>
            <a:xfrm>
              <a:off x="2235625" y="728050"/>
              <a:ext cx="19650" cy="16775"/>
            </a:xfrm>
            <a:custGeom>
              <a:rect b="b" l="l" r="r" t="t"/>
              <a:pathLst>
                <a:path extrusionOk="0" h="671" w="786">
                  <a:moveTo>
                    <a:pt x="391" y="0"/>
                  </a:moveTo>
                  <a:cubicBezTo>
                    <a:pt x="244" y="0"/>
                    <a:pt x="107" y="90"/>
                    <a:pt x="60" y="230"/>
                  </a:cubicBezTo>
                  <a:cubicBezTo>
                    <a:pt x="0" y="406"/>
                    <a:pt x="102" y="594"/>
                    <a:pt x="287" y="653"/>
                  </a:cubicBezTo>
                  <a:cubicBezTo>
                    <a:pt x="323" y="665"/>
                    <a:pt x="361" y="670"/>
                    <a:pt x="397" y="670"/>
                  </a:cubicBezTo>
                  <a:cubicBezTo>
                    <a:pt x="544" y="670"/>
                    <a:pt x="680" y="581"/>
                    <a:pt x="727" y="441"/>
                  </a:cubicBezTo>
                  <a:cubicBezTo>
                    <a:pt x="786" y="265"/>
                    <a:pt x="685" y="76"/>
                    <a:pt x="500" y="17"/>
                  </a:cubicBezTo>
                  <a:cubicBezTo>
                    <a:pt x="464" y="6"/>
                    <a:pt x="427" y="0"/>
                    <a:pt x="39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5"/>
            <p:cNvSpPr/>
            <p:nvPr/>
          </p:nvSpPr>
          <p:spPr>
            <a:xfrm>
              <a:off x="2245200" y="707525"/>
              <a:ext cx="33250" cy="16275"/>
            </a:xfrm>
            <a:custGeom>
              <a:rect b="b" l="l" r="r" t="t"/>
              <a:pathLst>
                <a:path extrusionOk="0" h="651" w="1330">
                  <a:moveTo>
                    <a:pt x="443" y="0"/>
                  </a:moveTo>
                  <a:cubicBezTo>
                    <a:pt x="356" y="0"/>
                    <a:pt x="277" y="12"/>
                    <a:pt x="214" y="30"/>
                  </a:cubicBezTo>
                  <a:cubicBezTo>
                    <a:pt x="70" y="69"/>
                    <a:pt x="0" y="131"/>
                    <a:pt x="12" y="157"/>
                  </a:cubicBezTo>
                  <a:cubicBezTo>
                    <a:pt x="34" y="215"/>
                    <a:pt x="361" y="131"/>
                    <a:pt x="712" y="267"/>
                  </a:cubicBezTo>
                  <a:cubicBezTo>
                    <a:pt x="1049" y="393"/>
                    <a:pt x="1227" y="651"/>
                    <a:pt x="1293" y="651"/>
                  </a:cubicBezTo>
                  <a:cubicBezTo>
                    <a:pt x="1296" y="651"/>
                    <a:pt x="1299" y="650"/>
                    <a:pt x="1301" y="649"/>
                  </a:cubicBezTo>
                  <a:cubicBezTo>
                    <a:pt x="1329" y="637"/>
                    <a:pt x="1322" y="546"/>
                    <a:pt x="1244" y="422"/>
                  </a:cubicBezTo>
                  <a:cubicBezTo>
                    <a:pt x="1169" y="300"/>
                    <a:pt x="1014" y="148"/>
                    <a:pt x="795" y="65"/>
                  </a:cubicBezTo>
                  <a:cubicBezTo>
                    <a:pt x="673" y="18"/>
                    <a:pt x="551" y="0"/>
                    <a:pt x="44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5"/>
            <p:cNvSpPr/>
            <p:nvPr/>
          </p:nvSpPr>
          <p:spPr>
            <a:xfrm>
              <a:off x="2152400" y="699150"/>
              <a:ext cx="19650" cy="16775"/>
            </a:xfrm>
            <a:custGeom>
              <a:rect b="b" l="l" r="r" t="t"/>
              <a:pathLst>
                <a:path extrusionOk="0" h="671" w="786">
                  <a:moveTo>
                    <a:pt x="391" y="0"/>
                  </a:moveTo>
                  <a:cubicBezTo>
                    <a:pt x="243" y="0"/>
                    <a:pt x="107" y="90"/>
                    <a:pt x="59" y="230"/>
                  </a:cubicBezTo>
                  <a:cubicBezTo>
                    <a:pt x="1" y="406"/>
                    <a:pt x="102" y="594"/>
                    <a:pt x="286" y="653"/>
                  </a:cubicBezTo>
                  <a:cubicBezTo>
                    <a:pt x="323" y="665"/>
                    <a:pt x="360" y="670"/>
                    <a:pt x="397" y="670"/>
                  </a:cubicBezTo>
                  <a:cubicBezTo>
                    <a:pt x="544" y="670"/>
                    <a:pt x="680" y="581"/>
                    <a:pt x="727" y="441"/>
                  </a:cubicBezTo>
                  <a:cubicBezTo>
                    <a:pt x="786" y="265"/>
                    <a:pt x="684" y="76"/>
                    <a:pt x="500" y="17"/>
                  </a:cubicBezTo>
                  <a:cubicBezTo>
                    <a:pt x="464" y="6"/>
                    <a:pt x="427" y="0"/>
                    <a:pt x="39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5"/>
            <p:cNvSpPr/>
            <p:nvPr/>
          </p:nvSpPr>
          <p:spPr>
            <a:xfrm>
              <a:off x="2157325" y="679475"/>
              <a:ext cx="33275" cy="15425"/>
            </a:xfrm>
            <a:custGeom>
              <a:rect b="b" l="l" r="r" t="t"/>
              <a:pathLst>
                <a:path extrusionOk="0" h="617" w="1331">
                  <a:moveTo>
                    <a:pt x="400" y="1"/>
                  </a:moveTo>
                  <a:cubicBezTo>
                    <a:pt x="328" y="1"/>
                    <a:pt x="262" y="9"/>
                    <a:pt x="209" y="21"/>
                  </a:cubicBezTo>
                  <a:cubicBezTo>
                    <a:pt x="67" y="52"/>
                    <a:pt x="0" y="106"/>
                    <a:pt x="12" y="129"/>
                  </a:cubicBezTo>
                  <a:cubicBezTo>
                    <a:pt x="36" y="183"/>
                    <a:pt x="357" y="116"/>
                    <a:pt x="709" y="251"/>
                  </a:cubicBezTo>
                  <a:cubicBezTo>
                    <a:pt x="1048" y="375"/>
                    <a:pt x="1234" y="616"/>
                    <a:pt x="1297" y="616"/>
                  </a:cubicBezTo>
                  <a:cubicBezTo>
                    <a:pt x="1300" y="616"/>
                    <a:pt x="1302" y="616"/>
                    <a:pt x="1305" y="615"/>
                  </a:cubicBezTo>
                  <a:cubicBezTo>
                    <a:pt x="1331" y="605"/>
                    <a:pt x="1320" y="522"/>
                    <a:pt x="1240" y="408"/>
                  </a:cubicBezTo>
                  <a:cubicBezTo>
                    <a:pt x="1162" y="294"/>
                    <a:pt x="1004" y="154"/>
                    <a:pt x="784" y="71"/>
                  </a:cubicBezTo>
                  <a:cubicBezTo>
                    <a:pt x="649" y="20"/>
                    <a:pt x="515" y="1"/>
                    <a:pt x="40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5"/>
            <p:cNvSpPr/>
            <p:nvPr/>
          </p:nvSpPr>
          <p:spPr>
            <a:xfrm>
              <a:off x="2195950" y="699475"/>
              <a:ext cx="26125" cy="81450"/>
            </a:xfrm>
            <a:custGeom>
              <a:rect b="b" l="l" r="r" t="t"/>
              <a:pathLst>
                <a:path extrusionOk="0" h="3258" w="1045">
                  <a:moveTo>
                    <a:pt x="951" y="1"/>
                  </a:moveTo>
                  <a:cubicBezTo>
                    <a:pt x="906" y="1"/>
                    <a:pt x="872" y="905"/>
                    <a:pt x="875" y="2021"/>
                  </a:cubicBezTo>
                  <a:cubicBezTo>
                    <a:pt x="877" y="2296"/>
                    <a:pt x="880" y="2558"/>
                    <a:pt x="883" y="2808"/>
                  </a:cubicBezTo>
                  <a:cubicBezTo>
                    <a:pt x="887" y="2929"/>
                    <a:pt x="889" y="3041"/>
                    <a:pt x="842" y="3098"/>
                  </a:cubicBezTo>
                  <a:cubicBezTo>
                    <a:pt x="823" y="3126"/>
                    <a:pt x="790" y="3137"/>
                    <a:pt x="750" y="3137"/>
                  </a:cubicBezTo>
                  <a:cubicBezTo>
                    <a:pt x="711" y="3137"/>
                    <a:pt x="665" y="3127"/>
                    <a:pt x="619" y="3114"/>
                  </a:cubicBezTo>
                  <a:cubicBezTo>
                    <a:pt x="307" y="3041"/>
                    <a:pt x="93" y="2997"/>
                    <a:pt x="28" y="2997"/>
                  </a:cubicBezTo>
                  <a:cubicBezTo>
                    <a:pt x="15" y="2997"/>
                    <a:pt x="8" y="2999"/>
                    <a:pt x="7" y="3003"/>
                  </a:cubicBezTo>
                  <a:cubicBezTo>
                    <a:pt x="1" y="3024"/>
                    <a:pt x="222" y="3105"/>
                    <a:pt x="588" y="3220"/>
                  </a:cubicBezTo>
                  <a:cubicBezTo>
                    <a:pt x="634" y="3235"/>
                    <a:pt x="684" y="3252"/>
                    <a:pt x="749" y="3257"/>
                  </a:cubicBezTo>
                  <a:cubicBezTo>
                    <a:pt x="755" y="3257"/>
                    <a:pt x="762" y="3258"/>
                    <a:pt x="769" y="3258"/>
                  </a:cubicBezTo>
                  <a:cubicBezTo>
                    <a:pt x="830" y="3258"/>
                    <a:pt x="902" y="3233"/>
                    <a:pt x="947" y="3181"/>
                  </a:cubicBezTo>
                  <a:cubicBezTo>
                    <a:pt x="1044" y="3063"/>
                    <a:pt x="1028" y="2924"/>
                    <a:pt x="1033" y="2809"/>
                  </a:cubicBezTo>
                  <a:cubicBezTo>
                    <a:pt x="1034" y="2559"/>
                    <a:pt x="1036" y="2297"/>
                    <a:pt x="1037" y="2023"/>
                  </a:cubicBezTo>
                  <a:cubicBezTo>
                    <a:pt x="1034" y="906"/>
                    <a:pt x="996" y="1"/>
                    <a:pt x="951" y="1"/>
                  </a:cubicBezTo>
                  <a:cubicBezTo>
                    <a:pt x="951" y="1"/>
                    <a:pt x="951" y="1"/>
                    <a:pt x="95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5"/>
            <p:cNvSpPr/>
            <p:nvPr/>
          </p:nvSpPr>
          <p:spPr>
            <a:xfrm>
              <a:off x="2158800" y="657825"/>
              <a:ext cx="42850" cy="16075"/>
            </a:xfrm>
            <a:custGeom>
              <a:rect b="b" l="l" r="r" t="t"/>
              <a:pathLst>
                <a:path extrusionOk="0" h="643" w="1714">
                  <a:moveTo>
                    <a:pt x="553" y="1"/>
                  </a:moveTo>
                  <a:cubicBezTo>
                    <a:pt x="443" y="1"/>
                    <a:pt x="344" y="13"/>
                    <a:pt x="263" y="34"/>
                  </a:cubicBezTo>
                  <a:cubicBezTo>
                    <a:pt x="92" y="76"/>
                    <a:pt x="1" y="145"/>
                    <a:pt x="9" y="195"/>
                  </a:cubicBezTo>
                  <a:cubicBezTo>
                    <a:pt x="32" y="302"/>
                    <a:pt x="412" y="306"/>
                    <a:pt x="842" y="421"/>
                  </a:cubicBezTo>
                  <a:cubicBezTo>
                    <a:pt x="1198" y="507"/>
                    <a:pt x="1487" y="643"/>
                    <a:pt x="1619" y="643"/>
                  </a:cubicBezTo>
                  <a:cubicBezTo>
                    <a:pt x="1648" y="643"/>
                    <a:pt x="1669" y="636"/>
                    <a:pt x="1681" y="622"/>
                  </a:cubicBezTo>
                  <a:cubicBezTo>
                    <a:pt x="1714" y="581"/>
                    <a:pt x="1666" y="478"/>
                    <a:pt x="1536" y="359"/>
                  </a:cubicBezTo>
                  <a:cubicBezTo>
                    <a:pt x="1409" y="241"/>
                    <a:pt x="1196" y="116"/>
                    <a:pt x="937" y="50"/>
                  </a:cubicBezTo>
                  <a:cubicBezTo>
                    <a:pt x="803" y="15"/>
                    <a:pt x="672" y="1"/>
                    <a:pt x="55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5"/>
            <p:cNvSpPr/>
            <p:nvPr/>
          </p:nvSpPr>
          <p:spPr>
            <a:xfrm>
              <a:off x="2252675" y="694100"/>
              <a:ext cx="30825" cy="16750"/>
            </a:xfrm>
            <a:custGeom>
              <a:rect b="b" l="l" r="r" t="t"/>
              <a:pathLst>
                <a:path extrusionOk="0" h="670" w="1233">
                  <a:moveTo>
                    <a:pt x="382" y="1"/>
                  </a:moveTo>
                  <a:cubicBezTo>
                    <a:pt x="316" y="1"/>
                    <a:pt x="256" y="8"/>
                    <a:pt x="205" y="22"/>
                  </a:cubicBezTo>
                  <a:cubicBezTo>
                    <a:pt x="69" y="57"/>
                    <a:pt x="0" y="122"/>
                    <a:pt x="10" y="173"/>
                  </a:cubicBezTo>
                  <a:cubicBezTo>
                    <a:pt x="35" y="278"/>
                    <a:pt x="308" y="303"/>
                    <a:pt x="596" y="427"/>
                  </a:cubicBezTo>
                  <a:cubicBezTo>
                    <a:pt x="847" y="525"/>
                    <a:pt x="1040" y="669"/>
                    <a:pt x="1147" y="669"/>
                  </a:cubicBezTo>
                  <a:cubicBezTo>
                    <a:pt x="1163" y="669"/>
                    <a:pt x="1178" y="666"/>
                    <a:pt x="1190" y="658"/>
                  </a:cubicBezTo>
                  <a:cubicBezTo>
                    <a:pt x="1232" y="630"/>
                    <a:pt x="1229" y="534"/>
                    <a:pt x="1157" y="413"/>
                  </a:cubicBezTo>
                  <a:cubicBezTo>
                    <a:pt x="1086" y="293"/>
                    <a:pt x="940" y="155"/>
                    <a:pt x="741" y="73"/>
                  </a:cubicBezTo>
                  <a:cubicBezTo>
                    <a:pt x="617" y="22"/>
                    <a:pt x="492" y="1"/>
                    <a:pt x="38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5"/>
            <p:cNvSpPr/>
            <p:nvPr/>
          </p:nvSpPr>
          <p:spPr>
            <a:xfrm>
              <a:off x="2022800" y="683175"/>
              <a:ext cx="61100" cy="66275"/>
            </a:xfrm>
            <a:custGeom>
              <a:rect b="b" l="l" r="r" t="t"/>
              <a:pathLst>
                <a:path extrusionOk="0" h="2651" w="2444">
                  <a:moveTo>
                    <a:pt x="1492" y="1"/>
                  </a:moveTo>
                  <a:cubicBezTo>
                    <a:pt x="1123" y="1"/>
                    <a:pt x="734" y="198"/>
                    <a:pt x="500" y="886"/>
                  </a:cubicBezTo>
                  <a:cubicBezTo>
                    <a:pt x="1" y="2356"/>
                    <a:pt x="1423" y="2651"/>
                    <a:pt x="1654" y="2651"/>
                  </a:cubicBezTo>
                  <a:cubicBezTo>
                    <a:pt x="1673" y="2651"/>
                    <a:pt x="1684" y="2649"/>
                    <a:pt x="1685" y="2645"/>
                  </a:cubicBezTo>
                  <a:cubicBezTo>
                    <a:pt x="1704" y="2601"/>
                    <a:pt x="2443" y="357"/>
                    <a:pt x="2443" y="357"/>
                  </a:cubicBezTo>
                  <a:cubicBezTo>
                    <a:pt x="2424" y="339"/>
                    <a:pt x="1976" y="1"/>
                    <a:pt x="1492"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5"/>
            <p:cNvSpPr/>
            <p:nvPr/>
          </p:nvSpPr>
          <p:spPr>
            <a:xfrm>
              <a:off x="2042500" y="695775"/>
              <a:ext cx="22300" cy="36200"/>
            </a:xfrm>
            <a:custGeom>
              <a:rect b="b" l="l" r="r" t="t"/>
              <a:pathLst>
                <a:path extrusionOk="0" h="1448" w="892">
                  <a:moveTo>
                    <a:pt x="656" y="0"/>
                  </a:moveTo>
                  <a:cubicBezTo>
                    <a:pt x="546" y="0"/>
                    <a:pt x="429" y="67"/>
                    <a:pt x="346" y="157"/>
                  </a:cubicBezTo>
                  <a:cubicBezTo>
                    <a:pt x="241" y="261"/>
                    <a:pt x="150" y="403"/>
                    <a:pt x="99" y="567"/>
                  </a:cubicBezTo>
                  <a:cubicBezTo>
                    <a:pt x="1" y="890"/>
                    <a:pt x="63" y="1246"/>
                    <a:pt x="270" y="1390"/>
                  </a:cubicBezTo>
                  <a:cubicBezTo>
                    <a:pt x="334" y="1432"/>
                    <a:pt x="399" y="1448"/>
                    <a:pt x="453" y="1448"/>
                  </a:cubicBezTo>
                  <a:cubicBezTo>
                    <a:pt x="486" y="1448"/>
                    <a:pt x="515" y="1442"/>
                    <a:pt x="538" y="1434"/>
                  </a:cubicBezTo>
                  <a:cubicBezTo>
                    <a:pt x="600" y="1412"/>
                    <a:pt x="620" y="1379"/>
                    <a:pt x="616" y="1375"/>
                  </a:cubicBezTo>
                  <a:cubicBezTo>
                    <a:pt x="615" y="1373"/>
                    <a:pt x="614" y="1373"/>
                    <a:pt x="611" y="1373"/>
                  </a:cubicBezTo>
                  <a:cubicBezTo>
                    <a:pt x="600" y="1373"/>
                    <a:pt x="572" y="1385"/>
                    <a:pt x="528" y="1390"/>
                  </a:cubicBezTo>
                  <a:cubicBezTo>
                    <a:pt x="521" y="1391"/>
                    <a:pt x="513" y="1391"/>
                    <a:pt x="505" y="1391"/>
                  </a:cubicBezTo>
                  <a:cubicBezTo>
                    <a:pt x="453" y="1391"/>
                    <a:pt x="382" y="1375"/>
                    <a:pt x="319" y="1324"/>
                  </a:cubicBezTo>
                  <a:cubicBezTo>
                    <a:pt x="173" y="1205"/>
                    <a:pt x="122" y="890"/>
                    <a:pt x="211" y="601"/>
                  </a:cubicBezTo>
                  <a:cubicBezTo>
                    <a:pt x="256" y="455"/>
                    <a:pt x="333" y="328"/>
                    <a:pt x="424" y="232"/>
                  </a:cubicBezTo>
                  <a:cubicBezTo>
                    <a:pt x="503" y="141"/>
                    <a:pt x="594" y="87"/>
                    <a:pt x="678" y="87"/>
                  </a:cubicBezTo>
                  <a:cubicBezTo>
                    <a:pt x="687" y="87"/>
                    <a:pt x="696" y="88"/>
                    <a:pt x="704" y="89"/>
                  </a:cubicBezTo>
                  <a:cubicBezTo>
                    <a:pt x="795" y="99"/>
                    <a:pt x="838" y="170"/>
                    <a:pt x="841" y="221"/>
                  </a:cubicBezTo>
                  <a:cubicBezTo>
                    <a:pt x="848" y="273"/>
                    <a:pt x="827" y="301"/>
                    <a:pt x="834" y="307"/>
                  </a:cubicBezTo>
                  <a:cubicBezTo>
                    <a:pt x="835" y="307"/>
                    <a:pt x="835" y="308"/>
                    <a:pt x="836" y="308"/>
                  </a:cubicBezTo>
                  <a:cubicBezTo>
                    <a:pt x="846" y="308"/>
                    <a:pt x="879" y="285"/>
                    <a:pt x="888" y="221"/>
                  </a:cubicBezTo>
                  <a:cubicBezTo>
                    <a:pt x="891" y="188"/>
                    <a:pt x="886" y="144"/>
                    <a:pt x="859" y="101"/>
                  </a:cubicBezTo>
                  <a:cubicBezTo>
                    <a:pt x="831" y="57"/>
                    <a:pt x="780" y="22"/>
                    <a:pt x="719" y="8"/>
                  </a:cubicBezTo>
                  <a:cubicBezTo>
                    <a:pt x="699" y="3"/>
                    <a:pt x="678" y="0"/>
                    <a:pt x="656"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5"/>
            <p:cNvSpPr/>
            <p:nvPr/>
          </p:nvSpPr>
          <p:spPr>
            <a:xfrm>
              <a:off x="2072300" y="550100"/>
              <a:ext cx="230325" cy="176475"/>
            </a:xfrm>
            <a:custGeom>
              <a:rect b="b" l="l" r="r" t="t"/>
              <a:pathLst>
                <a:path extrusionOk="0" h="7059" w="9213">
                  <a:moveTo>
                    <a:pt x="4735" y="1"/>
                  </a:moveTo>
                  <a:cubicBezTo>
                    <a:pt x="3684" y="1"/>
                    <a:pt x="2728" y="261"/>
                    <a:pt x="1944" y="988"/>
                  </a:cubicBezTo>
                  <a:cubicBezTo>
                    <a:pt x="1090" y="1779"/>
                    <a:pt x="517" y="2841"/>
                    <a:pt x="183" y="3956"/>
                  </a:cubicBezTo>
                  <a:cubicBezTo>
                    <a:pt x="82" y="4297"/>
                    <a:pt x="0" y="4660"/>
                    <a:pt x="86" y="5005"/>
                  </a:cubicBezTo>
                  <a:cubicBezTo>
                    <a:pt x="192" y="5430"/>
                    <a:pt x="546" y="5793"/>
                    <a:pt x="367" y="6273"/>
                  </a:cubicBezTo>
                  <a:cubicBezTo>
                    <a:pt x="302" y="6449"/>
                    <a:pt x="293" y="6645"/>
                    <a:pt x="372" y="6815"/>
                  </a:cubicBezTo>
                  <a:cubicBezTo>
                    <a:pt x="454" y="6991"/>
                    <a:pt x="586" y="7059"/>
                    <a:pt x="730" y="7059"/>
                  </a:cubicBezTo>
                  <a:cubicBezTo>
                    <a:pt x="918" y="7059"/>
                    <a:pt x="1127" y="6944"/>
                    <a:pt x="1275" y="6810"/>
                  </a:cubicBezTo>
                  <a:cubicBezTo>
                    <a:pt x="1831" y="6301"/>
                    <a:pt x="2117" y="5568"/>
                    <a:pt x="2384" y="4863"/>
                  </a:cubicBezTo>
                  <a:cubicBezTo>
                    <a:pt x="2574" y="4362"/>
                    <a:pt x="2766" y="3850"/>
                    <a:pt x="2783" y="3314"/>
                  </a:cubicBezTo>
                  <a:cubicBezTo>
                    <a:pt x="2793" y="3022"/>
                    <a:pt x="2751" y="2729"/>
                    <a:pt x="2777" y="2440"/>
                  </a:cubicBezTo>
                  <a:cubicBezTo>
                    <a:pt x="2802" y="2149"/>
                    <a:pt x="2911" y="1846"/>
                    <a:pt x="3152" y="1681"/>
                  </a:cubicBezTo>
                  <a:cubicBezTo>
                    <a:pt x="3192" y="1654"/>
                    <a:pt x="3251" y="1624"/>
                    <a:pt x="3325" y="1593"/>
                  </a:cubicBezTo>
                  <a:cubicBezTo>
                    <a:pt x="3543" y="1500"/>
                    <a:pt x="3773" y="1455"/>
                    <a:pt x="4002" y="1455"/>
                  </a:cubicBezTo>
                  <a:cubicBezTo>
                    <a:pt x="4385" y="1455"/>
                    <a:pt x="4765" y="1581"/>
                    <a:pt x="5078" y="1823"/>
                  </a:cubicBezTo>
                  <a:cubicBezTo>
                    <a:pt x="5808" y="2388"/>
                    <a:pt x="7033" y="3265"/>
                    <a:pt x="7614" y="3265"/>
                  </a:cubicBezTo>
                  <a:cubicBezTo>
                    <a:pt x="7664" y="3265"/>
                    <a:pt x="7709" y="3258"/>
                    <a:pt x="7749" y="3245"/>
                  </a:cubicBezTo>
                  <a:cubicBezTo>
                    <a:pt x="8469" y="2997"/>
                    <a:pt x="8701" y="2756"/>
                    <a:pt x="8701" y="2756"/>
                  </a:cubicBezTo>
                  <a:lnTo>
                    <a:pt x="8908" y="3196"/>
                  </a:lnTo>
                  <a:cubicBezTo>
                    <a:pt x="9213" y="3139"/>
                    <a:pt x="8714" y="2048"/>
                    <a:pt x="8176" y="1551"/>
                  </a:cubicBezTo>
                  <a:cubicBezTo>
                    <a:pt x="7360" y="799"/>
                    <a:pt x="5986" y="49"/>
                    <a:pt x="5019" y="7"/>
                  </a:cubicBezTo>
                  <a:cubicBezTo>
                    <a:pt x="4924" y="3"/>
                    <a:pt x="4829" y="1"/>
                    <a:pt x="47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5"/>
            <p:cNvSpPr/>
            <p:nvPr/>
          </p:nvSpPr>
          <p:spPr>
            <a:xfrm>
              <a:off x="2132550" y="545550"/>
              <a:ext cx="151100" cy="87200"/>
            </a:xfrm>
            <a:custGeom>
              <a:rect b="b" l="l" r="r" t="t"/>
              <a:pathLst>
                <a:path extrusionOk="0" h="3488" w="6044">
                  <a:moveTo>
                    <a:pt x="2778" y="0"/>
                  </a:moveTo>
                  <a:cubicBezTo>
                    <a:pt x="2773" y="0"/>
                    <a:pt x="2769" y="0"/>
                    <a:pt x="2764" y="0"/>
                  </a:cubicBezTo>
                  <a:cubicBezTo>
                    <a:pt x="1791" y="5"/>
                    <a:pt x="839" y="334"/>
                    <a:pt x="0" y="826"/>
                  </a:cubicBezTo>
                  <a:cubicBezTo>
                    <a:pt x="676" y="860"/>
                    <a:pt x="1340" y="1100"/>
                    <a:pt x="1878" y="1507"/>
                  </a:cubicBezTo>
                  <a:cubicBezTo>
                    <a:pt x="2386" y="1891"/>
                    <a:pt x="2777" y="2410"/>
                    <a:pt x="3282" y="2796"/>
                  </a:cubicBezTo>
                  <a:cubicBezTo>
                    <a:pt x="3878" y="3251"/>
                    <a:pt x="4288" y="3488"/>
                    <a:pt x="5030" y="3488"/>
                  </a:cubicBezTo>
                  <a:cubicBezTo>
                    <a:pt x="5037" y="3488"/>
                    <a:pt x="5044" y="3488"/>
                    <a:pt x="5050" y="3488"/>
                  </a:cubicBezTo>
                  <a:lnTo>
                    <a:pt x="5089" y="3478"/>
                  </a:lnTo>
                  <a:cubicBezTo>
                    <a:pt x="5604" y="3443"/>
                    <a:pt x="5997" y="2929"/>
                    <a:pt x="6020" y="2413"/>
                  </a:cubicBezTo>
                  <a:cubicBezTo>
                    <a:pt x="6043" y="1898"/>
                    <a:pt x="5769" y="1407"/>
                    <a:pt x="5408" y="1038"/>
                  </a:cubicBezTo>
                  <a:cubicBezTo>
                    <a:pt x="4733" y="344"/>
                    <a:pt x="3746" y="0"/>
                    <a:pt x="277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5"/>
            <p:cNvSpPr/>
            <p:nvPr/>
          </p:nvSpPr>
          <p:spPr>
            <a:xfrm>
              <a:off x="2112850" y="550800"/>
              <a:ext cx="75250" cy="37225"/>
            </a:xfrm>
            <a:custGeom>
              <a:rect b="b" l="l" r="r" t="t"/>
              <a:pathLst>
                <a:path extrusionOk="0" h="1489" w="3010">
                  <a:moveTo>
                    <a:pt x="1243" y="0"/>
                  </a:moveTo>
                  <a:cubicBezTo>
                    <a:pt x="1185" y="0"/>
                    <a:pt x="1127" y="3"/>
                    <a:pt x="1072" y="8"/>
                  </a:cubicBezTo>
                  <a:cubicBezTo>
                    <a:pt x="845" y="26"/>
                    <a:pt x="647" y="83"/>
                    <a:pt x="487" y="142"/>
                  </a:cubicBezTo>
                  <a:cubicBezTo>
                    <a:pt x="166" y="264"/>
                    <a:pt x="1" y="402"/>
                    <a:pt x="9" y="411"/>
                  </a:cubicBezTo>
                  <a:cubicBezTo>
                    <a:pt x="9" y="412"/>
                    <a:pt x="11" y="413"/>
                    <a:pt x="13" y="413"/>
                  </a:cubicBezTo>
                  <a:cubicBezTo>
                    <a:pt x="42" y="413"/>
                    <a:pt x="217" y="309"/>
                    <a:pt x="512" y="217"/>
                  </a:cubicBezTo>
                  <a:cubicBezTo>
                    <a:pt x="670" y="169"/>
                    <a:pt x="863" y="123"/>
                    <a:pt x="1080" y="111"/>
                  </a:cubicBezTo>
                  <a:cubicBezTo>
                    <a:pt x="1121" y="108"/>
                    <a:pt x="1163" y="107"/>
                    <a:pt x="1206" y="107"/>
                  </a:cubicBezTo>
                  <a:cubicBezTo>
                    <a:pt x="1388" y="107"/>
                    <a:pt x="1582" y="132"/>
                    <a:pt x="1765" y="208"/>
                  </a:cubicBezTo>
                  <a:cubicBezTo>
                    <a:pt x="2226" y="403"/>
                    <a:pt x="2553" y="749"/>
                    <a:pt x="2736" y="1020"/>
                  </a:cubicBezTo>
                  <a:cubicBezTo>
                    <a:pt x="2918" y="1290"/>
                    <a:pt x="2982" y="1489"/>
                    <a:pt x="3002" y="1489"/>
                  </a:cubicBezTo>
                  <a:cubicBezTo>
                    <a:pt x="3003" y="1489"/>
                    <a:pt x="3003" y="1489"/>
                    <a:pt x="3003" y="1489"/>
                  </a:cubicBezTo>
                  <a:cubicBezTo>
                    <a:pt x="3009" y="1487"/>
                    <a:pt x="3002" y="1435"/>
                    <a:pt x="2972" y="1344"/>
                  </a:cubicBezTo>
                  <a:cubicBezTo>
                    <a:pt x="2944" y="1253"/>
                    <a:pt x="2890" y="1125"/>
                    <a:pt x="2803" y="978"/>
                  </a:cubicBezTo>
                  <a:cubicBezTo>
                    <a:pt x="2630" y="685"/>
                    <a:pt x="2300" y="313"/>
                    <a:pt x="1808" y="104"/>
                  </a:cubicBezTo>
                  <a:cubicBezTo>
                    <a:pt x="1619" y="27"/>
                    <a:pt x="1425" y="0"/>
                    <a:pt x="124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5"/>
            <p:cNvSpPr/>
            <p:nvPr/>
          </p:nvSpPr>
          <p:spPr>
            <a:xfrm>
              <a:off x="2103525" y="574000"/>
              <a:ext cx="34875" cy="74150"/>
            </a:xfrm>
            <a:custGeom>
              <a:rect b="b" l="l" r="r" t="t"/>
              <a:pathLst>
                <a:path extrusionOk="0" h="2966" w="1395">
                  <a:moveTo>
                    <a:pt x="43" y="0"/>
                  </a:moveTo>
                  <a:lnTo>
                    <a:pt x="43" y="0"/>
                  </a:lnTo>
                  <a:cubicBezTo>
                    <a:pt x="43" y="0"/>
                    <a:pt x="43" y="0"/>
                    <a:pt x="43" y="0"/>
                  </a:cubicBezTo>
                  <a:cubicBezTo>
                    <a:pt x="43" y="0"/>
                    <a:pt x="43" y="0"/>
                    <a:pt x="43" y="0"/>
                  </a:cubicBezTo>
                  <a:cubicBezTo>
                    <a:pt x="30" y="0"/>
                    <a:pt x="0" y="189"/>
                    <a:pt x="20" y="495"/>
                  </a:cubicBezTo>
                  <a:cubicBezTo>
                    <a:pt x="38" y="802"/>
                    <a:pt x="121" y="1226"/>
                    <a:pt x="313" y="1656"/>
                  </a:cubicBezTo>
                  <a:cubicBezTo>
                    <a:pt x="506" y="2088"/>
                    <a:pt x="767" y="2433"/>
                    <a:pt x="982" y="2651"/>
                  </a:cubicBezTo>
                  <a:cubicBezTo>
                    <a:pt x="1188" y="2861"/>
                    <a:pt x="1344" y="2965"/>
                    <a:pt x="1364" y="2965"/>
                  </a:cubicBezTo>
                  <a:cubicBezTo>
                    <a:pt x="1365" y="2965"/>
                    <a:pt x="1365" y="2965"/>
                    <a:pt x="1366" y="2964"/>
                  </a:cubicBezTo>
                  <a:cubicBezTo>
                    <a:pt x="1394" y="2940"/>
                    <a:pt x="787" y="2459"/>
                    <a:pt x="416" y="1611"/>
                  </a:cubicBezTo>
                  <a:cubicBezTo>
                    <a:pt x="33" y="772"/>
                    <a:pt x="80" y="0"/>
                    <a:pt x="4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2248375" y="556350"/>
              <a:ext cx="43375" cy="65700"/>
            </a:xfrm>
            <a:custGeom>
              <a:rect b="b" l="l" r="r" t="t"/>
              <a:pathLst>
                <a:path extrusionOk="0" h="2628" w="1735">
                  <a:moveTo>
                    <a:pt x="14" y="0"/>
                  </a:moveTo>
                  <a:cubicBezTo>
                    <a:pt x="12" y="0"/>
                    <a:pt x="11" y="1"/>
                    <a:pt x="11" y="1"/>
                  </a:cubicBezTo>
                  <a:cubicBezTo>
                    <a:pt x="1" y="18"/>
                    <a:pt x="158" y="111"/>
                    <a:pt x="383" y="296"/>
                  </a:cubicBezTo>
                  <a:cubicBezTo>
                    <a:pt x="610" y="479"/>
                    <a:pt x="896" y="765"/>
                    <a:pt x="1138" y="1137"/>
                  </a:cubicBezTo>
                  <a:cubicBezTo>
                    <a:pt x="1378" y="1509"/>
                    <a:pt x="1523" y="1887"/>
                    <a:pt x="1599" y="2168"/>
                  </a:cubicBezTo>
                  <a:cubicBezTo>
                    <a:pt x="1674" y="2448"/>
                    <a:pt x="1696" y="2628"/>
                    <a:pt x="1715" y="2628"/>
                  </a:cubicBezTo>
                  <a:cubicBezTo>
                    <a:pt x="1715" y="2628"/>
                    <a:pt x="1715" y="2628"/>
                    <a:pt x="1715" y="2628"/>
                  </a:cubicBezTo>
                  <a:cubicBezTo>
                    <a:pt x="1726" y="2628"/>
                    <a:pt x="1734" y="2442"/>
                    <a:pt x="1676" y="2149"/>
                  </a:cubicBezTo>
                  <a:cubicBezTo>
                    <a:pt x="1619" y="1857"/>
                    <a:pt x="1481" y="1460"/>
                    <a:pt x="1232" y="1075"/>
                  </a:cubicBezTo>
                  <a:cubicBezTo>
                    <a:pt x="981" y="691"/>
                    <a:pt x="676" y="404"/>
                    <a:pt x="432" y="233"/>
                  </a:cubicBezTo>
                  <a:cubicBezTo>
                    <a:pt x="204" y="71"/>
                    <a:pt x="39" y="0"/>
                    <a:pt x="1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2071150" y="926175"/>
              <a:ext cx="81475" cy="96200"/>
            </a:xfrm>
            <a:custGeom>
              <a:rect b="b" l="l" r="r" t="t"/>
              <a:pathLst>
                <a:path extrusionOk="0" h="3848" w="3259">
                  <a:moveTo>
                    <a:pt x="345" y="0"/>
                  </a:moveTo>
                  <a:cubicBezTo>
                    <a:pt x="0" y="1124"/>
                    <a:pt x="222" y="2312"/>
                    <a:pt x="749" y="3847"/>
                  </a:cubicBezTo>
                  <a:cubicBezTo>
                    <a:pt x="1351" y="3416"/>
                    <a:pt x="1963" y="2843"/>
                    <a:pt x="2537" y="2099"/>
                  </a:cubicBezTo>
                  <a:cubicBezTo>
                    <a:pt x="2674" y="1958"/>
                    <a:pt x="2902" y="1561"/>
                    <a:pt x="2991" y="1383"/>
                  </a:cubicBezTo>
                  <a:lnTo>
                    <a:pt x="3259" y="738"/>
                  </a:lnTo>
                  <a:lnTo>
                    <a:pt x="3259" y="738"/>
                  </a:lnTo>
                  <a:cubicBezTo>
                    <a:pt x="3013" y="814"/>
                    <a:pt x="2771" y="846"/>
                    <a:pt x="2537" y="846"/>
                  </a:cubicBezTo>
                  <a:cubicBezTo>
                    <a:pt x="1331" y="846"/>
                    <a:pt x="345" y="0"/>
                    <a:pt x="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5"/>
            <p:cNvSpPr/>
            <p:nvPr/>
          </p:nvSpPr>
          <p:spPr>
            <a:xfrm>
              <a:off x="2081700" y="466075"/>
              <a:ext cx="218300" cy="139150"/>
            </a:xfrm>
            <a:custGeom>
              <a:rect b="b" l="l" r="r" t="t"/>
              <a:pathLst>
                <a:path extrusionOk="0" h="5566" w="8732">
                  <a:moveTo>
                    <a:pt x="4042" y="1"/>
                  </a:moveTo>
                  <a:cubicBezTo>
                    <a:pt x="3927" y="1"/>
                    <a:pt x="3805" y="15"/>
                    <a:pt x="3675" y="47"/>
                  </a:cubicBezTo>
                  <a:cubicBezTo>
                    <a:pt x="2975" y="225"/>
                    <a:pt x="2069" y="605"/>
                    <a:pt x="1648" y="1334"/>
                  </a:cubicBezTo>
                  <a:cubicBezTo>
                    <a:pt x="1227" y="2064"/>
                    <a:pt x="477" y="3315"/>
                    <a:pt x="317" y="4062"/>
                  </a:cubicBezTo>
                  <a:cubicBezTo>
                    <a:pt x="156" y="4810"/>
                    <a:pt x="1" y="5117"/>
                    <a:pt x="1" y="5117"/>
                  </a:cubicBezTo>
                  <a:cubicBezTo>
                    <a:pt x="1" y="5117"/>
                    <a:pt x="1214" y="4565"/>
                    <a:pt x="3379" y="4565"/>
                  </a:cubicBezTo>
                  <a:cubicBezTo>
                    <a:pt x="4786" y="4565"/>
                    <a:pt x="6593" y="4798"/>
                    <a:pt x="8731" y="5566"/>
                  </a:cubicBezTo>
                  <a:cubicBezTo>
                    <a:pt x="8731" y="5566"/>
                    <a:pt x="8579" y="4340"/>
                    <a:pt x="8443" y="3245"/>
                  </a:cubicBezTo>
                  <a:cubicBezTo>
                    <a:pt x="8355" y="2542"/>
                    <a:pt x="7661" y="601"/>
                    <a:pt x="6794" y="347"/>
                  </a:cubicBezTo>
                  <a:cubicBezTo>
                    <a:pt x="6566" y="280"/>
                    <a:pt x="6376" y="257"/>
                    <a:pt x="6213" y="257"/>
                  </a:cubicBezTo>
                  <a:cubicBezTo>
                    <a:pt x="5840" y="257"/>
                    <a:pt x="5607" y="379"/>
                    <a:pt x="5382" y="379"/>
                  </a:cubicBezTo>
                  <a:cubicBezTo>
                    <a:pt x="5332" y="379"/>
                    <a:pt x="5282" y="373"/>
                    <a:pt x="5231" y="358"/>
                  </a:cubicBezTo>
                  <a:cubicBezTo>
                    <a:pt x="4922" y="267"/>
                    <a:pt x="4548" y="1"/>
                    <a:pt x="404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5"/>
            <p:cNvSpPr/>
            <p:nvPr/>
          </p:nvSpPr>
          <p:spPr>
            <a:xfrm>
              <a:off x="2083125" y="552275"/>
              <a:ext cx="217150" cy="68475"/>
            </a:xfrm>
            <a:custGeom>
              <a:rect b="b" l="l" r="r" t="t"/>
              <a:pathLst>
                <a:path extrusionOk="0" h="2739" w="8686">
                  <a:moveTo>
                    <a:pt x="3781" y="0"/>
                  </a:moveTo>
                  <a:cubicBezTo>
                    <a:pt x="2264" y="0"/>
                    <a:pt x="350" y="288"/>
                    <a:pt x="350" y="288"/>
                  </a:cubicBezTo>
                  <a:lnTo>
                    <a:pt x="0" y="1819"/>
                  </a:lnTo>
                  <a:lnTo>
                    <a:pt x="8686" y="2738"/>
                  </a:lnTo>
                  <a:lnTo>
                    <a:pt x="8538" y="1021"/>
                  </a:lnTo>
                  <a:cubicBezTo>
                    <a:pt x="8538" y="1021"/>
                    <a:pt x="6058" y="165"/>
                    <a:pt x="4522" y="29"/>
                  </a:cubicBezTo>
                  <a:cubicBezTo>
                    <a:pt x="4295" y="9"/>
                    <a:pt x="4044" y="0"/>
                    <a:pt x="378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2231875" y="486925"/>
              <a:ext cx="52525" cy="60775"/>
            </a:xfrm>
            <a:custGeom>
              <a:rect b="b" l="l" r="r" t="t"/>
              <a:pathLst>
                <a:path extrusionOk="0" h="2431" w="2101">
                  <a:moveTo>
                    <a:pt x="6" y="0"/>
                  </a:moveTo>
                  <a:cubicBezTo>
                    <a:pt x="5" y="0"/>
                    <a:pt x="5" y="0"/>
                    <a:pt x="5" y="0"/>
                  </a:cubicBezTo>
                  <a:cubicBezTo>
                    <a:pt x="1" y="2"/>
                    <a:pt x="8" y="47"/>
                    <a:pt x="30" y="128"/>
                  </a:cubicBezTo>
                  <a:cubicBezTo>
                    <a:pt x="51" y="208"/>
                    <a:pt x="90" y="322"/>
                    <a:pt x="151" y="459"/>
                  </a:cubicBezTo>
                  <a:cubicBezTo>
                    <a:pt x="272" y="732"/>
                    <a:pt x="499" y="1082"/>
                    <a:pt x="816" y="1409"/>
                  </a:cubicBezTo>
                  <a:cubicBezTo>
                    <a:pt x="1132" y="1737"/>
                    <a:pt x="1459" y="1987"/>
                    <a:pt x="1697" y="2163"/>
                  </a:cubicBezTo>
                  <a:cubicBezTo>
                    <a:pt x="1817" y="2250"/>
                    <a:pt x="1915" y="2318"/>
                    <a:pt x="1984" y="2365"/>
                  </a:cubicBezTo>
                  <a:cubicBezTo>
                    <a:pt x="2047" y="2407"/>
                    <a:pt x="2086" y="2431"/>
                    <a:pt x="2093" y="2431"/>
                  </a:cubicBezTo>
                  <a:cubicBezTo>
                    <a:pt x="2094" y="2431"/>
                    <a:pt x="2094" y="2430"/>
                    <a:pt x="2095" y="2430"/>
                  </a:cubicBezTo>
                  <a:cubicBezTo>
                    <a:pt x="2101" y="2422"/>
                    <a:pt x="1958" y="2307"/>
                    <a:pt x="1728" y="2123"/>
                  </a:cubicBezTo>
                  <a:cubicBezTo>
                    <a:pt x="1498" y="1937"/>
                    <a:pt x="1179" y="1683"/>
                    <a:pt x="868" y="1360"/>
                  </a:cubicBezTo>
                  <a:cubicBezTo>
                    <a:pt x="556" y="1037"/>
                    <a:pt x="327" y="700"/>
                    <a:pt x="196" y="437"/>
                  </a:cubicBezTo>
                  <a:cubicBezTo>
                    <a:pt x="65" y="177"/>
                    <a:pt x="18" y="0"/>
                    <a:pt x="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2146500" y="484525"/>
              <a:ext cx="52900" cy="50100"/>
            </a:xfrm>
            <a:custGeom>
              <a:rect b="b" l="l" r="r" t="t"/>
              <a:pathLst>
                <a:path extrusionOk="0" h="2004" w="2116">
                  <a:moveTo>
                    <a:pt x="2110" y="1"/>
                  </a:moveTo>
                  <a:cubicBezTo>
                    <a:pt x="2097" y="1"/>
                    <a:pt x="2050" y="165"/>
                    <a:pt x="1932" y="408"/>
                  </a:cubicBezTo>
                  <a:cubicBezTo>
                    <a:pt x="1873" y="531"/>
                    <a:pt x="1790" y="671"/>
                    <a:pt x="1687" y="818"/>
                  </a:cubicBezTo>
                  <a:cubicBezTo>
                    <a:pt x="1581" y="964"/>
                    <a:pt x="1454" y="1117"/>
                    <a:pt x="1304" y="1261"/>
                  </a:cubicBezTo>
                  <a:cubicBezTo>
                    <a:pt x="1152" y="1403"/>
                    <a:pt x="993" y="1523"/>
                    <a:pt x="842" y="1621"/>
                  </a:cubicBezTo>
                  <a:cubicBezTo>
                    <a:pt x="689" y="1716"/>
                    <a:pt x="545" y="1792"/>
                    <a:pt x="419" y="1844"/>
                  </a:cubicBezTo>
                  <a:cubicBezTo>
                    <a:pt x="168" y="1952"/>
                    <a:pt x="0" y="1989"/>
                    <a:pt x="4" y="2002"/>
                  </a:cubicBezTo>
                  <a:cubicBezTo>
                    <a:pt x="4" y="2003"/>
                    <a:pt x="6" y="2004"/>
                    <a:pt x="10" y="2004"/>
                  </a:cubicBezTo>
                  <a:cubicBezTo>
                    <a:pt x="24" y="2004"/>
                    <a:pt x="63" y="1997"/>
                    <a:pt x="123" y="1986"/>
                  </a:cubicBezTo>
                  <a:cubicBezTo>
                    <a:pt x="199" y="1972"/>
                    <a:pt x="308" y="1940"/>
                    <a:pt x="438" y="1891"/>
                  </a:cubicBezTo>
                  <a:cubicBezTo>
                    <a:pt x="569" y="1843"/>
                    <a:pt x="719" y="1771"/>
                    <a:pt x="877" y="1677"/>
                  </a:cubicBezTo>
                  <a:cubicBezTo>
                    <a:pt x="1034" y="1580"/>
                    <a:pt x="1197" y="1458"/>
                    <a:pt x="1353" y="1312"/>
                  </a:cubicBezTo>
                  <a:cubicBezTo>
                    <a:pt x="1506" y="1165"/>
                    <a:pt x="1636" y="1008"/>
                    <a:pt x="1741" y="857"/>
                  </a:cubicBezTo>
                  <a:cubicBezTo>
                    <a:pt x="1843" y="703"/>
                    <a:pt x="1924" y="557"/>
                    <a:pt x="1978" y="429"/>
                  </a:cubicBezTo>
                  <a:cubicBezTo>
                    <a:pt x="2033" y="301"/>
                    <a:pt x="2070" y="195"/>
                    <a:pt x="2088" y="119"/>
                  </a:cubicBezTo>
                  <a:cubicBezTo>
                    <a:pt x="2107" y="44"/>
                    <a:pt x="2116" y="2"/>
                    <a:pt x="2111" y="1"/>
                  </a:cubicBezTo>
                  <a:cubicBezTo>
                    <a:pt x="2110" y="1"/>
                    <a:pt x="2110" y="1"/>
                    <a:pt x="211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1968000" y="568275"/>
              <a:ext cx="439550" cy="112550"/>
            </a:xfrm>
            <a:custGeom>
              <a:rect b="b" l="l" r="r" t="t"/>
              <a:pathLst>
                <a:path extrusionOk="0" h="4502" w="17582">
                  <a:moveTo>
                    <a:pt x="426" y="0"/>
                  </a:moveTo>
                  <a:cubicBezTo>
                    <a:pt x="420" y="0"/>
                    <a:pt x="416" y="1"/>
                    <a:pt x="414" y="1"/>
                  </a:cubicBezTo>
                  <a:cubicBezTo>
                    <a:pt x="297" y="33"/>
                    <a:pt x="1" y="128"/>
                    <a:pt x="351" y="361"/>
                  </a:cubicBezTo>
                  <a:cubicBezTo>
                    <a:pt x="488" y="451"/>
                    <a:pt x="4753" y="3222"/>
                    <a:pt x="9596" y="4214"/>
                  </a:cubicBezTo>
                  <a:cubicBezTo>
                    <a:pt x="10602" y="4420"/>
                    <a:pt x="11558" y="4502"/>
                    <a:pt x="12440" y="4502"/>
                  </a:cubicBezTo>
                  <a:cubicBezTo>
                    <a:pt x="14604" y="4502"/>
                    <a:pt x="16329" y="4011"/>
                    <a:pt x="17287" y="3661"/>
                  </a:cubicBezTo>
                  <a:cubicBezTo>
                    <a:pt x="17581" y="3552"/>
                    <a:pt x="17573" y="3133"/>
                    <a:pt x="17275" y="3036"/>
                  </a:cubicBezTo>
                  <a:cubicBezTo>
                    <a:pt x="15533" y="2470"/>
                    <a:pt x="11528" y="1218"/>
                    <a:pt x="9664" y="1045"/>
                  </a:cubicBezTo>
                  <a:cubicBezTo>
                    <a:pt x="7287" y="823"/>
                    <a:pt x="772" y="0"/>
                    <a:pt x="42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5"/>
            <p:cNvSpPr/>
            <p:nvPr/>
          </p:nvSpPr>
          <p:spPr>
            <a:xfrm>
              <a:off x="1956325" y="724625"/>
              <a:ext cx="149150" cy="297750"/>
            </a:xfrm>
            <a:custGeom>
              <a:rect b="b" l="l" r="r" t="t"/>
              <a:pathLst>
                <a:path extrusionOk="0" h="11910" w="5966">
                  <a:moveTo>
                    <a:pt x="1995" y="1"/>
                  </a:moveTo>
                  <a:cubicBezTo>
                    <a:pt x="1995" y="1"/>
                    <a:pt x="1414" y="27"/>
                    <a:pt x="1165" y="655"/>
                  </a:cubicBezTo>
                  <a:cubicBezTo>
                    <a:pt x="917" y="1281"/>
                    <a:pt x="0" y="4261"/>
                    <a:pt x="0" y="4261"/>
                  </a:cubicBezTo>
                  <a:lnTo>
                    <a:pt x="5342" y="11909"/>
                  </a:lnTo>
                  <a:cubicBezTo>
                    <a:pt x="5342" y="11909"/>
                    <a:pt x="4541" y="10313"/>
                    <a:pt x="5024" y="7457"/>
                  </a:cubicBezTo>
                  <a:cubicBezTo>
                    <a:pt x="5508" y="4602"/>
                    <a:pt x="5966" y="4256"/>
                    <a:pt x="5966" y="4256"/>
                  </a:cubicBezTo>
                  <a:cubicBezTo>
                    <a:pt x="5966" y="4256"/>
                    <a:pt x="3053" y="2252"/>
                    <a:pt x="2298" y="623"/>
                  </a:cubicBezTo>
                  <a:lnTo>
                    <a:pt x="1995"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5"/>
            <p:cNvSpPr/>
            <p:nvPr/>
          </p:nvSpPr>
          <p:spPr>
            <a:xfrm>
              <a:off x="1956300" y="723775"/>
              <a:ext cx="150500" cy="298600"/>
            </a:xfrm>
            <a:custGeom>
              <a:rect b="b" l="l" r="r" t="t"/>
              <a:pathLst>
                <a:path extrusionOk="0" h="11944" w="6020">
                  <a:moveTo>
                    <a:pt x="2014" y="1"/>
                  </a:moveTo>
                  <a:lnTo>
                    <a:pt x="1994" y="3"/>
                  </a:lnTo>
                  <a:cubicBezTo>
                    <a:pt x="1610" y="41"/>
                    <a:pt x="1297" y="307"/>
                    <a:pt x="1164" y="621"/>
                  </a:cubicBezTo>
                  <a:cubicBezTo>
                    <a:pt x="1036" y="935"/>
                    <a:pt x="946" y="1238"/>
                    <a:pt x="851" y="1522"/>
                  </a:cubicBezTo>
                  <a:cubicBezTo>
                    <a:pt x="667" y="2090"/>
                    <a:pt x="512" y="2588"/>
                    <a:pt x="386" y="2998"/>
                  </a:cubicBezTo>
                  <a:cubicBezTo>
                    <a:pt x="263" y="3406"/>
                    <a:pt x="165" y="3729"/>
                    <a:pt x="97" y="3953"/>
                  </a:cubicBezTo>
                  <a:cubicBezTo>
                    <a:pt x="65" y="4062"/>
                    <a:pt x="41" y="4145"/>
                    <a:pt x="23" y="4206"/>
                  </a:cubicBezTo>
                  <a:cubicBezTo>
                    <a:pt x="16" y="4234"/>
                    <a:pt x="10" y="4254"/>
                    <a:pt x="6" y="4272"/>
                  </a:cubicBezTo>
                  <a:cubicBezTo>
                    <a:pt x="1" y="4287"/>
                    <a:pt x="1" y="4295"/>
                    <a:pt x="1" y="4295"/>
                  </a:cubicBezTo>
                  <a:cubicBezTo>
                    <a:pt x="2" y="4295"/>
                    <a:pt x="5" y="4288"/>
                    <a:pt x="10" y="4274"/>
                  </a:cubicBezTo>
                  <a:cubicBezTo>
                    <a:pt x="16" y="4256"/>
                    <a:pt x="23" y="4235"/>
                    <a:pt x="33" y="4210"/>
                  </a:cubicBezTo>
                  <a:cubicBezTo>
                    <a:pt x="53" y="4149"/>
                    <a:pt x="80" y="4066"/>
                    <a:pt x="115" y="3959"/>
                  </a:cubicBezTo>
                  <a:cubicBezTo>
                    <a:pt x="187" y="3736"/>
                    <a:pt x="290" y="3415"/>
                    <a:pt x="421" y="3009"/>
                  </a:cubicBezTo>
                  <a:cubicBezTo>
                    <a:pt x="554" y="2599"/>
                    <a:pt x="716" y="2104"/>
                    <a:pt x="900" y="1537"/>
                  </a:cubicBezTo>
                  <a:cubicBezTo>
                    <a:pt x="997" y="1256"/>
                    <a:pt x="1091" y="950"/>
                    <a:pt x="1218" y="646"/>
                  </a:cubicBezTo>
                  <a:cubicBezTo>
                    <a:pt x="1285" y="498"/>
                    <a:pt x="1384" y="358"/>
                    <a:pt x="1522" y="256"/>
                  </a:cubicBezTo>
                  <a:cubicBezTo>
                    <a:pt x="1650" y="156"/>
                    <a:pt x="1812" y="88"/>
                    <a:pt x="1977" y="67"/>
                  </a:cubicBezTo>
                  <a:lnTo>
                    <a:pt x="1977" y="67"/>
                  </a:lnTo>
                  <a:cubicBezTo>
                    <a:pt x="2118" y="354"/>
                    <a:pt x="2254" y="655"/>
                    <a:pt x="2423" y="959"/>
                  </a:cubicBezTo>
                  <a:cubicBezTo>
                    <a:pt x="2610" y="1259"/>
                    <a:pt x="2824" y="1556"/>
                    <a:pt x="3076" y="1832"/>
                  </a:cubicBezTo>
                  <a:cubicBezTo>
                    <a:pt x="3195" y="1976"/>
                    <a:pt x="3332" y="2108"/>
                    <a:pt x="3463" y="2249"/>
                  </a:cubicBezTo>
                  <a:cubicBezTo>
                    <a:pt x="3600" y="2382"/>
                    <a:pt x="3734" y="2521"/>
                    <a:pt x="3880" y="2652"/>
                  </a:cubicBezTo>
                  <a:cubicBezTo>
                    <a:pt x="4165" y="2920"/>
                    <a:pt x="4469" y="3179"/>
                    <a:pt x="4782" y="3435"/>
                  </a:cubicBezTo>
                  <a:cubicBezTo>
                    <a:pt x="5160" y="3742"/>
                    <a:pt x="5540" y="4033"/>
                    <a:pt x="5915" y="4297"/>
                  </a:cubicBezTo>
                  <a:lnTo>
                    <a:pt x="5915" y="4297"/>
                  </a:lnTo>
                  <a:cubicBezTo>
                    <a:pt x="5824" y="4403"/>
                    <a:pt x="5775" y="4515"/>
                    <a:pt x="5720" y="4630"/>
                  </a:cubicBezTo>
                  <a:cubicBezTo>
                    <a:pt x="5663" y="4757"/>
                    <a:pt x="5615" y="4885"/>
                    <a:pt x="5569" y="5013"/>
                  </a:cubicBezTo>
                  <a:cubicBezTo>
                    <a:pt x="5479" y="5270"/>
                    <a:pt x="5411" y="5527"/>
                    <a:pt x="5343" y="5780"/>
                  </a:cubicBezTo>
                  <a:cubicBezTo>
                    <a:pt x="5216" y="6287"/>
                    <a:pt x="5119" y="6779"/>
                    <a:pt x="5038" y="7246"/>
                  </a:cubicBezTo>
                  <a:cubicBezTo>
                    <a:pt x="4863" y="8180"/>
                    <a:pt x="4821" y="9033"/>
                    <a:pt x="4860" y="9740"/>
                  </a:cubicBezTo>
                  <a:cubicBezTo>
                    <a:pt x="4901" y="10446"/>
                    <a:pt x="5015" y="11006"/>
                    <a:pt x="5128" y="11379"/>
                  </a:cubicBezTo>
                  <a:cubicBezTo>
                    <a:pt x="5183" y="11567"/>
                    <a:pt x="5237" y="11708"/>
                    <a:pt x="5276" y="11803"/>
                  </a:cubicBezTo>
                  <a:cubicBezTo>
                    <a:pt x="5296" y="11850"/>
                    <a:pt x="5312" y="11886"/>
                    <a:pt x="5324" y="11908"/>
                  </a:cubicBezTo>
                  <a:cubicBezTo>
                    <a:pt x="5335" y="11932"/>
                    <a:pt x="5342" y="11943"/>
                    <a:pt x="5343" y="11943"/>
                  </a:cubicBezTo>
                  <a:cubicBezTo>
                    <a:pt x="5344" y="11942"/>
                    <a:pt x="5339" y="11930"/>
                    <a:pt x="5330" y="11906"/>
                  </a:cubicBezTo>
                  <a:cubicBezTo>
                    <a:pt x="5319" y="11878"/>
                    <a:pt x="5306" y="11843"/>
                    <a:pt x="5288" y="11797"/>
                  </a:cubicBezTo>
                  <a:cubicBezTo>
                    <a:pt x="5253" y="11702"/>
                    <a:pt x="5203" y="11560"/>
                    <a:pt x="5153" y="11372"/>
                  </a:cubicBezTo>
                  <a:cubicBezTo>
                    <a:pt x="5048" y="10999"/>
                    <a:pt x="4941" y="10441"/>
                    <a:pt x="4906" y="9737"/>
                  </a:cubicBezTo>
                  <a:cubicBezTo>
                    <a:pt x="4874" y="9034"/>
                    <a:pt x="4922" y="8187"/>
                    <a:pt x="5099" y="7257"/>
                  </a:cubicBezTo>
                  <a:cubicBezTo>
                    <a:pt x="5182" y="6791"/>
                    <a:pt x="5280" y="6300"/>
                    <a:pt x="5409" y="5797"/>
                  </a:cubicBezTo>
                  <a:cubicBezTo>
                    <a:pt x="5476" y="5546"/>
                    <a:pt x="5545" y="5290"/>
                    <a:pt x="5635" y="5036"/>
                  </a:cubicBezTo>
                  <a:cubicBezTo>
                    <a:pt x="5680" y="4909"/>
                    <a:pt x="5728" y="4783"/>
                    <a:pt x="5784" y="4659"/>
                  </a:cubicBezTo>
                  <a:cubicBezTo>
                    <a:pt x="5839" y="4538"/>
                    <a:pt x="5906" y="4406"/>
                    <a:pt x="5988" y="4318"/>
                  </a:cubicBezTo>
                  <a:lnTo>
                    <a:pt x="6020" y="4284"/>
                  </a:lnTo>
                  <a:lnTo>
                    <a:pt x="5987" y="4261"/>
                  </a:lnTo>
                  <a:cubicBezTo>
                    <a:pt x="5604" y="3993"/>
                    <a:pt x="5214" y="3694"/>
                    <a:pt x="4827" y="3380"/>
                  </a:cubicBezTo>
                  <a:cubicBezTo>
                    <a:pt x="4516" y="3124"/>
                    <a:pt x="4212" y="2867"/>
                    <a:pt x="3928" y="2600"/>
                  </a:cubicBezTo>
                  <a:cubicBezTo>
                    <a:pt x="3783" y="2471"/>
                    <a:pt x="3649" y="2331"/>
                    <a:pt x="3512" y="2199"/>
                  </a:cubicBezTo>
                  <a:cubicBezTo>
                    <a:pt x="3383" y="2060"/>
                    <a:pt x="3247" y="1929"/>
                    <a:pt x="3128" y="1787"/>
                  </a:cubicBezTo>
                  <a:cubicBezTo>
                    <a:pt x="2878" y="1513"/>
                    <a:pt x="2665" y="1219"/>
                    <a:pt x="2480" y="925"/>
                  </a:cubicBezTo>
                  <a:cubicBezTo>
                    <a:pt x="2311" y="623"/>
                    <a:pt x="2169" y="311"/>
                    <a:pt x="2024" y="21"/>
                  </a:cubicBezTo>
                  <a:lnTo>
                    <a:pt x="201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1728425" y="840025"/>
              <a:ext cx="97500" cy="157400"/>
            </a:xfrm>
            <a:custGeom>
              <a:rect b="b" l="l" r="r" t="t"/>
              <a:pathLst>
                <a:path extrusionOk="0" h="6296" w="3900">
                  <a:moveTo>
                    <a:pt x="3899" y="1"/>
                  </a:moveTo>
                  <a:cubicBezTo>
                    <a:pt x="3899" y="1"/>
                    <a:pt x="1550" y="595"/>
                    <a:pt x="547" y="4135"/>
                  </a:cubicBezTo>
                  <a:cubicBezTo>
                    <a:pt x="73" y="5806"/>
                    <a:pt x="1" y="6284"/>
                    <a:pt x="1" y="6284"/>
                  </a:cubicBezTo>
                  <a:lnTo>
                    <a:pt x="3433" y="6295"/>
                  </a:lnTo>
                  <a:lnTo>
                    <a:pt x="389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2223500" y="1040475"/>
              <a:ext cx="40125" cy="115425"/>
            </a:xfrm>
            <a:custGeom>
              <a:rect b="b" l="l" r="r" t="t"/>
              <a:pathLst>
                <a:path extrusionOk="0" h="4617" w="1605">
                  <a:moveTo>
                    <a:pt x="1600" y="1"/>
                  </a:moveTo>
                  <a:cubicBezTo>
                    <a:pt x="1594" y="1"/>
                    <a:pt x="1565" y="62"/>
                    <a:pt x="1515" y="174"/>
                  </a:cubicBezTo>
                  <a:cubicBezTo>
                    <a:pt x="1465" y="286"/>
                    <a:pt x="1396" y="451"/>
                    <a:pt x="1313" y="657"/>
                  </a:cubicBezTo>
                  <a:cubicBezTo>
                    <a:pt x="1147" y="1067"/>
                    <a:pt x="930" y="1638"/>
                    <a:pt x="709" y="2275"/>
                  </a:cubicBezTo>
                  <a:cubicBezTo>
                    <a:pt x="489" y="2914"/>
                    <a:pt x="307" y="3498"/>
                    <a:pt x="185" y="3923"/>
                  </a:cubicBezTo>
                  <a:cubicBezTo>
                    <a:pt x="124" y="4135"/>
                    <a:pt x="77" y="4308"/>
                    <a:pt x="46" y="4428"/>
                  </a:cubicBezTo>
                  <a:cubicBezTo>
                    <a:pt x="15" y="4547"/>
                    <a:pt x="1" y="4615"/>
                    <a:pt x="6" y="4616"/>
                  </a:cubicBezTo>
                  <a:cubicBezTo>
                    <a:pt x="6" y="4616"/>
                    <a:pt x="6" y="4616"/>
                    <a:pt x="6" y="4616"/>
                  </a:cubicBezTo>
                  <a:cubicBezTo>
                    <a:pt x="11" y="4616"/>
                    <a:pt x="34" y="4553"/>
                    <a:pt x="73" y="4436"/>
                  </a:cubicBezTo>
                  <a:cubicBezTo>
                    <a:pt x="115" y="4305"/>
                    <a:pt x="169" y="4138"/>
                    <a:pt x="234" y="3938"/>
                  </a:cubicBezTo>
                  <a:cubicBezTo>
                    <a:pt x="368" y="3517"/>
                    <a:pt x="557" y="2936"/>
                    <a:pt x="777" y="2299"/>
                  </a:cubicBezTo>
                  <a:cubicBezTo>
                    <a:pt x="997" y="1662"/>
                    <a:pt x="1206" y="1090"/>
                    <a:pt x="1360" y="675"/>
                  </a:cubicBezTo>
                  <a:cubicBezTo>
                    <a:pt x="1433" y="478"/>
                    <a:pt x="1494" y="313"/>
                    <a:pt x="1542" y="184"/>
                  </a:cubicBezTo>
                  <a:cubicBezTo>
                    <a:pt x="1584" y="68"/>
                    <a:pt x="1605" y="3"/>
                    <a:pt x="1600" y="1"/>
                  </a:cubicBezTo>
                  <a:cubicBezTo>
                    <a:pt x="1600" y="1"/>
                    <a:pt x="1600" y="1"/>
                    <a:pt x="160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1956250" y="831125"/>
              <a:ext cx="125200" cy="191250"/>
            </a:xfrm>
            <a:custGeom>
              <a:rect b="b" l="l" r="r" t="t"/>
              <a:pathLst>
                <a:path extrusionOk="0" h="7650" w="5008">
                  <a:moveTo>
                    <a:pt x="3" y="1"/>
                  </a:moveTo>
                  <a:lnTo>
                    <a:pt x="3" y="1"/>
                  </a:lnTo>
                  <a:cubicBezTo>
                    <a:pt x="1" y="1"/>
                    <a:pt x="5" y="33"/>
                    <a:pt x="16" y="94"/>
                  </a:cubicBezTo>
                  <a:cubicBezTo>
                    <a:pt x="29" y="162"/>
                    <a:pt x="46" y="250"/>
                    <a:pt x="67" y="360"/>
                  </a:cubicBezTo>
                  <a:cubicBezTo>
                    <a:pt x="120" y="589"/>
                    <a:pt x="218" y="916"/>
                    <a:pt x="369" y="1309"/>
                  </a:cubicBezTo>
                  <a:cubicBezTo>
                    <a:pt x="528" y="1697"/>
                    <a:pt x="732" y="2156"/>
                    <a:pt x="1000" y="2643"/>
                  </a:cubicBezTo>
                  <a:cubicBezTo>
                    <a:pt x="1261" y="3133"/>
                    <a:pt x="1579" y="3656"/>
                    <a:pt x="1937" y="4187"/>
                  </a:cubicBezTo>
                  <a:cubicBezTo>
                    <a:pt x="2652" y="5253"/>
                    <a:pt x="3409" y="6140"/>
                    <a:pt x="3996" y="6739"/>
                  </a:cubicBezTo>
                  <a:cubicBezTo>
                    <a:pt x="4140" y="6892"/>
                    <a:pt x="4280" y="7022"/>
                    <a:pt x="4402" y="7135"/>
                  </a:cubicBezTo>
                  <a:cubicBezTo>
                    <a:pt x="4463" y="7192"/>
                    <a:pt x="4519" y="7245"/>
                    <a:pt x="4572" y="7294"/>
                  </a:cubicBezTo>
                  <a:cubicBezTo>
                    <a:pt x="4626" y="7340"/>
                    <a:pt x="4676" y="7382"/>
                    <a:pt x="4721" y="7421"/>
                  </a:cubicBezTo>
                  <a:cubicBezTo>
                    <a:pt x="4807" y="7491"/>
                    <a:pt x="4876" y="7549"/>
                    <a:pt x="4930" y="7593"/>
                  </a:cubicBezTo>
                  <a:cubicBezTo>
                    <a:pt x="4976" y="7630"/>
                    <a:pt x="5002" y="7649"/>
                    <a:pt x="5005" y="7649"/>
                  </a:cubicBezTo>
                  <a:cubicBezTo>
                    <a:pt x="5005" y="7649"/>
                    <a:pt x="5006" y="7649"/>
                    <a:pt x="5006" y="7649"/>
                  </a:cubicBezTo>
                  <a:cubicBezTo>
                    <a:pt x="5007" y="7647"/>
                    <a:pt x="4984" y="7624"/>
                    <a:pt x="4939" y="7582"/>
                  </a:cubicBezTo>
                  <a:cubicBezTo>
                    <a:pt x="4888" y="7535"/>
                    <a:pt x="4822" y="7475"/>
                    <a:pt x="4739" y="7400"/>
                  </a:cubicBezTo>
                  <a:cubicBezTo>
                    <a:pt x="4696" y="7359"/>
                    <a:pt x="4648" y="7317"/>
                    <a:pt x="4595" y="7269"/>
                  </a:cubicBezTo>
                  <a:cubicBezTo>
                    <a:pt x="4544" y="7219"/>
                    <a:pt x="4489" y="7165"/>
                    <a:pt x="4430" y="7106"/>
                  </a:cubicBezTo>
                  <a:cubicBezTo>
                    <a:pt x="4311" y="6990"/>
                    <a:pt x="4174" y="6859"/>
                    <a:pt x="4033" y="6705"/>
                  </a:cubicBezTo>
                  <a:cubicBezTo>
                    <a:pt x="3456" y="6098"/>
                    <a:pt x="2708" y="5210"/>
                    <a:pt x="1997" y="4147"/>
                  </a:cubicBezTo>
                  <a:cubicBezTo>
                    <a:pt x="1639" y="3618"/>
                    <a:pt x="1321" y="3099"/>
                    <a:pt x="1057" y="2611"/>
                  </a:cubicBezTo>
                  <a:cubicBezTo>
                    <a:pt x="788" y="2128"/>
                    <a:pt x="581" y="1674"/>
                    <a:pt x="416" y="1289"/>
                  </a:cubicBezTo>
                  <a:cubicBezTo>
                    <a:pt x="259" y="902"/>
                    <a:pt x="155" y="579"/>
                    <a:pt x="94" y="353"/>
                  </a:cubicBezTo>
                  <a:cubicBezTo>
                    <a:pt x="67" y="245"/>
                    <a:pt x="46" y="159"/>
                    <a:pt x="31" y="91"/>
                  </a:cubicBezTo>
                  <a:cubicBezTo>
                    <a:pt x="15" y="31"/>
                    <a:pt x="5" y="1"/>
                    <a:pt x="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p:nvPr/>
          </p:nvSpPr>
          <p:spPr>
            <a:xfrm>
              <a:off x="2087000" y="1020850"/>
              <a:ext cx="63800" cy="109175"/>
            </a:xfrm>
            <a:custGeom>
              <a:rect b="b" l="l" r="r" t="t"/>
              <a:pathLst>
                <a:path extrusionOk="0" h="4367" w="2552">
                  <a:moveTo>
                    <a:pt x="5" y="1"/>
                  </a:moveTo>
                  <a:cubicBezTo>
                    <a:pt x="5" y="1"/>
                    <a:pt x="4" y="1"/>
                    <a:pt x="4" y="1"/>
                  </a:cubicBezTo>
                  <a:cubicBezTo>
                    <a:pt x="0" y="4"/>
                    <a:pt x="30" y="67"/>
                    <a:pt x="87" y="182"/>
                  </a:cubicBezTo>
                  <a:cubicBezTo>
                    <a:pt x="144" y="296"/>
                    <a:pt x="231" y="460"/>
                    <a:pt x="338" y="662"/>
                  </a:cubicBezTo>
                  <a:cubicBezTo>
                    <a:pt x="554" y="1065"/>
                    <a:pt x="859" y="1619"/>
                    <a:pt x="1211" y="2222"/>
                  </a:cubicBezTo>
                  <a:cubicBezTo>
                    <a:pt x="1562" y="2825"/>
                    <a:pt x="1892" y="3364"/>
                    <a:pt x="2137" y="3750"/>
                  </a:cubicBezTo>
                  <a:cubicBezTo>
                    <a:pt x="2259" y="3944"/>
                    <a:pt x="2359" y="4099"/>
                    <a:pt x="2430" y="4206"/>
                  </a:cubicBezTo>
                  <a:cubicBezTo>
                    <a:pt x="2500" y="4309"/>
                    <a:pt x="2541" y="4367"/>
                    <a:pt x="2547" y="4367"/>
                  </a:cubicBezTo>
                  <a:cubicBezTo>
                    <a:pt x="2547" y="4367"/>
                    <a:pt x="2547" y="4367"/>
                    <a:pt x="2547" y="4367"/>
                  </a:cubicBezTo>
                  <a:cubicBezTo>
                    <a:pt x="2551" y="4364"/>
                    <a:pt x="2518" y="4302"/>
                    <a:pt x="2454" y="4191"/>
                  </a:cubicBezTo>
                  <a:cubicBezTo>
                    <a:pt x="2383" y="4069"/>
                    <a:pt x="2290" y="3913"/>
                    <a:pt x="2179" y="3724"/>
                  </a:cubicBezTo>
                  <a:cubicBezTo>
                    <a:pt x="1941" y="3319"/>
                    <a:pt x="1623" y="2781"/>
                    <a:pt x="1273" y="2186"/>
                  </a:cubicBezTo>
                  <a:cubicBezTo>
                    <a:pt x="928" y="1587"/>
                    <a:pt x="616" y="1045"/>
                    <a:pt x="382" y="637"/>
                  </a:cubicBezTo>
                  <a:cubicBezTo>
                    <a:pt x="273" y="449"/>
                    <a:pt x="183" y="291"/>
                    <a:pt x="112" y="169"/>
                  </a:cubicBezTo>
                  <a:cubicBezTo>
                    <a:pt x="49" y="61"/>
                    <a:pt x="10" y="1"/>
                    <a:pt x="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2123725" y="1045700"/>
              <a:ext cx="29250" cy="26125"/>
            </a:xfrm>
            <a:custGeom>
              <a:rect b="b" l="l" r="r" t="t"/>
              <a:pathLst>
                <a:path extrusionOk="0" h="1045" w="1170">
                  <a:moveTo>
                    <a:pt x="568" y="0"/>
                  </a:moveTo>
                  <a:cubicBezTo>
                    <a:pt x="494" y="0"/>
                    <a:pt x="421" y="15"/>
                    <a:pt x="354" y="47"/>
                  </a:cubicBezTo>
                  <a:lnTo>
                    <a:pt x="238" y="123"/>
                  </a:lnTo>
                  <a:cubicBezTo>
                    <a:pt x="37" y="295"/>
                    <a:pt x="0" y="627"/>
                    <a:pt x="159" y="839"/>
                  </a:cubicBezTo>
                  <a:cubicBezTo>
                    <a:pt x="258" y="972"/>
                    <a:pt x="424" y="1045"/>
                    <a:pt x="590" y="1045"/>
                  </a:cubicBezTo>
                  <a:cubicBezTo>
                    <a:pt x="687" y="1045"/>
                    <a:pt x="785" y="1019"/>
                    <a:pt x="868" y="965"/>
                  </a:cubicBezTo>
                  <a:cubicBezTo>
                    <a:pt x="1089" y="821"/>
                    <a:pt x="1170" y="496"/>
                    <a:pt x="1041" y="266"/>
                  </a:cubicBezTo>
                  <a:cubicBezTo>
                    <a:pt x="948" y="99"/>
                    <a:pt x="757" y="0"/>
                    <a:pt x="56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5"/>
            <p:cNvSpPr/>
            <p:nvPr/>
          </p:nvSpPr>
          <p:spPr>
            <a:xfrm>
              <a:off x="2131975" y="1056875"/>
              <a:ext cx="4750" cy="4750"/>
            </a:xfrm>
            <a:custGeom>
              <a:rect b="b" l="l" r="r" t="t"/>
              <a:pathLst>
                <a:path extrusionOk="0" h="190" w="190">
                  <a:moveTo>
                    <a:pt x="95" y="1"/>
                  </a:moveTo>
                  <a:cubicBezTo>
                    <a:pt x="42" y="1"/>
                    <a:pt x="1" y="43"/>
                    <a:pt x="1" y="95"/>
                  </a:cubicBezTo>
                  <a:cubicBezTo>
                    <a:pt x="1" y="147"/>
                    <a:pt x="42" y="189"/>
                    <a:pt x="95" y="189"/>
                  </a:cubicBezTo>
                  <a:cubicBezTo>
                    <a:pt x="147" y="189"/>
                    <a:pt x="189" y="147"/>
                    <a:pt x="189" y="95"/>
                  </a:cubicBezTo>
                  <a:cubicBezTo>
                    <a:pt x="189" y="43"/>
                    <a:pt x="147" y="1"/>
                    <a:pt x="9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a:off x="2139125" y="1056875"/>
              <a:ext cx="4750" cy="4750"/>
            </a:xfrm>
            <a:custGeom>
              <a:rect b="b" l="l" r="r" t="t"/>
              <a:pathLst>
                <a:path extrusionOk="0" h="190" w="190">
                  <a:moveTo>
                    <a:pt x="95" y="1"/>
                  </a:moveTo>
                  <a:cubicBezTo>
                    <a:pt x="43" y="1"/>
                    <a:pt x="1" y="43"/>
                    <a:pt x="1" y="95"/>
                  </a:cubicBezTo>
                  <a:cubicBezTo>
                    <a:pt x="1" y="147"/>
                    <a:pt x="43" y="189"/>
                    <a:pt x="95" y="189"/>
                  </a:cubicBezTo>
                  <a:cubicBezTo>
                    <a:pt x="147" y="189"/>
                    <a:pt x="190" y="147"/>
                    <a:pt x="190" y="95"/>
                  </a:cubicBezTo>
                  <a:cubicBezTo>
                    <a:pt x="190" y="43"/>
                    <a:pt x="147" y="1"/>
                    <a:pt x="9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5"/>
            <p:cNvSpPr/>
            <p:nvPr/>
          </p:nvSpPr>
          <p:spPr>
            <a:xfrm>
              <a:off x="2151600" y="1097175"/>
              <a:ext cx="29275" cy="26125"/>
            </a:xfrm>
            <a:custGeom>
              <a:rect b="b" l="l" r="r" t="t"/>
              <a:pathLst>
                <a:path extrusionOk="0" h="1045" w="1171">
                  <a:moveTo>
                    <a:pt x="568" y="0"/>
                  </a:moveTo>
                  <a:cubicBezTo>
                    <a:pt x="495" y="0"/>
                    <a:pt x="422" y="15"/>
                    <a:pt x="355" y="47"/>
                  </a:cubicBezTo>
                  <a:lnTo>
                    <a:pt x="238" y="123"/>
                  </a:lnTo>
                  <a:cubicBezTo>
                    <a:pt x="37" y="295"/>
                    <a:pt x="0" y="626"/>
                    <a:pt x="159" y="839"/>
                  </a:cubicBezTo>
                  <a:cubicBezTo>
                    <a:pt x="258" y="972"/>
                    <a:pt x="425" y="1044"/>
                    <a:pt x="590" y="1044"/>
                  </a:cubicBezTo>
                  <a:cubicBezTo>
                    <a:pt x="688" y="1044"/>
                    <a:pt x="786" y="1019"/>
                    <a:pt x="868" y="965"/>
                  </a:cubicBezTo>
                  <a:cubicBezTo>
                    <a:pt x="1090" y="821"/>
                    <a:pt x="1170" y="496"/>
                    <a:pt x="1041" y="266"/>
                  </a:cubicBezTo>
                  <a:cubicBezTo>
                    <a:pt x="948" y="99"/>
                    <a:pt x="757" y="0"/>
                    <a:pt x="56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5"/>
            <p:cNvSpPr/>
            <p:nvPr/>
          </p:nvSpPr>
          <p:spPr>
            <a:xfrm>
              <a:off x="2159850" y="1108350"/>
              <a:ext cx="4750" cy="4750"/>
            </a:xfrm>
            <a:custGeom>
              <a:rect b="b" l="l" r="r" t="t"/>
              <a:pathLst>
                <a:path extrusionOk="0" h="190" w="190">
                  <a:moveTo>
                    <a:pt x="96" y="0"/>
                  </a:moveTo>
                  <a:cubicBezTo>
                    <a:pt x="43" y="0"/>
                    <a:pt x="1" y="42"/>
                    <a:pt x="1" y="95"/>
                  </a:cubicBezTo>
                  <a:cubicBezTo>
                    <a:pt x="1" y="147"/>
                    <a:pt x="43" y="189"/>
                    <a:pt x="96" y="189"/>
                  </a:cubicBezTo>
                  <a:cubicBezTo>
                    <a:pt x="147" y="189"/>
                    <a:pt x="190" y="147"/>
                    <a:pt x="190" y="95"/>
                  </a:cubicBezTo>
                  <a:cubicBezTo>
                    <a:pt x="190" y="42"/>
                    <a:pt x="147" y="0"/>
                    <a:pt x="9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5"/>
            <p:cNvSpPr/>
            <p:nvPr/>
          </p:nvSpPr>
          <p:spPr>
            <a:xfrm>
              <a:off x="2167000" y="1108350"/>
              <a:ext cx="4750" cy="4750"/>
            </a:xfrm>
            <a:custGeom>
              <a:rect b="b" l="l" r="r" t="t"/>
              <a:pathLst>
                <a:path extrusionOk="0" h="190" w="190">
                  <a:moveTo>
                    <a:pt x="95" y="0"/>
                  </a:moveTo>
                  <a:cubicBezTo>
                    <a:pt x="43" y="0"/>
                    <a:pt x="1" y="42"/>
                    <a:pt x="1" y="95"/>
                  </a:cubicBezTo>
                  <a:cubicBezTo>
                    <a:pt x="1" y="147"/>
                    <a:pt x="43" y="189"/>
                    <a:pt x="95" y="189"/>
                  </a:cubicBezTo>
                  <a:cubicBezTo>
                    <a:pt x="148" y="189"/>
                    <a:pt x="190" y="147"/>
                    <a:pt x="190" y="95"/>
                  </a:cubicBezTo>
                  <a:cubicBezTo>
                    <a:pt x="190" y="42"/>
                    <a:pt x="148" y="0"/>
                    <a:pt x="9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5"/>
            <p:cNvSpPr/>
            <p:nvPr/>
          </p:nvSpPr>
          <p:spPr>
            <a:xfrm>
              <a:off x="1836625" y="857050"/>
              <a:ext cx="48300" cy="81375"/>
            </a:xfrm>
            <a:custGeom>
              <a:rect b="b" l="l" r="r" t="t"/>
              <a:pathLst>
                <a:path extrusionOk="0" h="3255" w="1932">
                  <a:moveTo>
                    <a:pt x="4" y="1"/>
                  </a:moveTo>
                  <a:cubicBezTo>
                    <a:pt x="4" y="1"/>
                    <a:pt x="4" y="1"/>
                    <a:pt x="4" y="1"/>
                  </a:cubicBezTo>
                  <a:cubicBezTo>
                    <a:pt x="0" y="4"/>
                    <a:pt x="29" y="49"/>
                    <a:pt x="85" y="127"/>
                  </a:cubicBezTo>
                  <a:cubicBezTo>
                    <a:pt x="149" y="217"/>
                    <a:pt x="228" y="328"/>
                    <a:pt x="320" y="458"/>
                  </a:cubicBezTo>
                  <a:cubicBezTo>
                    <a:pt x="518" y="737"/>
                    <a:pt x="782" y="1130"/>
                    <a:pt x="1048" y="1580"/>
                  </a:cubicBezTo>
                  <a:cubicBezTo>
                    <a:pt x="1313" y="2029"/>
                    <a:pt x="1530" y="2449"/>
                    <a:pt x="1679" y="2757"/>
                  </a:cubicBezTo>
                  <a:cubicBezTo>
                    <a:pt x="1748" y="2901"/>
                    <a:pt x="1808" y="3022"/>
                    <a:pt x="1856" y="3122"/>
                  </a:cubicBezTo>
                  <a:cubicBezTo>
                    <a:pt x="1897" y="3207"/>
                    <a:pt x="1922" y="3254"/>
                    <a:pt x="1927" y="3254"/>
                  </a:cubicBezTo>
                  <a:cubicBezTo>
                    <a:pt x="1927" y="3254"/>
                    <a:pt x="1927" y="3254"/>
                    <a:pt x="1927" y="3254"/>
                  </a:cubicBezTo>
                  <a:cubicBezTo>
                    <a:pt x="1932" y="3252"/>
                    <a:pt x="1915" y="3202"/>
                    <a:pt x="1881" y="3112"/>
                  </a:cubicBezTo>
                  <a:cubicBezTo>
                    <a:pt x="1848" y="3022"/>
                    <a:pt x="1794" y="2893"/>
                    <a:pt x="1725" y="2736"/>
                  </a:cubicBezTo>
                  <a:cubicBezTo>
                    <a:pt x="1587" y="2421"/>
                    <a:pt x="1376" y="1995"/>
                    <a:pt x="1109" y="1543"/>
                  </a:cubicBezTo>
                  <a:cubicBezTo>
                    <a:pt x="842" y="1091"/>
                    <a:pt x="569" y="700"/>
                    <a:pt x="361" y="428"/>
                  </a:cubicBezTo>
                  <a:cubicBezTo>
                    <a:pt x="257" y="291"/>
                    <a:pt x="170" y="183"/>
                    <a:pt x="107" y="110"/>
                  </a:cubicBezTo>
                  <a:cubicBezTo>
                    <a:pt x="46" y="39"/>
                    <a:pt x="10" y="1"/>
                    <a:pt x="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5"/>
            <p:cNvSpPr/>
            <p:nvPr/>
          </p:nvSpPr>
          <p:spPr>
            <a:xfrm>
              <a:off x="1880925" y="954500"/>
              <a:ext cx="4925" cy="44375"/>
            </a:xfrm>
            <a:custGeom>
              <a:rect b="b" l="l" r="r" t="t"/>
              <a:pathLst>
                <a:path extrusionOk="0" h="1775" w="197">
                  <a:moveTo>
                    <a:pt x="176" y="1"/>
                  </a:moveTo>
                  <a:cubicBezTo>
                    <a:pt x="157" y="1"/>
                    <a:pt x="105" y="395"/>
                    <a:pt x="63" y="884"/>
                  </a:cubicBezTo>
                  <a:cubicBezTo>
                    <a:pt x="20" y="1374"/>
                    <a:pt x="1" y="1773"/>
                    <a:pt x="20" y="1775"/>
                  </a:cubicBezTo>
                  <a:cubicBezTo>
                    <a:pt x="20" y="1775"/>
                    <a:pt x="20" y="1775"/>
                    <a:pt x="20" y="1775"/>
                  </a:cubicBezTo>
                  <a:cubicBezTo>
                    <a:pt x="40" y="1775"/>
                    <a:pt x="91" y="1379"/>
                    <a:pt x="134" y="890"/>
                  </a:cubicBezTo>
                  <a:cubicBezTo>
                    <a:pt x="177" y="400"/>
                    <a:pt x="196" y="2"/>
                    <a:pt x="176" y="1"/>
                  </a:cubicBezTo>
                  <a:cubicBezTo>
                    <a:pt x="176" y="1"/>
                    <a:pt x="176" y="1"/>
                    <a:pt x="17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5"/>
            <p:cNvSpPr/>
            <p:nvPr/>
          </p:nvSpPr>
          <p:spPr>
            <a:xfrm>
              <a:off x="1862325" y="889525"/>
              <a:ext cx="115850" cy="4700"/>
            </a:xfrm>
            <a:custGeom>
              <a:rect b="b" l="l" r="r" t="t"/>
              <a:pathLst>
                <a:path extrusionOk="0" h="188" w="4634">
                  <a:moveTo>
                    <a:pt x="4454" y="1"/>
                  </a:moveTo>
                  <a:cubicBezTo>
                    <a:pt x="4104" y="1"/>
                    <a:pt x="3279" y="23"/>
                    <a:pt x="2316" y="59"/>
                  </a:cubicBezTo>
                  <a:cubicBezTo>
                    <a:pt x="1037" y="106"/>
                    <a:pt x="1" y="161"/>
                    <a:pt x="2" y="180"/>
                  </a:cubicBezTo>
                  <a:cubicBezTo>
                    <a:pt x="2" y="185"/>
                    <a:pt x="66" y="187"/>
                    <a:pt x="181" y="187"/>
                  </a:cubicBezTo>
                  <a:cubicBezTo>
                    <a:pt x="532" y="187"/>
                    <a:pt x="1357" y="166"/>
                    <a:pt x="2319" y="130"/>
                  </a:cubicBezTo>
                  <a:cubicBezTo>
                    <a:pt x="3597" y="82"/>
                    <a:pt x="4634" y="28"/>
                    <a:pt x="4633" y="8"/>
                  </a:cubicBezTo>
                  <a:cubicBezTo>
                    <a:pt x="4632" y="3"/>
                    <a:pt x="4569" y="1"/>
                    <a:pt x="44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5"/>
            <p:cNvSpPr/>
            <p:nvPr/>
          </p:nvSpPr>
          <p:spPr>
            <a:xfrm>
              <a:off x="1846925" y="858925"/>
              <a:ext cx="118200" cy="13850"/>
            </a:xfrm>
            <a:custGeom>
              <a:rect b="b" l="l" r="r" t="t"/>
              <a:pathLst>
                <a:path extrusionOk="0" h="554" w="4728">
                  <a:moveTo>
                    <a:pt x="3428" y="1"/>
                  </a:moveTo>
                  <a:cubicBezTo>
                    <a:pt x="3101" y="1"/>
                    <a:pt x="2730" y="15"/>
                    <a:pt x="2339" y="53"/>
                  </a:cubicBezTo>
                  <a:cubicBezTo>
                    <a:pt x="1679" y="118"/>
                    <a:pt x="1091" y="238"/>
                    <a:pt x="672" y="347"/>
                  </a:cubicBezTo>
                  <a:cubicBezTo>
                    <a:pt x="462" y="401"/>
                    <a:pt x="294" y="449"/>
                    <a:pt x="178" y="487"/>
                  </a:cubicBezTo>
                  <a:cubicBezTo>
                    <a:pt x="63" y="525"/>
                    <a:pt x="0" y="548"/>
                    <a:pt x="2" y="553"/>
                  </a:cubicBezTo>
                  <a:cubicBezTo>
                    <a:pt x="2" y="553"/>
                    <a:pt x="3" y="554"/>
                    <a:pt x="5" y="554"/>
                  </a:cubicBezTo>
                  <a:cubicBezTo>
                    <a:pt x="20" y="554"/>
                    <a:pt x="83" y="540"/>
                    <a:pt x="186" y="514"/>
                  </a:cubicBezTo>
                  <a:cubicBezTo>
                    <a:pt x="303" y="485"/>
                    <a:pt x="474" y="444"/>
                    <a:pt x="684" y="396"/>
                  </a:cubicBezTo>
                  <a:cubicBezTo>
                    <a:pt x="1104" y="300"/>
                    <a:pt x="1691" y="189"/>
                    <a:pt x="2346" y="124"/>
                  </a:cubicBezTo>
                  <a:cubicBezTo>
                    <a:pt x="2822" y="78"/>
                    <a:pt x="3267" y="63"/>
                    <a:pt x="3641" y="63"/>
                  </a:cubicBezTo>
                  <a:cubicBezTo>
                    <a:pt x="3781" y="63"/>
                    <a:pt x="3910" y="65"/>
                    <a:pt x="4028" y="68"/>
                  </a:cubicBezTo>
                  <a:cubicBezTo>
                    <a:pt x="4244" y="74"/>
                    <a:pt x="4418" y="82"/>
                    <a:pt x="4539" y="88"/>
                  </a:cubicBezTo>
                  <a:cubicBezTo>
                    <a:pt x="4606" y="92"/>
                    <a:pt x="4657" y="94"/>
                    <a:pt x="4688" y="94"/>
                  </a:cubicBezTo>
                  <a:cubicBezTo>
                    <a:pt x="4713" y="94"/>
                    <a:pt x="4727" y="92"/>
                    <a:pt x="4727" y="90"/>
                  </a:cubicBezTo>
                  <a:cubicBezTo>
                    <a:pt x="4727" y="86"/>
                    <a:pt x="4661" y="75"/>
                    <a:pt x="4541" y="60"/>
                  </a:cubicBezTo>
                  <a:cubicBezTo>
                    <a:pt x="4421" y="46"/>
                    <a:pt x="4246" y="31"/>
                    <a:pt x="4030" y="18"/>
                  </a:cubicBezTo>
                  <a:cubicBezTo>
                    <a:pt x="3855" y="7"/>
                    <a:pt x="3651" y="1"/>
                    <a:pt x="342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5"/>
            <p:cNvSpPr/>
            <p:nvPr/>
          </p:nvSpPr>
          <p:spPr>
            <a:xfrm>
              <a:off x="2212475" y="980125"/>
              <a:ext cx="47575" cy="34550"/>
            </a:xfrm>
            <a:custGeom>
              <a:rect b="b" l="l" r="r" t="t"/>
              <a:pathLst>
                <a:path extrusionOk="0" h="1382" w="1903">
                  <a:moveTo>
                    <a:pt x="9" y="0"/>
                  </a:moveTo>
                  <a:cubicBezTo>
                    <a:pt x="6" y="0"/>
                    <a:pt x="5" y="1"/>
                    <a:pt x="5" y="2"/>
                  </a:cubicBezTo>
                  <a:cubicBezTo>
                    <a:pt x="1" y="11"/>
                    <a:pt x="119" y="71"/>
                    <a:pt x="305" y="174"/>
                  </a:cubicBezTo>
                  <a:cubicBezTo>
                    <a:pt x="490" y="277"/>
                    <a:pt x="741" y="428"/>
                    <a:pt x="1003" y="619"/>
                  </a:cubicBezTo>
                  <a:cubicBezTo>
                    <a:pt x="1264" y="809"/>
                    <a:pt x="1485" y="1003"/>
                    <a:pt x="1640" y="1148"/>
                  </a:cubicBezTo>
                  <a:cubicBezTo>
                    <a:pt x="1790" y="1289"/>
                    <a:pt x="1881" y="1381"/>
                    <a:pt x="1894" y="1381"/>
                  </a:cubicBezTo>
                  <a:cubicBezTo>
                    <a:pt x="1895" y="1381"/>
                    <a:pt x="1895" y="1381"/>
                    <a:pt x="1895" y="1381"/>
                  </a:cubicBezTo>
                  <a:cubicBezTo>
                    <a:pt x="1902" y="1375"/>
                    <a:pt x="1823" y="1268"/>
                    <a:pt x="1675" y="1112"/>
                  </a:cubicBezTo>
                  <a:cubicBezTo>
                    <a:pt x="1529" y="957"/>
                    <a:pt x="1310" y="754"/>
                    <a:pt x="1045" y="560"/>
                  </a:cubicBezTo>
                  <a:cubicBezTo>
                    <a:pt x="780" y="367"/>
                    <a:pt x="521" y="221"/>
                    <a:pt x="327" y="128"/>
                  </a:cubicBezTo>
                  <a:cubicBezTo>
                    <a:pt x="151" y="43"/>
                    <a:pt x="30" y="0"/>
                    <a:pt x="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5"/>
            <p:cNvSpPr/>
            <p:nvPr/>
          </p:nvSpPr>
          <p:spPr>
            <a:xfrm>
              <a:off x="2239475" y="965800"/>
              <a:ext cx="32175" cy="38775"/>
            </a:xfrm>
            <a:custGeom>
              <a:rect b="b" l="l" r="r" t="t"/>
              <a:pathLst>
                <a:path extrusionOk="0" h="1551" w="1287">
                  <a:moveTo>
                    <a:pt x="17" y="0"/>
                  </a:moveTo>
                  <a:cubicBezTo>
                    <a:pt x="16" y="0"/>
                    <a:pt x="15" y="0"/>
                    <a:pt x="15" y="1"/>
                  </a:cubicBezTo>
                  <a:cubicBezTo>
                    <a:pt x="1" y="20"/>
                    <a:pt x="410" y="244"/>
                    <a:pt x="762" y="681"/>
                  </a:cubicBezTo>
                  <a:cubicBezTo>
                    <a:pt x="1116" y="1110"/>
                    <a:pt x="1254" y="1551"/>
                    <a:pt x="1277" y="1551"/>
                  </a:cubicBezTo>
                  <a:cubicBezTo>
                    <a:pt x="1278" y="1551"/>
                    <a:pt x="1278" y="1551"/>
                    <a:pt x="1278" y="1551"/>
                  </a:cubicBezTo>
                  <a:cubicBezTo>
                    <a:pt x="1287" y="1548"/>
                    <a:pt x="1263" y="1435"/>
                    <a:pt x="1193" y="1261"/>
                  </a:cubicBezTo>
                  <a:cubicBezTo>
                    <a:pt x="1123" y="1088"/>
                    <a:pt x="999" y="858"/>
                    <a:pt x="818" y="636"/>
                  </a:cubicBezTo>
                  <a:cubicBezTo>
                    <a:pt x="636" y="414"/>
                    <a:pt x="436" y="246"/>
                    <a:pt x="281" y="143"/>
                  </a:cubicBezTo>
                  <a:cubicBezTo>
                    <a:pt x="136" y="46"/>
                    <a:pt x="33" y="0"/>
                    <a:pt x="1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5"/>
            <p:cNvSpPr/>
            <p:nvPr/>
          </p:nvSpPr>
          <p:spPr>
            <a:xfrm>
              <a:off x="1950050" y="1421375"/>
              <a:ext cx="304025" cy="244025"/>
            </a:xfrm>
            <a:custGeom>
              <a:rect b="b" l="l" r="r" t="t"/>
              <a:pathLst>
                <a:path extrusionOk="0" h="9761" w="12161">
                  <a:moveTo>
                    <a:pt x="10758" y="1"/>
                  </a:moveTo>
                  <a:cubicBezTo>
                    <a:pt x="10751" y="1"/>
                    <a:pt x="10745" y="1"/>
                    <a:pt x="10739" y="1"/>
                  </a:cubicBezTo>
                  <a:lnTo>
                    <a:pt x="1393" y="119"/>
                  </a:lnTo>
                  <a:cubicBezTo>
                    <a:pt x="627" y="129"/>
                    <a:pt x="10" y="750"/>
                    <a:pt x="7" y="1517"/>
                  </a:cubicBezTo>
                  <a:cubicBezTo>
                    <a:pt x="1" y="3341"/>
                    <a:pt x="13" y="6533"/>
                    <a:pt x="22" y="8364"/>
                  </a:cubicBezTo>
                  <a:cubicBezTo>
                    <a:pt x="25" y="9137"/>
                    <a:pt x="652" y="9760"/>
                    <a:pt x="1425" y="9760"/>
                  </a:cubicBezTo>
                  <a:lnTo>
                    <a:pt x="10757" y="9760"/>
                  </a:lnTo>
                  <a:cubicBezTo>
                    <a:pt x="11531" y="9760"/>
                    <a:pt x="12160" y="9131"/>
                    <a:pt x="12160" y="8357"/>
                  </a:cubicBezTo>
                  <a:lnTo>
                    <a:pt x="12160" y="1404"/>
                  </a:lnTo>
                  <a:cubicBezTo>
                    <a:pt x="12160" y="628"/>
                    <a:pt x="11531" y="1"/>
                    <a:pt x="1075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5"/>
            <p:cNvSpPr/>
            <p:nvPr/>
          </p:nvSpPr>
          <p:spPr>
            <a:xfrm>
              <a:off x="2077150" y="1493400"/>
              <a:ext cx="60900" cy="60875"/>
            </a:xfrm>
            <a:custGeom>
              <a:rect b="b" l="l" r="r" t="t"/>
              <a:pathLst>
                <a:path extrusionOk="0" h="2435" w="2436">
                  <a:moveTo>
                    <a:pt x="1217" y="1"/>
                  </a:moveTo>
                  <a:cubicBezTo>
                    <a:pt x="545" y="1"/>
                    <a:pt x="0" y="545"/>
                    <a:pt x="0" y="1218"/>
                  </a:cubicBezTo>
                  <a:cubicBezTo>
                    <a:pt x="0" y="1890"/>
                    <a:pt x="545" y="2435"/>
                    <a:pt x="1217" y="2435"/>
                  </a:cubicBezTo>
                  <a:cubicBezTo>
                    <a:pt x="1890" y="2435"/>
                    <a:pt x="2435" y="1890"/>
                    <a:pt x="2435" y="1218"/>
                  </a:cubicBezTo>
                  <a:cubicBezTo>
                    <a:pt x="2435" y="545"/>
                    <a:pt x="1890" y="1"/>
                    <a:pt x="121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5"/>
            <p:cNvSpPr/>
            <p:nvPr/>
          </p:nvSpPr>
          <p:spPr>
            <a:xfrm>
              <a:off x="2091650" y="1542025"/>
              <a:ext cx="31875" cy="70400"/>
            </a:xfrm>
            <a:custGeom>
              <a:rect b="b" l="l" r="r" t="t"/>
              <a:pathLst>
                <a:path extrusionOk="0" h="2816" w="1275">
                  <a:moveTo>
                    <a:pt x="1" y="1"/>
                  </a:moveTo>
                  <a:lnTo>
                    <a:pt x="1" y="2758"/>
                  </a:lnTo>
                  <a:cubicBezTo>
                    <a:pt x="1" y="2791"/>
                    <a:pt x="26" y="2816"/>
                    <a:pt x="58" y="2816"/>
                  </a:cubicBezTo>
                  <a:lnTo>
                    <a:pt x="1217" y="2816"/>
                  </a:lnTo>
                  <a:cubicBezTo>
                    <a:pt x="1249" y="2816"/>
                    <a:pt x="1275" y="2791"/>
                    <a:pt x="1275" y="2758"/>
                  </a:cubicBezTo>
                  <a:lnTo>
                    <a:pt x="1275"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5"/>
            <p:cNvSpPr/>
            <p:nvPr/>
          </p:nvSpPr>
          <p:spPr>
            <a:xfrm>
              <a:off x="1998400" y="1230775"/>
              <a:ext cx="207425" cy="193150"/>
            </a:xfrm>
            <a:custGeom>
              <a:rect b="b" l="l" r="r" t="t"/>
              <a:pathLst>
                <a:path extrusionOk="0" h="7726" w="8297">
                  <a:moveTo>
                    <a:pt x="4149" y="1"/>
                  </a:moveTo>
                  <a:cubicBezTo>
                    <a:pt x="1861" y="1"/>
                    <a:pt x="1" y="1862"/>
                    <a:pt x="1" y="4148"/>
                  </a:cubicBezTo>
                  <a:lnTo>
                    <a:pt x="1" y="7726"/>
                  </a:lnTo>
                  <a:lnTo>
                    <a:pt x="1282" y="7726"/>
                  </a:lnTo>
                  <a:lnTo>
                    <a:pt x="1282" y="4148"/>
                  </a:lnTo>
                  <a:cubicBezTo>
                    <a:pt x="1282" y="2568"/>
                    <a:pt x="2568" y="1281"/>
                    <a:pt x="4149" y="1281"/>
                  </a:cubicBezTo>
                  <a:cubicBezTo>
                    <a:pt x="5730" y="1281"/>
                    <a:pt x="7016" y="2568"/>
                    <a:pt x="7016" y="4148"/>
                  </a:cubicBezTo>
                  <a:lnTo>
                    <a:pt x="7016" y="5844"/>
                  </a:lnTo>
                  <a:lnTo>
                    <a:pt x="8296" y="5844"/>
                  </a:lnTo>
                  <a:lnTo>
                    <a:pt x="8296" y="4148"/>
                  </a:lnTo>
                  <a:cubicBezTo>
                    <a:pt x="8296" y="1862"/>
                    <a:pt x="6436" y="1"/>
                    <a:pt x="414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5"/>
            <p:cNvSpPr/>
            <p:nvPr/>
          </p:nvSpPr>
          <p:spPr>
            <a:xfrm>
              <a:off x="2241800" y="1348875"/>
              <a:ext cx="47775" cy="27800"/>
            </a:xfrm>
            <a:custGeom>
              <a:rect b="b" l="l" r="r" t="t"/>
              <a:pathLst>
                <a:path extrusionOk="0" h="1112" w="1911">
                  <a:moveTo>
                    <a:pt x="1898" y="1"/>
                  </a:moveTo>
                  <a:cubicBezTo>
                    <a:pt x="1860" y="1"/>
                    <a:pt x="1441" y="230"/>
                    <a:pt x="937" y="525"/>
                  </a:cubicBezTo>
                  <a:cubicBezTo>
                    <a:pt x="415" y="832"/>
                    <a:pt x="0" y="1094"/>
                    <a:pt x="10" y="1111"/>
                  </a:cubicBezTo>
                  <a:cubicBezTo>
                    <a:pt x="10" y="1112"/>
                    <a:pt x="11" y="1112"/>
                    <a:pt x="12" y="1112"/>
                  </a:cubicBezTo>
                  <a:cubicBezTo>
                    <a:pt x="49" y="1112"/>
                    <a:pt x="469" y="883"/>
                    <a:pt x="974" y="587"/>
                  </a:cubicBezTo>
                  <a:cubicBezTo>
                    <a:pt x="1496" y="281"/>
                    <a:pt x="1911" y="19"/>
                    <a:pt x="1901" y="1"/>
                  </a:cubicBezTo>
                  <a:cubicBezTo>
                    <a:pt x="1901" y="1"/>
                    <a:pt x="1900" y="1"/>
                    <a:pt x="18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5"/>
            <p:cNvSpPr/>
            <p:nvPr/>
          </p:nvSpPr>
          <p:spPr>
            <a:xfrm>
              <a:off x="2236425" y="1330450"/>
              <a:ext cx="17300" cy="37225"/>
            </a:xfrm>
            <a:custGeom>
              <a:rect b="b" l="l" r="r" t="t"/>
              <a:pathLst>
                <a:path extrusionOk="0" h="1489" w="692">
                  <a:moveTo>
                    <a:pt x="672" y="0"/>
                  </a:moveTo>
                  <a:cubicBezTo>
                    <a:pt x="651" y="0"/>
                    <a:pt x="492" y="324"/>
                    <a:pt x="313" y="731"/>
                  </a:cubicBezTo>
                  <a:cubicBezTo>
                    <a:pt x="132" y="1141"/>
                    <a:pt x="0" y="1481"/>
                    <a:pt x="18" y="1488"/>
                  </a:cubicBezTo>
                  <a:cubicBezTo>
                    <a:pt x="18" y="1489"/>
                    <a:pt x="18" y="1489"/>
                    <a:pt x="19" y="1489"/>
                  </a:cubicBezTo>
                  <a:cubicBezTo>
                    <a:pt x="40" y="1489"/>
                    <a:pt x="200" y="1165"/>
                    <a:pt x="379" y="759"/>
                  </a:cubicBezTo>
                  <a:cubicBezTo>
                    <a:pt x="559" y="348"/>
                    <a:pt x="691" y="8"/>
                    <a:pt x="673" y="1"/>
                  </a:cubicBezTo>
                  <a:cubicBezTo>
                    <a:pt x="673" y="1"/>
                    <a:pt x="672" y="0"/>
                    <a:pt x="67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5"/>
            <p:cNvSpPr/>
            <p:nvPr/>
          </p:nvSpPr>
          <p:spPr>
            <a:xfrm>
              <a:off x="2247550" y="1388200"/>
              <a:ext cx="28275" cy="14525"/>
            </a:xfrm>
            <a:custGeom>
              <a:rect b="b" l="l" r="r" t="t"/>
              <a:pathLst>
                <a:path extrusionOk="0" h="581" w="1131">
                  <a:moveTo>
                    <a:pt x="15" y="0"/>
                  </a:moveTo>
                  <a:cubicBezTo>
                    <a:pt x="12" y="0"/>
                    <a:pt x="10" y="1"/>
                    <a:pt x="10" y="2"/>
                  </a:cubicBezTo>
                  <a:cubicBezTo>
                    <a:pt x="1" y="19"/>
                    <a:pt x="242" y="162"/>
                    <a:pt x="549" y="322"/>
                  </a:cubicBezTo>
                  <a:cubicBezTo>
                    <a:pt x="836" y="471"/>
                    <a:pt x="1077" y="581"/>
                    <a:pt x="1116" y="581"/>
                  </a:cubicBezTo>
                  <a:cubicBezTo>
                    <a:pt x="1119" y="581"/>
                    <a:pt x="1120" y="580"/>
                    <a:pt x="1121" y="579"/>
                  </a:cubicBezTo>
                  <a:cubicBezTo>
                    <a:pt x="1131" y="561"/>
                    <a:pt x="889" y="418"/>
                    <a:pt x="582" y="259"/>
                  </a:cubicBezTo>
                  <a:cubicBezTo>
                    <a:pt x="296" y="110"/>
                    <a:pt x="53" y="0"/>
                    <a:pt x="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5"/>
            <p:cNvSpPr/>
            <p:nvPr/>
          </p:nvSpPr>
          <p:spPr>
            <a:xfrm>
              <a:off x="2213125" y="1376950"/>
              <a:ext cx="187025" cy="194925"/>
            </a:xfrm>
            <a:custGeom>
              <a:rect b="b" l="l" r="r" t="t"/>
              <a:pathLst>
                <a:path extrusionOk="0" h="7797" w="7481">
                  <a:moveTo>
                    <a:pt x="5850" y="0"/>
                  </a:moveTo>
                  <a:cubicBezTo>
                    <a:pt x="5706" y="0"/>
                    <a:pt x="5572" y="43"/>
                    <a:pt x="5464" y="144"/>
                  </a:cubicBezTo>
                  <a:cubicBezTo>
                    <a:pt x="5316" y="284"/>
                    <a:pt x="5163" y="426"/>
                    <a:pt x="5028" y="553"/>
                  </a:cubicBezTo>
                  <a:cubicBezTo>
                    <a:pt x="4552" y="1001"/>
                    <a:pt x="2511" y="1848"/>
                    <a:pt x="2511" y="1848"/>
                  </a:cubicBezTo>
                  <a:lnTo>
                    <a:pt x="1373" y="3331"/>
                  </a:lnTo>
                  <a:lnTo>
                    <a:pt x="849" y="4866"/>
                  </a:lnTo>
                  <a:cubicBezTo>
                    <a:pt x="938" y="4939"/>
                    <a:pt x="1041" y="4965"/>
                    <a:pt x="1143" y="4965"/>
                  </a:cubicBezTo>
                  <a:cubicBezTo>
                    <a:pt x="1409" y="4965"/>
                    <a:pt x="1671" y="4787"/>
                    <a:pt x="1671" y="4787"/>
                  </a:cubicBezTo>
                  <a:lnTo>
                    <a:pt x="2162" y="3885"/>
                  </a:lnTo>
                  <a:lnTo>
                    <a:pt x="2522" y="3554"/>
                  </a:lnTo>
                  <a:cubicBezTo>
                    <a:pt x="2564" y="3516"/>
                    <a:pt x="2615" y="3498"/>
                    <a:pt x="2664" y="3498"/>
                  </a:cubicBezTo>
                  <a:cubicBezTo>
                    <a:pt x="2758" y="3498"/>
                    <a:pt x="2849" y="3561"/>
                    <a:pt x="2871" y="3666"/>
                  </a:cubicBezTo>
                  <a:lnTo>
                    <a:pt x="1724" y="5314"/>
                  </a:lnTo>
                  <a:lnTo>
                    <a:pt x="1481" y="5670"/>
                  </a:lnTo>
                  <a:cubicBezTo>
                    <a:pt x="1481" y="5670"/>
                    <a:pt x="163" y="7076"/>
                    <a:pt x="47" y="7455"/>
                  </a:cubicBezTo>
                  <a:cubicBezTo>
                    <a:pt x="1" y="7607"/>
                    <a:pt x="76" y="7696"/>
                    <a:pt x="183" y="7748"/>
                  </a:cubicBezTo>
                  <a:cubicBezTo>
                    <a:pt x="251" y="7781"/>
                    <a:pt x="324" y="7796"/>
                    <a:pt x="396" y="7796"/>
                  </a:cubicBezTo>
                  <a:cubicBezTo>
                    <a:pt x="529" y="7796"/>
                    <a:pt x="663" y="7744"/>
                    <a:pt x="766" y="7652"/>
                  </a:cubicBezTo>
                  <a:lnTo>
                    <a:pt x="2460" y="6126"/>
                  </a:lnTo>
                  <a:cubicBezTo>
                    <a:pt x="2460" y="6126"/>
                    <a:pt x="2735" y="6160"/>
                    <a:pt x="3037" y="6160"/>
                  </a:cubicBezTo>
                  <a:cubicBezTo>
                    <a:pt x="3257" y="6160"/>
                    <a:pt x="3492" y="6142"/>
                    <a:pt x="3643" y="6079"/>
                  </a:cubicBezTo>
                  <a:cubicBezTo>
                    <a:pt x="4019" y="5924"/>
                    <a:pt x="4589" y="5602"/>
                    <a:pt x="4589" y="5602"/>
                  </a:cubicBezTo>
                  <a:lnTo>
                    <a:pt x="5095" y="5715"/>
                  </a:lnTo>
                  <a:cubicBezTo>
                    <a:pt x="5125" y="5738"/>
                    <a:pt x="5172" y="5747"/>
                    <a:pt x="5226" y="5747"/>
                  </a:cubicBezTo>
                  <a:cubicBezTo>
                    <a:pt x="5241" y="5747"/>
                    <a:pt x="5257" y="5746"/>
                    <a:pt x="5273" y="5745"/>
                  </a:cubicBezTo>
                  <a:cubicBezTo>
                    <a:pt x="5577" y="5721"/>
                    <a:pt x="5845" y="5539"/>
                    <a:pt x="6005" y="5279"/>
                  </a:cubicBezTo>
                  <a:lnTo>
                    <a:pt x="6732" y="4095"/>
                  </a:lnTo>
                  <a:cubicBezTo>
                    <a:pt x="6892" y="3834"/>
                    <a:pt x="7099" y="3145"/>
                    <a:pt x="7271" y="2508"/>
                  </a:cubicBezTo>
                  <a:cubicBezTo>
                    <a:pt x="7481" y="1723"/>
                    <a:pt x="7309" y="1086"/>
                    <a:pt x="6816" y="440"/>
                  </a:cubicBezTo>
                  <a:lnTo>
                    <a:pt x="6816" y="440"/>
                  </a:lnTo>
                  <a:lnTo>
                    <a:pt x="6936" y="608"/>
                  </a:lnTo>
                  <a:cubicBezTo>
                    <a:pt x="6690" y="302"/>
                    <a:pt x="6233" y="0"/>
                    <a:pt x="5850"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5"/>
            <p:cNvSpPr/>
            <p:nvPr/>
          </p:nvSpPr>
          <p:spPr>
            <a:xfrm>
              <a:off x="2274100" y="1501175"/>
              <a:ext cx="34700" cy="29125"/>
            </a:xfrm>
            <a:custGeom>
              <a:rect b="b" l="l" r="r" t="t"/>
              <a:pathLst>
                <a:path extrusionOk="0" h="1165" w="1388">
                  <a:moveTo>
                    <a:pt x="1369" y="1"/>
                  </a:moveTo>
                  <a:cubicBezTo>
                    <a:pt x="1339" y="1"/>
                    <a:pt x="1077" y="295"/>
                    <a:pt x="712" y="605"/>
                  </a:cubicBezTo>
                  <a:cubicBezTo>
                    <a:pt x="339" y="926"/>
                    <a:pt x="1" y="1142"/>
                    <a:pt x="14" y="1163"/>
                  </a:cubicBezTo>
                  <a:cubicBezTo>
                    <a:pt x="14" y="1164"/>
                    <a:pt x="15" y="1165"/>
                    <a:pt x="17" y="1165"/>
                  </a:cubicBezTo>
                  <a:cubicBezTo>
                    <a:pt x="57" y="1165"/>
                    <a:pt x="404" y="981"/>
                    <a:pt x="767" y="669"/>
                  </a:cubicBezTo>
                  <a:cubicBezTo>
                    <a:pt x="1148" y="344"/>
                    <a:pt x="1388" y="14"/>
                    <a:pt x="1371" y="1"/>
                  </a:cubicBezTo>
                  <a:cubicBezTo>
                    <a:pt x="1371" y="1"/>
                    <a:pt x="1370" y="1"/>
                    <a:pt x="1369"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5"/>
            <p:cNvSpPr/>
            <p:nvPr/>
          </p:nvSpPr>
          <p:spPr>
            <a:xfrm>
              <a:off x="2317375" y="1508425"/>
              <a:ext cx="21150" cy="14125"/>
            </a:xfrm>
            <a:custGeom>
              <a:rect b="b" l="l" r="r" t="t"/>
              <a:pathLst>
                <a:path extrusionOk="0" h="565" w="846">
                  <a:moveTo>
                    <a:pt x="822" y="0"/>
                  </a:moveTo>
                  <a:cubicBezTo>
                    <a:pt x="795" y="0"/>
                    <a:pt x="625" y="121"/>
                    <a:pt x="407" y="261"/>
                  </a:cubicBezTo>
                  <a:cubicBezTo>
                    <a:pt x="180" y="411"/>
                    <a:pt x="0" y="542"/>
                    <a:pt x="13" y="562"/>
                  </a:cubicBezTo>
                  <a:cubicBezTo>
                    <a:pt x="14" y="563"/>
                    <a:pt x="16" y="564"/>
                    <a:pt x="20" y="564"/>
                  </a:cubicBezTo>
                  <a:cubicBezTo>
                    <a:pt x="59" y="564"/>
                    <a:pt x="243" y="470"/>
                    <a:pt x="453" y="331"/>
                  </a:cubicBezTo>
                  <a:cubicBezTo>
                    <a:pt x="684" y="184"/>
                    <a:pt x="845" y="21"/>
                    <a:pt x="825" y="1"/>
                  </a:cubicBezTo>
                  <a:cubicBezTo>
                    <a:pt x="825" y="1"/>
                    <a:pt x="824" y="0"/>
                    <a:pt x="822"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5"/>
            <p:cNvSpPr/>
            <p:nvPr/>
          </p:nvSpPr>
          <p:spPr>
            <a:xfrm>
              <a:off x="2242525" y="1452700"/>
              <a:ext cx="44150" cy="74075"/>
            </a:xfrm>
            <a:custGeom>
              <a:rect b="b" l="l" r="r" t="t"/>
              <a:pathLst>
                <a:path extrusionOk="0" h="2963" w="1766">
                  <a:moveTo>
                    <a:pt x="1656" y="1"/>
                  </a:moveTo>
                  <a:cubicBezTo>
                    <a:pt x="1656" y="1"/>
                    <a:pt x="1656" y="1"/>
                    <a:pt x="1656" y="1"/>
                  </a:cubicBezTo>
                  <a:cubicBezTo>
                    <a:pt x="1641" y="3"/>
                    <a:pt x="1755" y="190"/>
                    <a:pt x="1673" y="495"/>
                  </a:cubicBezTo>
                  <a:cubicBezTo>
                    <a:pt x="1635" y="645"/>
                    <a:pt x="1546" y="810"/>
                    <a:pt x="1430" y="983"/>
                  </a:cubicBezTo>
                  <a:cubicBezTo>
                    <a:pt x="1315" y="1158"/>
                    <a:pt x="1187" y="1350"/>
                    <a:pt x="1048" y="1549"/>
                  </a:cubicBezTo>
                  <a:cubicBezTo>
                    <a:pt x="772" y="1946"/>
                    <a:pt x="511" y="2299"/>
                    <a:pt x="318" y="2551"/>
                  </a:cubicBezTo>
                  <a:cubicBezTo>
                    <a:pt x="125" y="2803"/>
                    <a:pt x="0" y="2955"/>
                    <a:pt x="10" y="2963"/>
                  </a:cubicBezTo>
                  <a:cubicBezTo>
                    <a:pt x="10" y="2963"/>
                    <a:pt x="10" y="2963"/>
                    <a:pt x="10" y="2963"/>
                  </a:cubicBezTo>
                  <a:cubicBezTo>
                    <a:pt x="24" y="2963"/>
                    <a:pt x="163" y="2826"/>
                    <a:pt x="364" y="2587"/>
                  </a:cubicBezTo>
                  <a:cubicBezTo>
                    <a:pt x="570" y="2345"/>
                    <a:pt x="840" y="1996"/>
                    <a:pt x="1117" y="1596"/>
                  </a:cubicBezTo>
                  <a:cubicBezTo>
                    <a:pt x="1256" y="1397"/>
                    <a:pt x="1383" y="1203"/>
                    <a:pt x="1496" y="1025"/>
                  </a:cubicBezTo>
                  <a:cubicBezTo>
                    <a:pt x="1608" y="847"/>
                    <a:pt x="1697" y="671"/>
                    <a:pt x="1731" y="509"/>
                  </a:cubicBezTo>
                  <a:cubicBezTo>
                    <a:pt x="1766" y="349"/>
                    <a:pt x="1750" y="211"/>
                    <a:pt x="1721" y="125"/>
                  </a:cubicBezTo>
                  <a:cubicBezTo>
                    <a:pt x="1693" y="40"/>
                    <a:pt x="1661" y="1"/>
                    <a:pt x="1656"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5"/>
            <p:cNvSpPr/>
            <p:nvPr/>
          </p:nvSpPr>
          <p:spPr>
            <a:xfrm>
              <a:off x="2242925" y="1461225"/>
              <a:ext cx="39425" cy="39175"/>
            </a:xfrm>
            <a:custGeom>
              <a:rect b="b" l="l" r="r" t="t"/>
              <a:pathLst>
                <a:path extrusionOk="0" h="1567" w="1577">
                  <a:moveTo>
                    <a:pt x="1567" y="0"/>
                  </a:moveTo>
                  <a:cubicBezTo>
                    <a:pt x="1545" y="0"/>
                    <a:pt x="1426" y="45"/>
                    <a:pt x="1268" y="159"/>
                  </a:cubicBezTo>
                  <a:cubicBezTo>
                    <a:pt x="1097" y="283"/>
                    <a:pt x="885" y="501"/>
                    <a:pt x="750" y="799"/>
                  </a:cubicBezTo>
                  <a:cubicBezTo>
                    <a:pt x="683" y="949"/>
                    <a:pt x="642" y="1090"/>
                    <a:pt x="566" y="1201"/>
                  </a:cubicBezTo>
                  <a:cubicBezTo>
                    <a:pt x="498" y="1312"/>
                    <a:pt x="400" y="1382"/>
                    <a:pt x="311" y="1429"/>
                  </a:cubicBezTo>
                  <a:cubicBezTo>
                    <a:pt x="129" y="1522"/>
                    <a:pt x="1" y="1549"/>
                    <a:pt x="4" y="1563"/>
                  </a:cubicBezTo>
                  <a:cubicBezTo>
                    <a:pt x="5" y="1565"/>
                    <a:pt x="10" y="1566"/>
                    <a:pt x="20" y="1566"/>
                  </a:cubicBezTo>
                  <a:cubicBezTo>
                    <a:pt x="62" y="1566"/>
                    <a:pt x="178" y="1549"/>
                    <a:pt x="337" y="1482"/>
                  </a:cubicBezTo>
                  <a:cubicBezTo>
                    <a:pt x="434" y="1440"/>
                    <a:pt x="551" y="1367"/>
                    <a:pt x="631" y="1243"/>
                  </a:cubicBezTo>
                  <a:cubicBezTo>
                    <a:pt x="716" y="1126"/>
                    <a:pt x="764" y="973"/>
                    <a:pt x="827" y="834"/>
                  </a:cubicBezTo>
                  <a:cubicBezTo>
                    <a:pt x="955" y="551"/>
                    <a:pt x="1149" y="337"/>
                    <a:pt x="1305" y="206"/>
                  </a:cubicBezTo>
                  <a:cubicBezTo>
                    <a:pt x="1461" y="74"/>
                    <a:pt x="1577" y="14"/>
                    <a:pt x="1571" y="1"/>
                  </a:cubicBezTo>
                  <a:cubicBezTo>
                    <a:pt x="1570" y="1"/>
                    <a:pt x="1569" y="0"/>
                    <a:pt x="1567"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5"/>
            <p:cNvSpPr/>
            <p:nvPr/>
          </p:nvSpPr>
          <p:spPr>
            <a:xfrm>
              <a:off x="2295100" y="1375975"/>
              <a:ext cx="118850" cy="72125"/>
            </a:xfrm>
            <a:custGeom>
              <a:rect b="b" l="l" r="r" t="t"/>
              <a:pathLst>
                <a:path extrusionOk="0" h="2885" w="4754">
                  <a:moveTo>
                    <a:pt x="2363" y="0"/>
                  </a:moveTo>
                  <a:cubicBezTo>
                    <a:pt x="2098" y="0"/>
                    <a:pt x="1843" y="55"/>
                    <a:pt x="1619" y="137"/>
                  </a:cubicBezTo>
                  <a:cubicBezTo>
                    <a:pt x="1226" y="280"/>
                    <a:pt x="918" y="503"/>
                    <a:pt x="683" y="707"/>
                  </a:cubicBezTo>
                  <a:cubicBezTo>
                    <a:pt x="448" y="914"/>
                    <a:pt x="281" y="1104"/>
                    <a:pt x="168" y="1236"/>
                  </a:cubicBezTo>
                  <a:cubicBezTo>
                    <a:pt x="112" y="1303"/>
                    <a:pt x="70" y="1355"/>
                    <a:pt x="42" y="1392"/>
                  </a:cubicBezTo>
                  <a:cubicBezTo>
                    <a:pt x="14" y="1429"/>
                    <a:pt x="0" y="1449"/>
                    <a:pt x="3" y="1450"/>
                  </a:cubicBezTo>
                  <a:cubicBezTo>
                    <a:pt x="3" y="1450"/>
                    <a:pt x="3" y="1450"/>
                    <a:pt x="3" y="1450"/>
                  </a:cubicBezTo>
                  <a:cubicBezTo>
                    <a:pt x="7" y="1450"/>
                    <a:pt x="24" y="1433"/>
                    <a:pt x="53" y="1401"/>
                  </a:cubicBezTo>
                  <a:cubicBezTo>
                    <a:pt x="90" y="1361"/>
                    <a:pt x="135" y="1313"/>
                    <a:pt x="189" y="1255"/>
                  </a:cubicBezTo>
                  <a:cubicBezTo>
                    <a:pt x="308" y="1128"/>
                    <a:pt x="480" y="945"/>
                    <a:pt x="716" y="746"/>
                  </a:cubicBezTo>
                  <a:cubicBezTo>
                    <a:pt x="953" y="549"/>
                    <a:pt x="1258" y="334"/>
                    <a:pt x="1642" y="199"/>
                  </a:cubicBezTo>
                  <a:cubicBezTo>
                    <a:pt x="1858" y="122"/>
                    <a:pt x="2104" y="70"/>
                    <a:pt x="2356" y="70"/>
                  </a:cubicBezTo>
                  <a:cubicBezTo>
                    <a:pt x="2546" y="70"/>
                    <a:pt x="2740" y="99"/>
                    <a:pt x="2928" y="168"/>
                  </a:cubicBezTo>
                  <a:cubicBezTo>
                    <a:pt x="3369" y="325"/>
                    <a:pt x="3709" y="644"/>
                    <a:pt x="3947" y="969"/>
                  </a:cubicBezTo>
                  <a:cubicBezTo>
                    <a:pt x="4187" y="1298"/>
                    <a:pt x="4332" y="1641"/>
                    <a:pt x="4441" y="1929"/>
                  </a:cubicBezTo>
                  <a:cubicBezTo>
                    <a:pt x="4548" y="2220"/>
                    <a:pt x="4617" y="2461"/>
                    <a:pt x="4667" y="2627"/>
                  </a:cubicBezTo>
                  <a:cubicBezTo>
                    <a:pt x="4691" y="2704"/>
                    <a:pt x="4710" y="2767"/>
                    <a:pt x="4727" y="2819"/>
                  </a:cubicBezTo>
                  <a:cubicBezTo>
                    <a:pt x="4740" y="2861"/>
                    <a:pt x="4748" y="2884"/>
                    <a:pt x="4751" y="2884"/>
                  </a:cubicBezTo>
                  <a:cubicBezTo>
                    <a:pt x="4751" y="2884"/>
                    <a:pt x="4751" y="2884"/>
                    <a:pt x="4751" y="2884"/>
                  </a:cubicBezTo>
                  <a:cubicBezTo>
                    <a:pt x="4754" y="2883"/>
                    <a:pt x="4749" y="2860"/>
                    <a:pt x="4741" y="2815"/>
                  </a:cubicBezTo>
                  <a:cubicBezTo>
                    <a:pt x="4728" y="2763"/>
                    <a:pt x="4713" y="2698"/>
                    <a:pt x="4694" y="2620"/>
                  </a:cubicBezTo>
                  <a:cubicBezTo>
                    <a:pt x="4652" y="2451"/>
                    <a:pt x="4590" y="2207"/>
                    <a:pt x="4488" y="1912"/>
                  </a:cubicBezTo>
                  <a:cubicBezTo>
                    <a:pt x="4385" y="1619"/>
                    <a:pt x="4243" y="1269"/>
                    <a:pt x="4000" y="930"/>
                  </a:cubicBezTo>
                  <a:cubicBezTo>
                    <a:pt x="3759" y="596"/>
                    <a:pt x="3412" y="264"/>
                    <a:pt x="2953" y="101"/>
                  </a:cubicBezTo>
                  <a:cubicBezTo>
                    <a:pt x="2757" y="30"/>
                    <a:pt x="2558" y="0"/>
                    <a:pt x="236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5"/>
            <p:cNvSpPr/>
            <p:nvPr/>
          </p:nvSpPr>
          <p:spPr>
            <a:xfrm>
              <a:off x="2298450" y="1224600"/>
              <a:ext cx="84025" cy="40575"/>
            </a:xfrm>
            <a:custGeom>
              <a:rect b="b" l="l" r="r" t="t"/>
              <a:pathLst>
                <a:path extrusionOk="0" h="1623" w="3361">
                  <a:moveTo>
                    <a:pt x="3060" y="1"/>
                  </a:moveTo>
                  <a:cubicBezTo>
                    <a:pt x="2983" y="1"/>
                    <a:pt x="2892" y="5"/>
                    <a:pt x="2791" y="12"/>
                  </a:cubicBezTo>
                  <a:cubicBezTo>
                    <a:pt x="2440" y="39"/>
                    <a:pt x="1953" y="137"/>
                    <a:pt x="1464" y="368"/>
                  </a:cubicBezTo>
                  <a:cubicBezTo>
                    <a:pt x="974" y="596"/>
                    <a:pt x="582" y="904"/>
                    <a:pt x="344" y="1165"/>
                  </a:cubicBezTo>
                  <a:cubicBezTo>
                    <a:pt x="282" y="1228"/>
                    <a:pt x="231" y="1289"/>
                    <a:pt x="189" y="1345"/>
                  </a:cubicBezTo>
                  <a:cubicBezTo>
                    <a:pt x="144" y="1400"/>
                    <a:pt x="107" y="1448"/>
                    <a:pt x="82" y="1489"/>
                  </a:cubicBezTo>
                  <a:cubicBezTo>
                    <a:pt x="28" y="1572"/>
                    <a:pt x="1" y="1620"/>
                    <a:pt x="5" y="1622"/>
                  </a:cubicBezTo>
                  <a:cubicBezTo>
                    <a:pt x="6" y="1622"/>
                    <a:pt x="6" y="1622"/>
                    <a:pt x="6" y="1622"/>
                  </a:cubicBezTo>
                  <a:cubicBezTo>
                    <a:pt x="21" y="1622"/>
                    <a:pt x="139" y="1440"/>
                    <a:pt x="380" y="1200"/>
                  </a:cubicBezTo>
                  <a:cubicBezTo>
                    <a:pt x="624" y="952"/>
                    <a:pt x="1012" y="657"/>
                    <a:pt x="1494" y="433"/>
                  </a:cubicBezTo>
                  <a:cubicBezTo>
                    <a:pt x="1975" y="206"/>
                    <a:pt x="2451" y="102"/>
                    <a:pt x="2796" y="62"/>
                  </a:cubicBezTo>
                  <a:cubicBezTo>
                    <a:pt x="3142" y="23"/>
                    <a:pt x="3360" y="38"/>
                    <a:pt x="3361" y="24"/>
                  </a:cubicBezTo>
                  <a:cubicBezTo>
                    <a:pt x="3361" y="20"/>
                    <a:pt x="3307" y="14"/>
                    <a:pt x="3208" y="7"/>
                  </a:cubicBezTo>
                  <a:cubicBezTo>
                    <a:pt x="3167" y="3"/>
                    <a:pt x="3117" y="1"/>
                    <a:pt x="306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5"/>
            <p:cNvSpPr/>
            <p:nvPr/>
          </p:nvSpPr>
          <p:spPr>
            <a:xfrm>
              <a:off x="2089850" y="817475"/>
              <a:ext cx="214375" cy="204900"/>
            </a:xfrm>
            <a:custGeom>
              <a:rect b="b" l="l" r="r" t="t"/>
              <a:pathLst>
                <a:path extrusionOk="0" h="8196" w="8575">
                  <a:moveTo>
                    <a:pt x="6946" y="0"/>
                  </a:moveTo>
                  <a:cubicBezTo>
                    <a:pt x="6945" y="1"/>
                    <a:pt x="6957" y="11"/>
                    <a:pt x="6980" y="31"/>
                  </a:cubicBezTo>
                  <a:cubicBezTo>
                    <a:pt x="7007" y="53"/>
                    <a:pt x="7042" y="81"/>
                    <a:pt x="7085" y="116"/>
                  </a:cubicBezTo>
                  <a:cubicBezTo>
                    <a:pt x="7132" y="152"/>
                    <a:pt x="7190" y="197"/>
                    <a:pt x="7254" y="256"/>
                  </a:cubicBezTo>
                  <a:cubicBezTo>
                    <a:pt x="7320" y="313"/>
                    <a:pt x="7396" y="376"/>
                    <a:pt x="7475" y="456"/>
                  </a:cubicBezTo>
                  <a:cubicBezTo>
                    <a:pt x="7639" y="609"/>
                    <a:pt x="7828" y="810"/>
                    <a:pt x="8017" y="1065"/>
                  </a:cubicBezTo>
                  <a:cubicBezTo>
                    <a:pt x="8197" y="1318"/>
                    <a:pt x="8394" y="1624"/>
                    <a:pt x="8512" y="1994"/>
                  </a:cubicBezTo>
                  <a:lnTo>
                    <a:pt x="8512" y="1994"/>
                  </a:lnTo>
                  <a:cubicBezTo>
                    <a:pt x="7635" y="2743"/>
                    <a:pt x="6507" y="3708"/>
                    <a:pt x="5265" y="4769"/>
                  </a:cubicBezTo>
                  <a:lnTo>
                    <a:pt x="5231" y="4798"/>
                  </a:lnTo>
                  <a:lnTo>
                    <a:pt x="5267" y="4825"/>
                  </a:lnTo>
                  <a:cubicBezTo>
                    <a:pt x="5418" y="4939"/>
                    <a:pt x="5579" y="5059"/>
                    <a:pt x="5740" y="5180"/>
                  </a:cubicBezTo>
                  <a:cubicBezTo>
                    <a:pt x="5904" y="5303"/>
                    <a:pt x="6066" y="5425"/>
                    <a:pt x="6220" y="5540"/>
                  </a:cubicBezTo>
                  <a:lnTo>
                    <a:pt x="6220" y="5540"/>
                  </a:lnTo>
                  <a:cubicBezTo>
                    <a:pt x="4483" y="6276"/>
                    <a:pt x="2935" y="6932"/>
                    <a:pt x="1813" y="7407"/>
                  </a:cubicBezTo>
                  <a:cubicBezTo>
                    <a:pt x="1252" y="7647"/>
                    <a:pt x="800" y="7842"/>
                    <a:pt x="482" y="7978"/>
                  </a:cubicBezTo>
                  <a:cubicBezTo>
                    <a:pt x="330" y="8045"/>
                    <a:pt x="211" y="8098"/>
                    <a:pt x="124" y="8136"/>
                  </a:cubicBezTo>
                  <a:cubicBezTo>
                    <a:pt x="87" y="8153"/>
                    <a:pt x="56" y="8167"/>
                    <a:pt x="32" y="8179"/>
                  </a:cubicBezTo>
                  <a:cubicBezTo>
                    <a:pt x="11" y="8188"/>
                    <a:pt x="0" y="8194"/>
                    <a:pt x="1" y="8195"/>
                  </a:cubicBezTo>
                  <a:cubicBezTo>
                    <a:pt x="1" y="8195"/>
                    <a:pt x="1" y="8195"/>
                    <a:pt x="2" y="8195"/>
                  </a:cubicBezTo>
                  <a:cubicBezTo>
                    <a:pt x="4" y="8195"/>
                    <a:pt x="15" y="8192"/>
                    <a:pt x="34" y="8185"/>
                  </a:cubicBezTo>
                  <a:cubicBezTo>
                    <a:pt x="60" y="8175"/>
                    <a:pt x="90" y="8163"/>
                    <a:pt x="130" y="8148"/>
                  </a:cubicBezTo>
                  <a:cubicBezTo>
                    <a:pt x="217" y="8113"/>
                    <a:pt x="338" y="8064"/>
                    <a:pt x="493" y="8002"/>
                  </a:cubicBezTo>
                  <a:cubicBezTo>
                    <a:pt x="812" y="7870"/>
                    <a:pt x="1268" y="7684"/>
                    <a:pt x="1831" y="7451"/>
                  </a:cubicBezTo>
                  <a:cubicBezTo>
                    <a:pt x="2968" y="6976"/>
                    <a:pt x="4540" y="6319"/>
                    <a:pt x="6304" y="5582"/>
                  </a:cubicBezTo>
                  <a:lnTo>
                    <a:pt x="6362" y="5558"/>
                  </a:lnTo>
                  <a:lnTo>
                    <a:pt x="6312" y="5521"/>
                  </a:lnTo>
                  <a:cubicBezTo>
                    <a:pt x="6144" y="5394"/>
                    <a:pt x="5965" y="5260"/>
                    <a:pt x="5784" y="5124"/>
                  </a:cubicBezTo>
                  <a:cubicBezTo>
                    <a:pt x="5634" y="5011"/>
                    <a:pt x="5486" y="4899"/>
                    <a:pt x="5345" y="4794"/>
                  </a:cubicBezTo>
                  <a:lnTo>
                    <a:pt x="5345" y="4794"/>
                  </a:lnTo>
                  <a:cubicBezTo>
                    <a:pt x="6576" y="3734"/>
                    <a:pt x="7694" y="2771"/>
                    <a:pt x="8561" y="2023"/>
                  </a:cubicBezTo>
                  <a:lnTo>
                    <a:pt x="8575" y="2012"/>
                  </a:lnTo>
                  <a:lnTo>
                    <a:pt x="8569" y="1996"/>
                  </a:lnTo>
                  <a:cubicBezTo>
                    <a:pt x="8444" y="1606"/>
                    <a:pt x="8240" y="1298"/>
                    <a:pt x="8052" y="1040"/>
                  </a:cubicBezTo>
                  <a:cubicBezTo>
                    <a:pt x="7857" y="784"/>
                    <a:pt x="7664" y="585"/>
                    <a:pt x="7496" y="434"/>
                  </a:cubicBezTo>
                  <a:cubicBezTo>
                    <a:pt x="7161" y="130"/>
                    <a:pt x="6946" y="0"/>
                    <a:pt x="694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5"/>
            <p:cNvSpPr/>
            <p:nvPr/>
          </p:nvSpPr>
          <p:spPr>
            <a:xfrm>
              <a:off x="2165875" y="790050"/>
              <a:ext cx="26625" cy="19425"/>
            </a:xfrm>
            <a:custGeom>
              <a:rect b="b" l="l" r="r" t="t"/>
              <a:pathLst>
                <a:path extrusionOk="0" h="777" w="1065">
                  <a:moveTo>
                    <a:pt x="71" y="1"/>
                  </a:moveTo>
                  <a:cubicBezTo>
                    <a:pt x="45" y="1"/>
                    <a:pt x="29" y="7"/>
                    <a:pt x="24" y="18"/>
                  </a:cubicBezTo>
                  <a:cubicBezTo>
                    <a:pt x="1" y="74"/>
                    <a:pt x="234" y="223"/>
                    <a:pt x="498" y="426"/>
                  </a:cubicBezTo>
                  <a:cubicBezTo>
                    <a:pt x="741" y="608"/>
                    <a:pt x="934" y="776"/>
                    <a:pt x="1002" y="776"/>
                  </a:cubicBezTo>
                  <a:cubicBezTo>
                    <a:pt x="1009" y="776"/>
                    <a:pt x="1014" y="775"/>
                    <a:pt x="1019" y="771"/>
                  </a:cubicBezTo>
                  <a:cubicBezTo>
                    <a:pt x="1065" y="736"/>
                    <a:pt x="918" y="474"/>
                    <a:pt x="628" y="254"/>
                  </a:cubicBezTo>
                  <a:cubicBezTo>
                    <a:pt x="400" y="81"/>
                    <a:pt x="169" y="1"/>
                    <a:pt x="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5"/>
            <p:cNvSpPr/>
            <p:nvPr/>
          </p:nvSpPr>
          <p:spPr>
            <a:xfrm>
              <a:off x="2298575" y="1208250"/>
              <a:ext cx="86925" cy="56925"/>
            </a:xfrm>
            <a:custGeom>
              <a:rect b="b" l="l" r="r" t="t"/>
              <a:pathLst>
                <a:path extrusionOk="0" h="2277" w="3477">
                  <a:moveTo>
                    <a:pt x="2754" y="0"/>
                  </a:moveTo>
                  <a:cubicBezTo>
                    <a:pt x="2479" y="0"/>
                    <a:pt x="2191" y="88"/>
                    <a:pt x="1940" y="206"/>
                  </a:cubicBezTo>
                  <a:cubicBezTo>
                    <a:pt x="1058" y="618"/>
                    <a:pt x="368" y="1375"/>
                    <a:pt x="0" y="2276"/>
                  </a:cubicBezTo>
                  <a:lnTo>
                    <a:pt x="138" y="2051"/>
                  </a:lnTo>
                  <a:cubicBezTo>
                    <a:pt x="849" y="1186"/>
                    <a:pt x="1968" y="739"/>
                    <a:pt x="3088" y="703"/>
                  </a:cubicBezTo>
                  <a:cubicBezTo>
                    <a:pt x="3248" y="698"/>
                    <a:pt x="3432" y="574"/>
                    <a:pt x="3458" y="415"/>
                  </a:cubicBezTo>
                  <a:cubicBezTo>
                    <a:pt x="3476" y="308"/>
                    <a:pt x="3391" y="212"/>
                    <a:pt x="3301" y="153"/>
                  </a:cubicBezTo>
                  <a:cubicBezTo>
                    <a:pt x="3136" y="44"/>
                    <a:pt x="2948" y="0"/>
                    <a:pt x="27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273" name="Shape 1273"/>
        <p:cNvGrpSpPr/>
        <p:nvPr/>
      </p:nvGrpSpPr>
      <p:grpSpPr>
        <a:xfrm>
          <a:off x="0" y="0"/>
          <a:ext cx="0" cy="0"/>
          <a:chOff x="0" y="0"/>
          <a:chExt cx="0" cy="0"/>
        </a:xfrm>
      </p:grpSpPr>
      <p:sp>
        <p:nvSpPr>
          <p:cNvPr id="1274" name="Google Shape;1274;p44"/>
          <p:cNvSpPr/>
          <p:nvPr/>
        </p:nvSpPr>
        <p:spPr>
          <a:xfrm>
            <a:off x="4199825" y="1761013"/>
            <a:ext cx="786000" cy="786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6911513" y="1761013"/>
            <a:ext cx="786000" cy="786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1464325" y="1761013"/>
            <a:ext cx="786000" cy="786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4"/>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MAJOR REQUIREMENTS</a:t>
            </a:r>
            <a:endParaRPr/>
          </a:p>
        </p:txBody>
      </p:sp>
      <p:sp>
        <p:nvSpPr>
          <p:cNvPr id="1278" name="Google Shape;1278;p44"/>
          <p:cNvSpPr txBox="1"/>
          <p:nvPr>
            <p:ph idx="2" type="title"/>
          </p:nvPr>
        </p:nvSpPr>
        <p:spPr>
          <a:xfrm>
            <a:off x="762775" y="2776688"/>
            <a:ext cx="21891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279" name="Google Shape;1279;p44"/>
          <p:cNvSpPr txBox="1"/>
          <p:nvPr>
            <p:ph idx="1" type="subTitle"/>
          </p:nvPr>
        </p:nvSpPr>
        <p:spPr>
          <a:xfrm>
            <a:off x="928225" y="3140588"/>
            <a:ext cx="1858200" cy="93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very cold place </a:t>
            </a:r>
            <a:endParaRPr/>
          </a:p>
        </p:txBody>
      </p:sp>
      <p:sp>
        <p:nvSpPr>
          <p:cNvPr id="1280" name="Google Shape;1280;p44"/>
          <p:cNvSpPr txBox="1"/>
          <p:nvPr>
            <p:ph idx="3" type="title"/>
          </p:nvPr>
        </p:nvSpPr>
        <p:spPr>
          <a:xfrm>
            <a:off x="3502200" y="2776688"/>
            <a:ext cx="21891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281" name="Google Shape;1281;p44"/>
          <p:cNvSpPr txBox="1"/>
          <p:nvPr>
            <p:ph idx="4" type="subTitle"/>
          </p:nvPr>
        </p:nvSpPr>
        <p:spPr>
          <a:xfrm>
            <a:off x="3667638" y="3140588"/>
            <a:ext cx="1858200" cy="93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a gas giant and the biggest planet in the Solar System</a:t>
            </a:r>
            <a:endParaRPr/>
          </a:p>
        </p:txBody>
      </p:sp>
      <p:sp>
        <p:nvSpPr>
          <p:cNvPr id="1282" name="Google Shape;1282;p44"/>
          <p:cNvSpPr txBox="1"/>
          <p:nvPr>
            <p:ph idx="5" type="title"/>
          </p:nvPr>
        </p:nvSpPr>
        <p:spPr>
          <a:xfrm>
            <a:off x="6241625" y="2776688"/>
            <a:ext cx="21891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283" name="Google Shape;1283;p44"/>
          <p:cNvSpPr txBox="1"/>
          <p:nvPr>
            <p:ph idx="6" type="subTitle"/>
          </p:nvPr>
        </p:nvSpPr>
        <p:spPr>
          <a:xfrm>
            <a:off x="6407075" y="3140588"/>
            <a:ext cx="1858200" cy="93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composed mostly of hydrogen and helium</a:t>
            </a:r>
            <a:endParaRPr/>
          </a:p>
        </p:txBody>
      </p:sp>
      <p:grpSp>
        <p:nvGrpSpPr>
          <p:cNvPr id="1284" name="Google Shape;1284;p44"/>
          <p:cNvGrpSpPr/>
          <p:nvPr/>
        </p:nvGrpSpPr>
        <p:grpSpPr>
          <a:xfrm>
            <a:off x="7138133" y="2036980"/>
            <a:ext cx="332761" cy="234066"/>
            <a:chOff x="7989683" y="2350207"/>
            <a:chExt cx="332761" cy="234066"/>
          </a:xfrm>
        </p:grpSpPr>
        <p:sp>
          <p:nvSpPr>
            <p:cNvPr id="1285" name="Google Shape;1285;p4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 name="Google Shape;1291;p44"/>
          <p:cNvGrpSpPr/>
          <p:nvPr/>
        </p:nvGrpSpPr>
        <p:grpSpPr>
          <a:xfrm>
            <a:off x="1667127" y="1972454"/>
            <a:ext cx="380393" cy="363118"/>
            <a:chOff x="4126815" y="2760704"/>
            <a:chExt cx="380393" cy="363118"/>
          </a:xfrm>
        </p:grpSpPr>
        <p:sp>
          <p:nvSpPr>
            <p:cNvPr id="1292" name="Google Shape;1292;p4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44"/>
          <p:cNvGrpSpPr/>
          <p:nvPr/>
        </p:nvGrpSpPr>
        <p:grpSpPr>
          <a:xfrm>
            <a:off x="4406228" y="2002780"/>
            <a:ext cx="373185" cy="302466"/>
            <a:chOff x="5220616" y="2791061"/>
            <a:chExt cx="373185" cy="302466"/>
          </a:xfrm>
        </p:grpSpPr>
        <p:sp>
          <p:nvSpPr>
            <p:cNvPr id="1297" name="Google Shape;1297;p4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318" name="Shape 1318"/>
        <p:cNvGrpSpPr/>
        <p:nvPr/>
      </p:nvGrpSpPr>
      <p:grpSpPr>
        <a:xfrm>
          <a:off x="0" y="0"/>
          <a:ext cx="0" cy="0"/>
          <a:chOff x="0" y="0"/>
          <a:chExt cx="0" cy="0"/>
        </a:xfrm>
      </p:grpSpPr>
      <p:sp>
        <p:nvSpPr>
          <p:cNvPr id="1319" name="Google Shape;1319;p45"/>
          <p:cNvSpPr txBox="1"/>
          <p:nvPr>
            <p:ph type="title"/>
          </p:nvPr>
        </p:nvSpPr>
        <p:spPr>
          <a:xfrm>
            <a:off x="4572000" y="2531025"/>
            <a:ext cx="3858900" cy="91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SECTION TITLE</a:t>
            </a:r>
            <a:endParaRPr/>
          </a:p>
        </p:txBody>
      </p:sp>
      <p:sp>
        <p:nvSpPr>
          <p:cNvPr id="1320" name="Google Shape;1320;p45"/>
          <p:cNvSpPr txBox="1"/>
          <p:nvPr>
            <p:ph idx="2" type="title"/>
          </p:nvPr>
        </p:nvSpPr>
        <p:spPr>
          <a:xfrm>
            <a:off x="4930161" y="1409550"/>
            <a:ext cx="3142500" cy="1162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1321" name="Google Shape;1321;p45"/>
          <p:cNvGrpSpPr/>
          <p:nvPr/>
        </p:nvGrpSpPr>
        <p:grpSpPr>
          <a:xfrm flipH="1">
            <a:off x="713218" y="673932"/>
            <a:ext cx="4231112" cy="3898064"/>
            <a:chOff x="4232125" y="3009375"/>
            <a:chExt cx="2219425" cy="2044725"/>
          </a:xfrm>
        </p:grpSpPr>
        <p:sp>
          <p:nvSpPr>
            <p:cNvPr id="1322" name="Google Shape;1322;p45"/>
            <p:cNvSpPr/>
            <p:nvPr/>
          </p:nvSpPr>
          <p:spPr>
            <a:xfrm>
              <a:off x="4561450" y="4387725"/>
              <a:ext cx="346650" cy="657800"/>
            </a:xfrm>
            <a:custGeom>
              <a:rect b="b" l="l" r="r" t="t"/>
              <a:pathLst>
                <a:path extrusionOk="0" h="26312" w="13866">
                  <a:moveTo>
                    <a:pt x="1" y="0"/>
                  </a:moveTo>
                  <a:lnTo>
                    <a:pt x="1" y="26312"/>
                  </a:lnTo>
                  <a:lnTo>
                    <a:pt x="13865" y="26312"/>
                  </a:lnTo>
                  <a:lnTo>
                    <a:pt x="13865"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5"/>
            <p:cNvSpPr/>
            <p:nvPr/>
          </p:nvSpPr>
          <p:spPr>
            <a:xfrm>
              <a:off x="4745550" y="4387725"/>
              <a:ext cx="162550" cy="657800"/>
            </a:xfrm>
            <a:custGeom>
              <a:rect b="b" l="l" r="r" t="t"/>
              <a:pathLst>
                <a:path extrusionOk="0" h="26312" w="6502">
                  <a:moveTo>
                    <a:pt x="1" y="0"/>
                  </a:moveTo>
                  <a:lnTo>
                    <a:pt x="1" y="26312"/>
                  </a:lnTo>
                  <a:lnTo>
                    <a:pt x="6501" y="26312"/>
                  </a:lnTo>
                  <a:lnTo>
                    <a:pt x="6501"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5"/>
            <p:cNvSpPr/>
            <p:nvPr/>
          </p:nvSpPr>
          <p:spPr>
            <a:xfrm>
              <a:off x="4634150" y="4449600"/>
              <a:ext cx="31175" cy="75750"/>
            </a:xfrm>
            <a:custGeom>
              <a:rect b="b" l="l" r="r" t="t"/>
              <a:pathLst>
                <a:path extrusionOk="0" h="3030" w="1247">
                  <a:moveTo>
                    <a:pt x="0" y="0"/>
                  </a:moveTo>
                  <a:lnTo>
                    <a:pt x="0" y="3029"/>
                  </a:lnTo>
                  <a:lnTo>
                    <a:pt x="1246" y="3029"/>
                  </a:lnTo>
                  <a:lnTo>
                    <a:pt x="124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5"/>
            <p:cNvSpPr/>
            <p:nvPr/>
          </p:nvSpPr>
          <p:spPr>
            <a:xfrm>
              <a:off x="4634150" y="4745950"/>
              <a:ext cx="31175" cy="75725"/>
            </a:xfrm>
            <a:custGeom>
              <a:rect b="b" l="l" r="r" t="t"/>
              <a:pathLst>
                <a:path extrusionOk="0" h="3029" w="1247">
                  <a:moveTo>
                    <a:pt x="0" y="0"/>
                  </a:moveTo>
                  <a:lnTo>
                    <a:pt x="0" y="3029"/>
                  </a:lnTo>
                  <a:lnTo>
                    <a:pt x="1246" y="3029"/>
                  </a:lnTo>
                  <a:lnTo>
                    <a:pt x="124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5"/>
            <p:cNvSpPr/>
            <p:nvPr/>
          </p:nvSpPr>
          <p:spPr>
            <a:xfrm>
              <a:off x="4561450" y="4553850"/>
              <a:ext cx="184125" cy="2375"/>
            </a:xfrm>
            <a:custGeom>
              <a:rect b="b" l="l" r="r" t="t"/>
              <a:pathLst>
                <a:path extrusionOk="0" h="95" w="7365">
                  <a:moveTo>
                    <a:pt x="3683" y="0"/>
                  </a:moveTo>
                  <a:cubicBezTo>
                    <a:pt x="1649" y="0"/>
                    <a:pt x="1" y="22"/>
                    <a:pt x="1" y="48"/>
                  </a:cubicBezTo>
                  <a:cubicBezTo>
                    <a:pt x="1" y="74"/>
                    <a:pt x="1649" y="95"/>
                    <a:pt x="3683" y="95"/>
                  </a:cubicBezTo>
                  <a:cubicBezTo>
                    <a:pt x="5716" y="95"/>
                    <a:pt x="7365" y="74"/>
                    <a:pt x="7365" y="48"/>
                  </a:cubicBezTo>
                  <a:cubicBezTo>
                    <a:pt x="7365" y="22"/>
                    <a:pt x="5716" y="0"/>
                    <a:pt x="3683" y="0"/>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5"/>
            <p:cNvSpPr/>
            <p:nvPr/>
          </p:nvSpPr>
          <p:spPr>
            <a:xfrm>
              <a:off x="4634150" y="4598900"/>
              <a:ext cx="31175" cy="75725"/>
            </a:xfrm>
            <a:custGeom>
              <a:rect b="b" l="l" r="r" t="t"/>
              <a:pathLst>
                <a:path extrusionOk="0" h="3029" w="1247">
                  <a:moveTo>
                    <a:pt x="0" y="1"/>
                  </a:moveTo>
                  <a:lnTo>
                    <a:pt x="0" y="3029"/>
                  </a:lnTo>
                  <a:lnTo>
                    <a:pt x="1246" y="3029"/>
                  </a:lnTo>
                  <a:lnTo>
                    <a:pt x="1246"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5"/>
            <p:cNvSpPr/>
            <p:nvPr/>
          </p:nvSpPr>
          <p:spPr>
            <a:xfrm>
              <a:off x="4561450" y="4703150"/>
              <a:ext cx="184125" cy="2375"/>
            </a:xfrm>
            <a:custGeom>
              <a:rect b="b" l="l" r="r" t="t"/>
              <a:pathLst>
                <a:path extrusionOk="0" h="95" w="7365">
                  <a:moveTo>
                    <a:pt x="3683" y="1"/>
                  </a:moveTo>
                  <a:cubicBezTo>
                    <a:pt x="1649" y="1"/>
                    <a:pt x="1" y="22"/>
                    <a:pt x="1" y="48"/>
                  </a:cubicBezTo>
                  <a:cubicBezTo>
                    <a:pt x="1" y="74"/>
                    <a:pt x="1649" y="95"/>
                    <a:pt x="3683" y="95"/>
                  </a:cubicBezTo>
                  <a:cubicBezTo>
                    <a:pt x="5716" y="95"/>
                    <a:pt x="7365" y="74"/>
                    <a:pt x="7365" y="48"/>
                  </a:cubicBezTo>
                  <a:cubicBezTo>
                    <a:pt x="7365" y="22"/>
                    <a:pt x="5716" y="1"/>
                    <a:pt x="3683" y="1"/>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5"/>
            <p:cNvSpPr/>
            <p:nvPr/>
          </p:nvSpPr>
          <p:spPr>
            <a:xfrm>
              <a:off x="4780075" y="4449600"/>
              <a:ext cx="31175" cy="75750"/>
            </a:xfrm>
            <a:custGeom>
              <a:rect b="b" l="l" r="r" t="t"/>
              <a:pathLst>
                <a:path extrusionOk="0" h="3030" w="1247">
                  <a:moveTo>
                    <a:pt x="0" y="0"/>
                  </a:moveTo>
                  <a:lnTo>
                    <a:pt x="0" y="3029"/>
                  </a:lnTo>
                  <a:lnTo>
                    <a:pt x="1246" y="3029"/>
                  </a:lnTo>
                  <a:lnTo>
                    <a:pt x="1246"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5"/>
            <p:cNvSpPr/>
            <p:nvPr/>
          </p:nvSpPr>
          <p:spPr>
            <a:xfrm>
              <a:off x="4847675" y="4449600"/>
              <a:ext cx="31200" cy="75750"/>
            </a:xfrm>
            <a:custGeom>
              <a:rect b="b" l="l" r="r" t="t"/>
              <a:pathLst>
                <a:path extrusionOk="0" h="3030" w="1248">
                  <a:moveTo>
                    <a:pt x="0" y="0"/>
                  </a:moveTo>
                  <a:lnTo>
                    <a:pt x="0" y="3029"/>
                  </a:lnTo>
                  <a:lnTo>
                    <a:pt x="1247" y="3029"/>
                  </a:lnTo>
                  <a:lnTo>
                    <a:pt x="124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5"/>
            <p:cNvSpPr/>
            <p:nvPr/>
          </p:nvSpPr>
          <p:spPr>
            <a:xfrm>
              <a:off x="4780075" y="4593275"/>
              <a:ext cx="31175" cy="75750"/>
            </a:xfrm>
            <a:custGeom>
              <a:rect b="b" l="l" r="r" t="t"/>
              <a:pathLst>
                <a:path extrusionOk="0" h="3030" w="1247">
                  <a:moveTo>
                    <a:pt x="0" y="0"/>
                  </a:moveTo>
                  <a:lnTo>
                    <a:pt x="0" y="3029"/>
                  </a:lnTo>
                  <a:lnTo>
                    <a:pt x="1246" y="3029"/>
                  </a:lnTo>
                  <a:lnTo>
                    <a:pt x="1246"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5"/>
            <p:cNvSpPr/>
            <p:nvPr/>
          </p:nvSpPr>
          <p:spPr>
            <a:xfrm>
              <a:off x="4847675" y="4593275"/>
              <a:ext cx="31200" cy="75750"/>
            </a:xfrm>
            <a:custGeom>
              <a:rect b="b" l="l" r="r" t="t"/>
              <a:pathLst>
                <a:path extrusionOk="0" h="3030" w="1248">
                  <a:moveTo>
                    <a:pt x="0" y="0"/>
                  </a:moveTo>
                  <a:lnTo>
                    <a:pt x="0" y="3029"/>
                  </a:lnTo>
                  <a:lnTo>
                    <a:pt x="1247" y="3029"/>
                  </a:lnTo>
                  <a:lnTo>
                    <a:pt x="124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5"/>
            <p:cNvSpPr/>
            <p:nvPr/>
          </p:nvSpPr>
          <p:spPr>
            <a:xfrm>
              <a:off x="4780075" y="4736950"/>
              <a:ext cx="31175" cy="75750"/>
            </a:xfrm>
            <a:custGeom>
              <a:rect b="b" l="l" r="r" t="t"/>
              <a:pathLst>
                <a:path extrusionOk="0" h="3030" w="1247">
                  <a:moveTo>
                    <a:pt x="0" y="0"/>
                  </a:moveTo>
                  <a:lnTo>
                    <a:pt x="0" y="3029"/>
                  </a:lnTo>
                  <a:lnTo>
                    <a:pt x="1246" y="3029"/>
                  </a:lnTo>
                  <a:lnTo>
                    <a:pt x="1246"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5"/>
            <p:cNvSpPr/>
            <p:nvPr/>
          </p:nvSpPr>
          <p:spPr>
            <a:xfrm>
              <a:off x="4847675" y="4736950"/>
              <a:ext cx="31200" cy="75750"/>
            </a:xfrm>
            <a:custGeom>
              <a:rect b="b" l="l" r="r" t="t"/>
              <a:pathLst>
                <a:path extrusionOk="0" h="3030" w="1248">
                  <a:moveTo>
                    <a:pt x="0" y="0"/>
                  </a:moveTo>
                  <a:lnTo>
                    <a:pt x="0" y="3029"/>
                  </a:lnTo>
                  <a:lnTo>
                    <a:pt x="1247" y="3029"/>
                  </a:lnTo>
                  <a:lnTo>
                    <a:pt x="124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5"/>
            <p:cNvSpPr/>
            <p:nvPr/>
          </p:nvSpPr>
          <p:spPr>
            <a:xfrm>
              <a:off x="4535425" y="4371800"/>
              <a:ext cx="398700" cy="16500"/>
            </a:xfrm>
            <a:custGeom>
              <a:rect b="b" l="l" r="r" t="t"/>
              <a:pathLst>
                <a:path extrusionOk="0" h="660" w="15948">
                  <a:moveTo>
                    <a:pt x="0" y="1"/>
                  </a:moveTo>
                  <a:lnTo>
                    <a:pt x="0" y="660"/>
                  </a:lnTo>
                  <a:lnTo>
                    <a:pt x="15948" y="660"/>
                  </a:lnTo>
                  <a:lnTo>
                    <a:pt x="15948"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5"/>
            <p:cNvSpPr/>
            <p:nvPr/>
          </p:nvSpPr>
          <p:spPr>
            <a:xfrm>
              <a:off x="4564450" y="4388650"/>
              <a:ext cx="346075" cy="2375"/>
            </a:xfrm>
            <a:custGeom>
              <a:rect b="b" l="l" r="r" t="t"/>
              <a:pathLst>
                <a:path extrusionOk="0" h="95" w="13843">
                  <a:moveTo>
                    <a:pt x="6922" y="1"/>
                  </a:moveTo>
                  <a:cubicBezTo>
                    <a:pt x="3098" y="1"/>
                    <a:pt x="0" y="22"/>
                    <a:pt x="0" y="48"/>
                  </a:cubicBezTo>
                  <a:cubicBezTo>
                    <a:pt x="0" y="74"/>
                    <a:pt x="3098" y="95"/>
                    <a:pt x="6922" y="95"/>
                  </a:cubicBezTo>
                  <a:cubicBezTo>
                    <a:pt x="10743" y="95"/>
                    <a:pt x="13842" y="74"/>
                    <a:pt x="13842" y="48"/>
                  </a:cubicBezTo>
                  <a:cubicBezTo>
                    <a:pt x="13842" y="22"/>
                    <a:pt x="10743" y="1"/>
                    <a:pt x="692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5"/>
            <p:cNvSpPr/>
            <p:nvPr/>
          </p:nvSpPr>
          <p:spPr>
            <a:xfrm>
              <a:off x="4333675" y="4634425"/>
              <a:ext cx="310350" cy="409275"/>
            </a:xfrm>
            <a:custGeom>
              <a:rect b="b" l="l" r="r" t="t"/>
              <a:pathLst>
                <a:path extrusionOk="0" h="16371" w="12414">
                  <a:moveTo>
                    <a:pt x="1" y="0"/>
                  </a:moveTo>
                  <a:lnTo>
                    <a:pt x="1" y="16371"/>
                  </a:lnTo>
                  <a:lnTo>
                    <a:pt x="12413" y="16371"/>
                  </a:lnTo>
                  <a:lnTo>
                    <a:pt x="12413"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5"/>
            <p:cNvSpPr/>
            <p:nvPr/>
          </p:nvSpPr>
          <p:spPr>
            <a:xfrm>
              <a:off x="4498475" y="4634425"/>
              <a:ext cx="145550" cy="409275"/>
            </a:xfrm>
            <a:custGeom>
              <a:rect b="b" l="l" r="r" t="t"/>
              <a:pathLst>
                <a:path extrusionOk="0" h="16371" w="5822">
                  <a:moveTo>
                    <a:pt x="1" y="0"/>
                  </a:moveTo>
                  <a:lnTo>
                    <a:pt x="1" y="16371"/>
                  </a:lnTo>
                  <a:lnTo>
                    <a:pt x="5821" y="16371"/>
                  </a:lnTo>
                  <a:lnTo>
                    <a:pt x="582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5"/>
            <p:cNvSpPr/>
            <p:nvPr/>
          </p:nvSpPr>
          <p:spPr>
            <a:xfrm>
              <a:off x="4398750" y="4689825"/>
              <a:ext cx="27925" cy="67800"/>
            </a:xfrm>
            <a:custGeom>
              <a:rect b="b" l="l" r="r" t="t"/>
              <a:pathLst>
                <a:path extrusionOk="0" h="2712" w="1117">
                  <a:moveTo>
                    <a:pt x="1" y="0"/>
                  </a:moveTo>
                  <a:lnTo>
                    <a:pt x="1" y="2711"/>
                  </a:lnTo>
                  <a:lnTo>
                    <a:pt x="1116" y="2711"/>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5"/>
            <p:cNvSpPr/>
            <p:nvPr/>
          </p:nvSpPr>
          <p:spPr>
            <a:xfrm>
              <a:off x="4398750" y="4955100"/>
              <a:ext cx="27925" cy="67825"/>
            </a:xfrm>
            <a:custGeom>
              <a:rect b="b" l="l" r="r" t="t"/>
              <a:pathLst>
                <a:path extrusionOk="0" h="2713" w="1117">
                  <a:moveTo>
                    <a:pt x="1" y="0"/>
                  </a:moveTo>
                  <a:lnTo>
                    <a:pt x="1" y="2712"/>
                  </a:lnTo>
                  <a:lnTo>
                    <a:pt x="1116" y="2712"/>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5"/>
            <p:cNvSpPr/>
            <p:nvPr/>
          </p:nvSpPr>
          <p:spPr>
            <a:xfrm>
              <a:off x="4333675" y="4782825"/>
              <a:ext cx="164825" cy="2775"/>
            </a:xfrm>
            <a:custGeom>
              <a:rect b="b" l="l" r="r" t="t"/>
              <a:pathLst>
                <a:path extrusionOk="0" h="111" w="6593">
                  <a:moveTo>
                    <a:pt x="3298" y="1"/>
                  </a:moveTo>
                  <a:cubicBezTo>
                    <a:pt x="1476" y="1"/>
                    <a:pt x="1" y="25"/>
                    <a:pt x="1" y="56"/>
                  </a:cubicBezTo>
                  <a:cubicBezTo>
                    <a:pt x="1" y="86"/>
                    <a:pt x="1476" y="111"/>
                    <a:pt x="3298" y="111"/>
                  </a:cubicBezTo>
                  <a:cubicBezTo>
                    <a:pt x="5117" y="111"/>
                    <a:pt x="6593" y="86"/>
                    <a:pt x="6593" y="56"/>
                  </a:cubicBezTo>
                  <a:cubicBezTo>
                    <a:pt x="6593" y="25"/>
                    <a:pt x="5117" y="1"/>
                    <a:pt x="3298" y="1"/>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5"/>
            <p:cNvSpPr/>
            <p:nvPr/>
          </p:nvSpPr>
          <p:spPr>
            <a:xfrm>
              <a:off x="4398750" y="4823475"/>
              <a:ext cx="27925" cy="67800"/>
            </a:xfrm>
            <a:custGeom>
              <a:rect b="b" l="l" r="r" t="t"/>
              <a:pathLst>
                <a:path extrusionOk="0" h="2712" w="1117">
                  <a:moveTo>
                    <a:pt x="1" y="0"/>
                  </a:moveTo>
                  <a:lnTo>
                    <a:pt x="1" y="2712"/>
                  </a:lnTo>
                  <a:lnTo>
                    <a:pt x="1116" y="2712"/>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5"/>
            <p:cNvSpPr/>
            <p:nvPr/>
          </p:nvSpPr>
          <p:spPr>
            <a:xfrm>
              <a:off x="4333675" y="4916475"/>
              <a:ext cx="164825" cy="2775"/>
            </a:xfrm>
            <a:custGeom>
              <a:rect b="b" l="l" r="r" t="t"/>
              <a:pathLst>
                <a:path extrusionOk="0" h="111" w="6593">
                  <a:moveTo>
                    <a:pt x="3298" y="1"/>
                  </a:moveTo>
                  <a:cubicBezTo>
                    <a:pt x="1476" y="1"/>
                    <a:pt x="1" y="25"/>
                    <a:pt x="1" y="56"/>
                  </a:cubicBezTo>
                  <a:cubicBezTo>
                    <a:pt x="1" y="86"/>
                    <a:pt x="1476" y="111"/>
                    <a:pt x="3298" y="111"/>
                  </a:cubicBezTo>
                  <a:cubicBezTo>
                    <a:pt x="5117" y="111"/>
                    <a:pt x="6593" y="86"/>
                    <a:pt x="6593" y="56"/>
                  </a:cubicBezTo>
                  <a:cubicBezTo>
                    <a:pt x="6593" y="25"/>
                    <a:pt x="5117" y="1"/>
                    <a:pt x="3298" y="1"/>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5"/>
            <p:cNvSpPr/>
            <p:nvPr/>
          </p:nvSpPr>
          <p:spPr>
            <a:xfrm>
              <a:off x="4529400" y="4689825"/>
              <a:ext cx="27925" cy="67800"/>
            </a:xfrm>
            <a:custGeom>
              <a:rect b="b" l="l" r="r" t="t"/>
              <a:pathLst>
                <a:path extrusionOk="0" h="2712" w="1117">
                  <a:moveTo>
                    <a:pt x="0" y="0"/>
                  </a:moveTo>
                  <a:lnTo>
                    <a:pt x="0" y="2711"/>
                  </a:lnTo>
                  <a:lnTo>
                    <a:pt x="1116" y="2711"/>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5"/>
            <p:cNvSpPr/>
            <p:nvPr/>
          </p:nvSpPr>
          <p:spPr>
            <a:xfrm>
              <a:off x="4589925" y="4689825"/>
              <a:ext cx="27925" cy="67800"/>
            </a:xfrm>
            <a:custGeom>
              <a:rect b="b" l="l" r="r" t="t"/>
              <a:pathLst>
                <a:path extrusionOk="0" h="2712" w="1117">
                  <a:moveTo>
                    <a:pt x="0" y="0"/>
                  </a:moveTo>
                  <a:lnTo>
                    <a:pt x="0" y="2711"/>
                  </a:lnTo>
                  <a:lnTo>
                    <a:pt x="1116" y="2711"/>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5"/>
            <p:cNvSpPr/>
            <p:nvPr/>
          </p:nvSpPr>
          <p:spPr>
            <a:xfrm>
              <a:off x="4529400" y="4818425"/>
              <a:ext cx="27925" cy="67825"/>
            </a:xfrm>
            <a:custGeom>
              <a:rect b="b" l="l" r="r" t="t"/>
              <a:pathLst>
                <a:path extrusionOk="0" h="2713" w="1117">
                  <a:moveTo>
                    <a:pt x="0" y="1"/>
                  </a:moveTo>
                  <a:lnTo>
                    <a:pt x="0" y="2713"/>
                  </a:lnTo>
                  <a:lnTo>
                    <a:pt x="1116" y="2713"/>
                  </a:lnTo>
                  <a:lnTo>
                    <a:pt x="1116"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5"/>
            <p:cNvSpPr/>
            <p:nvPr/>
          </p:nvSpPr>
          <p:spPr>
            <a:xfrm>
              <a:off x="4589925" y="4818425"/>
              <a:ext cx="27925" cy="67825"/>
            </a:xfrm>
            <a:custGeom>
              <a:rect b="b" l="l" r="r" t="t"/>
              <a:pathLst>
                <a:path extrusionOk="0" h="2713" w="1117">
                  <a:moveTo>
                    <a:pt x="0" y="1"/>
                  </a:moveTo>
                  <a:lnTo>
                    <a:pt x="0" y="2713"/>
                  </a:lnTo>
                  <a:lnTo>
                    <a:pt x="1116" y="2713"/>
                  </a:lnTo>
                  <a:lnTo>
                    <a:pt x="1116"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5"/>
            <p:cNvSpPr/>
            <p:nvPr/>
          </p:nvSpPr>
          <p:spPr>
            <a:xfrm>
              <a:off x="4529400" y="4947075"/>
              <a:ext cx="27925" cy="67800"/>
            </a:xfrm>
            <a:custGeom>
              <a:rect b="b" l="l" r="r" t="t"/>
              <a:pathLst>
                <a:path extrusionOk="0" h="2712" w="1117">
                  <a:moveTo>
                    <a:pt x="0" y="0"/>
                  </a:moveTo>
                  <a:lnTo>
                    <a:pt x="0" y="2711"/>
                  </a:lnTo>
                  <a:lnTo>
                    <a:pt x="1116" y="2711"/>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5"/>
            <p:cNvSpPr/>
            <p:nvPr/>
          </p:nvSpPr>
          <p:spPr>
            <a:xfrm>
              <a:off x="4589925" y="4947075"/>
              <a:ext cx="27925" cy="67800"/>
            </a:xfrm>
            <a:custGeom>
              <a:rect b="b" l="l" r="r" t="t"/>
              <a:pathLst>
                <a:path extrusionOk="0" h="2712" w="1117">
                  <a:moveTo>
                    <a:pt x="0" y="0"/>
                  </a:moveTo>
                  <a:lnTo>
                    <a:pt x="0" y="2711"/>
                  </a:lnTo>
                  <a:lnTo>
                    <a:pt x="1116" y="2711"/>
                  </a:lnTo>
                  <a:lnTo>
                    <a:pt x="1116" y="0"/>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5"/>
            <p:cNvSpPr/>
            <p:nvPr/>
          </p:nvSpPr>
          <p:spPr>
            <a:xfrm>
              <a:off x="4310375" y="4620175"/>
              <a:ext cx="356950" cy="14775"/>
            </a:xfrm>
            <a:custGeom>
              <a:rect b="b" l="l" r="r" t="t"/>
              <a:pathLst>
                <a:path extrusionOk="0" h="591" w="14278">
                  <a:moveTo>
                    <a:pt x="0" y="0"/>
                  </a:moveTo>
                  <a:lnTo>
                    <a:pt x="0" y="590"/>
                  </a:lnTo>
                  <a:lnTo>
                    <a:pt x="14278" y="590"/>
                  </a:lnTo>
                  <a:lnTo>
                    <a:pt x="14278"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5"/>
            <p:cNvSpPr/>
            <p:nvPr/>
          </p:nvSpPr>
          <p:spPr>
            <a:xfrm>
              <a:off x="4336375" y="4634925"/>
              <a:ext cx="309800" cy="2800"/>
            </a:xfrm>
            <a:custGeom>
              <a:rect b="b" l="l" r="r" t="t"/>
              <a:pathLst>
                <a:path extrusionOk="0" h="112" w="12392">
                  <a:moveTo>
                    <a:pt x="6196" y="0"/>
                  </a:moveTo>
                  <a:cubicBezTo>
                    <a:pt x="2774" y="0"/>
                    <a:pt x="0" y="26"/>
                    <a:pt x="0" y="56"/>
                  </a:cubicBezTo>
                  <a:cubicBezTo>
                    <a:pt x="0" y="86"/>
                    <a:pt x="2774" y="111"/>
                    <a:pt x="6196" y="111"/>
                  </a:cubicBezTo>
                  <a:cubicBezTo>
                    <a:pt x="9618" y="111"/>
                    <a:pt x="12392" y="86"/>
                    <a:pt x="12392" y="56"/>
                  </a:cubicBezTo>
                  <a:cubicBezTo>
                    <a:pt x="12392" y="26"/>
                    <a:pt x="9618" y="0"/>
                    <a:pt x="619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5"/>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5"/>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5"/>
            <p:cNvSpPr/>
            <p:nvPr/>
          </p:nvSpPr>
          <p:spPr>
            <a:xfrm>
              <a:off x="4545700" y="3435800"/>
              <a:ext cx="127150" cy="60875"/>
            </a:xfrm>
            <a:custGeom>
              <a:rect b="b" l="l" r="r" t="t"/>
              <a:pathLst>
                <a:path extrusionOk="0" h="2435" w="5086">
                  <a:moveTo>
                    <a:pt x="6" y="0"/>
                  </a:moveTo>
                  <a:cubicBezTo>
                    <a:pt x="4" y="0"/>
                    <a:pt x="3" y="1"/>
                    <a:pt x="3" y="1"/>
                  </a:cubicBezTo>
                  <a:cubicBezTo>
                    <a:pt x="0" y="7"/>
                    <a:pt x="70" y="46"/>
                    <a:pt x="198" y="109"/>
                  </a:cubicBezTo>
                  <a:cubicBezTo>
                    <a:pt x="344" y="180"/>
                    <a:pt x="525" y="268"/>
                    <a:pt x="740" y="373"/>
                  </a:cubicBezTo>
                  <a:cubicBezTo>
                    <a:pt x="1216" y="608"/>
                    <a:pt x="1838" y="915"/>
                    <a:pt x="2526" y="1253"/>
                  </a:cubicBezTo>
                  <a:cubicBezTo>
                    <a:pt x="3221" y="1599"/>
                    <a:pt x="3854" y="1910"/>
                    <a:pt x="4318" y="2121"/>
                  </a:cubicBezTo>
                  <a:cubicBezTo>
                    <a:pt x="4550" y="2227"/>
                    <a:pt x="4741" y="2309"/>
                    <a:pt x="4873" y="2361"/>
                  </a:cubicBezTo>
                  <a:cubicBezTo>
                    <a:pt x="4993" y="2409"/>
                    <a:pt x="5066" y="2435"/>
                    <a:pt x="5080" y="2435"/>
                  </a:cubicBezTo>
                  <a:cubicBezTo>
                    <a:pt x="5082" y="2435"/>
                    <a:pt x="5083" y="2434"/>
                    <a:pt x="5083" y="2434"/>
                  </a:cubicBezTo>
                  <a:cubicBezTo>
                    <a:pt x="5086" y="2428"/>
                    <a:pt x="5016" y="2390"/>
                    <a:pt x="4888" y="2327"/>
                  </a:cubicBezTo>
                  <a:cubicBezTo>
                    <a:pt x="4742" y="2256"/>
                    <a:pt x="4562" y="2167"/>
                    <a:pt x="4347" y="2061"/>
                  </a:cubicBezTo>
                  <a:cubicBezTo>
                    <a:pt x="3873" y="1823"/>
                    <a:pt x="3253" y="1512"/>
                    <a:pt x="2567" y="1168"/>
                  </a:cubicBezTo>
                  <a:cubicBezTo>
                    <a:pt x="1872" y="821"/>
                    <a:pt x="1235" y="519"/>
                    <a:pt x="769" y="312"/>
                  </a:cubicBezTo>
                  <a:cubicBezTo>
                    <a:pt x="535" y="209"/>
                    <a:pt x="345" y="128"/>
                    <a:pt x="213" y="76"/>
                  </a:cubicBezTo>
                  <a:cubicBezTo>
                    <a:pt x="93" y="27"/>
                    <a:pt x="20" y="0"/>
                    <a:pt x="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5"/>
            <p:cNvSpPr/>
            <p:nvPr/>
          </p:nvSpPr>
          <p:spPr>
            <a:xfrm>
              <a:off x="4677725" y="3343425"/>
              <a:ext cx="66525" cy="148700"/>
            </a:xfrm>
            <a:custGeom>
              <a:rect b="b" l="l" r="r" t="t"/>
              <a:pathLst>
                <a:path extrusionOk="0" h="5948" w="2661">
                  <a:moveTo>
                    <a:pt x="2637" y="0"/>
                  </a:moveTo>
                  <a:cubicBezTo>
                    <a:pt x="2608" y="0"/>
                    <a:pt x="2006" y="1318"/>
                    <a:pt x="1287" y="2954"/>
                  </a:cubicBezTo>
                  <a:cubicBezTo>
                    <a:pt x="565" y="4597"/>
                    <a:pt x="0" y="5936"/>
                    <a:pt x="25" y="5947"/>
                  </a:cubicBezTo>
                  <a:cubicBezTo>
                    <a:pt x="25" y="5947"/>
                    <a:pt x="25" y="5947"/>
                    <a:pt x="25" y="5947"/>
                  </a:cubicBezTo>
                  <a:cubicBezTo>
                    <a:pt x="53" y="5947"/>
                    <a:pt x="655" y="4628"/>
                    <a:pt x="1374" y="2993"/>
                  </a:cubicBezTo>
                  <a:cubicBezTo>
                    <a:pt x="2096" y="1350"/>
                    <a:pt x="2661" y="11"/>
                    <a:pt x="2637" y="0"/>
                  </a:cubicBezTo>
                  <a:cubicBezTo>
                    <a:pt x="2637" y="0"/>
                    <a:pt x="2637" y="0"/>
                    <a:pt x="263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5"/>
            <p:cNvSpPr/>
            <p:nvPr/>
          </p:nvSpPr>
          <p:spPr>
            <a:xfrm>
              <a:off x="4748875" y="3564275"/>
              <a:ext cx="87900" cy="113825"/>
            </a:xfrm>
            <a:custGeom>
              <a:rect b="b" l="l" r="r" t="t"/>
              <a:pathLst>
                <a:path extrusionOk="0" h="4553" w="3516">
                  <a:moveTo>
                    <a:pt x="3510" y="1"/>
                  </a:moveTo>
                  <a:cubicBezTo>
                    <a:pt x="3502" y="1"/>
                    <a:pt x="3453" y="64"/>
                    <a:pt x="3371" y="179"/>
                  </a:cubicBezTo>
                  <a:cubicBezTo>
                    <a:pt x="3276" y="314"/>
                    <a:pt x="3156" y="482"/>
                    <a:pt x="3015" y="682"/>
                  </a:cubicBezTo>
                  <a:cubicBezTo>
                    <a:pt x="2715" y="1107"/>
                    <a:pt x="2297" y="1690"/>
                    <a:pt x="1812" y="2318"/>
                  </a:cubicBezTo>
                  <a:cubicBezTo>
                    <a:pt x="1329" y="2947"/>
                    <a:pt x="871" y="3500"/>
                    <a:pt x="538" y="3899"/>
                  </a:cubicBezTo>
                  <a:cubicBezTo>
                    <a:pt x="380" y="4087"/>
                    <a:pt x="248" y="4245"/>
                    <a:pt x="142" y="4372"/>
                  </a:cubicBezTo>
                  <a:cubicBezTo>
                    <a:pt x="49" y="4483"/>
                    <a:pt x="1" y="4548"/>
                    <a:pt x="5" y="4552"/>
                  </a:cubicBezTo>
                  <a:cubicBezTo>
                    <a:pt x="5" y="4553"/>
                    <a:pt x="5" y="4553"/>
                    <a:pt x="6" y="4553"/>
                  </a:cubicBezTo>
                  <a:cubicBezTo>
                    <a:pt x="14" y="4553"/>
                    <a:pt x="72" y="4497"/>
                    <a:pt x="170" y="4396"/>
                  </a:cubicBezTo>
                  <a:cubicBezTo>
                    <a:pt x="271" y="4291"/>
                    <a:pt x="414" y="4137"/>
                    <a:pt x="589" y="3943"/>
                  </a:cubicBezTo>
                  <a:cubicBezTo>
                    <a:pt x="936" y="3554"/>
                    <a:pt x="1403" y="3007"/>
                    <a:pt x="1887" y="2377"/>
                  </a:cubicBezTo>
                  <a:cubicBezTo>
                    <a:pt x="2374" y="1747"/>
                    <a:pt x="2785" y="1155"/>
                    <a:pt x="3070" y="720"/>
                  </a:cubicBezTo>
                  <a:cubicBezTo>
                    <a:pt x="3215" y="503"/>
                    <a:pt x="3326" y="324"/>
                    <a:pt x="3401" y="200"/>
                  </a:cubicBezTo>
                  <a:cubicBezTo>
                    <a:pt x="3476" y="75"/>
                    <a:pt x="3516" y="4"/>
                    <a:pt x="3511" y="1"/>
                  </a:cubicBezTo>
                  <a:cubicBezTo>
                    <a:pt x="3510" y="1"/>
                    <a:pt x="3510" y="1"/>
                    <a:pt x="351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5"/>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5"/>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5"/>
            <p:cNvSpPr/>
            <p:nvPr/>
          </p:nvSpPr>
          <p:spPr>
            <a:xfrm>
              <a:off x="4823475" y="3704050"/>
              <a:ext cx="107550" cy="147400"/>
            </a:xfrm>
            <a:custGeom>
              <a:rect b="b" l="l" r="r" t="t"/>
              <a:pathLst>
                <a:path extrusionOk="0" h="5896" w="4302">
                  <a:moveTo>
                    <a:pt x="4295" y="0"/>
                  </a:moveTo>
                  <a:cubicBezTo>
                    <a:pt x="4288" y="0"/>
                    <a:pt x="4228" y="82"/>
                    <a:pt x="4126" y="232"/>
                  </a:cubicBezTo>
                  <a:cubicBezTo>
                    <a:pt x="4012" y="398"/>
                    <a:pt x="3865" y="616"/>
                    <a:pt x="3686" y="878"/>
                  </a:cubicBezTo>
                  <a:cubicBezTo>
                    <a:pt x="3315" y="1424"/>
                    <a:pt x="2798" y="2174"/>
                    <a:pt x="2206" y="2987"/>
                  </a:cubicBezTo>
                  <a:cubicBezTo>
                    <a:pt x="1614" y="3802"/>
                    <a:pt x="1058" y="4524"/>
                    <a:pt x="654" y="5045"/>
                  </a:cubicBezTo>
                  <a:cubicBezTo>
                    <a:pt x="459" y="5295"/>
                    <a:pt x="298" y="5503"/>
                    <a:pt x="174" y="5662"/>
                  </a:cubicBezTo>
                  <a:cubicBezTo>
                    <a:pt x="61" y="5808"/>
                    <a:pt x="1" y="5891"/>
                    <a:pt x="6" y="5895"/>
                  </a:cubicBezTo>
                  <a:cubicBezTo>
                    <a:pt x="6" y="5895"/>
                    <a:pt x="6" y="5895"/>
                    <a:pt x="7" y="5895"/>
                  </a:cubicBezTo>
                  <a:cubicBezTo>
                    <a:pt x="15" y="5895"/>
                    <a:pt x="85" y="5820"/>
                    <a:pt x="203" y="5685"/>
                  </a:cubicBezTo>
                  <a:cubicBezTo>
                    <a:pt x="325" y="5547"/>
                    <a:pt x="497" y="5342"/>
                    <a:pt x="706" y="5087"/>
                  </a:cubicBezTo>
                  <a:cubicBezTo>
                    <a:pt x="1126" y="4577"/>
                    <a:pt x="1690" y="3860"/>
                    <a:pt x="2283" y="3044"/>
                  </a:cubicBezTo>
                  <a:cubicBezTo>
                    <a:pt x="2877" y="2229"/>
                    <a:pt x="3386" y="1471"/>
                    <a:pt x="3742" y="915"/>
                  </a:cubicBezTo>
                  <a:cubicBezTo>
                    <a:pt x="3921" y="637"/>
                    <a:pt x="4062" y="410"/>
                    <a:pt x="4157" y="252"/>
                  </a:cubicBezTo>
                  <a:cubicBezTo>
                    <a:pt x="4251" y="93"/>
                    <a:pt x="4301" y="4"/>
                    <a:pt x="4296" y="0"/>
                  </a:cubicBezTo>
                  <a:cubicBezTo>
                    <a:pt x="4296" y="0"/>
                    <a:pt x="4296" y="0"/>
                    <a:pt x="429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5"/>
            <p:cNvSpPr/>
            <p:nvPr/>
          </p:nvSpPr>
          <p:spPr>
            <a:xfrm>
              <a:off x="5845425" y="3447325"/>
              <a:ext cx="557550" cy="718750"/>
            </a:xfrm>
            <a:custGeom>
              <a:rect b="b" l="l" r="r" t="t"/>
              <a:pathLst>
                <a:path extrusionOk="0" h="28750" w="22302">
                  <a:moveTo>
                    <a:pt x="19535" y="1"/>
                  </a:moveTo>
                  <a:cubicBezTo>
                    <a:pt x="19487" y="1"/>
                    <a:pt x="19439" y="2"/>
                    <a:pt x="19391" y="5"/>
                  </a:cubicBezTo>
                  <a:cubicBezTo>
                    <a:pt x="18259" y="69"/>
                    <a:pt x="17236" y="759"/>
                    <a:pt x="16496" y="1629"/>
                  </a:cubicBezTo>
                  <a:cubicBezTo>
                    <a:pt x="15756" y="2499"/>
                    <a:pt x="15254" y="3545"/>
                    <a:pt x="14736" y="4568"/>
                  </a:cubicBezTo>
                  <a:cubicBezTo>
                    <a:pt x="14219" y="5589"/>
                    <a:pt x="13666" y="6617"/>
                    <a:pt x="12850" y="7415"/>
                  </a:cubicBezTo>
                  <a:cubicBezTo>
                    <a:pt x="12652" y="7610"/>
                    <a:pt x="12397" y="7799"/>
                    <a:pt x="12133" y="7799"/>
                  </a:cubicBezTo>
                  <a:cubicBezTo>
                    <a:pt x="12083" y="7799"/>
                    <a:pt x="12033" y="7792"/>
                    <a:pt x="11983" y="7777"/>
                  </a:cubicBezTo>
                  <a:cubicBezTo>
                    <a:pt x="11672" y="7686"/>
                    <a:pt x="11519" y="7323"/>
                    <a:pt x="11497" y="6995"/>
                  </a:cubicBezTo>
                  <a:cubicBezTo>
                    <a:pt x="11475" y="6668"/>
                    <a:pt x="11541" y="6333"/>
                    <a:pt x="11474" y="6011"/>
                  </a:cubicBezTo>
                  <a:cubicBezTo>
                    <a:pt x="11342" y="5370"/>
                    <a:pt x="10680" y="4962"/>
                    <a:pt x="10029" y="4962"/>
                  </a:cubicBezTo>
                  <a:cubicBezTo>
                    <a:pt x="9895" y="4962"/>
                    <a:pt x="9762" y="4979"/>
                    <a:pt x="9634" y="5015"/>
                  </a:cubicBezTo>
                  <a:cubicBezTo>
                    <a:pt x="8883" y="5226"/>
                    <a:pt x="8340" y="5922"/>
                    <a:pt x="8094" y="6672"/>
                  </a:cubicBezTo>
                  <a:cubicBezTo>
                    <a:pt x="7848" y="7422"/>
                    <a:pt x="7851" y="8229"/>
                    <a:pt x="7856" y="9019"/>
                  </a:cubicBezTo>
                  <a:cubicBezTo>
                    <a:pt x="7865" y="10491"/>
                    <a:pt x="7873" y="11964"/>
                    <a:pt x="7883" y="13436"/>
                  </a:cubicBezTo>
                  <a:cubicBezTo>
                    <a:pt x="7888" y="14227"/>
                    <a:pt x="7807" y="15174"/>
                    <a:pt x="7122" y="15552"/>
                  </a:cubicBezTo>
                  <a:cubicBezTo>
                    <a:pt x="6938" y="15653"/>
                    <a:pt x="6738" y="15695"/>
                    <a:pt x="6533" y="15695"/>
                  </a:cubicBezTo>
                  <a:cubicBezTo>
                    <a:pt x="6179" y="15695"/>
                    <a:pt x="5811" y="15570"/>
                    <a:pt x="5491" y="15404"/>
                  </a:cubicBezTo>
                  <a:cubicBezTo>
                    <a:pt x="4721" y="15004"/>
                    <a:pt x="4067" y="14380"/>
                    <a:pt x="3627" y="13625"/>
                  </a:cubicBezTo>
                  <a:cubicBezTo>
                    <a:pt x="3297" y="13057"/>
                    <a:pt x="3041" y="12371"/>
                    <a:pt x="2450" y="12093"/>
                  </a:cubicBezTo>
                  <a:cubicBezTo>
                    <a:pt x="2291" y="12018"/>
                    <a:pt x="2122" y="11984"/>
                    <a:pt x="1953" y="11984"/>
                  </a:cubicBezTo>
                  <a:cubicBezTo>
                    <a:pt x="1368" y="11984"/>
                    <a:pt x="773" y="12392"/>
                    <a:pt x="480" y="12932"/>
                  </a:cubicBezTo>
                  <a:cubicBezTo>
                    <a:pt x="102" y="13628"/>
                    <a:pt x="189" y="14467"/>
                    <a:pt x="162" y="15260"/>
                  </a:cubicBezTo>
                  <a:cubicBezTo>
                    <a:pt x="0" y="20020"/>
                    <a:pt x="927" y="25314"/>
                    <a:pt x="5010" y="28166"/>
                  </a:cubicBezTo>
                  <a:cubicBezTo>
                    <a:pt x="6113" y="28570"/>
                    <a:pt x="7184" y="28750"/>
                    <a:pt x="8252" y="28750"/>
                  </a:cubicBezTo>
                  <a:cubicBezTo>
                    <a:pt x="9607" y="28750"/>
                    <a:pt x="10957" y="28460"/>
                    <a:pt x="12366" y="27972"/>
                  </a:cubicBezTo>
                  <a:cubicBezTo>
                    <a:pt x="14885" y="27099"/>
                    <a:pt x="17112" y="25455"/>
                    <a:pt x="18852" y="23414"/>
                  </a:cubicBezTo>
                  <a:cubicBezTo>
                    <a:pt x="19350" y="22829"/>
                    <a:pt x="19819" y="22196"/>
                    <a:pt x="20050" y="21460"/>
                  </a:cubicBezTo>
                  <a:cubicBezTo>
                    <a:pt x="20281" y="20725"/>
                    <a:pt x="20241" y="19866"/>
                    <a:pt x="19784" y="19250"/>
                  </a:cubicBezTo>
                  <a:cubicBezTo>
                    <a:pt x="19346" y="18658"/>
                    <a:pt x="18626" y="18409"/>
                    <a:pt x="17882" y="18409"/>
                  </a:cubicBezTo>
                  <a:cubicBezTo>
                    <a:pt x="17446" y="18409"/>
                    <a:pt x="17002" y="18495"/>
                    <a:pt x="16600" y="18646"/>
                  </a:cubicBezTo>
                  <a:cubicBezTo>
                    <a:pt x="16021" y="18865"/>
                    <a:pt x="15475" y="19195"/>
                    <a:pt x="14866" y="19308"/>
                  </a:cubicBezTo>
                  <a:cubicBezTo>
                    <a:pt x="14751" y="19330"/>
                    <a:pt x="14632" y="19341"/>
                    <a:pt x="14512" y="19341"/>
                  </a:cubicBezTo>
                  <a:cubicBezTo>
                    <a:pt x="13999" y="19341"/>
                    <a:pt x="13478" y="19138"/>
                    <a:pt x="13248" y="18686"/>
                  </a:cubicBezTo>
                  <a:cubicBezTo>
                    <a:pt x="12965" y="18129"/>
                    <a:pt x="13248" y="17420"/>
                    <a:pt x="13716" y="17011"/>
                  </a:cubicBezTo>
                  <a:cubicBezTo>
                    <a:pt x="14185" y="16603"/>
                    <a:pt x="14796" y="16416"/>
                    <a:pt x="15378" y="16203"/>
                  </a:cubicBezTo>
                  <a:cubicBezTo>
                    <a:pt x="16998" y="15610"/>
                    <a:pt x="18519" y="14733"/>
                    <a:pt x="19849" y="13622"/>
                  </a:cubicBezTo>
                  <a:cubicBezTo>
                    <a:pt x="20514" y="13068"/>
                    <a:pt x="21189" y="12222"/>
                    <a:pt x="20866" y="11414"/>
                  </a:cubicBezTo>
                  <a:cubicBezTo>
                    <a:pt x="20632" y="10832"/>
                    <a:pt x="19965" y="10560"/>
                    <a:pt x="19349" y="10488"/>
                  </a:cubicBezTo>
                  <a:cubicBezTo>
                    <a:pt x="18733" y="10415"/>
                    <a:pt x="18093" y="10476"/>
                    <a:pt x="17505" y="10280"/>
                  </a:cubicBezTo>
                  <a:cubicBezTo>
                    <a:pt x="16985" y="10107"/>
                    <a:pt x="16486" y="9584"/>
                    <a:pt x="16657" y="9057"/>
                  </a:cubicBezTo>
                  <a:cubicBezTo>
                    <a:pt x="16752" y="8764"/>
                    <a:pt x="17022" y="8573"/>
                    <a:pt x="17272" y="8397"/>
                  </a:cubicBezTo>
                  <a:cubicBezTo>
                    <a:pt x="18653" y="7417"/>
                    <a:pt x="19895" y="6234"/>
                    <a:pt x="20943" y="4896"/>
                  </a:cubicBezTo>
                  <a:cubicBezTo>
                    <a:pt x="21651" y="3994"/>
                    <a:pt x="22301" y="2864"/>
                    <a:pt x="22014" y="1750"/>
                  </a:cubicBezTo>
                  <a:cubicBezTo>
                    <a:pt x="21740" y="686"/>
                    <a:pt x="20623" y="1"/>
                    <a:pt x="19535" y="1"/>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5"/>
            <p:cNvSpPr/>
            <p:nvPr/>
          </p:nvSpPr>
          <p:spPr>
            <a:xfrm>
              <a:off x="5969100" y="3463975"/>
              <a:ext cx="398200" cy="775975"/>
            </a:xfrm>
            <a:custGeom>
              <a:rect b="b" l="l" r="r" t="t"/>
              <a:pathLst>
                <a:path extrusionOk="0" h="31039" w="15928">
                  <a:moveTo>
                    <a:pt x="15925" y="1"/>
                  </a:moveTo>
                  <a:cubicBezTo>
                    <a:pt x="15922" y="1"/>
                    <a:pt x="15893" y="22"/>
                    <a:pt x="15839" y="64"/>
                  </a:cubicBezTo>
                  <a:cubicBezTo>
                    <a:pt x="15779" y="113"/>
                    <a:pt x="15698" y="179"/>
                    <a:pt x="15596" y="263"/>
                  </a:cubicBezTo>
                  <a:cubicBezTo>
                    <a:pt x="15382" y="438"/>
                    <a:pt x="15071" y="701"/>
                    <a:pt x="14680" y="1054"/>
                  </a:cubicBezTo>
                  <a:cubicBezTo>
                    <a:pt x="13900" y="1755"/>
                    <a:pt x="12807" y="2822"/>
                    <a:pt x="11621" y="4288"/>
                  </a:cubicBezTo>
                  <a:cubicBezTo>
                    <a:pt x="11026" y="5018"/>
                    <a:pt x="10409" y="5845"/>
                    <a:pt x="9764" y="6746"/>
                  </a:cubicBezTo>
                  <a:cubicBezTo>
                    <a:pt x="9121" y="7647"/>
                    <a:pt x="8441" y="8615"/>
                    <a:pt x="7764" y="9662"/>
                  </a:cubicBezTo>
                  <a:cubicBezTo>
                    <a:pt x="7087" y="10708"/>
                    <a:pt x="6408" y="11831"/>
                    <a:pt x="5799" y="13048"/>
                  </a:cubicBezTo>
                  <a:cubicBezTo>
                    <a:pt x="5493" y="13655"/>
                    <a:pt x="5217" y="14292"/>
                    <a:pt x="4941" y="14935"/>
                  </a:cubicBezTo>
                  <a:cubicBezTo>
                    <a:pt x="4665" y="15579"/>
                    <a:pt x="4385" y="16233"/>
                    <a:pt x="4102" y="16895"/>
                  </a:cubicBezTo>
                  <a:cubicBezTo>
                    <a:pt x="2978" y="19547"/>
                    <a:pt x="1991" y="22115"/>
                    <a:pt x="1291" y="24517"/>
                  </a:cubicBezTo>
                  <a:cubicBezTo>
                    <a:pt x="586" y="26917"/>
                    <a:pt x="173" y="29143"/>
                    <a:pt x="1" y="31028"/>
                  </a:cubicBezTo>
                  <a:lnTo>
                    <a:pt x="103" y="31039"/>
                  </a:lnTo>
                  <a:cubicBezTo>
                    <a:pt x="287" y="29162"/>
                    <a:pt x="710" y="26947"/>
                    <a:pt x="1419" y="24556"/>
                  </a:cubicBezTo>
                  <a:cubicBezTo>
                    <a:pt x="2125" y="22163"/>
                    <a:pt x="3112" y="19602"/>
                    <a:pt x="4235" y="16953"/>
                  </a:cubicBezTo>
                  <a:cubicBezTo>
                    <a:pt x="4518" y="16291"/>
                    <a:pt x="4798" y="15638"/>
                    <a:pt x="5073" y="14993"/>
                  </a:cubicBezTo>
                  <a:cubicBezTo>
                    <a:pt x="5350" y="14349"/>
                    <a:pt x="5622" y="13717"/>
                    <a:pt x="5926" y="13113"/>
                  </a:cubicBezTo>
                  <a:cubicBezTo>
                    <a:pt x="6530" y="11902"/>
                    <a:pt x="7203" y="10781"/>
                    <a:pt x="7875" y="9736"/>
                  </a:cubicBezTo>
                  <a:cubicBezTo>
                    <a:pt x="8548" y="8690"/>
                    <a:pt x="9224" y="7720"/>
                    <a:pt x="9862" y="6816"/>
                  </a:cubicBezTo>
                  <a:cubicBezTo>
                    <a:pt x="10502" y="5914"/>
                    <a:pt x="11113" y="5086"/>
                    <a:pt x="11700" y="4353"/>
                  </a:cubicBezTo>
                  <a:cubicBezTo>
                    <a:pt x="12872" y="2884"/>
                    <a:pt x="13951" y="1810"/>
                    <a:pt x="14719" y="1096"/>
                  </a:cubicBezTo>
                  <a:cubicBezTo>
                    <a:pt x="15102" y="738"/>
                    <a:pt x="15407" y="468"/>
                    <a:pt x="15614" y="285"/>
                  </a:cubicBezTo>
                  <a:cubicBezTo>
                    <a:pt x="15713" y="197"/>
                    <a:pt x="15790" y="128"/>
                    <a:pt x="15849" y="76"/>
                  </a:cubicBezTo>
                  <a:cubicBezTo>
                    <a:pt x="15901" y="28"/>
                    <a:pt x="15927" y="2"/>
                    <a:pt x="15926" y="1"/>
                  </a:cubicBezTo>
                  <a:cubicBezTo>
                    <a:pt x="15926" y="1"/>
                    <a:pt x="15925" y="1"/>
                    <a:pt x="1592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5"/>
            <p:cNvSpPr/>
            <p:nvPr/>
          </p:nvSpPr>
          <p:spPr>
            <a:xfrm>
              <a:off x="6086025" y="3572675"/>
              <a:ext cx="29350" cy="217350"/>
            </a:xfrm>
            <a:custGeom>
              <a:rect b="b" l="l" r="r" t="t"/>
              <a:pathLst>
                <a:path extrusionOk="0" h="8694" w="1174">
                  <a:moveTo>
                    <a:pt x="11" y="1"/>
                  </a:moveTo>
                  <a:cubicBezTo>
                    <a:pt x="11" y="1"/>
                    <a:pt x="11" y="1"/>
                    <a:pt x="10" y="1"/>
                  </a:cubicBezTo>
                  <a:cubicBezTo>
                    <a:pt x="0" y="3"/>
                    <a:pt x="17" y="126"/>
                    <a:pt x="54" y="344"/>
                  </a:cubicBezTo>
                  <a:cubicBezTo>
                    <a:pt x="93" y="562"/>
                    <a:pt x="146" y="879"/>
                    <a:pt x="206" y="1270"/>
                  </a:cubicBezTo>
                  <a:cubicBezTo>
                    <a:pt x="329" y="2054"/>
                    <a:pt x="462" y="3140"/>
                    <a:pt x="587" y="4345"/>
                  </a:cubicBezTo>
                  <a:cubicBezTo>
                    <a:pt x="712" y="5549"/>
                    <a:pt x="829" y="6640"/>
                    <a:pt x="940" y="7427"/>
                  </a:cubicBezTo>
                  <a:cubicBezTo>
                    <a:pt x="995" y="7821"/>
                    <a:pt x="1045" y="8138"/>
                    <a:pt x="1087" y="8357"/>
                  </a:cubicBezTo>
                  <a:cubicBezTo>
                    <a:pt x="1127" y="8574"/>
                    <a:pt x="1154" y="8694"/>
                    <a:pt x="1164" y="8694"/>
                  </a:cubicBezTo>
                  <a:cubicBezTo>
                    <a:pt x="1164" y="8694"/>
                    <a:pt x="1164" y="8694"/>
                    <a:pt x="1164" y="8694"/>
                  </a:cubicBezTo>
                  <a:cubicBezTo>
                    <a:pt x="1174" y="8692"/>
                    <a:pt x="1166" y="8569"/>
                    <a:pt x="1143" y="8349"/>
                  </a:cubicBezTo>
                  <a:cubicBezTo>
                    <a:pt x="1116" y="8097"/>
                    <a:pt x="1082" y="7785"/>
                    <a:pt x="1042" y="7415"/>
                  </a:cubicBezTo>
                  <a:cubicBezTo>
                    <a:pt x="960" y="6593"/>
                    <a:pt x="850" y="5517"/>
                    <a:pt x="731" y="4329"/>
                  </a:cubicBezTo>
                  <a:cubicBezTo>
                    <a:pt x="606" y="3123"/>
                    <a:pt x="457" y="2034"/>
                    <a:pt x="307" y="1253"/>
                  </a:cubicBezTo>
                  <a:cubicBezTo>
                    <a:pt x="233" y="862"/>
                    <a:pt x="166" y="547"/>
                    <a:pt x="109" y="333"/>
                  </a:cubicBezTo>
                  <a:cubicBezTo>
                    <a:pt x="55" y="119"/>
                    <a:pt x="21"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5"/>
            <p:cNvSpPr/>
            <p:nvPr/>
          </p:nvSpPr>
          <p:spPr>
            <a:xfrm>
              <a:off x="6115025" y="3742275"/>
              <a:ext cx="254075" cy="47800"/>
            </a:xfrm>
            <a:custGeom>
              <a:rect b="b" l="l" r="r" t="t"/>
              <a:pathLst>
                <a:path extrusionOk="0" h="1912" w="10163">
                  <a:moveTo>
                    <a:pt x="9962" y="1"/>
                  </a:moveTo>
                  <a:cubicBezTo>
                    <a:pt x="9904" y="1"/>
                    <a:pt x="9835" y="2"/>
                    <a:pt x="9754" y="3"/>
                  </a:cubicBezTo>
                  <a:cubicBezTo>
                    <a:pt x="9491" y="8"/>
                    <a:pt x="9112" y="25"/>
                    <a:pt x="8644" y="65"/>
                  </a:cubicBezTo>
                  <a:cubicBezTo>
                    <a:pt x="7708" y="139"/>
                    <a:pt x="6421" y="308"/>
                    <a:pt x="5013" y="572"/>
                  </a:cubicBezTo>
                  <a:cubicBezTo>
                    <a:pt x="3606" y="840"/>
                    <a:pt x="2345" y="1154"/>
                    <a:pt x="1444" y="1420"/>
                  </a:cubicBezTo>
                  <a:cubicBezTo>
                    <a:pt x="992" y="1550"/>
                    <a:pt x="632" y="1671"/>
                    <a:pt x="384" y="1758"/>
                  </a:cubicBezTo>
                  <a:cubicBezTo>
                    <a:pt x="136" y="1847"/>
                    <a:pt x="0" y="1900"/>
                    <a:pt x="4" y="1910"/>
                  </a:cubicBezTo>
                  <a:cubicBezTo>
                    <a:pt x="4" y="1911"/>
                    <a:pt x="6" y="1911"/>
                    <a:pt x="10" y="1911"/>
                  </a:cubicBezTo>
                  <a:cubicBezTo>
                    <a:pt x="39" y="1911"/>
                    <a:pt x="175" y="1877"/>
                    <a:pt x="400" y="1813"/>
                  </a:cubicBezTo>
                  <a:cubicBezTo>
                    <a:pt x="653" y="1742"/>
                    <a:pt x="1017" y="1637"/>
                    <a:pt x="1471" y="1520"/>
                  </a:cubicBezTo>
                  <a:cubicBezTo>
                    <a:pt x="2376" y="1280"/>
                    <a:pt x="3636" y="984"/>
                    <a:pt x="5039" y="717"/>
                  </a:cubicBezTo>
                  <a:cubicBezTo>
                    <a:pt x="6443" y="453"/>
                    <a:pt x="7724" y="269"/>
                    <a:pt x="8654" y="169"/>
                  </a:cubicBezTo>
                  <a:cubicBezTo>
                    <a:pt x="9119" y="115"/>
                    <a:pt x="9497" y="83"/>
                    <a:pt x="9757" y="60"/>
                  </a:cubicBezTo>
                  <a:cubicBezTo>
                    <a:pt x="10018" y="39"/>
                    <a:pt x="10163" y="21"/>
                    <a:pt x="10162" y="12"/>
                  </a:cubicBezTo>
                  <a:cubicBezTo>
                    <a:pt x="10162" y="4"/>
                    <a:pt x="10092" y="1"/>
                    <a:pt x="996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5"/>
            <p:cNvSpPr/>
            <p:nvPr/>
          </p:nvSpPr>
          <p:spPr>
            <a:xfrm>
              <a:off x="5876500" y="3747850"/>
              <a:ext cx="128125" cy="324400"/>
            </a:xfrm>
            <a:custGeom>
              <a:rect b="b" l="l" r="r" t="t"/>
              <a:pathLst>
                <a:path extrusionOk="0" h="12976" w="5125">
                  <a:moveTo>
                    <a:pt x="5" y="1"/>
                  </a:moveTo>
                  <a:cubicBezTo>
                    <a:pt x="5" y="1"/>
                    <a:pt x="5" y="1"/>
                    <a:pt x="5" y="1"/>
                  </a:cubicBezTo>
                  <a:cubicBezTo>
                    <a:pt x="1" y="3"/>
                    <a:pt x="16" y="51"/>
                    <a:pt x="49" y="137"/>
                  </a:cubicBezTo>
                  <a:cubicBezTo>
                    <a:pt x="89" y="239"/>
                    <a:pt x="138" y="364"/>
                    <a:pt x="197" y="515"/>
                  </a:cubicBezTo>
                  <a:cubicBezTo>
                    <a:pt x="337" y="863"/>
                    <a:pt x="525" y="1332"/>
                    <a:pt x="752" y="1902"/>
                  </a:cubicBezTo>
                  <a:cubicBezTo>
                    <a:pt x="1217" y="3074"/>
                    <a:pt x="1827" y="4707"/>
                    <a:pt x="2495" y="6514"/>
                  </a:cubicBezTo>
                  <a:cubicBezTo>
                    <a:pt x="3161" y="8321"/>
                    <a:pt x="3788" y="9950"/>
                    <a:pt x="4278" y="11113"/>
                  </a:cubicBezTo>
                  <a:cubicBezTo>
                    <a:pt x="4523" y="11696"/>
                    <a:pt x="4727" y="12164"/>
                    <a:pt x="4876" y="12484"/>
                  </a:cubicBezTo>
                  <a:cubicBezTo>
                    <a:pt x="4946" y="12631"/>
                    <a:pt x="5004" y="12752"/>
                    <a:pt x="5050" y="12852"/>
                  </a:cubicBezTo>
                  <a:cubicBezTo>
                    <a:pt x="5091" y="12933"/>
                    <a:pt x="5115" y="12976"/>
                    <a:pt x="5120" y="12976"/>
                  </a:cubicBezTo>
                  <a:cubicBezTo>
                    <a:pt x="5120" y="12976"/>
                    <a:pt x="5120" y="12976"/>
                    <a:pt x="5120" y="12976"/>
                  </a:cubicBezTo>
                  <a:cubicBezTo>
                    <a:pt x="5124" y="12973"/>
                    <a:pt x="5109" y="12927"/>
                    <a:pt x="5077" y="12839"/>
                  </a:cubicBezTo>
                  <a:cubicBezTo>
                    <a:pt x="5037" y="12737"/>
                    <a:pt x="4988" y="12612"/>
                    <a:pt x="4928" y="12460"/>
                  </a:cubicBezTo>
                  <a:cubicBezTo>
                    <a:pt x="4789" y="12113"/>
                    <a:pt x="4601" y="11644"/>
                    <a:pt x="4373" y="11074"/>
                  </a:cubicBezTo>
                  <a:cubicBezTo>
                    <a:pt x="3908" y="9901"/>
                    <a:pt x="3298" y="8269"/>
                    <a:pt x="2631" y="6463"/>
                  </a:cubicBezTo>
                  <a:cubicBezTo>
                    <a:pt x="1963" y="4655"/>
                    <a:pt x="1337" y="3026"/>
                    <a:pt x="847" y="1862"/>
                  </a:cubicBezTo>
                  <a:cubicBezTo>
                    <a:pt x="602" y="1281"/>
                    <a:pt x="398" y="812"/>
                    <a:pt x="249" y="492"/>
                  </a:cubicBezTo>
                  <a:cubicBezTo>
                    <a:pt x="180" y="346"/>
                    <a:pt x="122" y="224"/>
                    <a:pt x="75" y="126"/>
                  </a:cubicBezTo>
                  <a:cubicBezTo>
                    <a:pt x="35" y="43"/>
                    <a:pt x="11" y="1"/>
                    <a:pt x="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5"/>
            <p:cNvSpPr/>
            <p:nvPr/>
          </p:nvSpPr>
          <p:spPr>
            <a:xfrm>
              <a:off x="6004450" y="3963425"/>
              <a:ext cx="337575" cy="108850"/>
            </a:xfrm>
            <a:custGeom>
              <a:rect b="b" l="l" r="r" t="t"/>
              <a:pathLst>
                <a:path extrusionOk="0" h="4354" w="13503">
                  <a:moveTo>
                    <a:pt x="13495" y="0"/>
                  </a:moveTo>
                  <a:cubicBezTo>
                    <a:pt x="13480" y="0"/>
                    <a:pt x="13434" y="10"/>
                    <a:pt x="13358" y="29"/>
                  </a:cubicBezTo>
                  <a:cubicBezTo>
                    <a:pt x="13251" y="57"/>
                    <a:pt x="13119" y="92"/>
                    <a:pt x="12958" y="134"/>
                  </a:cubicBezTo>
                  <a:cubicBezTo>
                    <a:pt x="12612" y="227"/>
                    <a:pt x="12113" y="372"/>
                    <a:pt x="11498" y="557"/>
                  </a:cubicBezTo>
                  <a:cubicBezTo>
                    <a:pt x="10270" y="928"/>
                    <a:pt x="8584" y="1479"/>
                    <a:pt x="6728" y="2107"/>
                  </a:cubicBezTo>
                  <a:cubicBezTo>
                    <a:pt x="4873" y="2736"/>
                    <a:pt x="3194" y="3301"/>
                    <a:pt x="1973" y="3697"/>
                  </a:cubicBezTo>
                  <a:cubicBezTo>
                    <a:pt x="1379" y="3890"/>
                    <a:pt x="890" y="4048"/>
                    <a:pt x="528" y="4166"/>
                  </a:cubicBezTo>
                  <a:cubicBezTo>
                    <a:pt x="371" y="4218"/>
                    <a:pt x="241" y="4262"/>
                    <a:pt x="136" y="4297"/>
                  </a:cubicBezTo>
                  <a:cubicBezTo>
                    <a:pt x="47" y="4328"/>
                    <a:pt x="1" y="4347"/>
                    <a:pt x="2" y="4353"/>
                  </a:cubicBezTo>
                  <a:cubicBezTo>
                    <a:pt x="2" y="4353"/>
                    <a:pt x="4" y="4354"/>
                    <a:pt x="6" y="4354"/>
                  </a:cubicBezTo>
                  <a:cubicBezTo>
                    <a:pt x="20" y="4354"/>
                    <a:pt x="67" y="4344"/>
                    <a:pt x="144" y="4326"/>
                  </a:cubicBezTo>
                  <a:cubicBezTo>
                    <a:pt x="252" y="4297"/>
                    <a:pt x="383" y="4263"/>
                    <a:pt x="544" y="4220"/>
                  </a:cubicBezTo>
                  <a:cubicBezTo>
                    <a:pt x="891" y="4127"/>
                    <a:pt x="1389" y="3982"/>
                    <a:pt x="2004" y="3796"/>
                  </a:cubicBezTo>
                  <a:cubicBezTo>
                    <a:pt x="3232" y="3426"/>
                    <a:pt x="4919" y="2875"/>
                    <a:pt x="6775" y="2247"/>
                  </a:cubicBezTo>
                  <a:cubicBezTo>
                    <a:pt x="8629" y="1619"/>
                    <a:pt x="10308" y="1052"/>
                    <a:pt x="11529" y="657"/>
                  </a:cubicBezTo>
                  <a:cubicBezTo>
                    <a:pt x="12124" y="464"/>
                    <a:pt x="12613" y="306"/>
                    <a:pt x="12975" y="189"/>
                  </a:cubicBezTo>
                  <a:cubicBezTo>
                    <a:pt x="13132" y="135"/>
                    <a:pt x="13261" y="93"/>
                    <a:pt x="13367" y="57"/>
                  </a:cubicBezTo>
                  <a:cubicBezTo>
                    <a:pt x="13456" y="25"/>
                    <a:pt x="13502" y="6"/>
                    <a:pt x="13500" y="2"/>
                  </a:cubicBezTo>
                  <a:cubicBezTo>
                    <a:pt x="13500" y="1"/>
                    <a:pt x="13498" y="0"/>
                    <a:pt x="1349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5"/>
            <p:cNvSpPr/>
            <p:nvPr/>
          </p:nvSpPr>
          <p:spPr>
            <a:xfrm>
              <a:off x="4232125" y="5051425"/>
              <a:ext cx="2219425" cy="2675"/>
            </a:xfrm>
            <a:custGeom>
              <a:rect b="b" l="l" r="r" t="t"/>
              <a:pathLst>
                <a:path extrusionOk="0" h="107" w="88777">
                  <a:moveTo>
                    <a:pt x="44391" y="1"/>
                  </a:moveTo>
                  <a:cubicBezTo>
                    <a:pt x="19871" y="1"/>
                    <a:pt x="1" y="24"/>
                    <a:pt x="1" y="54"/>
                  </a:cubicBezTo>
                  <a:cubicBezTo>
                    <a:pt x="1" y="83"/>
                    <a:pt x="19871" y="106"/>
                    <a:pt x="44391" y="106"/>
                  </a:cubicBezTo>
                  <a:cubicBezTo>
                    <a:pt x="68902" y="106"/>
                    <a:pt x="88777" y="83"/>
                    <a:pt x="88777" y="54"/>
                  </a:cubicBezTo>
                  <a:cubicBezTo>
                    <a:pt x="88777" y="24"/>
                    <a:pt x="68902" y="1"/>
                    <a:pt x="4439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5"/>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5"/>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5"/>
            <p:cNvSpPr/>
            <p:nvPr/>
          </p:nvSpPr>
          <p:spPr>
            <a:xfrm>
              <a:off x="4644075" y="3768800"/>
              <a:ext cx="11825" cy="200200"/>
            </a:xfrm>
            <a:custGeom>
              <a:rect b="b" l="l" r="r" t="t"/>
              <a:pathLst>
                <a:path extrusionOk="0" h="8008" w="473">
                  <a:moveTo>
                    <a:pt x="70" y="1"/>
                  </a:moveTo>
                  <a:cubicBezTo>
                    <a:pt x="61" y="1"/>
                    <a:pt x="49" y="113"/>
                    <a:pt x="35" y="315"/>
                  </a:cubicBezTo>
                  <a:cubicBezTo>
                    <a:pt x="19" y="518"/>
                    <a:pt x="10" y="812"/>
                    <a:pt x="8" y="1175"/>
                  </a:cubicBezTo>
                  <a:cubicBezTo>
                    <a:pt x="1" y="1903"/>
                    <a:pt x="45" y="2907"/>
                    <a:pt x="131" y="4011"/>
                  </a:cubicBezTo>
                  <a:cubicBezTo>
                    <a:pt x="217" y="5100"/>
                    <a:pt x="296" y="6084"/>
                    <a:pt x="356" y="6837"/>
                  </a:cubicBezTo>
                  <a:cubicBezTo>
                    <a:pt x="381" y="7177"/>
                    <a:pt x="402" y="7464"/>
                    <a:pt x="419" y="7693"/>
                  </a:cubicBezTo>
                  <a:cubicBezTo>
                    <a:pt x="435" y="7896"/>
                    <a:pt x="447" y="8008"/>
                    <a:pt x="456" y="8008"/>
                  </a:cubicBezTo>
                  <a:cubicBezTo>
                    <a:pt x="465" y="8008"/>
                    <a:pt x="470" y="7895"/>
                    <a:pt x="470" y="7692"/>
                  </a:cubicBezTo>
                  <a:cubicBezTo>
                    <a:pt x="472" y="7489"/>
                    <a:pt x="464" y="7195"/>
                    <a:pt x="450" y="6832"/>
                  </a:cubicBezTo>
                  <a:cubicBezTo>
                    <a:pt x="421" y="6106"/>
                    <a:pt x="348" y="5105"/>
                    <a:pt x="263" y="4002"/>
                  </a:cubicBezTo>
                  <a:cubicBezTo>
                    <a:pt x="178" y="2898"/>
                    <a:pt x="119" y="1899"/>
                    <a:pt x="101" y="1174"/>
                  </a:cubicBezTo>
                  <a:cubicBezTo>
                    <a:pt x="91" y="813"/>
                    <a:pt x="87" y="520"/>
                    <a:pt x="86" y="317"/>
                  </a:cubicBezTo>
                  <a:cubicBezTo>
                    <a:pt x="84" y="115"/>
                    <a:pt x="79" y="2"/>
                    <a:pt x="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5"/>
            <p:cNvSpPr/>
            <p:nvPr/>
          </p:nvSpPr>
          <p:spPr>
            <a:xfrm>
              <a:off x="4419275" y="3959400"/>
              <a:ext cx="236250" cy="9700"/>
            </a:xfrm>
            <a:custGeom>
              <a:rect b="b" l="l" r="r" t="t"/>
              <a:pathLst>
                <a:path extrusionOk="0" h="388" w="9450">
                  <a:moveTo>
                    <a:pt x="4495" y="1"/>
                  </a:moveTo>
                  <a:cubicBezTo>
                    <a:pt x="3277" y="1"/>
                    <a:pt x="2179" y="59"/>
                    <a:pt x="1375" y="140"/>
                  </a:cubicBezTo>
                  <a:cubicBezTo>
                    <a:pt x="948" y="180"/>
                    <a:pt x="604" y="227"/>
                    <a:pt x="367" y="266"/>
                  </a:cubicBezTo>
                  <a:cubicBezTo>
                    <a:pt x="130" y="305"/>
                    <a:pt x="0" y="331"/>
                    <a:pt x="2" y="340"/>
                  </a:cubicBezTo>
                  <a:cubicBezTo>
                    <a:pt x="2" y="343"/>
                    <a:pt x="12" y="344"/>
                    <a:pt x="31" y="344"/>
                  </a:cubicBezTo>
                  <a:cubicBezTo>
                    <a:pt x="82" y="344"/>
                    <a:pt x="200" y="335"/>
                    <a:pt x="374" y="317"/>
                  </a:cubicBezTo>
                  <a:cubicBezTo>
                    <a:pt x="612" y="295"/>
                    <a:pt x="957" y="262"/>
                    <a:pt x="1383" y="234"/>
                  </a:cubicBezTo>
                  <a:cubicBezTo>
                    <a:pt x="2171" y="177"/>
                    <a:pt x="3239" y="135"/>
                    <a:pt x="4425" y="135"/>
                  </a:cubicBezTo>
                  <a:cubicBezTo>
                    <a:pt x="4524" y="135"/>
                    <a:pt x="4623" y="135"/>
                    <a:pt x="4724" y="136"/>
                  </a:cubicBezTo>
                  <a:cubicBezTo>
                    <a:pt x="6030" y="146"/>
                    <a:pt x="7211" y="206"/>
                    <a:pt x="8065" y="274"/>
                  </a:cubicBezTo>
                  <a:cubicBezTo>
                    <a:pt x="8492" y="304"/>
                    <a:pt x="8837" y="339"/>
                    <a:pt x="9076" y="361"/>
                  </a:cubicBezTo>
                  <a:cubicBezTo>
                    <a:pt x="9251" y="378"/>
                    <a:pt x="9369" y="387"/>
                    <a:pt x="9420" y="387"/>
                  </a:cubicBezTo>
                  <a:cubicBezTo>
                    <a:pt x="9438" y="387"/>
                    <a:pt x="9448" y="386"/>
                    <a:pt x="9448" y="384"/>
                  </a:cubicBezTo>
                  <a:cubicBezTo>
                    <a:pt x="9449" y="374"/>
                    <a:pt x="9319" y="349"/>
                    <a:pt x="9082" y="309"/>
                  </a:cubicBezTo>
                  <a:cubicBezTo>
                    <a:pt x="8845" y="271"/>
                    <a:pt x="8500" y="222"/>
                    <a:pt x="8073" y="178"/>
                  </a:cubicBezTo>
                  <a:cubicBezTo>
                    <a:pt x="7219" y="87"/>
                    <a:pt x="6034" y="12"/>
                    <a:pt x="4724" y="1"/>
                  </a:cubicBezTo>
                  <a:cubicBezTo>
                    <a:pt x="4647" y="1"/>
                    <a:pt x="4571" y="1"/>
                    <a:pt x="44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5"/>
            <p:cNvSpPr/>
            <p:nvPr/>
          </p:nvSpPr>
          <p:spPr>
            <a:xfrm>
              <a:off x="4801075" y="3892000"/>
              <a:ext cx="62100" cy="312675"/>
            </a:xfrm>
            <a:custGeom>
              <a:rect b="b" l="l" r="r" t="t"/>
              <a:pathLst>
                <a:path extrusionOk="0" h="12507" w="2484">
                  <a:moveTo>
                    <a:pt x="2479" y="1"/>
                  </a:moveTo>
                  <a:cubicBezTo>
                    <a:pt x="2474" y="1"/>
                    <a:pt x="2460" y="43"/>
                    <a:pt x="2436" y="124"/>
                  </a:cubicBezTo>
                  <a:cubicBezTo>
                    <a:pt x="2411" y="221"/>
                    <a:pt x="2379" y="339"/>
                    <a:pt x="2340" y="483"/>
                  </a:cubicBezTo>
                  <a:cubicBezTo>
                    <a:pt x="2258" y="795"/>
                    <a:pt x="2152" y="1250"/>
                    <a:pt x="2027" y="1813"/>
                  </a:cubicBezTo>
                  <a:cubicBezTo>
                    <a:pt x="1777" y="2940"/>
                    <a:pt x="1480" y="4507"/>
                    <a:pt x="1176" y="6241"/>
                  </a:cubicBezTo>
                  <a:cubicBezTo>
                    <a:pt x="872" y="7976"/>
                    <a:pt x="591" y="9543"/>
                    <a:pt x="365" y="10674"/>
                  </a:cubicBezTo>
                  <a:cubicBezTo>
                    <a:pt x="253" y="11224"/>
                    <a:pt x="161" y="11677"/>
                    <a:pt x="93" y="12013"/>
                  </a:cubicBezTo>
                  <a:cubicBezTo>
                    <a:pt x="64" y="12158"/>
                    <a:pt x="40" y="12278"/>
                    <a:pt x="21" y="12377"/>
                  </a:cubicBezTo>
                  <a:cubicBezTo>
                    <a:pt x="6" y="12461"/>
                    <a:pt x="0" y="12505"/>
                    <a:pt x="5" y="12506"/>
                  </a:cubicBezTo>
                  <a:cubicBezTo>
                    <a:pt x="5" y="12506"/>
                    <a:pt x="5" y="12506"/>
                    <a:pt x="5" y="12506"/>
                  </a:cubicBezTo>
                  <a:cubicBezTo>
                    <a:pt x="9" y="12506"/>
                    <a:pt x="24" y="12464"/>
                    <a:pt x="47" y="12384"/>
                  </a:cubicBezTo>
                  <a:cubicBezTo>
                    <a:pt x="73" y="12286"/>
                    <a:pt x="105" y="12168"/>
                    <a:pt x="143" y="12024"/>
                  </a:cubicBezTo>
                  <a:cubicBezTo>
                    <a:pt x="225" y="11712"/>
                    <a:pt x="332" y="11257"/>
                    <a:pt x="457" y="10694"/>
                  </a:cubicBezTo>
                  <a:cubicBezTo>
                    <a:pt x="707" y="9567"/>
                    <a:pt x="1003" y="8000"/>
                    <a:pt x="1307" y="6266"/>
                  </a:cubicBezTo>
                  <a:cubicBezTo>
                    <a:pt x="1611" y="4532"/>
                    <a:pt x="1892" y="2964"/>
                    <a:pt x="2119" y="1833"/>
                  </a:cubicBezTo>
                  <a:cubicBezTo>
                    <a:pt x="2230" y="1283"/>
                    <a:pt x="2323" y="831"/>
                    <a:pt x="2391" y="494"/>
                  </a:cubicBezTo>
                  <a:cubicBezTo>
                    <a:pt x="2420" y="349"/>
                    <a:pt x="2443" y="229"/>
                    <a:pt x="2462" y="130"/>
                  </a:cubicBezTo>
                  <a:cubicBezTo>
                    <a:pt x="2477" y="46"/>
                    <a:pt x="2483" y="2"/>
                    <a:pt x="2479" y="1"/>
                  </a:cubicBezTo>
                  <a:cubicBezTo>
                    <a:pt x="2479" y="1"/>
                    <a:pt x="2479" y="1"/>
                    <a:pt x="247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5"/>
            <p:cNvSpPr/>
            <p:nvPr/>
          </p:nvSpPr>
          <p:spPr>
            <a:xfrm>
              <a:off x="4479875" y="4162025"/>
              <a:ext cx="321350" cy="42725"/>
            </a:xfrm>
            <a:custGeom>
              <a:rect b="b" l="l" r="r" t="t"/>
              <a:pathLst>
                <a:path extrusionOk="0" h="1709" w="12854">
                  <a:moveTo>
                    <a:pt x="31" y="1"/>
                  </a:moveTo>
                  <a:cubicBezTo>
                    <a:pt x="11" y="1"/>
                    <a:pt x="1" y="2"/>
                    <a:pt x="1" y="4"/>
                  </a:cubicBezTo>
                  <a:cubicBezTo>
                    <a:pt x="0" y="9"/>
                    <a:pt x="45" y="18"/>
                    <a:pt x="130" y="32"/>
                  </a:cubicBezTo>
                  <a:cubicBezTo>
                    <a:pt x="231" y="46"/>
                    <a:pt x="355" y="64"/>
                    <a:pt x="504" y="85"/>
                  </a:cubicBezTo>
                  <a:cubicBezTo>
                    <a:pt x="849" y="132"/>
                    <a:pt x="1315" y="195"/>
                    <a:pt x="1881" y="270"/>
                  </a:cubicBezTo>
                  <a:cubicBezTo>
                    <a:pt x="3043" y="426"/>
                    <a:pt x="4646" y="660"/>
                    <a:pt x="6418" y="921"/>
                  </a:cubicBezTo>
                  <a:cubicBezTo>
                    <a:pt x="8189" y="1182"/>
                    <a:pt x="9796" y="1401"/>
                    <a:pt x="10961" y="1534"/>
                  </a:cubicBezTo>
                  <a:cubicBezTo>
                    <a:pt x="11545" y="1599"/>
                    <a:pt x="12017" y="1648"/>
                    <a:pt x="12344" y="1675"/>
                  </a:cubicBezTo>
                  <a:cubicBezTo>
                    <a:pt x="12495" y="1687"/>
                    <a:pt x="12619" y="1696"/>
                    <a:pt x="12721" y="1704"/>
                  </a:cubicBezTo>
                  <a:cubicBezTo>
                    <a:pt x="12768" y="1707"/>
                    <a:pt x="12802" y="1709"/>
                    <a:pt x="12824" y="1709"/>
                  </a:cubicBezTo>
                  <a:cubicBezTo>
                    <a:pt x="12843" y="1709"/>
                    <a:pt x="12853" y="1707"/>
                    <a:pt x="12853" y="1705"/>
                  </a:cubicBezTo>
                  <a:cubicBezTo>
                    <a:pt x="12853" y="1701"/>
                    <a:pt x="12808" y="1691"/>
                    <a:pt x="12723" y="1677"/>
                  </a:cubicBezTo>
                  <a:cubicBezTo>
                    <a:pt x="12623" y="1663"/>
                    <a:pt x="12499" y="1645"/>
                    <a:pt x="12349" y="1624"/>
                  </a:cubicBezTo>
                  <a:cubicBezTo>
                    <a:pt x="12004" y="1578"/>
                    <a:pt x="11539" y="1515"/>
                    <a:pt x="10973" y="1439"/>
                  </a:cubicBezTo>
                  <a:cubicBezTo>
                    <a:pt x="9811" y="1283"/>
                    <a:pt x="8207" y="1049"/>
                    <a:pt x="6436" y="788"/>
                  </a:cubicBezTo>
                  <a:cubicBezTo>
                    <a:pt x="4664" y="527"/>
                    <a:pt x="3058" y="308"/>
                    <a:pt x="1892" y="176"/>
                  </a:cubicBezTo>
                  <a:cubicBezTo>
                    <a:pt x="1309" y="110"/>
                    <a:pt x="837" y="61"/>
                    <a:pt x="510" y="34"/>
                  </a:cubicBezTo>
                  <a:cubicBezTo>
                    <a:pt x="359" y="22"/>
                    <a:pt x="234" y="13"/>
                    <a:pt x="133" y="5"/>
                  </a:cubicBezTo>
                  <a:cubicBezTo>
                    <a:pt x="88" y="2"/>
                    <a:pt x="54"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5"/>
            <p:cNvSpPr/>
            <p:nvPr/>
          </p:nvSpPr>
          <p:spPr>
            <a:xfrm>
              <a:off x="5706125" y="3248825"/>
              <a:ext cx="78075" cy="108175"/>
            </a:xfrm>
            <a:custGeom>
              <a:rect b="b" l="l" r="r" t="t"/>
              <a:pathLst>
                <a:path extrusionOk="0" h="4327" w="3123">
                  <a:moveTo>
                    <a:pt x="911" y="0"/>
                  </a:moveTo>
                  <a:cubicBezTo>
                    <a:pt x="836" y="0"/>
                    <a:pt x="761" y="10"/>
                    <a:pt x="687" y="32"/>
                  </a:cubicBezTo>
                  <a:cubicBezTo>
                    <a:pt x="360" y="128"/>
                    <a:pt x="133" y="446"/>
                    <a:pt x="66" y="781"/>
                  </a:cubicBezTo>
                  <a:cubicBezTo>
                    <a:pt x="0" y="1114"/>
                    <a:pt x="72" y="1462"/>
                    <a:pt x="183" y="1784"/>
                  </a:cubicBezTo>
                  <a:cubicBezTo>
                    <a:pt x="566" y="2888"/>
                    <a:pt x="1138" y="3887"/>
                    <a:pt x="2221" y="4327"/>
                  </a:cubicBezTo>
                  <a:cubicBezTo>
                    <a:pt x="2844" y="3844"/>
                    <a:pt x="3122" y="2988"/>
                    <a:pt x="2992" y="2210"/>
                  </a:cubicBezTo>
                  <a:cubicBezTo>
                    <a:pt x="2862" y="1433"/>
                    <a:pt x="2360" y="744"/>
                    <a:pt x="1710" y="299"/>
                  </a:cubicBezTo>
                  <a:cubicBezTo>
                    <a:pt x="1473" y="136"/>
                    <a:pt x="1191" y="0"/>
                    <a:pt x="911"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5"/>
            <p:cNvSpPr/>
            <p:nvPr/>
          </p:nvSpPr>
          <p:spPr>
            <a:xfrm>
              <a:off x="5785975" y="3370600"/>
              <a:ext cx="142500" cy="60300"/>
            </a:xfrm>
            <a:custGeom>
              <a:rect b="b" l="l" r="r" t="t"/>
              <a:pathLst>
                <a:path extrusionOk="0" h="2412" w="5700">
                  <a:moveTo>
                    <a:pt x="3562" y="1"/>
                  </a:moveTo>
                  <a:cubicBezTo>
                    <a:pt x="2281" y="1"/>
                    <a:pt x="997" y="478"/>
                    <a:pt x="49" y="1342"/>
                  </a:cubicBezTo>
                  <a:lnTo>
                    <a:pt x="1" y="1446"/>
                  </a:lnTo>
                  <a:cubicBezTo>
                    <a:pt x="779" y="2084"/>
                    <a:pt x="1786" y="2411"/>
                    <a:pt x="2791" y="2411"/>
                  </a:cubicBezTo>
                  <a:cubicBezTo>
                    <a:pt x="3548" y="2411"/>
                    <a:pt x="4304" y="2225"/>
                    <a:pt x="4959" y="1845"/>
                  </a:cubicBezTo>
                  <a:cubicBezTo>
                    <a:pt x="5326" y="1632"/>
                    <a:pt x="5700" y="1278"/>
                    <a:pt x="5632" y="860"/>
                  </a:cubicBezTo>
                  <a:cubicBezTo>
                    <a:pt x="5564" y="441"/>
                    <a:pt x="5100" y="224"/>
                    <a:pt x="4688" y="128"/>
                  </a:cubicBezTo>
                  <a:cubicBezTo>
                    <a:pt x="4319" y="42"/>
                    <a:pt x="3940" y="1"/>
                    <a:pt x="356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5"/>
            <p:cNvSpPr/>
            <p:nvPr/>
          </p:nvSpPr>
          <p:spPr>
            <a:xfrm>
              <a:off x="5822600" y="3183850"/>
              <a:ext cx="138900" cy="150325"/>
            </a:xfrm>
            <a:custGeom>
              <a:rect b="b" l="l" r="r" t="t"/>
              <a:pathLst>
                <a:path extrusionOk="0" h="6013" w="5556">
                  <a:moveTo>
                    <a:pt x="3918" y="1"/>
                  </a:moveTo>
                  <a:cubicBezTo>
                    <a:pt x="3413" y="1"/>
                    <a:pt x="2906" y="162"/>
                    <a:pt x="2472" y="427"/>
                  </a:cubicBezTo>
                  <a:cubicBezTo>
                    <a:pt x="1869" y="794"/>
                    <a:pt x="1398" y="1346"/>
                    <a:pt x="1021" y="1943"/>
                  </a:cubicBezTo>
                  <a:cubicBezTo>
                    <a:pt x="290" y="3097"/>
                    <a:pt x="33" y="4648"/>
                    <a:pt x="0" y="6012"/>
                  </a:cubicBezTo>
                  <a:cubicBezTo>
                    <a:pt x="1516" y="5951"/>
                    <a:pt x="2811" y="4760"/>
                    <a:pt x="3430" y="4115"/>
                  </a:cubicBezTo>
                  <a:cubicBezTo>
                    <a:pt x="4408" y="3094"/>
                    <a:pt x="5556" y="656"/>
                    <a:pt x="4501" y="78"/>
                  </a:cubicBezTo>
                  <a:cubicBezTo>
                    <a:pt x="4310" y="25"/>
                    <a:pt x="4114" y="1"/>
                    <a:pt x="391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5"/>
            <p:cNvSpPr/>
            <p:nvPr/>
          </p:nvSpPr>
          <p:spPr>
            <a:xfrm>
              <a:off x="5729875" y="3293525"/>
              <a:ext cx="35450" cy="162175"/>
            </a:xfrm>
            <a:custGeom>
              <a:rect b="b" l="l" r="r" t="t"/>
              <a:pathLst>
                <a:path extrusionOk="0" h="6487" w="1418">
                  <a:moveTo>
                    <a:pt x="491" y="1"/>
                  </a:moveTo>
                  <a:cubicBezTo>
                    <a:pt x="490" y="1"/>
                    <a:pt x="490" y="1"/>
                    <a:pt x="490" y="1"/>
                  </a:cubicBezTo>
                  <a:cubicBezTo>
                    <a:pt x="464" y="19"/>
                    <a:pt x="732" y="336"/>
                    <a:pt x="942" y="953"/>
                  </a:cubicBezTo>
                  <a:cubicBezTo>
                    <a:pt x="1158" y="1562"/>
                    <a:pt x="1263" y="2478"/>
                    <a:pt x="1083" y="3455"/>
                  </a:cubicBezTo>
                  <a:cubicBezTo>
                    <a:pt x="901" y="4432"/>
                    <a:pt x="540" y="5270"/>
                    <a:pt x="281" y="5870"/>
                  </a:cubicBezTo>
                  <a:lnTo>
                    <a:pt x="1" y="6487"/>
                  </a:lnTo>
                  <a:cubicBezTo>
                    <a:pt x="90" y="6325"/>
                    <a:pt x="235" y="6212"/>
                    <a:pt x="380" y="5916"/>
                  </a:cubicBezTo>
                  <a:cubicBezTo>
                    <a:pt x="664" y="5324"/>
                    <a:pt x="1047" y="4483"/>
                    <a:pt x="1233" y="3482"/>
                  </a:cubicBezTo>
                  <a:cubicBezTo>
                    <a:pt x="1418" y="2480"/>
                    <a:pt x="1292" y="1534"/>
                    <a:pt x="1043" y="916"/>
                  </a:cubicBezTo>
                  <a:cubicBezTo>
                    <a:pt x="922" y="605"/>
                    <a:pt x="787" y="371"/>
                    <a:pt x="678" y="220"/>
                  </a:cubicBezTo>
                  <a:cubicBezTo>
                    <a:pt x="572" y="74"/>
                    <a:pt x="502" y="1"/>
                    <a:pt x="49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5"/>
            <p:cNvSpPr/>
            <p:nvPr/>
          </p:nvSpPr>
          <p:spPr>
            <a:xfrm>
              <a:off x="5728325" y="3230250"/>
              <a:ext cx="181025" cy="225925"/>
            </a:xfrm>
            <a:custGeom>
              <a:rect b="b" l="l" r="r" t="t"/>
              <a:pathLst>
                <a:path extrusionOk="0" h="9037" w="7241">
                  <a:moveTo>
                    <a:pt x="7232" y="1"/>
                  </a:moveTo>
                  <a:cubicBezTo>
                    <a:pt x="7219" y="1"/>
                    <a:pt x="7103" y="121"/>
                    <a:pt x="6903" y="340"/>
                  </a:cubicBezTo>
                  <a:cubicBezTo>
                    <a:pt x="6697" y="564"/>
                    <a:pt x="6405" y="894"/>
                    <a:pt x="6049" y="1305"/>
                  </a:cubicBezTo>
                  <a:cubicBezTo>
                    <a:pt x="5337" y="2127"/>
                    <a:pt x="4371" y="3280"/>
                    <a:pt x="3336" y="4578"/>
                  </a:cubicBezTo>
                  <a:cubicBezTo>
                    <a:pt x="2302" y="5876"/>
                    <a:pt x="1394" y="7075"/>
                    <a:pt x="752" y="7954"/>
                  </a:cubicBezTo>
                  <a:cubicBezTo>
                    <a:pt x="430" y="8392"/>
                    <a:pt x="174" y="8750"/>
                    <a:pt x="1" y="9000"/>
                  </a:cubicBezTo>
                  <a:lnTo>
                    <a:pt x="49" y="9036"/>
                  </a:lnTo>
                  <a:cubicBezTo>
                    <a:pt x="251" y="8774"/>
                    <a:pt x="518" y="8432"/>
                    <a:pt x="838" y="8018"/>
                  </a:cubicBezTo>
                  <a:cubicBezTo>
                    <a:pt x="1502" y="7157"/>
                    <a:pt x="2422" y="5971"/>
                    <a:pt x="3456" y="4673"/>
                  </a:cubicBezTo>
                  <a:cubicBezTo>
                    <a:pt x="4490" y="3377"/>
                    <a:pt x="5441" y="2214"/>
                    <a:pt x="6132" y="1374"/>
                  </a:cubicBezTo>
                  <a:cubicBezTo>
                    <a:pt x="6464" y="970"/>
                    <a:pt x="6738" y="635"/>
                    <a:pt x="6948" y="378"/>
                  </a:cubicBezTo>
                  <a:cubicBezTo>
                    <a:pt x="7140" y="142"/>
                    <a:pt x="7241" y="8"/>
                    <a:pt x="7233" y="1"/>
                  </a:cubicBezTo>
                  <a:cubicBezTo>
                    <a:pt x="7233" y="1"/>
                    <a:pt x="7233" y="1"/>
                    <a:pt x="723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5"/>
            <p:cNvSpPr/>
            <p:nvPr/>
          </p:nvSpPr>
          <p:spPr>
            <a:xfrm>
              <a:off x="5727775" y="3391250"/>
              <a:ext cx="151800" cy="64050"/>
            </a:xfrm>
            <a:custGeom>
              <a:rect b="b" l="l" r="r" t="t"/>
              <a:pathLst>
                <a:path extrusionOk="0" h="2562" w="6072">
                  <a:moveTo>
                    <a:pt x="4736" y="0"/>
                  </a:moveTo>
                  <a:cubicBezTo>
                    <a:pt x="4497" y="0"/>
                    <a:pt x="4232" y="18"/>
                    <a:pt x="3951" y="54"/>
                  </a:cubicBezTo>
                  <a:cubicBezTo>
                    <a:pt x="3536" y="117"/>
                    <a:pt x="3084" y="226"/>
                    <a:pt x="2630" y="399"/>
                  </a:cubicBezTo>
                  <a:cubicBezTo>
                    <a:pt x="2179" y="578"/>
                    <a:pt x="1772" y="804"/>
                    <a:pt x="1423" y="1038"/>
                  </a:cubicBezTo>
                  <a:cubicBezTo>
                    <a:pt x="1079" y="1280"/>
                    <a:pt x="790" y="1527"/>
                    <a:pt x="574" y="1759"/>
                  </a:cubicBezTo>
                  <a:cubicBezTo>
                    <a:pt x="459" y="1869"/>
                    <a:pt x="372" y="1984"/>
                    <a:pt x="292" y="2080"/>
                  </a:cubicBezTo>
                  <a:cubicBezTo>
                    <a:pt x="209" y="2175"/>
                    <a:pt x="147" y="2264"/>
                    <a:pt x="99" y="2339"/>
                  </a:cubicBezTo>
                  <a:cubicBezTo>
                    <a:pt x="0" y="2485"/>
                    <a:pt x="14" y="2554"/>
                    <a:pt x="23" y="2560"/>
                  </a:cubicBezTo>
                  <a:cubicBezTo>
                    <a:pt x="24" y="2561"/>
                    <a:pt x="24" y="2561"/>
                    <a:pt x="25" y="2561"/>
                  </a:cubicBezTo>
                  <a:cubicBezTo>
                    <a:pt x="56" y="2561"/>
                    <a:pt x="214" y="2256"/>
                    <a:pt x="651" y="1836"/>
                  </a:cubicBezTo>
                  <a:cubicBezTo>
                    <a:pt x="872" y="1617"/>
                    <a:pt x="1162" y="1385"/>
                    <a:pt x="1502" y="1155"/>
                  </a:cubicBezTo>
                  <a:cubicBezTo>
                    <a:pt x="1847" y="932"/>
                    <a:pt x="2245" y="716"/>
                    <a:pt x="2686" y="542"/>
                  </a:cubicBezTo>
                  <a:cubicBezTo>
                    <a:pt x="3129" y="372"/>
                    <a:pt x="3568" y="262"/>
                    <a:pt x="3972" y="194"/>
                  </a:cubicBezTo>
                  <a:cubicBezTo>
                    <a:pt x="4317" y="143"/>
                    <a:pt x="4637" y="118"/>
                    <a:pt x="4916" y="118"/>
                  </a:cubicBezTo>
                  <a:cubicBezTo>
                    <a:pt x="4966" y="118"/>
                    <a:pt x="5013" y="118"/>
                    <a:pt x="5060" y="120"/>
                  </a:cubicBezTo>
                  <a:cubicBezTo>
                    <a:pt x="5597" y="134"/>
                    <a:pt x="5955" y="204"/>
                    <a:pt x="6046" y="204"/>
                  </a:cubicBezTo>
                  <a:cubicBezTo>
                    <a:pt x="6061" y="204"/>
                    <a:pt x="6068" y="203"/>
                    <a:pt x="6069" y="199"/>
                  </a:cubicBezTo>
                  <a:cubicBezTo>
                    <a:pt x="6072" y="188"/>
                    <a:pt x="5979" y="160"/>
                    <a:pt x="5806" y="118"/>
                  </a:cubicBezTo>
                  <a:cubicBezTo>
                    <a:pt x="5721" y="96"/>
                    <a:pt x="5615" y="72"/>
                    <a:pt x="5490" y="58"/>
                  </a:cubicBezTo>
                  <a:cubicBezTo>
                    <a:pt x="5366" y="42"/>
                    <a:pt x="5223" y="15"/>
                    <a:pt x="5064" y="13"/>
                  </a:cubicBezTo>
                  <a:cubicBezTo>
                    <a:pt x="4961" y="4"/>
                    <a:pt x="4852" y="0"/>
                    <a:pt x="473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5"/>
            <p:cNvSpPr/>
            <p:nvPr/>
          </p:nvSpPr>
          <p:spPr>
            <a:xfrm>
              <a:off x="4764675" y="3009375"/>
              <a:ext cx="976450" cy="2042775"/>
            </a:xfrm>
            <a:custGeom>
              <a:rect b="b" l="l" r="r" t="t"/>
              <a:pathLst>
                <a:path extrusionOk="0" h="81711" w="39058">
                  <a:moveTo>
                    <a:pt x="6187" y="1"/>
                  </a:moveTo>
                  <a:cubicBezTo>
                    <a:pt x="2953" y="1"/>
                    <a:pt x="323" y="2689"/>
                    <a:pt x="309" y="6016"/>
                  </a:cubicBezTo>
                  <a:lnTo>
                    <a:pt x="15" y="75522"/>
                  </a:lnTo>
                  <a:cubicBezTo>
                    <a:pt x="1" y="78856"/>
                    <a:pt x="2619" y="81571"/>
                    <a:pt x="5864" y="81586"/>
                  </a:cubicBezTo>
                  <a:lnTo>
                    <a:pt x="32844" y="81711"/>
                  </a:lnTo>
                  <a:cubicBezTo>
                    <a:pt x="32853" y="81711"/>
                    <a:pt x="32862" y="81711"/>
                    <a:pt x="32871" y="81711"/>
                  </a:cubicBezTo>
                  <a:cubicBezTo>
                    <a:pt x="36106" y="81711"/>
                    <a:pt x="38736" y="79023"/>
                    <a:pt x="38749" y="75696"/>
                  </a:cubicBezTo>
                  <a:lnTo>
                    <a:pt x="39044" y="6190"/>
                  </a:lnTo>
                  <a:cubicBezTo>
                    <a:pt x="39058" y="2855"/>
                    <a:pt x="36439" y="140"/>
                    <a:pt x="33195" y="126"/>
                  </a:cubicBezTo>
                  <a:lnTo>
                    <a:pt x="6214" y="1"/>
                  </a:lnTo>
                  <a:cubicBezTo>
                    <a:pt x="6205" y="1"/>
                    <a:pt x="6196" y="1"/>
                    <a:pt x="618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5"/>
            <p:cNvSpPr/>
            <p:nvPr/>
          </p:nvSpPr>
          <p:spPr>
            <a:xfrm>
              <a:off x="5657525" y="4581875"/>
              <a:ext cx="29750" cy="29725"/>
            </a:xfrm>
            <a:custGeom>
              <a:rect b="b" l="l" r="r" t="t"/>
              <a:pathLst>
                <a:path extrusionOk="0" h="1189" w="1190">
                  <a:moveTo>
                    <a:pt x="595" y="1"/>
                  </a:moveTo>
                  <a:cubicBezTo>
                    <a:pt x="267" y="1"/>
                    <a:pt x="0" y="267"/>
                    <a:pt x="0" y="595"/>
                  </a:cubicBezTo>
                  <a:cubicBezTo>
                    <a:pt x="0" y="923"/>
                    <a:pt x="267" y="1189"/>
                    <a:pt x="595" y="1189"/>
                  </a:cubicBezTo>
                  <a:cubicBezTo>
                    <a:pt x="923" y="1189"/>
                    <a:pt x="1190" y="923"/>
                    <a:pt x="1190" y="595"/>
                  </a:cubicBezTo>
                  <a:cubicBezTo>
                    <a:pt x="1190" y="267"/>
                    <a:pt x="923" y="1"/>
                    <a:pt x="59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5"/>
            <p:cNvSpPr/>
            <p:nvPr/>
          </p:nvSpPr>
          <p:spPr>
            <a:xfrm>
              <a:off x="5671075" y="4596750"/>
              <a:ext cx="2650" cy="32600"/>
            </a:xfrm>
            <a:custGeom>
              <a:rect b="b" l="l" r="r" t="t"/>
              <a:pathLst>
                <a:path extrusionOk="0" h="1304" w="106">
                  <a:moveTo>
                    <a:pt x="53" y="0"/>
                  </a:moveTo>
                  <a:cubicBezTo>
                    <a:pt x="24" y="0"/>
                    <a:pt x="1" y="292"/>
                    <a:pt x="1" y="652"/>
                  </a:cubicBezTo>
                  <a:cubicBezTo>
                    <a:pt x="1" y="1012"/>
                    <a:pt x="24" y="1304"/>
                    <a:pt x="53" y="1304"/>
                  </a:cubicBezTo>
                  <a:cubicBezTo>
                    <a:pt x="82" y="1304"/>
                    <a:pt x="105" y="1012"/>
                    <a:pt x="105" y="652"/>
                  </a:cubicBezTo>
                  <a:cubicBezTo>
                    <a:pt x="105" y="292"/>
                    <a:pt x="82" y="0"/>
                    <a:pt x="5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5"/>
            <p:cNvSpPr/>
            <p:nvPr/>
          </p:nvSpPr>
          <p:spPr>
            <a:xfrm>
              <a:off x="4799575" y="3066675"/>
              <a:ext cx="914350" cy="1918025"/>
            </a:xfrm>
            <a:custGeom>
              <a:rect b="b" l="l" r="r" t="t"/>
              <a:pathLst>
                <a:path extrusionOk="0" h="76721" w="36574">
                  <a:moveTo>
                    <a:pt x="4543" y="1"/>
                  </a:moveTo>
                  <a:cubicBezTo>
                    <a:pt x="2207" y="1"/>
                    <a:pt x="308" y="1889"/>
                    <a:pt x="299" y="4228"/>
                  </a:cubicBezTo>
                  <a:lnTo>
                    <a:pt x="10" y="72329"/>
                  </a:lnTo>
                  <a:cubicBezTo>
                    <a:pt x="1" y="74673"/>
                    <a:pt x="1893" y="76582"/>
                    <a:pt x="4236" y="76592"/>
                  </a:cubicBezTo>
                  <a:lnTo>
                    <a:pt x="32011" y="76721"/>
                  </a:lnTo>
                  <a:cubicBezTo>
                    <a:pt x="32018" y="76721"/>
                    <a:pt x="32025" y="76721"/>
                    <a:pt x="32032" y="76721"/>
                  </a:cubicBezTo>
                  <a:cubicBezTo>
                    <a:pt x="34367" y="76721"/>
                    <a:pt x="36266" y="74832"/>
                    <a:pt x="36276" y="72493"/>
                  </a:cubicBezTo>
                  <a:lnTo>
                    <a:pt x="36564" y="4393"/>
                  </a:lnTo>
                  <a:cubicBezTo>
                    <a:pt x="36574" y="2048"/>
                    <a:pt x="34682" y="140"/>
                    <a:pt x="32338" y="129"/>
                  </a:cubicBezTo>
                  <a:lnTo>
                    <a:pt x="26942" y="104"/>
                  </a:lnTo>
                  <a:cubicBezTo>
                    <a:pt x="26940" y="104"/>
                    <a:pt x="26938" y="104"/>
                    <a:pt x="26936" y="104"/>
                  </a:cubicBezTo>
                  <a:cubicBezTo>
                    <a:pt x="26215" y="104"/>
                    <a:pt x="25629" y="714"/>
                    <a:pt x="25626" y="1468"/>
                  </a:cubicBezTo>
                  <a:lnTo>
                    <a:pt x="25622" y="2446"/>
                  </a:lnTo>
                  <a:cubicBezTo>
                    <a:pt x="25619" y="3201"/>
                    <a:pt x="25032" y="3810"/>
                    <a:pt x="24311" y="3810"/>
                  </a:cubicBezTo>
                  <a:cubicBezTo>
                    <a:pt x="24309" y="3810"/>
                    <a:pt x="24308" y="3810"/>
                    <a:pt x="24306" y="3810"/>
                  </a:cubicBezTo>
                  <a:lnTo>
                    <a:pt x="13788" y="3761"/>
                  </a:lnTo>
                  <a:cubicBezTo>
                    <a:pt x="13066" y="3758"/>
                    <a:pt x="12481" y="3142"/>
                    <a:pt x="12484" y="2385"/>
                  </a:cubicBezTo>
                  <a:lnTo>
                    <a:pt x="12488" y="1406"/>
                  </a:lnTo>
                  <a:cubicBezTo>
                    <a:pt x="12492" y="650"/>
                    <a:pt x="11908" y="34"/>
                    <a:pt x="11184" y="31"/>
                  </a:cubicBezTo>
                  <a:lnTo>
                    <a:pt x="9287" y="23"/>
                  </a:lnTo>
                  <a:lnTo>
                    <a:pt x="4564" y="1"/>
                  </a:lnTo>
                  <a:cubicBezTo>
                    <a:pt x="4557" y="1"/>
                    <a:pt x="4550" y="1"/>
                    <a:pt x="454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5"/>
            <p:cNvSpPr/>
            <p:nvPr/>
          </p:nvSpPr>
          <p:spPr>
            <a:xfrm>
              <a:off x="4860500" y="3612275"/>
              <a:ext cx="665775" cy="1092750"/>
            </a:xfrm>
            <a:custGeom>
              <a:rect b="b" l="l" r="r" t="t"/>
              <a:pathLst>
                <a:path extrusionOk="0" h="43710" w="26631">
                  <a:moveTo>
                    <a:pt x="18247" y="0"/>
                  </a:moveTo>
                  <a:cubicBezTo>
                    <a:pt x="18240" y="0"/>
                    <a:pt x="18212" y="11"/>
                    <a:pt x="18163" y="31"/>
                  </a:cubicBezTo>
                  <a:cubicBezTo>
                    <a:pt x="18106" y="56"/>
                    <a:pt x="18024" y="92"/>
                    <a:pt x="17917" y="140"/>
                  </a:cubicBezTo>
                  <a:cubicBezTo>
                    <a:pt x="17698" y="239"/>
                    <a:pt x="17378" y="387"/>
                    <a:pt x="16960" y="579"/>
                  </a:cubicBezTo>
                  <a:cubicBezTo>
                    <a:pt x="16122" y="973"/>
                    <a:pt x="14895" y="1551"/>
                    <a:pt x="13326" y="2290"/>
                  </a:cubicBezTo>
                  <a:cubicBezTo>
                    <a:pt x="10191" y="3785"/>
                    <a:pt x="5694" y="5930"/>
                    <a:pt x="235" y="8534"/>
                  </a:cubicBezTo>
                  <a:lnTo>
                    <a:pt x="1" y="8646"/>
                  </a:lnTo>
                  <a:lnTo>
                    <a:pt x="233" y="8764"/>
                  </a:lnTo>
                  <a:cubicBezTo>
                    <a:pt x="7133" y="12265"/>
                    <a:pt x="15673" y="16597"/>
                    <a:pt x="24902" y="21279"/>
                  </a:cubicBezTo>
                  <a:cubicBezTo>
                    <a:pt x="25254" y="21458"/>
                    <a:pt x="25607" y="21636"/>
                    <a:pt x="25943" y="21806"/>
                  </a:cubicBezTo>
                  <a:lnTo>
                    <a:pt x="25943" y="21806"/>
                  </a:lnTo>
                  <a:cubicBezTo>
                    <a:pt x="22190" y="23776"/>
                    <a:pt x="18565" y="25678"/>
                    <a:pt x="15199" y="27445"/>
                  </a:cubicBezTo>
                  <a:lnTo>
                    <a:pt x="14948" y="27578"/>
                  </a:lnTo>
                  <a:lnTo>
                    <a:pt x="15198" y="27711"/>
                  </a:lnTo>
                  <a:cubicBezTo>
                    <a:pt x="17910" y="29157"/>
                    <a:pt x="20503" y="30539"/>
                    <a:pt x="22894" y="31812"/>
                  </a:cubicBezTo>
                  <a:lnTo>
                    <a:pt x="22894" y="31812"/>
                  </a:lnTo>
                  <a:cubicBezTo>
                    <a:pt x="18985" y="33800"/>
                    <a:pt x="15464" y="35590"/>
                    <a:pt x="12513" y="37092"/>
                  </a:cubicBezTo>
                  <a:lnTo>
                    <a:pt x="12338" y="37180"/>
                  </a:lnTo>
                  <a:lnTo>
                    <a:pt x="12506" y="37278"/>
                  </a:lnTo>
                  <a:cubicBezTo>
                    <a:pt x="15946" y="39295"/>
                    <a:pt x="18702" y="40912"/>
                    <a:pt x="20601" y="42025"/>
                  </a:cubicBezTo>
                  <a:cubicBezTo>
                    <a:pt x="21551" y="42574"/>
                    <a:pt x="22287" y="42999"/>
                    <a:pt x="22786" y="43288"/>
                  </a:cubicBezTo>
                  <a:cubicBezTo>
                    <a:pt x="23036" y="43429"/>
                    <a:pt x="23226" y="43536"/>
                    <a:pt x="23356" y="43609"/>
                  </a:cubicBezTo>
                  <a:cubicBezTo>
                    <a:pt x="23477" y="43675"/>
                    <a:pt x="23544" y="43709"/>
                    <a:pt x="23553" y="43709"/>
                  </a:cubicBezTo>
                  <a:cubicBezTo>
                    <a:pt x="23554" y="43709"/>
                    <a:pt x="23554" y="43709"/>
                    <a:pt x="23554" y="43709"/>
                  </a:cubicBezTo>
                  <a:cubicBezTo>
                    <a:pt x="23557" y="43705"/>
                    <a:pt x="23495" y="43662"/>
                    <a:pt x="23372" y="43582"/>
                  </a:cubicBezTo>
                  <a:cubicBezTo>
                    <a:pt x="23245" y="43504"/>
                    <a:pt x="23060" y="43388"/>
                    <a:pt x="22817" y="43237"/>
                  </a:cubicBezTo>
                  <a:cubicBezTo>
                    <a:pt x="22324" y="42936"/>
                    <a:pt x="21599" y="42495"/>
                    <a:pt x="20661" y="41924"/>
                  </a:cubicBezTo>
                  <a:cubicBezTo>
                    <a:pt x="18805" y="40810"/>
                    <a:pt x="16123" y="39200"/>
                    <a:pt x="12782" y="37195"/>
                  </a:cubicBezTo>
                  <a:lnTo>
                    <a:pt x="12782" y="37195"/>
                  </a:lnTo>
                  <a:cubicBezTo>
                    <a:pt x="15766" y="35698"/>
                    <a:pt x="19317" y="33915"/>
                    <a:pt x="23254" y="31938"/>
                  </a:cubicBezTo>
                  <a:lnTo>
                    <a:pt x="23491" y="31820"/>
                  </a:lnTo>
                  <a:lnTo>
                    <a:pt x="23257" y="31694"/>
                  </a:lnTo>
                  <a:cubicBezTo>
                    <a:pt x="20879" y="30418"/>
                    <a:pt x="18295" y="29031"/>
                    <a:pt x="15590" y="27580"/>
                  </a:cubicBezTo>
                  <a:lnTo>
                    <a:pt x="15590" y="27580"/>
                  </a:lnTo>
                  <a:cubicBezTo>
                    <a:pt x="18968" y="25812"/>
                    <a:pt x="22602" y="23910"/>
                    <a:pt x="26360" y="21943"/>
                  </a:cubicBezTo>
                  <a:lnTo>
                    <a:pt x="26630" y="21801"/>
                  </a:lnTo>
                  <a:lnTo>
                    <a:pt x="26357" y="21663"/>
                  </a:lnTo>
                  <a:cubicBezTo>
                    <a:pt x="25942" y="21453"/>
                    <a:pt x="25494" y="21226"/>
                    <a:pt x="25043" y="20998"/>
                  </a:cubicBezTo>
                  <a:cubicBezTo>
                    <a:pt x="15908" y="16387"/>
                    <a:pt x="7446" y="12117"/>
                    <a:pt x="579" y="8651"/>
                  </a:cubicBezTo>
                  <a:lnTo>
                    <a:pt x="579" y="8651"/>
                  </a:lnTo>
                  <a:cubicBezTo>
                    <a:pt x="5913" y="6057"/>
                    <a:pt x="10311" y="3919"/>
                    <a:pt x="13389" y="2422"/>
                  </a:cubicBezTo>
                  <a:cubicBezTo>
                    <a:pt x="14945" y="1656"/>
                    <a:pt x="16162" y="1056"/>
                    <a:pt x="16993" y="648"/>
                  </a:cubicBezTo>
                  <a:cubicBezTo>
                    <a:pt x="17404" y="441"/>
                    <a:pt x="17719" y="282"/>
                    <a:pt x="17933" y="174"/>
                  </a:cubicBezTo>
                  <a:cubicBezTo>
                    <a:pt x="18037" y="119"/>
                    <a:pt x="18116" y="78"/>
                    <a:pt x="18172" y="49"/>
                  </a:cubicBezTo>
                  <a:cubicBezTo>
                    <a:pt x="18225" y="20"/>
                    <a:pt x="18251" y="3"/>
                    <a:pt x="18249" y="1"/>
                  </a:cubicBezTo>
                  <a:cubicBezTo>
                    <a:pt x="18249" y="0"/>
                    <a:pt x="18248" y="0"/>
                    <a:pt x="1824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5"/>
            <p:cNvSpPr/>
            <p:nvPr/>
          </p:nvSpPr>
          <p:spPr>
            <a:xfrm>
              <a:off x="5241600" y="3384725"/>
              <a:ext cx="149150" cy="234750"/>
            </a:xfrm>
            <a:custGeom>
              <a:rect b="b" l="l" r="r" t="t"/>
              <a:pathLst>
                <a:path extrusionOk="0" h="9390" w="5966">
                  <a:moveTo>
                    <a:pt x="3088" y="1406"/>
                  </a:moveTo>
                  <a:cubicBezTo>
                    <a:pt x="4190" y="1406"/>
                    <a:pt x="5018" y="2656"/>
                    <a:pt x="4379" y="3893"/>
                  </a:cubicBezTo>
                  <a:cubicBezTo>
                    <a:pt x="4273" y="4097"/>
                    <a:pt x="4111" y="4268"/>
                    <a:pt x="3919" y="4380"/>
                  </a:cubicBezTo>
                  <a:cubicBezTo>
                    <a:pt x="3637" y="4544"/>
                    <a:pt x="3354" y="4617"/>
                    <a:pt x="3088" y="4617"/>
                  </a:cubicBezTo>
                  <a:cubicBezTo>
                    <a:pt x="1985" y="4617"/>
                    <a:pt x="1158" y="3367"/>
                    <a:pt x="1797" y="2130"/>
                  </a:cubicBezTo>
                  <a:cubicBezTo>
                    <a:pt x="1902" y="1926"/>
                    <a:pt x="2064" y="1754"/>
                    <a:pt x="2257" y="1643"/>
                  </a:cubicBezTo>
                  <a:cubicBezTo>
                    <a:pt x="2539" y="1479"/>
                    <a:pt x="2821" y="1406"/>
                    <a:pt x="3088" y="1406"/>
                  </a:cubicBezTo>
                  <a:close/>
                  <a:moveTo>
                    <a:pt x="3194" y="1"/>
                  </a:moveTo>
                  <a:cubicBezTo>
                    <a:pt x="2709" y="1"/>
                    <a:pt x="2193" y="111"/>
                    <a:pt x="1675" y="354"/>
                  </a:cubicBezTo>
                  <a:cubicBezTo>
                    <a:pt x="1189" y="582"/>
                    <a:pt x="787" y="967"/>
                    <a:pt x="542" y="1440"/>
                  </a:cubicBezTo>
                  <a:cubicBezTo>
                    <a:pt x="1" y="2490"/>
                    <a:pt x="240" y="3688"/>
                    <a:pt x="732" y="4684"/>
                  </a:cubicBezTo>
                  <a:lnTo>
                    <a:pt x="2408" y="8932"/>
                  </a:lnTo>
                  <a:cubicBezTo>
                    <a:pt x="2528" y="9237"/>
                    <a:pt x="2804" y="9390"/>
                    <a:pt x="3079" y="9390"/>
                  </a:cubicBezTo>
                  <a:cubicBezTo>
                    <a:pt x="3357" y="9390"/>
                    <a:pt x="3635" y="9235"/>
                    <a:pt x="3753" y="8927"/>
                  </a:cubicBezTo>
                  <a:lnTo>
                    <a:pt x="5398" y="4656"/>
                  </a:lnTo>
                  <a:cubicBezTo>
                    <a:pt x="5966" y="3356"/>
                    <a:pt x="5942" y="2630"/>
                    <a:pt x="5942" y="2630"/>
                  </a:cubicBezTo>
                  <a:cubicBezTo>
                    <a:pt x="5942" y="1103"/>
                    <a:pt x="4724" y="1"/>
                    <a:pt x="319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5"/>
            <p:cNvSpPr/>
            <p:nvPr/>
          </p:nvSpPr>
          <p:spPr>
            <a:xfrm>
              <a:off x="4798500" y="3065750"/>
              <a:ext cx="915825" cy="1920200"/>
            </a:xfrm>
            <a:custGeom>
              <a:rect b="b" l="l" r="r" t="t"/>
              <a:pathLst>
                <a:path extrusionOk="0" h="76808" w="36633">
                  <a:moveTo>
                    <a:pt x="4684" y="0"/>
                  </a:moveTo>
                  <a:cubicBezTo>
                    <a:pt x="4080" y="0"/>
                    <a:pt x="3460" y="96"/>
                    <a:pt x="2892" y="350"/>
                  </a:cubicBezTo>
                  <a:cubicBezTo>
                    <a:pt x="2294" y="611"/>
                    <a:pt x="1750" y="1012"/>
                    <a:pt x="1315" y="1519"/>
                  </a:cubicBezTo>
                  <a:cubicBezTo>
                    <a:pt x="884" y="2029"/>
                    <a:pt x="574" y="2649"/>
                    <a:pt x="416" y="3313"/>
                  </a:cubicBezTo>
                  <a:cubicBezTo>
                    <a:pt x="371" y="3477"/>
                    <a:pt x="357" y="3649"/>
                    <a:pt x="327" y="3818"/>
                  </a:cubicBezTo>
                  <a:cubicBezTo>
                    <a:pt x="317" y="3989"/>
                    <a:pt x="304" y="4161"/>
                    <a:pt x="301" y="4332"/>
                  </a:cubicBezTo>
                  <a:cubicBezTo>
                    <a:pt x="300" y="4673"/>
                    <a:pt x="298" y="5016"/>
                    <a:pt x="296" y="5362"/>
                  </a:cubicBezTo>
                  <a:cubicBezTo>
                    <a:pt x="284" y="8122"/>
                    <a:pt x="271" y="10994"/>
                    <a:pt x="257" y="13967"/>
                  </a:cubicBezTo>
                  <a:cubicBezTo>
                    <a:pt x="231" y="19914"/>
                    <a:pt x="202" y="26268"/>
                    <a:pt x="172" y="32955"/>
                  </a:cubicBezTo>
                  <a:cubicBezTo>
                    <a:pt x="142" y="39641"/>
                    <a:pt x="112" y="46661"/>
                    <a:pt x="81" y="53939"/>
                  </a:cubicBezTo>
                  <a:cubicBezTo>
                    <a:pt x="65" y="57577"/>
                    <a:pt x="48" y="61280"/>
                    <a:pt x="32" y="65038"/>
                  </a:cubicBezTo>
                  <a:cubicBezTo>
                    <a:pt x="25" y="66918"/>
                    <a:pt x="17" y="68811"/>
                    <a:pt x="8" y="70716"/>
                  </a:cubicBezTo>
                  <a:cubicBezTo>
                    <a:pt x="6" y="71192"/>
                    <a:pt x="5" y="71670"/>
                    <a:pt x="2" y="72147"/>
                  </a:cubicBezTo>
                  <a:cubicBezTo>
                    <a:pt x="0" y="72625"/>
                    <a:pt x="25" y="73118"/>
                    <a:pt x="173" y="73583"/>
                  </a:cubicBezTo>
                  <a:cubicBezTo>
                    <a:pt x="447" y="74514"/>
                    <a:pt x="1039" y="75353"/>
                    <a:pt x="1844" y="75910"/>
                  </a:cubicBezTo>
                  <a:cubicBezTo>
                    <a:pt x="2586" y="76429"/>
                    <a:pt x="3492" y="76688"/>
                    <a:pt x="4386" y="76688"/>
                  </a:cubicBezTo>
                  <a:cubicBezTo>
                    <a:pt x="4458" y="76688"/>
                    <a:pt x="4530" y="76687"/>
                    <a:pt x="4602" y="76683"/>
                  </a:cubicBezTo>
                  <a:cubicBezTo>
                    <a:pt x="5560" y="76688"/>
                    <a:pt x="6516" y="76692"/>
                    <a:pt x="7469" y="76696"/>
                  </a:cubicBezTo>
                  <a:cubicBezTo>
                    <a:pt x="9373" y="76705"/>
                    <a:pt x="11266" y="76714"/>
                    <a:pt x="13144" y="76723"/>
                  </a:cubicBezTo>
                  <a:cubicBezTo>
                    <a:pt x="16901" y="76740"/>
                    <a:pt x="20603" y="76757"/>
                    <a:pt x="24241" y="76773"/>
                  </a:cubicBezTo>
                  <a:cubicBezTo>
                    <a:pt x="26061" y="76781"/>
                    <a:pt x="27863" y="76789"/>
                    <a:pt x="29648" y="76798"/>
                  </a:cubicBezTo>
                  <a:cubicBezTo>
                    <a:pt x="30095" y="76799"/>
                    <a:pt x="30541" y="76801"/>
                    <a:pt x="30984" y="76803"/>
                  </a:cubicBezTo>
                  <a:lnTo>
                    <a:pt x="31650" y="76806"/>
                  </a:lnTo>
                  <a:cubicBezTo>
                    <a:pt x="31730" y="76807"/>
                    <a:pt x="31809" y="76808"/>
                    <a:pt x="31889" y="76808"/>
                  </a:cubicBezTo>
                  <a:cubicBezTo>
                    <a:pt x="32031" y="76808"/>
                    <a:pt x="32173" y="76805"/>
                    <a:pt x="32317" y="76796"/>
                  </a:cubicBezTo>
                  <a:cubicBezTo>
                    <a:pt x="33212" y="76756"/>
                    <a:pt x="34077" y="76407"/>
                    <a:pt x="34768" y="75856"/>
                  </a:cubicBezTo>
                  <a:cubicBezTo>
                    <a:pt x="35110" y="75574"/>
                    <a:pt x="35409" y="75244"/>
                    <a:pt x="35655" y="74879"/>
                  </a:cubicBezTo>
                  <a:cubicBezTo>
                    <a:pt x="35903" y="74514"/>
                    <a:pt x="36078" y="74106"/>
                    <a:pt x="36201" y="73688"/>
                  </a:cubicBezTo>
                  <a:cubicBezTo>
                    <a:pt x="36333" y="73268"/>
                    <a:pt x="36363" y="72826"/>
                    <a:pt x="36369" y="72394"/>
                  </a:cubicBezTo>
                  <a:cubicBezTo>
                    <a:pt x="36371" y="71964"/>
                    <a:pt x="36372" y="71535"/>
                    <a:pt x="36374" y="71107"/>
                  </a:cubicBezTo>
                  <a:cubicBezTo>
                    <a:pt x="36381" y="69395"/>
                    <a:pt x="36388" y="67703"/>
                    <a:pt x="36395" y="66032"/>
                  </a:cubicBezTo>
                  <a:cubicBezTo>
                    <a:pt x="36447" y="52660"/>
                    <a:pt x="36494" y="40618"/>
                    <a:pt x="36534" y="30503"/>
                  </a:cubicBezTo>
                  <a:cubicBezTo>
                    <a:pt x="36570" y="20391"/>
                    <a:pt x="36598" y="12206"/>
                    <a:pt x="36618" y="6548"/>
                  </a:cubicBezTo>
                  <a:cubicBezTo>
                    <a:pt x="36620" y="5841"/>
                    <a:pt x="36623" y="5173"/>
                    <a:pt x="36625" y="4547"/>
                  </a:cubicBezTo>
                  <a:cubicBezTo>
                    <a:pt x="36632" y="3918"/>
                    <a:pt x="36522" y="3328"/>
                    <a:pt x="36314" y="2823"/>
                  </a:cubicBezTo>
                  <a:cubicBezTo>
                    <a:pt x="36109" y="2316"/>
                    <a:pt x="35821" y="1891"/>
                    <a:pt x="35511" y="1553"/>
                  </a:cubicBezTo>
                  <a:cubicBezTo>
                    <a:pt x="35200" y="1213"/>
                    <a:pt x="34870" y="948"/>
                    <a:pt x="34547" y="763"/>
                  </a:cubicBezTo>
                  <a:cubicBezTo>
                    <a:pt x="33904" y="377"/>
                    <a:pt x="33332" y="252"/>
                    <a:pt x="32957" y="206"/>
                  </a:cubicBezTo>
                  <a:cubicBezTo>
                    <a:pt x="32768" y="170"/>
                    <a:pt x="32622" y="181"/>
                    <a:pt x="32526" y="171"/>
                  </a:cubicBezTo>
                  <a:cubicBezTo>
                    <a:pt x="32430" y="167"/>
                    <a:pt x="32381" y="166"/>
                    <a:pt x="32381" y="166"/>
                  </a:cubicBezTo>
                  <a:lnTo>
                    <a:pt x="32381" y="166"/>
                  </a:lnTo>
                  <a:cubicBezTo>
                    <a:pt x="32381" y="166"/>
                    <a:pt x="32430" y="170"/>
                    <a:pt x="32526" y="177"/>
                  </a:cubicBezTo>
                  <a:cubicBezTo>
                    <a:pt x="32622" y="188"/>
                    <a:pt x="32767" y="179"/>
                    <a:pt x="32955" y="217"/>
                  </a:cubicBezTo>
                  <a:cubicBezTo>
                    <a:pt x="33329" y="266"/>
                    <a:pt x="33899" y="394"/>
                    <a:pt x="34535" y="782"/>
                  </a:cubicBezTo>
                  <a:cubicBezTo>
                    <a:pt x="34857" y="967"/>
                    <a:pt x="35184" y="1232"/>
                    <a:pt x="35491" y="1570"/>
                  </a:cubicBezTo>
                  <a:cubicBezTo>
                    <a:pt x="35799" y="1908"/>
                    <a:pt x="36083" y="2331"/>
                    <a:pt x="36285" y="2834"/>
                  </a:cubicBezTo>
                  <a:cubicBezTo>
                    <a:pt x="36490" y="3337"/>
                    <a:pt x="36598" y="3921"/>
                    <a:pt x="36588" y="4547"/>
                  </a:cubicBezTo>
                  <a:cubicBezTo>
                    <a:pt x="36585" y="5173"/>
                    <a:pt x="36581" y="5841"/>
                    <a:pt x="36577" y="6548"/>
                  </a:cubicBezTo>
                  <a:cubicBezTo>
                    <a:pt x="36549" y="12206"/>
                    <a:pt x="36509" y="20390"/>
                    <a:pt x="36460" y="30503"/>
                  </a:cubicBezTo>
                  <a:cubicBezTo>
                    <a:pt x="36413" y="40617"/>
                    <a:pt x="36359" y="52660"/>
                    <a:pt x="36298" y="66031"/>
                  </a:cubicBezTo>
                  <a:cubicBezTo>
                    <a:pt x="36291" y="67702"/>
                    <a:pt x="36283" y="69394"/>
                    <a:pt x="36275" y="71107"/>
                  </a:cubicBezTo>
                  <a:cubicBezTo>
                    <a:pt x="36274" y="71534"/>
                    <a:pt x="36272" y="71964"/>
                    <a:pt x="36270" y="72394"/>
                  </a:cubicBezTo>
                  <a:cubicBezTo>
                    <a:pt x="36263" y="72821"/>
                    <a:pt x="36234" y="73250"/>
                    <a:pt x="36106" y="73661"/>
                  </a:cubicBezTo>
                  <a:cubicBezTo>
                    <a:pt x="35985" y="74069"/>
                    <a:pt x="35813" y="74468"/>
                    <a:pt x="35572" y="74824"/>
                  </a:cubicBezTo>
                  <a:cubicBezTo>
                    <a:pt x="35331" y="75181"/>
                    <a:pt x="35039" y="75503"/>
                    <a:pt x="34705" y="75778"/>
                  </a:cubicBezTo>
                  <a:cubicBezTo>
                    <a:pt x="34030" y="76315"/>
                    <a:pt x="33185" y="76656"/>
                    <a:pt x="32311" y="76696"/>
                  </a:cubicBezTo>
                  <a:cubicBezTo>
                    <a:pt x="32174" y="76704"/>
                    <a:pt x="32036" y="76707"/>
                    <a:pt x="31896" y="76707"/>
                  </a:cubicBezTo>
                  <a:cubicBezTo>
                    <a:pt x="31815" y="76707"/>
                    <a:pt x="31732" y="76706"/>
                    <a:pt x="31650" y="76705"/>
                  </a:cubicBezTo>
                  <a:lnTo>
                    <a:pt x="30985" y="76702"/>
                  </a:lnTo>
                  <a:cubicBezTo>
                    <a:pt x="30541" y="76700"/>
                    <a:pt x="30095" y="76698"/>
                    <a:pt x="29649" y="76696"/>
                  </a:cubicBezTo>
                  <a:cubicBezTo>
                    <a:pt x="27864" y="76688"/>
                    <a:pt x="26061" y="76679"/>
                    <a:pt x="24242" y="76670"/>
                  </a:cubicBezTo>
                  <a:cubicBezTo>
                    <a:pt x="20604" y="76653"/>
                    <a:pt x="16902" y="76636"/>
                    <a:pt x="13145" y="76618"/>
                  </a:cubicBezTo>
                  <a:cubicBezTo>
                    <a:pt x="11266" y="76609"/>
                    <a:pt x="9374" y="76600"/>
                    <a:pt x="7469" y="76592"/>
                  </a:cubicBezTo>
                  <a:cubicBezTo>
                    <a:pt x="6516" y="76587"/>
                    <a:pt x="5561" y="76583"/>
                    <a:pt x="4602" y="76579"/>
                  </a:cubicBezTo>
                  <a:cubicBezTo>
                    <a:pt x="4532" y="76582"/>
                    <a:pt x="4461" y="76583"/>
                    <a:pt x="4391" y="76583"/>
                  </a:cubicBezTo>
                  <a:cubicBezTo>
                    <a:pt x="3507" y="76583"/>
                    <a:pt x="2631" y="76330"/>
                    <a:pt x="1904" y="75824"/>
                  </a:cubicBezTo>
                  <a:cubicBezTo>
                    <a:pt x="1120" y="75280"/>
                    <a:pt x="542" y="74461"/>
                    <a:pt x="274" y="73553"/>
                  </a:cubicBezTo>
                  <a:cubicBezTo>
                    <a:pt x="130" y="73098"/>
                    <a:pt x="106" y="72624"/>
                    <a:pt x="107" y="72148"/>
                  </a:cubicBezTo>
                  <a:cubicBezTo>
                    <a:pt x="109" y="71670"/>
                    <a:pt x="111" y="71193"/>
                    <a:pt x="113" y="70716"/>
                  </a:cubicBezTo>
                  <a:cubicBezTo>
                    <a:pt x="121" y="68811"/>
                    <a:pt x="129" y="66918"/>
                    <a:pt x="137" y="65039"/>
                  </a:cubicBezTo>
                  <a:cubicBezTo>
                    <a:pt x="152" y="61281"/>
                    <a:pt x="168" y="57578"/>
                    <a:pt x="183" y="53939"/>
                  </a:cubicBezTo>
                  <a:cubicBezTo>
                    <a:pt x="212" y="46661"/>
                    <a:pt x="241" y="39642"/>
                    <a:pt x="268" y="32955"/>
                  </a:cubicBezTo>
                  <a:cubicBezTo>
                    <a:pt x="295" y="26268"/>
                    <a:pt x="321" y="19914"/>
                    <a:pt x="344" y="13967"/>
                  </a:cubicBezTo>
                  <a:cubicBezTo>
                    <a:pt x="356" y="10994"/>
                    <a:pt x="367" y="8122"/>
                    <a:pt x="377" y="5362"/>
                  </a:cubicBezTo>
                  <a:cubicBezTo>
                    <a:pt x="379" y="5017"/>
                    <a:pt x="380" y="4674"/>
                    <a:pt x="382" y="4333"/>
                  </a:cubicBezTo>
                  <a:cubicBezTo>
                    <a:pt x="384" y="4162"/>
                    <a:pt x="397" y="3995"/>
                    <a:pt x="406" y="3826"/>
                  </a:cubicBezTo>
                  <a:cubicBezTo>
                    <a:pt x="437" y="3660"/>
                    <a:pt x="450" y="3492"/>
                    <a:pt x="493" y="3330"/>
                  </a:cubicBezTo>
                  <a:cubicBezTo>
                    <a:pt x="648" y="2680"/>
                    <a:pt x="951" y="2070"/>
                    <a:pt x="1374" y="1569"/>
                  </a:cubicBezTo>
                  <a:cubicBezTo>
                    <a:pt x="1801" y="1071"/>
                    <a:pt x="2335" y="677"/>
                    <a:pt x="2923" y="420"/>
                  </a:cubicBezTo>
                  <a:cubicBezTo>
                    <a:pt x="3483" y="170"/>
                    <a:pt x="4091" y="75"/>
                    <a:pt x="4691" y="75"/>
                  </a:cubicBezTo>
                  <a:cubicBezTo>
                    <a:pt x="4720" y="75"/>
                    <a:pt x="4749" y="75"/>
                    <a:pt x="4779" y="75"/>
                  </a:cubicBezTo>
                  <a:cubicBezTo>
                    <a:pt x="6043" y="80"/>
                    <a:pt x="7277" y="86"/>
                    <a:pt x="8479" y="90"/>
                  </a:cubicBezTo>
                  <a:cubicBezTo>
                    <a:pt x="9081" y="93"/>
                    <a:pt x="9674" y="95"/>
                    <a:pt x="10260" y="98"/>
                  </a:cubicBezTo>
                  <a:cubicBezTo>
                    <a:pt x="10553" y="99"/>
                    <a:pt x="10844" y="101"/>
                    <a:pt x="11133" y="101"/>
                  </a:cubicBezTo>
                  <a:cubicBezTo>
                    <a:pt x="11153" y="100"/>
                    <a:pt x="11174" y="100"/>
                    <a:pt x="11195" y="100"/>
                  </a:cubicBezTo>
                  <a:cubicBezTo>
                    <a:pt x="11459" y="100"/>
                    <a:pt x="11714" y="177"/>
                    <a:pt x="11926" y="324"/>
                  </a:cubicBezTo>
                  <a:cubicBezTo>
                    <a:pt x="12153" y="484"/>
                    <a:pt x="12329" y="714"/>
                    <a:pt x="12418" y="974"/>
                  </a:cubicBezTo>
                  <a:cubicBezTo>
                    <a:pt x="12521" y="1231"/>
                    <a:pt x="12496" y="1512"/>
                    <a:pt x="12497" y="1788"/>
                  </a:cubicBezTo>
                  <a:cubicBezTo>
                    <a:pt x="12497" y="1927"/>
                    <a:pt x="12496" y="2064"/>
                    <a:pt x="12496" y="2202"/>
                  </a:cubicBezTo>
                  <a:cubicBezTo>
                    <a:pt x="12496" y="2338"/>
                    <a:pt x="12490" y="2476"/>
                    <a:pt x="12509" y="2615"/>
                  </a:cubicBezTo>
                  <a:cubicBezTo>
                    <a:pt x="12544" y="2891"/>
                    <a:pt x="12659" y="3156"/>
                    <a:pt x="12840" y="3363"/>
                  </a:cubicBezTo>
                  <a:cubicBezTo>
                    <a:pt x="13016" y="3572"/>
                    <a:pt x="13260" y="3723"/>
                    <a:pt x="13522" y="3789"/>
                  </a:cubicBezTo>
                  <a:cubicBezTo>
                    <a:pt x="13638" y="3818"/>
                    <a:pt x="13762" y="3829"/>
                    <a:pt x="13880" y="3829"/>
                  </a:cubicBezTo>
                  <a:cubicBezTo>
                    <a:pt x="13893" y="3829"/>
                    <a:pt x="13906" y="3829"/>
                    <a:pt x="13920" y="3829"/>
                  </a:cubicBezTo>
                  <a:cubicBezTo>
                    <a:pt x="14051" y="3830"/>
                    <a:pt x="14182" y="3831"/>
                    <a:pt x="14311" y="3831"/>
                  </a:cubicBezTo>
                  <a:cubicBezTo>
                    <a:pt x="14830" y="3833"/>
                    <a:pt x="15341" y="3835"/>
                    <a:pt x="15843" y="3837"/>
                  </a:cubicBezTo>
                  <a:cubicBezTo>
                    <a:pt x="17852" y="3845"/>
                    <a:pt x="19722" y="3852"/>
                    <a:pt x="21442" y="3859"/>
                  </a:cubicBezTo>
                  <a:cubicBezTo>
                    <a:pt x="22303" y="3861"/>
                    <a:pt x="23126" y="3865"/>
                    <a:pt x="23910" y="3867"/>
                  </a:cubicBezTo>
                  <a:cubicBezTo>
                    <a:pt x="23929" y="3867"/>
                    <a:pt x="23948" y="3867"/>
                    <a:pt x="23967" y="3867"/>
                  </a:cubicBezTo>
                  <a:cubicBezTo>
                    <a:pt x="24065" y="3867"/>
                    <a:pt x="24162" y="3870"/>
                    <a:pt x="24258" y="3870"/>
                  </a:cubicBezTo>
                  <a:cubicBezTo>
                    <a:pt x="24337" y="3870"/>
                    <a:pt x="24415" y="3868"/>
                    <a:pt x="24494" y="3861"/>
                  </a:cubicBezTo>
                  <a:cubicBezTo>
                    <a:pt x="24688" y="3839"/>
                    <a:pt x="24873" y="3773"/>
                    <a:pt x="25034" y="3673"/>
                  </a:cubicBezTo>
                  <a:cubicBezTo>
                    <a:pt x="25357" y="3472"/>
                    <a:pt x="25576" y="3140"/>
                    <a:pt x="25651" y="2790"/>
                  </a:cubicBezTo>
                  <a:cubicBezTo>
                    <a:pt x="25691" y="2613"/>
                    <a:pt x="25684" y="2435"/>
                    <a:pt x="25686" y="2265"/>
                  </a:cubicBezTo>
                  <a:cubicBezTo>
                    <a:pt x="25686" y="2093"/>
                    <a:pt x="25687" y="1924"/>
                    <a:pt x="25688" y="1757"/>
                  </a:cubicBezTo>
                  <a:cubicBezTo>
                    <a:pt x="25689" y="1590"/>
                    <a:pt x="25680" y="1425"/>
                    <a:pt x="25710" y="1269"/>
                  </a:cubicBezTo>
                  <a:cubicBezTo>
                    <a:pt x="25738" y="1112"/>
                    <a:pt x="25791" y="961"/>
                    <a:pt x="25866" y="826"/>
                  </a:cubicBezTo>
                  <a:cubicBezTo>
                    <a:pt x="26015" y="555"/>
                    <a:pt x="26257" y="350"/>
                    <a:pt x="26526" y="245"/>
                  </a:cubicBezTo>
                  <a:cubicBezTo>
                    <a:pt x="26703" y="168"/>
                    <a:pt x="26888" y="157"/>
                    <a:pt x="27071" y="157"/>
                  </a:cubicBezTo>
                  <a:cubicBezTo>
                    <a:pt x="27145" y="157"/>
                    <a:pt x="27219" y="159"/>
                    <a:pt x="27292" y="159"/>
                  </a:cubicBezTo>
                  <a:cubicBezTo>
                    <a:pt x="27314" y="159"/>
                    <a:pt x="27335" y="159"/>
                    <a:pt x="27356" y="158"/>
                  </a:cubicBezTo>
                  <a:cubicBezTo>
                    <a:pt x="28444" y="161"/>
                    <a:pt x="29365" y="163"/>
                    <a:pt x="30110" y="166"/>
                  </a:cubicBezTo>
                  <a:cubicBezTo>
                    <a:pt x="30854" y="167"/>
                    <a:pt x="31422" y="168"/>
                    <a:pt x="31804" y="169"/>
                  </a:cubicBezTo>
                  <a:cubicBezTo>
                    <a:pt x="32186" y="169"/>
                    <a:pt x="32381" y="166"/>
                    <a:pt x="32381" y="166"/>
                  </a:cubicBezTo>
                  <a:cubicBezTo>
                    <a:pt x="32381" y="166"/>
                    <a:pt x="32186" y="161"/>
                    <a:pt x="31804" y="157"/>
                  </a:cubicBezTo>
                  <a:cubicBezTo>
                    <a:pt x="31422" y="155"/>
                    <a:pt x="30854" y="150"/>
                    <a:pt x="30110" y="144"/>
                  </a:cubicBezTo>
                  <a:cubicBezTo>
                    <a:pt x="29365" y="140"/>
                    <a:pt x="28444" y="134"/>
                    <a:pt x="27356" y="127"/>
                  </a:cubicBezTo>
                  <a:cubicBezTo>
                    <a:pt x="27340" y="127"/>
                    <a:pt x="27324" y="127"/>
                    <a:pt x="27307" y="127"/>
                  </a:cubicBezTo>
                  <a:cubicBezTo>
                    <a:pt x="27226" y="127"/>
                    <a:pt x="27142" y="124"/>
                    <a:pt x="27058" y="124"/>
                  </a:cubicBezTo>
                  <a:cubicBezTo>
                    <a:pt x="26877" y="124"/>
                    <a:pt x="26692" y="137"/>
                    <a:pt x="26514" y="213"/>
                  </a:cubicBezTo>
                  <a:cubicBezTo>
                    <a:pt x="26238" y="321"/>
                    <a:pt x="25989" y="530"/>
                    <a:pt x="25834" y="809"/>
                  </a:cubicBezTo>
                  <a:cubicBezTo>
                    <a:pt x="25757" y="948"/>
                    <a:pt x="25702" y="1101"/>
                    <a:pt x="25673" y="1262"/>
                  </a:cubicBezTo>
                  <a:cubicBezTo>
                    <a:pt x="25642" y="1424"/>
                    <a:pt x="25652" y="1591"/>
                    <a:pt x="25649" y="1757"/>
                  </a:cubicBezTo>
                  <a:cubicBezTo>
                    <a:pt x="25648" y="1924"/>
                    <a:pt x="25647" y="2093"/>
                    <a:pt x="25646" y="2265"/>
                  </a:cubicBezTo>
                  <a:cubicBezTo>
                    <a:pt x="25644" y="2437"/>
                    <a:pt x="25650" y="2611"/>
                    <a:pt x="25611" y="2781"/>
                  </a:cubicBezTo>
                  <a:cubicBezTo>
                    <a:pt x="25538" y="3121"/>
                    <a:pt x="25325" y="3443"/>
                    <a:pt x="25011" y="3636"/>
                  </a:cubicBezTo>
                  <a:cubicBezTo>
                    <a:pt x="24856" y="3733"/>
                    <a:pt x="24677" y="3797"/>
                    <a:pt x="24489" y="3817"/>
                  </a:cubicBezTo>
                  <a:cubicBezTo>
                    <a:pt x="24416" y="3823"/>
                    <a:pt x="24342" y="3825"/>
                    <a:pt x="24267" y="3825"/>
                  </a:cubicBezTo>
                  <a:cubicBezTo>
                    <a:pt x="24168" y="3825"/>
                    <a:pt x="24067" y="3822"/>
                    <a:pt x="23967" y="3822"/>
                  </a:cubicBezTo>
                  <a:cubicBezTo>
                    <a:pt x="23949" y="3822"/>
                    <a:pt x="23930" y="3822"/>
                    <a:pt x="23911" y="3822"/>
                  </a:cubicBezTo>
                  <a:cubicBezTo>
                    <a:pt x="23126" y="3818"/>
                    <a:pt x="22303" y="3813"/>
                    <a:pt x="21443" y="3808"/>
                  </a:cubicBezTo>
                  <a:cubicBezTo>
                    <a:pt x="19722" y="3799"/>
                    <a:pt x="17852" y="3789"/>
                    <a:pt x="15844" y="3778"/>
                  </a:cubicBezTo>
                  <a:cubicBezTo>
                    <a:pt x="15342" y="3776"/>
                    <a:pt x="14831" y="3773"/>
                    <a:pt x="14312" y="3770"/>
                  </a:cubicBezTo>
                  <a:cubicBezTo>
                    <a:pt x="14182" y="3769"/>
                    <a:pt x="14051" y="3769"/>
                    <a:pt x="13921" y="3768"/>
                  </a:cubicBezTo>
                  <a:cubicBezTo>
                    <a:pt x="13907" y="3768"/>
                    <a:pt x="13894" y="3768"/>
                    <a:pt x="13880" y="3768"/>
                  </a:cubicBezTo>
                  <a:cubicBezTo>
                    <a:pt x="13763" y="3768"/>
                    <a:pt x="13649" y="3757"/>
                    <a:pt x="13536" y="3728"/>
                  </a:cubicBezTo>
                  <a:cubicBezTo>
                    <a:pt x="13288" y="3666"/>
                    <a:pt x="13056" y="3522"/>
                    <a:pt x="12888" y="3322"/>
                  </a:cubicBezTo>
                  <a:cubicBezTo>
                    <a:pt x="12716" y="3124"/>
                    <a:pt x="12605" y="2871"/>
                    <a:pt x="12572" y="2607"/>
                  </a:cubicBezTo>
                  <a:cubicBezTo>
                    <a:pt x="12555" y="2476"/>
                    <a:pt x="12560" y="2340"/>
                    <a:pt x="12560" y="2202"/>
                  </a:cubicBezTo>
                  <a:cubicBezTo>
                    <a:pt x="12561" y="2065"/>
                    <a:pt x="12562" y="1927"/>
                    <a:pt x="12562" y="1789"/>
                  </a:cubicBezTo>
                  <a:cubicBezTo>
                    <a:pt x="12560" y="1517"/>
                    <a:pt x="12587" y="1223"/>
                    <a:pt x="12480" y="952"/>
                  </a:cubicBezTo>
                  <a:cubicBezTo>
                    <a:pt x="12386" y="679"/>
                    <a:pt x="12203" y="438"/>
                    <a:pt x="11965" y="270"/>
                  </a:cubicBezTo>
                  <a:cubicBezTo>
                    <a:pt x="11743" y="113"/>
                    <a:pt x="11466" y="32"/>
                    <a:pt x="11194" y="32"/>
                  </a:cubicBezTo>
                  <a:cubicBezTo>
                    <a:pt x="11173" y="32"/>
                    <a:pt x="11153" y="32"/>
                    <a:pt x="11133" y="33"/>
                  </a:cubicBezTo>
                  <a:cubicBezTo>
                    <a:pt x="10844" y="32"/>
                    <a:pt x="10553" y="31"/>
                    <a:pt x="10260" y="29"/>
                  </a:cubicBezTo>
                  <a:cubicBezTo>
                    <a:pt x="9674" y="26"/>
                    <a:pt x="9082" y="23"/>
                    <a:pt x="8480" y="20"/>
                  </a:cubicBezTo>
                  <a:cubicBezTo>
                    <a:pt x="7277" y="14"/>
                    <a:pt x="6043" y="7"/>
                    <a:pt x="4779" y="1"/>
                  </a:cubicBezTo>
                  <a:cubicBezTo>
                    <a:pt x="4747" y="1"/>
                    <a:pt x="4715" y="0"/>
                    <a:pt x="468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5"/>
            <p:cNvSpPr/>
            <p:nvPr/>
          </p:nvSpPr>
          <p:spPr>
            <a:xfrm>
              <a:off x="5923100" y="4070950"/>
              <a:ext cx="475950" cy="958175"/>
            </a:xfrm>
            <a:custGeom>
              <a:rect b="b" l="l" r="r" t="t"/>
              <a:pathLst>
                <a:path extrusionOk="0" h="38327" w="19038">
                  <a:moveTo>
                    <a:pt x="1" y="1"/>
                  </a:moveTo>
                  <a:lnTo>
                    <a:pt x="7455" y="37767"/>
                  </a:lnTo>
                  <a:cubicBezTo>
                    <a:pt x="7455" y="37767"/>
                    <a:pt x="9292" y="38326"/>
                    <a:pt x="11428" y="38326"/>
                  </a:cubicBezTo>
                  <a:cubicBezTo>
                    <a:pt x="12496" y="38326"/>
                    <a:pt x="13639" y="38186"/>
                    <a:pt x="14664" y="37767"/>
                  </a:cubicBezTo>
                  <a:cubicBezTo>
                    <a:pt x="17222" y="36719"/>
                    <a:pt x="18197" y="34165"/>
                    <a:pt x="18468" y="31415"/>
                  </a:cubicBezTo>
                  <a:cubicBezTo>
                    <a:pt x="19002" y="25988"/>
                    <a:pt x="19038" y="20519"/>
                    <a:pt x="18724" y="15075"/>
                  </a:cubicBezTo>
                  <a:cubicBezTo>
                    <a:pt x="18536" y="11793"/>
                    <a:pt x="18161" y="8350"/>
                    <a:pt x="16275" y="5656"/>
                  </a:cubicBezTo>
                  <a:cubicBezTo>
                    <a:pt x="14563" y="3211"/>
                    <a:pt x="11776" y="1685"/>
                    <a:pt x="8889" y="920"/>
                  </a:cubicBezTo>
                  <a:cubicBezTo>
                    <a:pt x="6004" y="156"/>
                    <a:pt x="2986" y="76"/>
                    <a:pt x="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5"/>
            <p:cNvSpPr/>
            <p:nvPr/>
          </p:nvSpPr>
          <p:spPr>
            <a:xfrm>
              <a:off x="6123275" y="4126775"/>
              <a:ext cx="221850" cy="872525"/>
            </a:xfrm>
            <a:custGeom>
              <a:rect b="b" l="l" r="r" t="t"/>
              <a:pathLst>
                <a:path extrusionOk="0" h="34901" w="8874">
                  <a:moveTo>
                    <a:pt x="1222" y="1"/>
                  </a:moveTo>
                  <a:cubicBezTo>
                    <a:pt x="1222" y="1"/>
                    <a:pt x="1249" y="28"/>
                    <a:pt x="1306" y="77"/>
                  </a:cubicBezTo>
                  <a:cubicBezTo>
                    <a:pt x="1365" y="128"/>
                    <a:pt x="1450" y="199"/>
                    <a:pt x="1559" y="291"/>
                  </a:cubicBezTo>
                  <a:cubicBezTo>
                    <a:pt x="1786" y="481"/>
                    <a:pt x="2115" y="756"/>
                    <a:pt x="2538" y="1109"/>
                  </a:cubicBezTo>
                  <a:cubicBezTo>
                    <a:pt x="2962" y="1466"/>
                    <a:pt x="3478" y="1906"/>
                    <a:pt x="4052" y="2443"/>
                  </a:cubicBezTo>
                  <a:cubicBezTo>
                    <a:pt x="4620" y="2984"/>
                    <a:pt x="5254" y="3622"/>
                    <a:pt x="5834" y="4423"/>
                  </a:cubicBezTo>
                  <a:cubicBezTo>
                    <a:pt x="6998" y="6023"/>
                    <a:pt x="7900" y="8258"/>
                    <a:pt x="8335" y="10836"/>
                  </a:cubicBezTo>
                  <a:cubicBezTo>
                    <a:pt x="8559" y="12124"/>
                    <a:pt x="8671" y="13497"/>
                    <a:pt x="8720" y="14920"/>
                  </a:cubicBezTo>
                  <a:cubicBezTo>
                    <a:pt x="8769" y="16343"/>
                    <a:pt x="8754" y="17820"/>
                    <a:pt x="8747" y="19332"/>
                  </a:cubicBezTo>
                  <a:cubicBezTo>
                    <a:pt x="8741" y="20843"/>
                    <a:pt x="8734" y="22320"/>
                    <a:pt x="8727" y="23745"/>
                  </a:cubicBezTo>
                  <a:cubicBezTo>
                    <a:pt x="8715" y="25170"/>
                    <a:pt x="8730" y="26547"/>
                    <a:pt x="8689" y="27854"/>
                  </a:cubicBezTo>
                  <a:cubicBezTo>
                    <a:pt x="8644" y="29160"/>
                    <a:pt x="8523" y="30405"/>
                    <a:pt x="8237" y="31529"/>
                  </a:cubicBezTo>
                  <a:cubicBezTo>
                    <a:pt x="8086" y="32085"/>
                    <a:pt x="7800" y="32578"/>
                    <a:pt x="7447" y="32979"/>
                  </a:cubicBezTo>
                  <a:cubicBezTo>
                    <a:pt x="7094" y="33382"/>
                    <a:pt x="6676" y="33695"/>
                    <a:pt x="6249" y="33938"/>
                  </a:cubicBezTo>
                  <a:cubicBezTo>
                    <a:pt x="6039" y="34067"/>
                    <a:pt x="5816" y="34159"/>
                    <a:pt x="5603" y="34258"/>
                  </a:cubicBezTo>
                  <a:cubicBezTo>
                    <a:pt x="5383" y="34338"/>
                    <a:pt x="5173" y="34429"/>
                    <a:pt x="4958" y="34485"/>
                  </a:cubicBezTo>
                  <a:cubicBezTo>
                    <a:pt x="4852" y="34516"/>
                    <a:pt x="4747" y="34550"/>
                    <a:pt x="4643" y="34577"/>
                  </a:cubicBezTo>
                  <a:cubicBezTo>
                    <a:pt x="4537" y="34600"/>
                    <a:pt x="4433" y="34623"/>
                    <a:pt x="4331" y="34647"/>
                  </a:cubicBezTo>
                  <a:cubicBezTo>
                    <a:pt x="4128" y="34697"/>
                    <a:pt x="3926" y="34721"/>
                    <a:pt x="3732" y="34752"/>
                  </a:cubicBezTo>
                  <a:cubicBezTo>
                    <a:pt x="2954" y="34861"/>
                    <a:pt x="2276" y="34854"/>
                    <a:pt x="1721" y="34858"/>
                  </a:cubicBezTo>
                  <a:cubicBezTo>
                    <a:pt x="1170" y="34862"/>
                    <a:pt x="741" y="34866"/>
                    <a:pt x="445" y="34867"/>
                  </a:cubicBezTo>
                  <a:cubicBezTo>
                    <a:pt x="303" y="34870"/>
                    <a:pt x="192" y="34872"/>
                    <a:pt x="113" y="34873"/>
                  </a:cubicBezTo>
                  <a:cubicBezTo>
                    <a:pt x="38" y="34874"/>
                    <a:pt x="0" y="34878"/>
                    <a:pt x="0" y="34878"/>
                  </a:cubicBezTo>
                  <a:cubicBezTo>
                    <a:pt x="0" y="34878"/>
                    <a:pt x="38" y="34882"/>
                    <a:pt x="113" y="34884"/>
                  </a:cubicBezTo>
                  <a:cubicBezTo>
                    <a:pt x="192" y="34885"/>
                    <a:pt x="303" y="34887"/>
                    <a:pt x="445" y="34889"/>
                  </a:cubicBezTo>
                  <a:cubicBezTo>
                    <a:pt x="741" y="34891"/>
                    <a:pt x="1170" y="34895"/>
                    <a:pt x="1721" y="34899"/>
                  </a:cubicBezTo>
                  <a:cubicBezTo>
                    <a:pt x="1858" y="34900"/>
                    <a:pt x="2003" y="34901"/>
                    <a:pt x="2155" y="34901"/>
                  </a:cubicBezTo>
                  <a:cubicBezTo>
                    <a:pt x="2618" y="34901"/>
                    <a:pt x="3151" y="34889"/>
                    <a:pt x="3740" y="34811"/>
                  </a:cubicBezTo>
                  <a:cubicBezTo>
                    <a:pt x="3936" y="34780"/>
                    <a:pt x="4139" y="34758"/>
                    <a:pt x="4344" y="34708"/>
                  </a:cubicBezTo>
                  <a:cubicBezTo>
                    <a:pt x="4447" y="34685"/>
                    <a:pt x="4552" y="34662"/>
                    <a:pt x="4659" y="34640"/>
                  </a:cubicBezTo>
                  <a:cubicBezTo>
                    <a:pt x="4763" y="34613"/>
                    <a:pt x="4869" y="34579"/>
                    <a:pt x="4977" y="34549"/>
                  </a:cubicBezTo>
                  <a:cubicBezTo>
                    <a:pt x="5195" y="34494"/>
                    <a:pt x="5408" y="34403"/>
                    <a:pt x="5630" y="34324"/>
                  </a:cubicBezTo>
                  <a:cubicBezTo>
                    <a:pt x="5845" y="34224"/>
                    <a:pt x="6072" y="34132"/>
                    <a:pt x="6285" y="34002"/>
                  </a:cubicBezTo>
                  <a:cubicBezTo>
                    <a:pt x="6719" y="33758"/>
                    <a:pt x="7145" y="33443"/>
                    <a:pt x="7508" y="33033"/>
                  </a:cubicBezTo>
                  <a:cubicBezTo>
                    <a:pt x="7870" y="32625"/>
                    <a:pt x="8164" y="32121"/>
                    <a:pt x="8321" y="31551"/>
                  </a:cubicBezTo>
                  <a:cubicBezTo>
                    <a:pt x="8614" y="30417"/>
                    <a:pt x="8738" y="29168"/>
                    <a:pt x="8786" y="27858"/>
                  </a:cubicBezTo>
                  <a:cubicBezTo>
                    <a:pt x="8830" y="26547"/>
                    <a:pt x="8817" y="25171"/>
                    <a:pt x="8830" y="23745"/>
                  </a:cubicBezTo>
                  <a:cubicBezTo>
                    <a:pt x="8837" y="22320"/>
                    <a:pt x="8844" y="20844"/>
                    <a:pt x="8852" y="19333"/>
                  </a:cubicBezTo>
                  <a:cubicBezTo>
                    <a:pt x="8858" y="17820"/>
                    <a:pt x="8873" y="16343"/>
                    <a:pt x="8823" y="14915"/>
                  </a:cubicBezTo>
                  <a:cubicBezTo>
                    <a:pt x="8772" y="13490"/>
                    <a:pt x="8658" y="12114"/>
                    <a:pt x="8431" y="10820"/>
                  </a:cubicBezTo>
                  <a:cubicBezTo>
                    <a:pt x="7988" y="8231"/>
                    <a:pt x="7073" y="5984"/>
                    <a:pt x="5894" y="4379"/>
                  </a:cubicBezTo>
                  <a:cubicBezTo>
                    <a:pt x="5306" y="3576"/>
                    <a:pt x="4666" y="2939"/>
                    <a:pt x="4092" y="2400"/>
                  </a:cubicBezTo>
                  <a:cubicBezTo>
                    <a:pt x="3513" y="1866"/>
                    <a:pt x="2992" y="1430"/>
                    <a:pt x="2564" y="1078"/>
                  </a:cubicBezTo>
                  <a:cubicBezTo>
                    <a:pt x="2136" y="731"/>
                    <a:pt x="1803" y="462"/>
                    <a:pt x="1572" y="275"/>
                  </a:cubicBezTo>
                  <a:cubicBezTo>
                    <a:pt x="1460" y="187"/>
                    <a:pt x="1374" y="118"/>
                    <a:pt x="1312" y="69"/>
                  </a:cubicBezTo>
                  <a:cubicBezTo>
                    <a:pt x="1253" y="22"/>
                    <a:pt x="1222" y="1"/>
                    <a:pt x="122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5"/>
            <p:cNvSpPr/>
            <p:nvPr/>
          </p:nvSpPr>
          <p:spPr>
            <a:xfrm>
              <a:off x="6342875" y="4624750"/>
              <a:ext cx="52950" cy="5000"/>
            </a:xfrm>
            <a:custGeom>
              <a:rect b="b" l="l" r="r" t="t"/>
              <a:pathLst>
                <a:path extrusionOk="0" h="200" w="2118">
                  <a:moveTo>
                    <a:pt x="1291" y="1"/>
                  </a:moveTo>
                  <a:cubicBezTo>
                    <a:pt x="1215" y="1"/>
                    <a:pt x="1135" y="2"/>
                    <a:pt x="1054" y="7"/>
                  </a:cubicBezTo>
                  <a:cubicBezTo>
                    <a:pt x="463" y="33"/>
                    <a:pt x="0" y="168"/>
                    <a:pt x="7" y="193"/>
                  </a:cubicBezTo>
                  <a:cubicBezTo>
                    <a:pt x="8" y="198"/>
                    <a:pt x="19" y="200"/>
                    <a:pt x="38" y="200"/>
                  </a:cubicBezTo>
                  <a:cubicBezTo>
                    <a:pt x="152" y="200"/>
                    <a:pt x="564" y="133"/>
                    <a:pt x="1059" y="111"/>
                  </a:cubicBezTo>
                  <a:cubicBezTo>
                    <a:pt x="1223" y="103"/>
                    <a:pt x="1378" y="101"/>
                    <a:pt x="1516" y="101"/>
                  </a:cubicBezTo>
                  <a:cubicBezTo>
                    <a:pt x="1721" y="101"/>
                    <a:pt x="1888" y="106"/>
                    <a:pt x="1993" y="106"/>
                  </a:cubicBezTo>
                  <a:cubicBezTo>
                    <a:pt x="2069" y="106"/>
                    <a:pt x="2112" y="103"/>
                    <a:pt x="2113" y="94"/>
                  </a:cubicBezTo>
                  <a:cubicBezTo>
                    <a:pt x="2118" y="71"/>
                    <a:pt x="1766" y="1"/>
                    <a:pt x="1291"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5"/>
            <p:cNvSpPr/>
            <p:nvPr/>
          </p:nvSpPr>
          <p:spPr>
            <a:xfrm>
              <a:off x="6020625" y="4074825"/>
              <a:ext cx="349275" cy="556700"/>
            </a:xfrm>
            <a:custGeom>
              <a:rect b="b" l="l" r="r" t="t"/>
              <a:pathLst>
                <a:path extrusionOk="0" h="22268" w="13971">
                  <a:moveTo>
                    <a:pt x="78" y="0"/>
                  </a:moveTo>
                  <a:cubicBezTo>
                    <a:pt x="26" y="0"/>
                    <a:pt x="0" y="1"/>
                    <a:pt x="0" y="3"/>
                  </a:cubicBezTo>
                  <a:cubicBezTo>
                    <a:pt x="0" y="5"/>
                    <a:pt x="26" y="7"/>
                    <a:pt x="77" y="12"/>
                  </a:cubicBezTo>
                  <a:cubicBezTo>
                    <a:pt x="134" y="15"/>
                    <a:pt x="209" y="20"/>
                    <a:pt x="305" y="26"/>
                  </a:cubicBezTo>
                  <a:cubicBezTo>
                    <a:pt x="504" y="41"/>
                    <a:pt x="798" y="47"/>
                    <a:pt x="1176" y="79"/>
                  </a:cubicBezTo>
                  <a:cubicBezTo>
                    <a:pt x="1927" y="169"/>
                    <a:pt x="3020" y="324"/>
                    <a:pt x="4299" y="779"/>
                  </a:cubicBezTo>
                  <a:cubicBezTo>
                    <a:pt x="4457" y="839"/>
                    <a:pt x="4620" y="901"/>
                    <a:pt x="4785" y="963"/>
                  </a:cubicBezTo>
                  <a:cubicBezTo>
                    <a:pt x="4868" y="994"/>
                    <a:pt x="4952" y="1026"/>
                    <a:pt x="5036" y="1059"/>
                  </a:cubicBezTo>
                  <a:cubicBezTo>
                    <a:pt x="5118" y="1096"/>
                    <a:pt x="5201" y="1135"/>
                    <a:pt x="5285" y="1173"/>
                  </a:cubicBezTo>
                  <a:cubicBezTo>
                    <a:pt x="5453" y="1251"/>
                    <a:pt x="5625" y="1329"/>
                    <a:pt x="5799" y="1410"/>
                  </a:cubicBezTo>
                  <a:cubicBezTo>
                    <a:pt x="5974" y="1488"/>
                    <a:pt x="6142" y="1591"/>
                    <a:pt x="6317" y="1683"/>
                  </a:cubicBezTo>
                  <a:cubicBezTo>
                    <a:pt x="7021" y="2055"/>
                    <a:pt x="7733" y="2527"/>
                    <a:pt x="8436" y="3079"/>
                  </a:cubicBezTo>
                  <a:cubicBezTo>
                    <a:pt x="9141" y="3630"/>
                    <a:pt x="9836" y="4268"/>
                    <a:pt x="10474" y="5004"/>
                  </a:cubicBezTo>
                  <a:cubicBezTo>
                    <a:pt x="11114" y="5737"/>
                    <a:pt x="11683" y="6575"/>
                    <a:pt x="12120" y="7512"/>
                  </a:cubicBezTo>
                  <a:cubicBezTo>
                    <a:pt x="13012" y="9380"/>
                    <a:pt x="13403" y="11340"/>
                    <a:pt x="13606" y="13116"/>
                  </a:cubicBezTo>
                  <a:cubicBezTo>
                    <a:pt x="13801" y="14898"/>
                    <a:pt x="13817" y="16517"/>
                    <a:pt x="13837" y="17874"/>
                  </a:cubicBezTo>
                  <a:cubicBezTo>
                    <a:pt x="13851" y="19231"/>
                    <a:pt x="13866" y="20331"/>
                    <a:pt x="13898" y="21089"/>
                  </a:cubicBezTo>
                  <a:cubicBezTo>
                    <a:pt x="13913" y="21469"/>
                    <a:pt x="13927" y="21763"/>
                    <a:pt x="13942" y="21963"/>
                  </a:cubicBezTo>
                  <a:cubicBezTo>
                    <a:pt x="13949" y="22059"/>
                    <a:pt x="13955" y="22134"/>
                    <a:pt x="13959" y="22189"/>
                  </a:cubicBezTo>
                  <a:cubicBezTo>
                    <a:pt x="13962" y="22241"/>
                    <a:pt x="13966" y="22267"/>
                    <a:pt x="13968" y="22267"/>
                  </a:cubicBezTo>
                  <a:cubicBezTo>
                    <a:pt x="13969" y="22267"/>
                    <a:pt x="13970" y="22240"/>
                    <a:pt x="13969" y="22189"/>
                  </a:cubicBezTo>
                  <a:cubicBezTo>
                    <a:pt x="13968" y="22133"/>
                    <a:pt x="13966" y="22058"/>
                    <a:pt x="13963" y="21962"/>
                  </a:cubicBezTo>
                  <a:cubicBezTo>
                    <a:pt x="13957" y="21756"/>
                    <a:pt x="13949" y="21463"/>
                    <a:pt x="13939" y="21088"/>
                  </a:cubicBezTo>
                  <a:cubicBezTo>
                    <a:pt x="13920" y="20329"/>
                    <a:pt x="13916" y="19231"/>
                    <a:pt x="13911" y="17873"/>
                  </a:cubicBezTo>
                  <a:cubicBezTo>
                    <a:pt x="13900" y="16516"/>
                    <a:pt x="13893" y="14894"/>
                    <a:pt x="13702" y="13105"/>
                  </a:cubicBezTo>
                  <a:cubicBezTo>
                    <a:pt x="13503" y="11322"/>
                    <a:pt x="13113" y="9350"/>
                    <a:pt x="12214" y="7467"/>
                  </a:cubicBezTo>
                  <a:cubicBezTo>
                    <a:pt x="11775" y="6524"/>
                    <a:pt x="11197" y="5673"/>
                    <a:pt x="10552" y="4936"/>
                  </a:cubicBezTo>
                  <a:cubicBezTo>
                    <a:pt x="9908" y="4196"/>
                    <a:pt x="9206" y="3556"/>
                    <a:pt x="8497" y="3003"/>
                  </a:cubicBezTo>
                  <a:cubicBezTo>
                    <a:pt x="7786" y="2451"/>
                    <a:pt x="7069" y="1977"/>
                    <a:pt x="6359" y="1606"/>
                  </a:cubicBezTo>
                  <a:cubicBezTo>
                    <a:pt x="6181" y="1515"/>
                    <a:pt x="6013" y="1412"/>
                    <a:pt x="5836" y="1334"/>
                  </a:cubicBezTo>
                  <a:cubicBezTo>
                    <a:pt x="5660" y="1254"/>
                    <a:pt x="5487" y="1176"/>
                    <a:pt x="5318" y="1099"/>
                  </a:cubicBezTo>
                  <a:cubicBezTo>
                    <a:pt x="5234" y="1060"/>
                    <a:pt x="5150" y="1023"/>
                    <a:pt x="5067" y="985"/>
                  </a:cubicBezTo>
                  <a:cubicBezTo>
                    <a:pt x="4981" y="953"/>
                    <a:pt x="4898" y="922"/>
                    <a:pt x="4814" y="891"/>
                  </a:cubicBezTo>
                  <a:cubicBezTo>
                    <a:pt x="4647" y="829"/>
                    <a:pt x="4484" y="768"/>
                    <a:pt x="4324" y="709"/>
                  </a:cubicBezTo>
                  <a:cubicBezTo>
                    <a:pt x="3035" y="262"/>
                    <a:pt x="1934" y="116"/>
                    <a:pt x="1180" y="38"/>
                  </a:cubicBezTo>
                  <a:cubicBezTo>
                    <a:pt x="801" y="12"/>
                    <a:pt x="505" y="13"/>
                    <a:pt x="305" y="5"/>
                  </a:cubicBezTo>
                  <a:cubicBezTo>
                    <a:pt x="209" y="3"/>
                    <a:pt x="134" y="2"/>
                    <a:pt x="7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5"/>
            <p:cNvSpPr/>
            <p:nvPr/>
          </p:nvSpPr>
          <p:spPr>
            <a:xfrm>
              <a:off x="5973975" y="4034375"/>
              <a:ext cx="117750" cy="42650"/>
            </a:xfrm>
            <a:custGeom>
              <a:rect b="b" l="l" r="r" t="t"/>
              <a:pathLst>
                <a:path extrusionOk="0" h="1706" w="4710">
                  <a:moveTo>
                    <a:pt x="2704" y="1"/>
                  </a:moveTo>
                  <a:cubicBezTo>
                    <a:pt x="611" y="1"/>
                    <a:pt x="0" y="1614"/>
                    <a:pt x="0" y="1614"/>
                  </a:cubicBezTo>
                  <a:lnTo>
                    <a:pt x="1249" y="1706"/>
                  </a:lnTo>
                  <a:cubicBezTo>
                    <a:pt x="1851" y="728"/>
                    <a:pt x="2925" y="523"/>
                    <a:pt x="3718" y="523"/>
                  </a:cubicBezTo>
                  <a:cubicBezTo>
                    <a:pt x="4286" y="523"/>
                    <a:pt x="4710" y="628"/>
                    <a:pt x="4710" y="628"/>
                  </a:cubicBezTo>
                  <a:cubicBezTo>
                    <a:pt x="4534" y="90"/>
                    <a:pt x="3695" y="45"/>
                    <a:pt x="3424" y="45"/>
                  </a:cubicBezTo>
                  <a:cubicBezTo>
                    <a:pt x="3370" y="45"/>
                    <a:pt x="3338" y="47"/>
                    <a:pt x="3338" y="47"/>
                  </a:cubicBezTo>
                  <a:cubicBezTo>
                    <a:pt x="3113" y="15"/>
                    <a:pt x="2902" y="1"/>
                    <a:pt x="270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5"/>
            <p:cNvSpPr/>
            <p:nvPr/>
          </p:nvSpPr>
          <p:spPr>
            <a:xfrm>
              <a:off x="6021575" y="4031525"/>
              <a:ext cx="138100" cy="102075"/>
            </a:xfrm>
            <a:custGeom>
              <a:rect b="b" l="l" r="r" t="t"/>
              <a:pathLst>
                <a:path extrusionOk="0" h="4083" w="5524">
                  <a:moveTo>
                    <a:pt x="1419" y="1"/>
                  </a:moveTo>
                  <a:cubicBezTo>
                    <a:pt x="605" y="1"/>
                    <a:pt x="1" y="203"/>
                    <a:pt x="1" y="203"/>
                  </a:cubicBezTo>
                  <a:cubicBezTo>
                    <a:pt x="71" y="200"/>
                    <a:pt x="141" y="198"/>
                    <a:pt x="209" y="198"/>
                  </a:cubicBezTo>
                  <a:cubicBezTo>
                    <a:pt x="3712" y="198"/>
                    <a:pt x="3997" y="4083"/>
                    <a:pt x="3997" y="4083"/>
                  </a:cubicBezTo>
                  <a:lnTo>
                    <a:pt x="5523" y="4083"/>
                  </a:lnTo>
                  <a:cubicBezTo>
                    <a:pt x="4935" y="627"/>
                    <a:pt x="2851" y="1"/>
                    <a:pt x="1419"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5"/>
            <p:cNvSpPr/>
            <p:nvPr/>
          </p:nvSpPr>
          <p:spPr>
            <a:xfrm>
              <a:off x="6341800" y="4691125"/>
              <a:ext cx="56525" cy="27075"/>
            </a:xfrm>
            <a:custGeom>
              <a:rect b="b" l="l" r="r" t="t"/>
              <a:pathLst>
                <a:path extrusionOk="0" h="1083" w="2261">
                  <a:moveTo>
                    <a:pt x="73" y="1"/>
                  </a:moveTo>
                  <a:lnTo>
                    <a:pt x="0" y="925"/>
                  </a:lnTo>
                  <a:lnTo>
                    <a:pt x="2043" y="1082"/>
                  </a:lnTo>
                  <a:lnTo>
                    <a:pt x="2261" y="304"/>
                  </a:lnTo>
                  <a:lnTo>
                    <a:pt x="73"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5"/>
            <p:cNvSpPr/>
            <p:nvPr/>
          </p:nvSpPr>
          <p:spPr>
            <a:xfrm>
              <a:off x="6346600" y="4697900"/>
              <a:ext cx="42875" cy="14125"/>
            </a:xfrm>
            <a:custGeom>
              <a:rect b="b" l="l" r="r" t="t"/>
              <a:pathLst>
                <a:path extrusionOk="0" h="565" w="1715">
                  <a:moveTo>
                    <a:pt x="301" y="0"/>
                  </a:moveTo>
                  <a:lnTo>
                    <a:pt x="270" y="41"/>
                  </a:lnTo>
                  <a:cubicBezTo>
                    <a:pt x="101" y="273"/>
                    <a:pt x="0" y="425"/>
                    <a:pt x="14" y="435"/>
                  </a:cubicBezTo>
                  <a:cubicBezTo>
                    <a:pt x="14" y="435"/>
                    <a:pt x="15" y="436"/>
                    <a:pt x="15" y="436"/>
                  </a:cubicBezTo>
                  <a:cubicBezTo>
                    <a:pt x="34" y="436"/>
                    <a:pt x="141" y="320"/>
                    <a:pt x="301" y="133"/>
                  </a:cubicBezTo>
                  <a:lnTo>
                    <a:pt x="301" y="133"/>
                  </a:lnTo>
                  <a:cubicBezTo>
                    <a:pt x="383" y="243"/>
                    <a:pt x="470" y="357"/>
                    <a:pt x="560" y="476"/>
                  </a:cubicBezTo>
                  <a:lnTo>
                    <a:pt x="590" y="515"/>
                  </a:lnTo>
                  <a:lnTo>
                    <a:pt x="630" y="486"/>
                  </a:lnTo>
                  <a:cubicBezTo>
                    <a:pt x="702" y="434"/>
                    <a:pt x="775" y="381"/>
                    <a:pt x="851" y="326"/>
                  </a:cubicBezTo>
                  <a:cubicBezTo>
                    <a:pt x="914" y="280"/>
                    <a:pt x="975" y="234"/>
                    <a:pt x="1035" y="190"/>
                  </a:cubicBezTo>
                  <a:lnTo>
                    <a:pt x="1035" y="190"/>
                  </a:lnTo>
                  <a:cubicBezTo>
                    <a:pt x="1127" y="309"/>
                    <a:pt x="1216" y="422"/>
                    <a:pt x="1301" y="532"/>
                  </a:cubicBezTo>
                  <a:lnTo>
                    <a:pt x="1327" y="564"/>
                  </a:lnTo>
                  <a:lnTo>
                    <a:pt x="1357" y="541"/>
                  </a:lnTo>
                  <a:cubicBezTo>
                    <a:pt x="1580" y="370"/>
                    <a:pt x="1714" y="254"/>
                    <a:pt x="1705" y="241"/>
                  </a:cubicBezTo>
                  <a:cubicBezTo>
                    <a:pt x="1704" y="240"/>
                    <a:pt x="1703" y="240"/>
                    <a:pt x="1701" y="240"/>
                  </a:cubicBezTo>
                  <a:cubicBezTo>
                    <a:pt x="1676" y="240"/>
                    <a:pt x="1543" y="320"/>
                    <a:pt x="1344" y="452"/>
                  </a:cubicBezTo>
                  <a:lnTo>
                    <a:pt x="1344" y="452"/>
                  </a:lnTo>
                  <a:cubicBezTo>
                    <a:pt x="1261" y="336"/>
                    <a:pt x="1175" y="215"/>
                    <a:pt x="1086" y="88"/>
                  </a:cubicBezTo>
                  <a:lnTo>
                    <a:pt x="1057" y="47"/>
                  </a:lnTo>
                  <a:lnTo>
                    <a:pt x="1015" y="78"/>
                  </a:lnTo>
                  <a:cubicBezTo>
                    <a:pt x="942" y="131"/>
                    <a:pt x="867" y="185"/>
                    <a:pt x="789" y="241"/>
                  </a:cubicBezTo>
                  <a:cubicBezTo>
                    <a:pt x="728" y="287"/>
                    <a:pt x="667" y="331"/>
                    <a:pt x="609" y="375"/>
                  </a:cubicBezTo>
                  <a:lnTo>
                    <a:pt x="609" y="375"/>
                  </a:lnTo>
                  <a:cubicBezTo>
                    <a:pt x="514" y="259"/>
                    <a:pt x="422" y="148"/>
                    <a:pt x="335" y="41"/>
                  </a:cubicBezTo>
                  <a:lnTo>
                    <a:pt x="301"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5"/>
            <p:cNvSpPr/>
            <p:nvPr/>
          </p:nvSpPr>
          <p:spPr>
            <a:xfrm>
              <a:off x="5537575" y="4074725"/>
              <a:ext cx="650375" cy="978050"/>
            </a:xfrm>
            <a:custGeom>
              <a:rect b="b" l="l" r="r" t="t"/>
              <a:pathLst>
                <a:path extrusionOk="0" h="39122" w="26015">
                  <a:moveTo>
                    <a:pt x="15702" y="0"/>
                  </a:moveTo>
                  <a:lnTo>
                    <a:pt x="8170" y="445"/>
                  </a:lnTo>
                  <a:lnTo>
                    <a:pt x="5116" y="1216"/>
                  </a:lnTo>
                  <a:cubicBezTo>
                    <a:pt x="1" y="4220"/>
                    <a:pt x="111" y="13886"/>
                    <a:pt x="111" y="13886"/>
                  </a:cubicBezTo>
                  <a:lnTo>
                    <a:pt x="961" y="35986"/>
                  </a:lnTo>
                  <a:cubicBezTo>
                    <a:pt x="961" y="35986"/>
                    <a:pt x="177" y="36516"/>
                    <a:pt x="91" y="37100"/>
                  </a:cubicBezTo>
                  <a:cubicBezTo>
                    <a:pt x="7" y="37683"/>
                    <a:pt x="431" y="39062"/>
                    <a:pt x="431" y="39062"/>
                  </a:cubicBezTo>
                  <a:lnTo>
                    <a:pt x="23854" y="39122"/>
                  </a:lnTo>
                  <a:cubicBezTo>
                    <a:pt x="23854" y="39122"/>
                    <a:pt x="23220" y="34942"/>
                    <a:pt x="23125" y="34096"/>
                  </a:cubicBezTo>
                  <a:cubicBezTo>
                    <a:pt x="22662" y="29958"/>
                    <a:pt x="22198" y="24199"/>
                    <a:pt x="22198" y="24199"/>
                  </a:cubicBezTo>
                  <a:lnTo>
                    <a:pt x="26015" y="4710"/>
                  </a:lnTo>
                  <a:cubicBezTo>
                    <a:pt x="24797" y="3411"/>
                    <a:pt x="15946" y="81"/>
                    <a:pt x="1570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5"/>
            <p:cNvSpPr/>
            <p:nvPr/>
          </p:nvSpPr>
          <p:spPr>
            <a:xfrm>
              <a:off x="5669975" y="4696975"/>
              <a:ext cx="442225" cy="234350"/>
            </a:xfrm>
            <a:custGeom>
              <a:rect b="b" l="l" r="r" t="t"/>
              <a:pathLst>
                <a:path extrusionOk="0" h="9374" w="17689">
                  <a:moveTo>
                    <a:pt x="873" y="1"/>
                  </a:moveTo>
                  <a:cubicBezTo>
                    <a:pt x="603" y="1"/>
                    <a:pt x="365" y="88"/>
                    <a:pt x="237" y="328"/>
                  </a:cubicBezTo>
                  <a:cubicBezTo>
                    <a:pt x="0" y="772"/>
                    <a:pt x="413" y="1276"/>
                    <a:pt x="800" y="1598"/>
                  </a:cubicBezTo>
                  <a:cubicBezTo>
                    <a:pt x="3552" y="3894"/>
                    <a:pt x="6769" y="5550"/>
                    <a:pt x="9956" y="7188"/>
                  </a:cubicBezTo>
                  <a:cubicBezTo>
                    <a:pt x="11662" y="8064"/>
                    <a:pt x="13399" y="8951"/>
                    <a:pt x="15287" y="9287"/>
                  </a:cubicBezTo>
                  <a:cubicBezTo>
                    <a:pt x="15566" y="9337"/>
                    <a:pt x="15853" y="9374"/>
                    <a:pt x="16136" y="9374"/>
                  </a:cubicBezTo>
                  <a:cubicBezTo>
                    <a:pt x="16395" y="9374"/>
                    <a:pt x="16651" y="9343"/>
                    <a:pt x="16897" y="9264"/>
                  </a:cubicBezTo>
                  <a:cubicBezTo>
                    <a:pt x="17413" y="9098"/>
                    <a:pt x="17617" y="8443"/>
                    <a:pt x="17689" y="7905"/>
                  </a:cubicBezTo>
                  <a:cubicBezTo>
                    <a:pt x="12283" y="5413"/>
                    <a:pt x="7185" y="2724"/>
                    <a:pt x="1779" y="232"/>
                  </a:cubicBezTo>
                  <a:cubicBezTo>
                    <a:pt x="1507" y="107"/>
                    <a:pt x="1171" y="1"/>
                    <a:pt x="8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5"/>
            <p:cNvSpPr/>
            <p:nvPr/>
          </p:nvSpPr>
          <p:spPr>
            <a:xfrm>
              <a:off x="5475250" y="4120150"/>
              <a:ext cx="161675" cy="370475"/>
            </a:xfrm>
            <a:custGeom>
              <a:rect b="b" l="l" r="r" t="t"/>
              <a:pathLst>
                <a:path extrusionOk="0" h="14819" w="6467">
                  <a:moveTo>
                    <a:pt x="6466" y="0"/>
                  </a:moveTo>
                  <a:cubicBezTo>
                    <a:pt x="6466" y="0"/>
                    <a:pt x="3095" y="1126"/>
                    <a:pt x="2005" y="4249"/>
                  </a:cubicBezTo>
                  <a:cubicBezTo>
                    <a:pt x="801" y="7700"/>
                    <a:pt x="1" y="14400"/>
                    <a:pt x="1" y="14400"/>
                  </a:cubicBezTo>
                  <a:lnTo>
                    <a:pt x="3332" y="14818"/>
                  </a:lnTo>
                  <a:lnTo>
                    <a:pt x="6466"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5"/>
            <p:cNvSpPr/>
            <p:nvPr/>
          </p:nvSpPr>
          <p:spPr>
            <a:xfrm>
              <a:off x="6033075" y="4178725"/>
              <a:ext cx="256650" cy="427125"/>
            </a:xfrm>
            <a:custGeom>
              <a:rect b="b" l="l" r="r" t="t"/>
              <a:pathLst>
                <a:path extrusionOk="0" h="17085" w="10266">
                  <a:moveTo>
                    <a:pt x="4237" y="1"/>
                  </a:moveTo>
                  <a:cubicBezTo>
                    <a:pt x="1" y="1"/>
                    <a:pt x="715" y="9589"/>
                    <a:pt x="715" y="9589"/>
                  </a:cubicBezTo>
                  <a:lnTo>
                    <a:pt x="1197" y="16958"/>
                  </a:lnTo>
                  <a:lnTo>
                    <a:pt x="10265" y="17084"/>
                  </a:lnTo>
                  <a:cubicBezTo>
                    <a:pt x="10265" y="17084"/>
                    <a:pt x="9763" y="8708"/>
                    <a:pt x="8883" y="5818"/>
                  </a:cubicBezTo>
                  <a:cubicBezTo>
                    <a:pt x="8004" y="2928"/>
                    <a:pt x="6195" y="550"/>
                    <a:pt x="6195" y="550"/>
                  </a:cubicBezTo>
                  <a:cubicBezTo>
                    <a:pt x="5447" y="169"/>
                    <a:pt x="4798" y="1"/>
                    <a:pt x="423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5"/>
            <p:cNvSpPr/>
            <p:nvPr/>
          </p:nvSpPr>
          <p:spPr>
            <a:xfrm>
              <a:off x="5505000" y="4286250"/>
              <a:ext cx="749175" cy="63075"/>
            </a:xfrm>
            <a:custGeom>
              <a:rect b="b" l="l" r="r" t="t"/>
              <a:pathLst>
                <a:path extrusionOk="0" h="2523" w="29967">
                  <a:moveTo>
                    <a:pt x="5351" y="1"/>
                  </a:moveTo>
                  <a:cubicBezTo>
                    <a:pt x="5227" y="1"/>
                    <a:pt x="5103" y="30"/>
                    <a:pt x="4995" y="79"/>
                  </a:cubicBezTo>
                  <a:cubicBezTo>
                    <a:pt x="4804" y="161"/>
                    <a:pt x="4643" y="281"/>
                    <a:pt x="4490" y="396"/>
                  </a:cubicBezTo>
                  <a:cubicBezTo>
                    <a:pt x="4188" y="627"/>
                    <a:pt x="3899" y="863"/>
                    <a:pt x="3568" y="936"/>
                  </a:cubicBezTo>
                  <a:cubicBezTo>
                    <a:pt x="3480" y="956"/>
                    <a:pt x="3392" y="965"/>
                    <a:pt x="3304" y="965"/>
                  </a:cubicBezTo>
                  <a:cubicBezTo>
                    <a:pt x="3066" y="965"/>
                    <a:pt x="2837" y="899"/>
                    <a:pt x="2633" y="821"/>
                  </a:cubicBezTo>
                  <a:cubicBezTo>
                    <a:pt x="2071" y="606"/>
                    <a:pt x="1645" y="261"/>
                    <a:pt x="1205" y="196"/>
                  </a:cubicBezTo>
                  <a:cubicBezTo>
                    <a:pt x="1112" y="178"/>
                    <a:pt x="1024" y="170"/>
                    <a:pt x="940" y="170"/>
                  </a:cubicBezTo>
                  <a:cubicBezTo>
                    <a:pt x="634" y="170"/>
                    <a:pt x="392" y="277"/>
                    <a:pt x="251" y="379"/>
                  </a:cubicBezTo>
                  <a:cubicBezTo>
                    <a:pt x="66" y="513"/>
                    <a:pt x="1" y="615"/>
                    <a:pt x="1" y="615"/>
                  </a:cubicBezTo>
                  <a:cubicBezTo>
                    <a:pt x="1" y="616"/>
                    <a:pt x="1" y="616"/>
                    <a:pt x="1" y="616"/>
                  </a:cubicBezTo>
                  <a:cubicBezTo>
                    <a:pt x="10" y="616"/>
                    <a:pt x="83" y="519"/>
                    <a:pt x="263" y="396"/>
                  </a:cubicBezTo>
                  <a:cubicBezTo>
                    <a:pt x="402" y="303"/>
                    <a:pt x="630" y="207"/>
                    <a:pt x="918" y="207"/>
                  </a:cubicBezTo>
                  <a:cubicBezTo>
                    <a:pt x="1006" y="207"/>
                    <a:pt x="1099" y="216"/>
                    <a:pt x="1198" y="236"/>
                  </a:cubicBezTo>
                  <a:cubicBezTo>
                    <a:pt x="1623" y="304"/>
                    <a:pt x="2041" y="650"/>
                    <a:pt x="2612" y="875"/>
                  </a:cubicBezTo>
                  <a:cubicBezTo>
                    <a:pt x="2822" y="958"/>
                    <a:pt x="3062" y="1029"/>
                    <a:pt x="3315" y="1029"/>
                  </a:cubicBezTo>
                  <a:cubicBezTo>
                    <a:pt x="3403" y="1029"/>
                    <a:pt x="3492" y="1021"/>
                    <a:pt x="3582" y="1001"/>
                  </a:cubicBezTo>
                  <a:cubicBezTo>
                    <a:pt x="3936" y="926"/>
                    <a:pt x="4232" y="682"/>
                    <a:pt x="4535" y="455"/>
                  </a:cubicBezTo>
                  <a:cubicBezTo>
                    <a:pt x="4688" y="341"/>
                    <a:pt x="4846" y="227"/>
                    <a:pt x="5025" y="151"/>
                  </a:cubicBezTo>
                  <a:cubicBezTo>
                    <a:pt x="5126" y="106"/>
                    <a:pt x="5237" y="80"/>
                    <a:pt x="5347" y="80"/>
                  </a:cubicBezTo>
                  <a:cubicBezTo>
                    <a:pt x="5430" y="80"/>
                    <a:pt x="5513" y="95"/>
                    <a:pt x="5592" y="128"/>
                  </a:cubicBezTo>
                  <a:cubicBezTo>
                    <a:pt x="5779" y="197"/>
                    <a:pt x="5922" y="358"/>
                    <a:pt x="6039" y="534"/>
                  </a:cubicBezTo>
                  <a:cubicBezTo>
                    <a:pt x="6159" y="711"/>
                    <a:pt x="6259" y="910"/>
                    <a:pt x="6395" y="1096"/>
                  </a:cubicBezTo>
                  <a:cubicBezTo>
                    <a:pt x="6527" y="1282"/>
                    <a:pt x="6713" y="1455"/>
                    <a:pt x="6949" y="1526"/>
                  </a:cubicBezTo>
                  <a:cubicBezTo>
                    <a:pt x="7057" y="1562"/>
                    <a:pt x="7170" y="1577"/>
                    <a:pt x="7284" y="1577"/>
                  </a:cubicBezTo>
                  <a:cubicBezTo>
                    <a:pt x="7415" y="1577"/>
                    <a:pt x="7547" y="1557"/>
                    <a:pt x="7674" y="1524"/>
                  </a:cubicBezTo>
                  <a:cubicBezTo>
                    <a:pt x="7912" y="1463"/>
                    <a:pt x="8139" y="1359"/>
                    <a:pt x="8354" y="1234"/>
                  </a:cubicBezTo>
                  <a:cubicBezTo>
                    <a:pt x="8572" y="1106"/>
                    <a:pt x="8771" y="959"/>
                    <a:pt x="8986" y="827"/>
                  </a:cubicBezTo>
                  <a:cubicBezTo>
                    <a:pt x="9198" y="694"/>
                    <a:pt x="9422" y="572"/>
                    <a:pt x="9664" y="498"/>
                  </a:cubicBezTo>
                  <a:cubicBezTo>
                    <a:pt x="9791" y="462"/>
                    <a:pt x="9923" y="440"/>
                    <a:pt x="10056" y="440"/>
                  </a:cubicBezTo>
                  <a:cubicBezTo>
                    <a:pt x="10175" y="440"/>
                    <a:pt x="10294" y="457"/>
                    <a:pt x="10408" y="497"/>
                  </a:cubicBezTo>
                  <a:cubicBezTo>
                    <a:pt x="10902" y="661"/>
                    <a:pt x="11253" y="1104"/>
                    <a:pt x="11689" y="1445"/>
                  </a:cubicBezTo>
                  <a:cubicBezTo>
                    <a:pt x="11907" y="1617"/>
                    <a:pt x="12161" y="1773"/>
                    <a:pt x="12451" y="1818"/>
                  </a:cubicBezTo>
                  <a:cubicBezTo>
                    <a:pt x="12539" y="1835"/>
                    <a:pt x="12628" y="1843"/>
                    <a:pt x="12718" y="1843"/>
                  </a:cubicBezTo>
                  <a:cubicBezTo>
                    <a:pt x="12920" y="1843"/>
                    <a:pt x="13122" y="1802"/>
                    <a:pt x="13310" y="1731"/>
                  </a:cubicBezTo>
                  <a:cubicBezTo>
                    <a:pt x="13856" y="1525"/>
                    <a:pt x="14320" y="1165"/>
                    <a:pt x="14827" y="887"/>
                  </a:cubicBezTo>
                  <a:cubicBezTo>
                    <a:pt x="15080" y="750"/>
                    <a:pt x="15341" y="622"/>
                    <a:pt x="15618" y="571"/>
                  </a:cubicBezTo>
                  <a:cubicBezTo>
                    <a:pt x="15718" y="552"/>
                    <a:pt x="15819" y="542"/>
                    <a:pt x="15920" y="542"/>
                  </a:cubicBezTo>
                  <a:cubicBezTo>
                    <a:pt x="16096" y="542"/>
                    <a:pt x="16270" y="572"/>
                    <a:pt x="16434" y="635"/>
                  </a:cubicBezTo>
                  <a:cubicBezTo>
                    <a:pt x="16955" y="835"/>
                    <a:pt x="17362" y="1248"/>
                    <a:pt x="17871" y="1491"/>
                  </a:cubicBezTo>
                  <a:cubicBezTo>
                    <a:pt x="17997" y="1555"/>
                    <a:pt x="18132" y="1599"/>
                    <a:pt x="18269" y="1633"/>
                  </a:cubicBezTo>
                  <a:cubicBezTo>
                    <a:pt x="18370" y="1654"/>
                    <a:pt x="18473" y="1662"/>
                    <a:pt x="18575" y="1662"/>
                  </a:cubicBezTo>
                  <a:cubicBezTo>
                    <a:pt x="18613" y="1662"/>
                    <a:pt x="18651" y="1661"/>
                    <a:pt x="18689" y="1659"/>
                  </a:cubicBezTo>
                  <a:cubicBezTo>
                    <a:pt x="18969" y="1639"/>
                    <a:pt x="19232" y="1545"/>
                    <a:pt x="19473" y="1433"/>
                  </a:cubicBezTo>
                  <a:cubicBezTo>
                    <a:pt x="19961" y="1212"/>
                    <a:pt x="20392" y="910"/>
                    <a:pt x="20865" y="754"/>
                  </a:cubicBezTo>
                  <a:cubicBezTo>
                    <a:pt x="21028" y="700"/>
                    <a:pt x="21197" y="667"/>
                    <a:pt x="21363" y="667"/>
                  </a:cubicBezTo>
                  <a:cubicBezTo>
                    <a:pt x="21436" y="667"/>
                    <a:pt x="21508" y="673"/>
                    <a:pt x="21579" y="687"/>
                  </a:cubicBezTo>
                  <a:cubicBezTo>
                    <a:pt x="21814" y="726"/>
                    <a:pt x="22020" y="854"/>
                    <a:pt x="22201" y="1004"/>
                  </a:cubicBezTo>
                  <a:cubicBezTo>
                    <a:pt x="22383" y="1154"/>
                    <a:pt x="22545" y="1327"/>
                    <a:pt x="22722" y="1482"/>
                  </a:cubicBezTo>
                  <a:cubicBezTo>
                    <a:pt x="22897" y="1638"/>
                    <a:pt x="23092" y="1780"/>
                    <a:pt x="23318" y="1849"/>
                  </a:cubicBezTo>
                  <a:cubicBezTo>
                    <a:pt x="23435" y="1886"/>
                    <a:pt x="23555" y="1901"/>
                    <a:pt x="23674" y="1901"/>
                  </a:cubicBezTo>
                  <a:cubicBezTo>
                    <a:pt x="23783" y="1901"/>
                    <a:pt x="23891" y="1888"/>
                    <a:pt x="23995" y="1867"/>
                  </a:cubicBezTo>
                  <a:cubicBezTo>
                    <a:pt x="24213" y="1822"/>
                    <a:pt x="24415" y="1748"/>
                    <a:pt x="24612" y="1679"/>
                  </a:cubicBezTo>
                  <a:cubicBezTo>
                    <a:pt x="24918" y="1569"/>
                    <a:pt x="25227" y="1462"/>
                    <a:pt x="25524" y="1462"/>
                  </a:cubicBezTo>
                  <a:cubicBezTo>
                    <a:pt x="25604" y="1462"/>
                    <a:pt x="25683" y="1469"/>
                    <a:pt x="25760" y="1487"/>
                  </a:cubicBezTo>
                  <a:cubicBezTo>
                    <a:pt x="26129" y="1563"/>
                    <a:pt x="26388" y="1846"/>
                    <a:pt x="26648" y="2067"/>
                  </a:cubicBezTo>
                  <a:cubicBezTo>
                    <a:pt x="26778" y="2182"/>
                    <a:pt x="26914" y="2286"/>
                    <a:pt x="27061" y="2364"/>
                  </a:cubicBezTo>
                  <a:cubicBezTo>
                    <a:pt x="27209" y="2442"/>
                    <a:pt x="27366" y="2487"/>
                    <a:pt x="27519" y="2508"/>
                  </a:cubicBezTo>
                  <a:cubicBezTo>
                    <a:pt x="27593" y="2518"/>
                    <a:pt x="27666" y="2523"/>
                    <a:pt x="27738" y="2523"/>
                  </a:cubicBezTo>
                  <a:cubicBezTo>
                    <a:pt x="27965" y="2523"/>
                    <a:pt x="28178" y="2478"/>
                    <a:pt x="28366" y="2413"/>
                  </a:cubicBezTo>
                  <a:cubicBezTo>
                    <a:pt x="28617" y="2328"/>
                    <a:pt x="28826" y="2204"/>
                    <a:pt x="29001" y="2080"/>
                  </a:cubicBezTo>
                  <a:cubicBezTo>
                    <a:pt x="29351" y="1826"/>
                    <a:pt x="29578" y="1580"/>
                    <a:pt x="29735" y="1419"/>
                  </a:cubicBezTo>
                  <a:cubicBezTo>
                    <a:pt x="29809" y="1338"/>
                    <a:pt x="29866" y="1275"/>
                    <a:pt x="29909" y="1229"/>
                  </a:cubicBezTo>
                  <a:cubicBezTo>
                    <a:pt x="29948" y="1186"/>
                    <a:pt x="29967" y="1164"/>
                    <a:pt x="29965" y="1163"/>
                  </a:cubicBezTo>
                  <a:cubicBezTo>
                    <a:pt x="29965" y="1163"/>
                    <a:pt x="29965" y="1163"/>
                    <a:pt x="29965" y="1163"/>
                  </a:cubicBezTo>
                  <a:cubicBezTo>
                    <a:pt x="29962" y="1163"/>
                    <a:pt x="29941" y="1183"/>
                    <a:pt x="29901" y="1222"/>
                  </a:cubicBezTo>
                  <a:cubicBezTo>
                    <a:pt x="29857" y="1267"/>
                    <a:pt x="29796" y="1327"/>
                    <a:pt x="29720" y="1404"/>
                  </a:cubicBezTo>
                  <a:cubicBezTo>
                    <a:pt x="29559" y="1560"/>
                    <a:pt x="29327" y="1802"/>
                    <a:pt x="28977" y="2046"/>
                  </a:cubicBezTo>
                  <a:cubicBezTo>
                    <a:pt x="28802" y="2166"/>
                    <a:pt x="28596" y="2286"/>
                    <a:pt x="28351" y="2365"/>
                  </a:cubicBezTo>
                  <a:cubicBezTo>
                    <a:pt x="28170" y="2425"/>
                    <a:pt x="27968" y="2466"/>
                    <a:pt x="27754" y="2466"/>
                  </a:cubicBezTo>
                  <a:cubicBezTo>
                    <a:pt x="27680" y="2466"/>
                    <a:pt x="27604" y="2461"/>
                    <a:pt x="27527" y="2450"/>
                  </a:cubicBezTo>
                  <a:cubicBezTo>
                    <a:pt x="27380" y="2428"/>
                    <a:pt x="27230" y="2384"/>
                    <a:pt x="27091" y="2309"/>
                  </a:cubicBezTo>
                  <a:cubicBezTo>
                    <a:pt x="26951" y="2233"/>
                    <a:pt x="26820" y="2131"/>
                    <a:pt x="26692" y="2017"/>
                  </a:cubicBezTo>
                  <a:cubicBezTo>
                    <a:pt x="26563" y="1904"/>
                    <a:pt x="26435" y="1780"/>
                    <a:pt x="26288" y="1667"/>
                  </a:cubicBezTo>
                  <a:cubicBezTo>
                    <a:pt x="26142" y="1556"/>
                    <a:pt x="25972" y="1454"/>
                    <a:pt x="25776" y="1414"/>
                  </a:cubicBezTo>
                  <a:cubicBezTo>
                    <a:pt x="25689" y="1395"/>
                    <a:pt x="25602" y="1386"/>
                    <a:pt x="25515" y="1386"/>
                  </a:cubicBezTo>
                  <a:cubicBezTo>
                    <a:pt x="25204" y="1386"/>
                    <a:pt x="24889" y="1496"/>
                    <a:pt x="24585" y="1602"/>
                  </a:cubicBezTo>
                  <a:cubicBezTo>
                    <a:pt x="24387" y="1671"/>
                    <a:pt x="24187" y="1743"/>
                    <a:pt x="23979" y="1784"/>
                  </a:cubicBezTo>
                  <a:cubicBezTo>
                    <a:pt x="23880" y="1804"/>
                    <a:pt x="23779" y="1816"/>
                    <a:pt x="23679" y="1816"/>
                  </a:cubicBezTo>
                  <a:cubicBezTo>
                    <a:pt x="23566" y="1816"/>
                    <a:pt x="23453" y="1801"/>
                    <a:pt x="23344" y="1766"/>
                  </a:cubicBezTo>
                  <a:cubicBezTo>
                    <a:pt x="22921" y="1634"/>
                    <a:pt x="22630" y="1242"/>
                    <a:pt x="22260" y="933"/>
                  </a:cubicBezTo>
                  <a:cubicBezTo>
                    <a:pt x="22075" y="777"/>
                    <a:pt x="21852" y="637"/>
                    <a:pt x="21597" y="594"/>
                  </a:cubicBezTo>
                  <a:cubicBezTo>
                    <a:pt x="21519" y="579"/>
                    <a:pt x="21441" y="572"/>
                    <a:pt x="21362" y="572"/>
                  </a:cubicBezTo>
                  <a:cubicBezTo>
                    <a:pt x="21183" y="572"/>
                    <a:pt x="21004" y="607"/>
                    <a:pt x="20835" y="663"/>
                  </a:cubicBezTo>
                  <a:cubicBezTo>
                    <a:pt x="20342" y="825"/>
                    <a:pt x="19910" y="1127"/>
                    <a:pt x="19432" y="1343"/>
                  </a:cubicBezTo>
                  <a:cubicBezTo>
                    <a:pt x="19195" y="1452"/>
                    <a:pt x="18943" y="1539"/>
                    <a:pt x="18682" y="1557"/>
                  </a:cubicBezTo>
                  <a:cubicBezTo>
                    <a:pt x="18648" y="1559"/>
                    <a:pt x="18614" y="1560"/>
                    <a:pt x="18580" y="1560"/>
                  </a:cubicBezTo>
                  <a:cubicBezTo>
                    <a:pt x="18483" y="1560"/>
                    <a:pt x="18386" y="1552"/>
                    <a:pt x="18290" y="1532"/>
                  </a:cubicBezTo>
                  <a:cubicBezTo>
                    <a:pt x="18163" y="1502"/>
                    <a:pt x="18036" y="1460"/>
                    <a:pt x="17916" y="1399"/>
                  </a:cubicBezTo>
                  <a:cubicBezTo>
                    <a:pt x="17428" y="1166"/>
                    <a:pt x="17021" y="751"/>
                    <a:pt x="16471" y="537"/>
                  </a:cubicBezTo>
                  <a:cubicBezTo>
                    <a:pt x="16296" y="469"/>
                    <a:pt x="16107" y="438"/>
                    <a:pt x="15918" y="438"/>
                  </a:cubicBezTo>
                  <a:cubicBezTo>
                    <a:pt x="15810" y="438"/>
                    <a:pt x="15702" y="448"/>
                    <a:pt x="15597" y="468"/>
                  </a:cubicBezTo>
                  <a:cubicBezTo>
                    <a:pt x="15303" y="523"/>
                    <a:pt x="15034" y="656"/>
                    <a:pt x="14776" y="795"/>
                  </a:cubicBezTo>
                  <a:cubicBezTo>
                    <a:pt x="14261" y="1080"/>
                    <a:pt x="13798" y="1435"/>
                    <a:pt x="13274" y="1633"/>
                  </a:cubicBezTo>
                  <a:cubicBezTo>
                    <a:pt x="13094" y="1700"/>
                    <a:pt x="12904" y="1739"/>
                    <a:pt x="12717" y="1739"/>
                  </a:cubicBezTo>
                  <a:cubicBezTo>
                    <a:pt x="12634" y="1739"/>
                    <a:pt x="12551" y="1732"/>
                    <a:pt x="12470" y="1716"/>
                  </a:cubicBezTo>
                  <a:cubicBezTo>
                    <a:pt x="12202" y="1675"/>
                    <a:pt x="11965" y="1531"/>
                    <a:pt x="11752" y="1365"/>
                  </a:cubicBezTo>
                  <a:cubicBezTo>
                    <a:pt x="11538" y="1198"/>
                    <a:pt x="11345" y="1004"/>
                    <a:pt x="11137" y="828"/>
                  </a:cubicBezTo>
                  <a:cubicBezTo>
                    <a:pt x="10931" y="650"/>
                    <a:pt x="10702" y="488"/>
                    <a:pt x="10439" y="402"/>
                  </a:cubicBezTo>
                  <a:cubicBezTo>
                    <a:pt x="10316" y="359"/>
                    <a:pt x="10187" y="340"/>
                    <a:pt x="10059" y="340"/>
                  </a:cubicBezTo>
                  <a:cubicBezTo>
                    <a:pt x="9914" y="340"/>
                    <a:pt x="9770" y="364"/>
                    <a:pt x="9636" y="404"/>
                  </a:cubicBezTo>
                  <a:cubicBezTo>
                    <a:pt x="9380" y="483"/>
                    <a:pt x="9150" y="609"/>
                    <a:pt x="8935" y="745"/>
                  </a:cubicBezTo>
                  <a:cubicBezTo>
                    <a:pt x="8718" y="878"/>
                    <a:pt x="8516" y="1029"/>
                    <a:pt x="8307" y="1151"/>
                  </a:cubicBezTo>
                  <a:cubicBezTo>
                    <a:pt x="8097" y="1275"/>
                    <a:pt x="7877" y="1377"/>
                    <a:pt x="7650" y="1434"/>
                  </a:cubicBezTo>
                  <a:cubicBezTo>
                    <a:pt x="7528" y="1467"/>
                    <a:pt x="7403" y="1486"/>
                    <a:pt x="7279" y="1486"/>
                  </a:cubicBezTo>
                  <a:cubicBezTo>
                    <a:pt x="7176" y="1486"/>
                    <a:pt x="7074" y="1472"/>
                    <a:pt x="6977" y="1440"/>
                  </a:cubicBezTo>
                  <a:cubicBezTo>
                    <a:pt x="6762" y="1377"/>
                    <a:pt x="6593" y="1222"/>
                    <a:pt x="6466" y="1045"/>
                  </a:cubicBezTo>
                  <a:cubicBezTo>
                    <a:pt x="6334" y="867"/>
                    <a:pt x="6233" y="670"/>
                    <a:pt x="6108" y="487"/>
                  </a:cubicBezTo>
                  <a:cubicBezTo>
                    <a:pt x="5988" y="306"/>
                    <a:pt x="5832" y="129"/>
                    <a:pt x="5621" y="52"/>
                  </a:cubicBezTo>
                  <a:cubicBezTo>
                    <a:pt x="5534" y="16"/>
                    <a:pt x="5442" y="1"/>
                    <a:pt x="535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5"/>
            <p:cNvSpPr/>
            <p:nvPr/>
          </p:nvSpPr>
          <p:spPr>
            <a:xfrm>
              <a:off x="5478275" y="4427775"/>
              <a:ext cx="792525" cy="66175"/>
            </a:xfrm>
            <a:custGeom>
              <a:rect b="b" l="l" r="r" t="t"/>
              <a:pathLst>
                <a:path extrusionOk="0" h="2647" w="31701">
                  <a:moveTo>
                    <a:pt x="8354" y="0"/>
                  </a:moveTo>
                  <a:cubicBezTo>
                    <a:pt x="8014" y="0"/>
                    <a:pt x="7684" y="90"/>
                    <a:pt x="7386" y="198"/>
                  </a:cubicBezTo>
                  <a:cubicBezTo>
                    <a:pt x="6950" y="349"/>
                    <a:pt x="6547" y="537"/>
                    <a:pt x="6136" y="634"/>
                  </a:cubicBezTo>
                  <a:cubicBezTo>
                    <a:pt x="5953" y="683"/>
                    <a:pt x="5769" y="707"/>
                    <a:pt x="5589" y="707"/>
                  </a:cubicBezTo>
                  <a:cubicBezTo>
                    <a:pt x="5367" y="707"/>
                    <a:pt x="5151" y="671"/>
                    <a:pt x="4949" y="600"/>
                  </a:cubicBezTo>
                  <a:cubicBezTo>
                    <a:pt x="4583" y="477"/>
                    <a:pt x="4251" y="302"/>
                    <a:pt x="3908" y="201"/>
                  </a:cubicBezTo>
                  <a:cubicBezTo>
                    <a:pt x="3692" y="133"/>
                    <a:pt x="3474" y="107"/>
                    <a:pt x="3265" y="107"/>
                  </a:cubicBezTo>
                  <a:cubicBezTo>
                    <a:pt x="3144" y="107"/>
                    <a:pt x="3025" y="116"/>
                    <a:pt x="2911" y="129"/>
                  </a:cubicBezTo>
                  <a:cubicBezTo>
                    <a:pt x="2601" y="166"/>
                    <a:pt x="2318" y="230"/>
                    <a:pt x="2057" y="275"/>
                  </a:cubicBezTo>
                  <a:cubicBezTo>
                    <a:pt x="1795" y="321"/>
                    <a:pt x="1555" y="363"/>
                    <a:pt x="1342" y="410"/>
                  </a:cubicBezTo>
                  <a:cubicBezTo>
                    <a:pt x="1172" y="464"/>
                    <a:pt x="1015" y="481"/>
                    <a:pt x="874" y="481"/>
                  </a:cubicBezTo>
                  <a:cubicBezTo>
                    <a:pt x="663" y="481"/>
                    <a:pt x="487" y="443"/>
                    <a:pt x="350" y="435"/>
                  </a:cubicBezTo>
                  <a:cubicBezTo>
                    <a:pt x="240" y="425"/>
                    <a:pt x="153" y="416"/>
                    <a:pt x="90" y="409"/>
                  </a:cubicBezTo>
                  <a:cubicBezTo>
                    <a:pt x="46" y="405"/>
                    <a:pt x="18" y="403"/>
                    <a:pt x="7" y="403"/>
                  </a:cubicBezTo>
                  <a:cubicBezTo>
                    <a:pt x="3" y="403"/>
                    <a:pt x="1" y="403"/>
                    <a:pt x="1" y="404"/>
                  </a:cubicBezTo>
                  <a:cubicBezTo>
                    <a:pt x="0" y="405"/>
                    <a:pt x="30" y="411"/>
                    <a:pt x="88" y="419"/>
                  </a:cubicBezTo>
                  <a:cubicBezTo>
                    <a:pt x="152" y="429"/>
                    <a:pt x="238" y="441"/>
                    <a:pt x="348" y="456"/>
                  </a:cubicBezTo>
                  <a:cubicBezTo>
                    <a:pt x="462" y="472"/>
                    <a:pt x="603" y="493"/>
                    <a:pt x="770" y="510"/>
                  </a:cubicBezTo>
                  <a:cubicBezTo>
                    <a:pt x="815" y="514"/>
                    <a:pt x="863" y="518"/>
                    <a:pt x="913" y="518"/>
                  </a:cubicBezTo>
                  <a:cubicBezTo>
                    <a:pt x="956" y="518"/>
                    <a:pt x="1000" y="515"/>
                    <a:pt x="1045" y="508"/>
                  </a:cubicBezTo>
                  <a:cubicBezTo>
                    <a:pt x="1143" y="494"/>
                    <a:pt x="1243" y="471"/>
                    <a:pt x="1350" y="450"/>
                  </a:cubicBezTo>
                  <a:cubicBezTo>
                    <a:pt x="1564" y="406"/>
                    <a:pt x="1803" y="367"/>
                    <a:pt x="2066" y="325"/>
                  </a:cubicBezTo>
                  <a:cubicBezTo>
                    <a:pt x="2329" y="281"/>
                    <a:pt x="2612" y="221"/>
                    <a:pt x="2918" y="188"/>
                  </a:cubicBezTo>
                  <a:cubicBezTo>
                    <a:pt x="3024" y="176"/>
                    <a:pt x="3134" y="169"/>
                    <a:pt x="3245" y="169"/>
                  </a:cubicBezTo>
                  <a:cubicBezTo>
                    <a:pt x="3455" y="169"/>
                    <a:pt x="3673" y="195"/>
                    <a:pt x="3889" y="265"/>
                  </a:cubicBezTo>
                  <a:cubicBezTo>
                    <a:pt x="4223" y="366"/>
                    <a:pt x="4552" y="542"/>
                    <a:pt x="4926" y="671"/>
                  </a:cubicBezTo>
                  <a:cubicBezTo>
                    <a:pt x="5136" y="746"/>
                    <a:pt x="5367" y="786"/>
                    <a:pt x="5603" y="786"/>
                  </a:cubicBezTo>
                  <a:cubicBezTo>
                    <a:pt x="5786" y="786"/>
                    <a:pt x="5973" y="762"/>
                    <a:pt x="6155" y="714"/>
                  </a:cubicBezTo>
                  <a:cubicBezTo>
                    <a:pt x="6577" y="616"/>
                    <a:pt x="6983" y="427"/>
                    <a:pt x="7415" y="280"/>
                  </a:cubicBezTo>
                  <a:cubicBezTo>
                    <a:pt x="7708" y="175"/>
                    <a:pt x="8026" y="91"/>
                    <a:pt x="8347" y="91"/>
                  </a:cubicBezTo>
                  <a:cubicBezTo>
                    <a:pt x="8492" y="91"/>
                    <a:pt x="8638" y="108"/>
                    <a:pt x="8782" y="149"/>
                  </a:cubicBezTo>
                  <a:cubicBezTo>
                    <a:pt x="9243" y="277"/>
                    <a:pt x="9633" y="638"/>
                    <a:pt x="10156" y="770"/>
                  </a:cubicBezTo>
                  <a:cubicBezTo>
                    <a:pt x="10251" y="793"/>
                    <a:pt x="10350" y="805"/>
                    <a:pt x="10449" y="805"/>
                  </a:cubicBezTo>
                  <a:cubicBezTo>
                    <a:pt x="10485" y="805"/>
                    <a:pt x="10522" y="803"/>
                    <a:pt x="10558" y="800"/>
                  </a:cubicBezTo>
                  <a:cubicBezTo>
                    <a:pt x="10694" y="785"/>
                    <a:pt x="10824" y="750"/>
                    <a:pt x="10952" y="707"/>
                  </a:cubicBezTo>
                  <a:cubicBezTo>
                    <a:pt x="11207" y="618"/>
                    <a:pt x="11445" y="494"/>
                    <a:pt x="11697" y="408"/>
                  </a:cubicBezTo>
                  <a:cubicBezTo>
                    <a:pt x="11840" y="355"/>
                    <a:pt x="11992" y="322"/>
                    <a:pt x="12143" y="322"/>
                  </a:cubicBezTo>
                  <a:cubicBezTo>
                    <a:pt x="12252" y="322"/>
                    <a:pt x="12360" y="340"/>
                    <a:pt x="12463" y="380"/>
                  </a:cubicBezTo>
                  <a:cubicBezTo>
                    <a:pt x="12710" y="473"/>
                    <a:pt x="12917" y="665"/>
                    <a:pt x="13143" y="835"/>
                  </a:cubicBezTo>
                  <a:cubicBezTo>
                    <a:pt x="13256" y="921"/>
                    <a:pt x="13378" y="1002"/>
                    <a:pt x="13515" y="1060"/>
                  </a:cubicBezTo>
                  <a:cubicBezTo>
                    <a:pt x="13647" y="1117"/>
                    <a:pt x="13793" y="1142"/>
                    <a:pt x="13938" y="1142"/>
                  </a:cubicBezTo>
                  <a:cubicBezTo>
                    <a:pt x="13943" y="1142"/>
                    <a:pt x="13948" y="1142"/>
                    <a:pt x="13953" y="1142"/>
                  </a:cubicBezTo>
                  <a:cubicBezTo>
                    <a:pt x="14254" y="1131"/>
                    <a:pt x="14533" y="1016"/>
                    <a:pt x="14795" y="894"/>
                  </a:cubicBezTo>
                  <a:cubicBezTo>
                    <a:pt x="15060" y="772"/>
                    <a:pt x="15321" y="641"/>
                    <a:pt x="15599" y="571"/>
                  </a:cubicBezTo>
                  <a:cubicBezTo>
                    <a:pt x="15699" y="550"/>
                    <a:pt x="15801" y="535"/>
                    <a:pt x="15902" y="535"/>
                  </a:cubicBezTo>
                  <a:cubicBezTo>
                    <a:pt x="15941" y="535"/>
                    <a:pt x="15981" y="537"/>
                    <a:pt x="16020" y="542"/>
                  </a:cubicBezTo>
                  <a:cubicBezTo>
                    <a:pt x="16159" y="558"/>
                    <a:pt x="16295" y="607"/>
                    <a:pt x="16423" y="673"/>
                  </a:cubicBezTo>
                  <a:cubicBezTo>
                    <a:pt x="16680" y="809"/>
                    <a:pt x="16903" y="1005"/>
                    <a:pt x="17149" y="1174"/>
                  </a:cubicBezTo>
                  <a:cubicBezTo>
                    <a:pt x="17273" y="1258"/>
                    <a:pt x="17404" y="1335"/>
                    <a:pt x="17545" y="1390"/>
                  </a:cubicBezTo>
                  <a:cubicBezTo>
                    <a:pt x="17616" y="1416"/>
                    <a:pt x="17689" y="1441"/>
                    <a:pt x="17764" y="1451"/>
                  </a:cubicBezTo>
                  <a:lnTo>
                    <a:pt x="17877" y="1471"/>
                  </a:lnTo>
                  <a:lnTo>
                    <a:pt x="17989" y="1475"/>
                  </a:lnTo>
                  <a:cubicBezTo>
                    <a:pt x="18001" y="1475"/>
                    <a:pt x="18012" y="1475"/>
                    <a:pt x="18024" y="1475"/>
                  </a:cubicBezTo>
                  <a:cubicBezTo>
                    <a:pt x="18314" y="1475"/>
                    <a:pt x="18591" y="1391"/>
                    <a:pt x="18849" y="1297"/>
                  </a:cubicBezTo>
                  <a:cubicBezTo>
                    <a:pt x="19120" y="1198"/>
                    <a:pt x="19380" y="1085"/>
                    <a:pt x="19645" y="1005"/>
                  </a:cubicBezTo>
                  <a:cubicBezTo>
                    <a:pt x="19821" y="952"/>
                    <a:pt x="20003" y="914"/>
                    <a:pt x="20181" y="914"/>
                  </a:cubicBezTo>
                  <a:cubicBezTo>
                    <a:pt x="20269" y="914"/>
                    <a:pt x="20357" y="923"/>
                    <a:pt x="20442" y="945"/>
                  </a:cubicBezTo>
                  <a:cubicBezTo>
                    <a:pt x="20702" y="999"/>
                    <a:pt x="20919" y="1168"/>
                    <a:pt x="21113" y="1349"/>
                  </a:cubicBezTo>
                  <a:cubicBezTo>
                    <a:pt x="21307" y="1532"/>
                    <a:pt x="21490" y="1733"/>
                    <a:pt x="21714" y="1890"/>
                  </a:cubicBezTo>
                  <a:cubicBezTo>
                    <a:pt x="21916" y="2033"/>
                    <a:pt x="22164" y="2109"/>
                    <a:pt x="22406" y="2109"/>
                  </a:cubicBezTo>
                  <a:cubicBezTo>
                    <a:pt x="22433" y="2109"/>
                    <a:pt x="22459" y="2108"/>
                    <a:pt x="22485" y="2106"/>
                  </a:cubicBezTo>
                  <a:cubicBezTo>
                    <a:pt x="22754" y="2089"/>
                    <a:pt x="23001" y="1991"/>
                    <a:pt x="23229" y="1880"/>
                  </a:cubicBezTo>
                  <a:cubicBezTo>
                    <a:pt x="23458" y="1767"/>
                    <a:pt x="23672" y="1639"/>
                    <a:pt x="23884" y="1520"/>
                  </a:cubicBezTo>
                  <a:cubicBezTo>
                    <a:pt x="24261" y="1309"/>
                    <a:pt x="24659" y="1121"/>
                    <a:pt x="25061" y="1121"/>
                  </a:cubicBezTo>
                  <a:cubicBezTo>
                    <a:pt x="25108" y="1121"/>
                    <a:pt x="25154" y="1124"/>
                    <a:pt x="25201" y="1129"/>
                  </a:cubicBezTo>
                  <a:cubicBezTo>
                    <a:pt x="25649" y="1180"/>
                    <a:pt x="26030" y="1431"/>
                    <a:pt x="26372" y="1676"/>
                  </a:cubicBezTo>
                  <a:cubicBezTo>
                    <a:pt x="26718" y="1921"/>
                    <a:pt x="27038" y="2187"/>
                    <a:pt x="27399" y="2354"/>
                  </a:cubicBezTo>
                  <a:cubicBezTo>
                    <a:pt x="27755" y="2527"/>
                    <a:pt x="28128" y="2614"/>
                    <a:pt x="28483" y="2641"/>
                  </a:cubicBezTo>
                  <a:cubicBezTo>
                    <a:pt x="28545" y="2645"/>
                    <a:pt x="28606" y="2646"/>
                    <a:pt x="28667" y="2646"/>
                  </a:cubicBezTo>
                  <a:cubicBezTo>
                    <a:pt x="28955" y="2646"/>
                    <a:pt x="29227" y="2611"/>
                    <a:pt x="29479" y="2556"/>
                  </a:cubicBezTo>
                  <a:cubicBezTo>
                    <a:pt x="30088" y="2403"/>
                    <a:pt x="30566" y="2127"/>
                    <a:pt x="30900" y="1843"/>
                  </a:cubicBezTo>
                  <a:cubicBezTo>
                    <a:pt x="31237" y="1558"/>
                    <a:pt x="31429" y="1269"/>
                    <a:pt x="31548" y="1072"/>
                  </a:cubicBezTo>
                  <a:cubicBezTo>
                    <a:pt x="31603" y="971"/>
                    <a:pt x="31637" y="890"/>
                    <a:pt x="31664" y="837"/>
                  </a:cubicBezTo>
                  <a:cubicBezTo>
                    <a:pt x="31688" y="783"/>
                    <a:pt x="31700" y="755"/>
                    <a:pt x="31698" y="755"/>
                  </a:cubicBezTo>
                  <a:lnTo>
                    <a:pt x="31698" y="755"/>
                  </a:lnTo>
                  <a:cubicBezTo>
                    <a:pt x="31697" y="755"/>
                    <a:pt x="31681" y="781"/>
                    <a:pt x="31653" y="832"/>
                  </a:cubicBezTo>
                  <a:cubicBezTo>
                    <a:pt x="31624" y="884"/>
                    <a:pt x="31588" y="963"/>
                    <a:pt x="31530" y="1062"/>
                  </a:cubicBezTo>
                  <a:cubicBezTo>
                    <a:pt x="31405" y="1253"/>
                    <a:pt x="31210" y="1535"/>
                    <a:pt x="30874" y="1812"/>
                  </a:cubicBezTo>
                  <a:cubicBezTo>
                    <a:pt x="30541" y="2088"/>
                    <a:pt x="30066" y="2354"/>
                    <a:pt x="29466" y="2499"/>
                  </a:cubicBezTo>
                  <a:cubicBezTo>
                    <a:pt x="29226" y="2549"/>
                    <a:pt x="28968" y="2581"/>
                    <a:pt x="28697" y="2581"/>
                  </a:cubicBezTo>
                  <a:cubicBezTo>
                    <a:pt x="28628" y="2581"/>
                    <a:pt x="28558" y="2579"/>
                    <a:pt x="28487" y="2574"/>
                  </a:cubicBezTo>
                  <a:cubicBezTo>
                    <a:pt x="28140" y="2546"/>
                    <a:pt x="27777" y="2458"/>
                    <a:pt x="27431" y="2288"/>
                  </a:cubicBezTo>
                  <a:cubicBezTo>
                    <a:pt x="27082" y="2124"/>
                    <a:pt x="26766" y="1859"/>
                    <a:pt x="26420" y="1609"/>
                  </a:cubicBezTo>
                  <a:cubicBezTo>
                    <a:pt x="26076" y="1363"/>
                    <a:pt x="25687" y="1099"/>
                    <a:pt x="25210" y="1043"/>
                  </a:cubicBezTo>
                  <a:cubicBezTo>
                    <a:pt x="25159" y="1037"/>
                    <a:pt x="25107" y="1034"/>
                    <a:pt x="25056" y="1034"/>
                  </a:cubicBezTo>
                  <a:cubicBezTo>
                    <a:pt x="24630" y="1034"/>
                    <a:pt x="24217" y="1230"/>
                    <a:pt x="23839" y="1439"/>
                  </a:cubicBezTo>
                  <a:cubicBezTo>
                    <a:pt x="23625" y="1559"/>
                    <a:pt x="23412" y="1686"/>
                    <a:pt x="23188" y="1795"/>
                  </a:cubicBezTo>
                  <a:cubicBezTo>
                    <a:pt x="22965" y="1903"/>
                    <a:pt x="22727" y="1994"/>
                    <a:pt x="22479" y="2010"/>
                  </a:cubicBezTo>
                  <a:cubicBezTo>
                    <a:pt x="22457" y="2012"/>
                    <a:pt x="22435" y="2012"/>
                    <a:pt x="22412" y="2012"/>
                  </a:cubicBezTo>
                  <a:cubicBezTo>
                    <a:pt x="22186" y="2012"/>
                    <a:pt x="21961" y="1944"/>
                    <a:pt x="21770" y="1808"/>
                  </a:cubicBezTo>
                  <a:cubicBezTo>
                    <a:pt x="21559" y="1661"/>
                    <a:pt x="21380" y="1464"/>
                    <a:pt x="21181" y="1276"/>
                  </a:cubicBezTo>
                  <a:cubicBezTo>
                    <a:pt x="20984" y="1091"/>
                    <a:pt x="20752" y="907"/>
                    <a:pt x="20466" y="845"/>
                  </a:cubicBezTo>
                  <a:cubicBezTo>
                    <a:pt x="20371" y="822"/>
                    <a:pt x="20276" y="812"/>
                    <a:pt x="20180" y="812"/>
                  </a:cubicBezTo>
                  <a:cubicBezTo>
                    <a:pt x="19989" y="812"/>
                    <a:pt x="19797" y="852"/>
                    <a:pt x="19616" y="907"/>
                  </a:cubicBezTo>
                  <a:cubicBezTo>
                    <a:pt x="19342" y="989"/>
                    <a:pt x="19081" y="1102"/>
                    <a:pt x="18814" y="1199"/>
                  </a:cubicBezTo>
                  <a:cubicBezTo>
                    <a:pt x="18559" y="1292"/>
                    <a:pt x="18294" y="1371"/>
                    <a:pt x="18026" y="1371"/>
                  </a:cubicBezTo>
                  <a:cubicBezTo>
                    <a:pt x="18014" y="1371"/>
                    <a:pt x="18003" y="1371"/>
                    <a:pt x="17992" y="1371"/>
                  </a:cubicBezTo>
                  <a:lnTo>
                    <a:pt x="17887" y="1367"/>
                  </a:lnTo>
                  <a:lnTo>
                    <a:pt x="17784" y="1349"/>
                  </a:lnTo>
                  <a:cubicBezTo>
                    <a:pt x="17715" y="1340"/>
                    <a:pt x="17649" y="1317"/>
                    <a:pt x="17583" y="1292"/>
                  </a:cubicBezTo>
                  <a:cubicBezTo>
                    <a:pt x="17452" y="1242"/>
                    <a:pt x="17328" y="1168"/>
                    <a:pt x="17208" y="1087"/>
                  </a:cubicBezTo>
                  <a:cubicBezTo>
                    <a:pt x="16969" y="924"/>
                    <a:pt x="16743" y="724"/>
                    <a:pt x="16471" y="581"/>
                  </a:cubicBezTo>
                  <a:cubicBezTo>
                    <a:pt x="16336" y="510"/>
                    <a:pt x="16187" y="456"/>
                    <a:pt x="16032" y="438"/>
                  </a:cubicBezTo>
                  <a:cubicBezTo>
                    <a:pt x="15989" y="432"/>
                    <a:pt x="15946" y="430"/>
                    <a:pt x="15903" y="430"/>
                  </a:cubicBezTo>
                  <a:cubicBezTo>
                    <a:pt x="15792" y="430"/>
                    <a:pt x="15682" y="446"/>
                    <a:pt x="15574" y="469"/>
                  </a:cubicBezTo>
                  <a:cubicBezTo>
                    <a:pt x="15279" y="543"/>
                    <a:pt x="15014" y="679"/>
                    <a:pt x="14752" y="799"/>
                  </a:cubicBezTo>
                  <a:cubicBezTo>
                    <a:pt x="14492" y="921"/>
                    <a:pt x="14224" y="1029"/>
                    <a:pt x="13950" y="1039"/>
                  </a:cubicBezTo>
                  <a:cubicBezTo>
                    <a:pt x="13814" y="1039"/>
                    <a:pt x="13680" y="1017"/>
                    <a:pt x="13555" y="965"/>
                  </a:cubicBezTo>
                  <a:cubicBezTo>
                    <a:pt x="13431" y="912"/>
                    <a:pt x="13316" y="836"/>
                    <a:pt x="13205" y="753"/>
                  </a:cubicBezTo>
                  <a:cubicBezTo>
                    <a:pt x="12983" y="588"/>
                    <a:pt x="12772" y="389"/>
                    <a:pt x="12499" y="285"/>
                  </a:cubicBezTo>
                  <a:cubicBezTo>
                    <a:pt x="12384" y="240"/>
                    <a:pt x="12264" y="221"/>
                    <a:pt x="12145" y="221"/>
                  </a:cubicBezTo>
                  <a:cubicBezTo>
                    <a:pt x="11978" y="221"/>
                    <a:pt x="11813" y="258"/>
                    <a:pt x="11664" y="313"/>
                  </a:cubicBezTo>
                  <a:cubicBezTo>
                    <a:pt x="11403" y="404"/>
                    <a:pt x="11166" y="528"/>
                    <a:pt x="10920" y="613"/>
                  </a:cubicBezTo>
                  <a:cubicBezTo>
                    <a:pt x="10797" y="655"/>
                    <a:pt x="10673" y="688"/>
                    <a:pt x="10549" y="702"/>
                  </a:cubicBezTo>
                  <a:cubicBezTo>
                    <a:pt x="10513" y="705"/>
                    <a:pt x="10478" y="707"/>
                    <a:pt x="10443" y="707"/>
                  </a:cubicBezTo>
                  <a:cubicBezTo>
                    <a:pt x="10353" y="707"/>
                    <a:pt x="10265" y="697"/>
                    <a:pt x="10177" y="676"/>
                  </a:cubicBezTo>
                  <a:cubicBezTo>
                    <a:pt x="9689" y="556"/>
                    <a:pt x="9296" y="197"/>
                    <a:pt x="8808" y="60"/>
                  </a:cubicBezTo>
                  <a:cubicBezTo>
                    <a:pt x="8656" y="18"/>
                    <a:pt x="8504" y="0"/>
                    <a:pt x="835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5"/>
            <p:cNvSpPr/>
            <p:nvPr/>
          </p:nvSpPr>
          <p:spPr>
            <a:xfrm>
              <a:off x="5562150" y="4556650"/>
              <a:ext cx="512875" cy="92025"/>
            </a:xfrm>
            <a:custGeom>
              <a:rect b="b" l="l" r="r" t="t"/>
              <a:pathLst>
                <a:path extrusionOk="0" h="3681" w="20515">
                  <a:moveTo>
                    <a:pt x="11" y="0"/>
                  </a:moveTo>
                  <a:cubicBezTo>
                    <a:pt x="4" y="0"/>
                    <a:pt x="1" y="1"/>
                    <a:pt x="1" y="2"/>
                  </a:cubicBezTo>
                  <a:cubicBezTo>
                    <a:pt x="1" y="4"/>
                    <a:pt x="21" y="8"/>
                    <a:pt x="60" y="14"/>
                  </a:cubicBezTo>
                  <a:cubicBezTo>
                    <a:pt x="105" y="22"/>
                    <a:pt x="162" y="31"/>
                    <a:pt x="234" y="42"/>
                  </a:cubicBezTo>
                  <a:cubicBezTo>
                    <a:pt x="394" y="68"/>
                    <a:pt x="616" y="105"/>
                    <a:pt x="900" y="151"/>
                  </a:cubicBezTo>
                  <a:cubicBezTo>
                    <a:pt x="1480" y="244"/>
                    <a:pt x="2311" y="428"/>
                    <a:pt x="3361" y="524"/>
                  </a:cubicBezTo>
                  <a:cubicBezTo>
                    <a:pt x="3602" y="547"/>
                    <a:pt x="3855" y="559"/>
                    <a:pt x="4119" y="559"/>
                  </a:cubicBezTo>
                  <a:cubicBezTo>
                    <a:pt x="4428" y="559"/>
                    <a:pt x="4750" y="542"/>
                    <a:pt x="5081" y="507"/>
                  </a:cubicBezTo>
                  <a:cubicBezTo>
                    <a:pt x="5262" y="491"/>
                    <a:pt x="5447" y="476"/>
                    <a:pt x="5633" y="476"/>
                  </a:cubicBezTo>
                  <a:cubicBezTo>
                    <a:pt x="5764" y="476"/>
                    <a:pt x="5894" y="483"/>
                    <a:pt x="6025" y="503"/>
                  </a:cubicBezTo>
                  <a:cubicBezTo>
                    <a:pt x="6184" y="527"/>
                    <a:pt x="6341" y="570"/>
                    <a:pt x="6489" y="642"/>
                  </a:cubicBezTo>
                  <a:cubicBezTo>
                    <a:pt x="6637" y="712"/>
                    <a:pt x="6774" y="812"/>
                    <a:pt x="6909" y="918"/>
                  </a:cubicBezTo>
                  <a:cubicBezTo>
                    <a:pt x="7179" y="1127"/>
                    <a:pt x="7441" y="1393"/>
                    <a:pt x="7811" y="1508"/>
                  </a:cubicBezTo>
                  <a:cubicBezTo>
                    <a:pt x="7897" y="1536"/>
                    <a:pt x="7987" y="1548"/>
                    <a:pt x="8078" y="1548"/>
                  </a:cubicBezTo>
                  <a:cubicBezTo>
                    <a:pt x="8180" y="1548"/>
                    <a:pt x="8283" y="1532"/>
                    <a:pt x="8381" y="1506"/>
                  </a:cubicBezTo>
                  <a:cubicBezTo>
                    <a:pt x="8566" y="1454"/>
                    <a:pt x="8737" y="1370"/>
                    <a:pt x="8908" y="1292"/>
                  </a:cubicBezTo>
                  <a:cubicBezTo>
                    <a:pt x="9079" y="1215"/>
                    <a:pt x="9252" y="1138"/>
                    <a:pt x="9432" y="1115"/>
                  </a:cubicBezTo>
                  <a:cubicBezTo>
                    <a:pt x="9468" y="1110"/>
                    <a:pt x="9504" y="1107"/>
                    <a:pt x="9541" y="1107"/>
                  </a:cubicBezTo>
                  <a:cubicBezTo>
                    <a:pt x="9685" y="1107"/>
                    <a:pt x="9828" y="1150"/>
                    <a:pt x="9954" y="1230"/>
                  </a:cubicBezTo>
                  <a:cubicBezTo>
                    <a:pt x="10277" y="1421"/>
                    <a:pt x="10505" y="1780"/>
                    <a:pt x="10898" y="1951"/>
                  </a:cubicBezTo>
                  <a:cubicBezTo>
                    <a:pt x="11044" y="2016"/>
                    <a:pt x="11202" y="2040"/>
                    <a:pt x="11357" y="2040"/>
                  </a:cubicBezTo>
                  <a:cubicBezTo>
                    <a:pt x="11409" y="2040"/>
                    <a:pt x="11459" y="2038"/>
                    <a:pt x="11509" y="2033"/>
                  </a:cubicBezTo>
                  <a:cubicBezTo>
                    <a:pt x="11712" y="2013"/>
                    <a:pt x="11906" y="1960"/>
                    <a:pt x="12094" y="1905"/>
                  </a:cubicBezTo>
                  <a:cubicBezTo>
                    <a:pt x="12468" y="1793"/>
                    <a:pt x="12831" y="1652"/>
                    <a:pt x="13198" y="1644"/>
                  </a:cubicBezTo>
                  <a:cubicBezTo>
                    <a:pt x="13203" y="1644"/>
                    <a:pt x="13207" y="1644"/>
                    <a:pt x="13212" y="1644"/>
                  </a:cubicBezTo>
                  <a:cubicBezTo>
                    <a:pt x="13389" y="1644"/>
                    <a:pt x="13563" y="1677"/>
                    <a:pt x="13720" y="1752"/>
                  </a:cubicBezTo>
                  <a:cubicBezTo>
                    <a:pt x="13882" y="1827"/>
                    <a:pt x="14027" y="1935"/>
                    <a:pt x="14164" y="2051"/>
                  </a:cubicBezTo>
                  <a:cubicBezTo>
                    <a:pt x="14438" y="2281"/>
                    <a:pt x="14689" y="2552"/>
                    <a:pt x="15019" y="2703"/>
                  </a:cubicBezTo>
                  <a:cubicBezTo>
                    <a:pt x="15170" y="2773"/>
                    <a:pt x="15337" y="2806"/>
                    <a:pt x="15500" y="2806"/>
                  </a:cubicBezTo>
                  <a:cubicBezTo>
                    <a:pt x="15513" y="2806"/>
                    <a:pt x="15527" y="2806"/>
                    <a:pt x="15541" y="2806"/>
                  </a:cubicBezTo>
                  <a:cubicBezTo>
                    <a:pt x="15716" y="2798"/>
                    <a:pt x="15884" y="2758"/>
                    <a:pt x="16042" y="2705"/>
                  </a:cubicBezTo>
                  <a:cubicBezTo>
                    <a:pt x="16360" y="2604"/>
                    <a:pt x="16645" y="2452"/>
                    <a:pt x="16939" y="2385"/>
                  </a:cubicBezTo>
                  <a:cubicBezTo>
                    <a:pt x="17066" y="2355"/>
                    <a:pt x="17197" y="2337"/>
                    <a:pt x="17324" y="2337"/>
                  </a:cubicBezTo>
                  <a:cubicBezTo>
                    <a:pt x="17488" y="2337"/>
                    <a:pt x="17646" y="2367"/>
                    <a:pt x="17783" y="2438"/>
                  </a:cubicBezTo>
                  <a:cubicBezTo>
                    <a:pt x="17903" y="2501"/>
                    <a:pt x="17999" y="2598"/>
                    <a:pt x="18060" y="2714"/>
                  </a:cubicBezTo>
                  <a:cubicBezTo>
                    <a:pt x="18121" y="2831"/>
                    <a:pt x="18155" y="2960"/>
                    <a:pt x="18199" y="3086"/>
                  </a:cubicBezTo>
                  <a:cubicBezTo>
                    <a:pt x="18241" y="3211"/>
                    <a:pt x="18300" y="3336"/>
                    <a:pt x="18391" y="3432"/>
                  </a:cubicBezTo>
                  <a:cubicBezTo>
                    <a:pt x="18481" y="3529"/>
                    <a:pt x="18594" y="3595"/>
                    <a:pt x="18710" y="3633"/>
                  </a:cubicBezTo>
                  <a:cubicBezTo>
                    <a:pt x="18814" y="3667"/>
                    <a:pt x="18918" y="3681"/>
                    <a:pt x="19019" y="3681"/>
                  </a:cubicBezTo>
                  <a:cubicBezTo>
                    <a:pt x="19149" y="3681"/>
                    <a:pt x="19274" y="3658"/>
                    <a:pt x="19387" y="3622"/>
                  </a:cubicBezTo>
                  <a:cubicBezTo>
                    <a:pt x="19591" y="3557"/>
                    <a:pt x="19759" y="3438"/>
                    <a:pt x="19883" y="3307"/>
                  </a:cubicBezTo>
                  <a:cubicBezTo>
                    <a:pt x="20010" y="3177"/>
                    <a:pt x="20101" y="3037"/>
                    <a:pt x="20174" y="2909"/>
                  </a:cubicBezTo>
                  <a:cubicBezTo>
                    <a:pt x="20318" y="2649"/>
                    <a:pt x="20391" y="2432"/>
                    <a:pt x="20442" y="2286"/>
                  </a:cubicBezTo>
                  <a:cubicBezTo>
                    <a:pt x="20465" y="2217"/>
                    <a:pt x="20483" y="2162"/>
                    <a:pt x="20497" y="2118"/>
                  </a:cubicBezTo>
                  <a:cubicBezTo>
                    <a:pt x="20509" y="2081"/>
                    <a:pt x="20514" y="2061"/>
                    <a:pt x="20512" y="2061"/>
                  </a:cubicBezTo>
                  <a:cubicBezTo>
                    <a:pt x="20512" y="2061"/>
                    <a:pt x="20512" y="2061"/>
                    <a:pt x="20512" y="2061"/>
                  </a:cubicBezTo>
                  <a:cubicBezTo>
                    <a:pt x="20510" y="2061"/>
                    <a:pt x="20502" y="2079"/>
                    <a:pt x="20487" y="2115"/>
                  </a:cubicBezTo>
                  <a:cubicBezTo>
                    <a:pt x="20470" y="2158"/>
                    <a:pt x="20449" y="2211"/>
                    <a:pt x="20422" y="2279"/>
                  </a:cubicBezTo>
                  <a:cubicBezTo>
                    <a:pt x="20365" y="2421"/>
                    <a:pt x="20285" y="2636"/>
                    <a:pt x="20139" y="2889"/>
                  </a:cubicBezTo>
                  <a:cubicBezTo>
                    <a:pt x="20064" y="3013"/>
                    <a:pt x="19973" y="3148"/>
                    <a:pt x="19848" y="3272"/>
                  </a:cubicBezTo>
                  <a:cubicBezTo>
                    <a:pt x="19725" y="3398"/>
                    <a:pt x="19565" y="3507"/>
                    <a:pt x="19369" y="3566"/>
                  </a:cubicBezTo>
                  <a:cubicBezTo>
                    <a:pt x="19265" y="3598"/>
                    <a:pt x="19151" y="3618"/>
                    <a:pt x="19033" y="3618"/>
                  </a:cubicBezTo>
                  <a:cubicBezTo>
                    <a:pt x="18933" y="3618"/>
                    <a:pt x="18831" y="3603"/>
                    <a:pt x="18732" y="3570"/>
                  </a:cubicBezTo>
                  <a:cubicBezTo>
                    <a:pt x="18625" y="3533"/>
                    <a:pt x="18522" y="3472"/>
                    <a:pt x="18443" y="3384"/>
                  </a:cubicBezTo>
                  <a:cubicBezTo>
                    <a:pt x="18363" y="3296"/>
                    <a:pt x="18309" y="3184"/>
                    <a:pt x="18269" y="3061"/>
                  </a:cubicBezTo>
                  <a:cubicBezTo>
                    <a:pt x="18227" y="2939"/>
                    <a:pt x="18194" y="2806"/>
                    <a:pt x="18128" y="2678"/>
                  </a:cubicBezTo>
                  <a:cubicBezTo>
                    <a:pt x="18063" y="2550"/>
                    <a:pt x="17954" y="2438"/>
                    <a:pt x="17820" y="2366"/>
                  </a:cubicBezTo>
                  <a:cubicBezTo>
                    <a:pt x="17665" y="2285"/>
                    <a:pt x="17492" y="2253"/>
                    <a:pt x="17315" y="2253"/>
                  </a:cubicBezTo>
                  <a:cubicBezTo>
                    <a:pt x="17183" y="2253"/>
                    <a:pt x="17049" y="2270"/>
                    <a:pt x="16919" y="2299"/>
                  </a:cubicBezTo>
                  <a:cubicBezTo>
                    <a:pt x="16609" y="2370"/>
                    <a:pt x="16324" y="2520"/>
                    <a:pt x="16014" y="2617"/>
                  </a:cubicBezTo>
                  <a:cubicBezTo>
                    <a:pt x="15849" y="2672"/>
                    <a:pt x="15672" y="2710"/>
                    <a:pt x="15497" y="2710"/>
                  </a:cubicBezTo>
                  <a:cubicBezTo>
                    <a:pt x="15348" y="2710"/>
                    <a:pt x="15199" y="2683"/>
                    <a:pt x="15060" y="2615"/>
                  </a:cubicBezTo>
                  <a:cubicBezTo>
                    <a:pt x="14753" y="2474"/>
                    <a:pt x="14507" y="2211"/>
                    <a:pt x="14228" y="1974"/>
                  </a:cubicBezTo>
                  <a:cubicBezTo>
                    <a:pt x="14089" y="1857"/>
                    <a:pt x="13938" y="1741"/>
                    <a:pt x="13763" y="1659"/>
                  </a:cubicBezTo>
                  <a:cubicBezTo>
                    <a:pt x="13595" y="1578"/>
                    <a:pt x="13404" y="1542"/>
                    <a:pt x="13216" y="1542"/>
                  </a:cubicBezTo>
                  <a:cubicBezTo>
                    <a:pt x="13210" y="1542"/>
                    <a:pt x="13203" y="1542"/>
                    <a:pt x="13196" y="1542"/>
                  </a:cubicBezTo>
                  <a:cubicBezTo>
                    <a:pt x="12803" y="1550"/>
                    <a:pt x="12434" y="1695"/>
                    <a:pt x="12064" y="1804"/>
                  </a:cubicBezTo>
                  <a:cubicBezTo>
                    <a:pt x="11836" y="1872"/>
                    <a:pt x="11593" y="1935"/>
                    <a:pt x="11356" y="1935"/>
                  </a:cubicBezTo>
                  <a:cubicBezTo>
                    <a:pt x="11214" y="1935"/>
                    <a:pt x="11073" y="1912"/>
                    <a:pt x="10939" y="1854"/>
                  </a:cubicBezTo>
                  <a:cubicBezTo>
                    <a:pt x="10584" y="1704"/>
                    <a:pt x="10356" y="1352"/>
                    <a:pt x="10008" y="1140"/>
                  </a:cubicBezTo>
                  <a:cubicBezTo>
                    <a:pt x="9870" y="1053"/>
                    <a:pt x="9703" y="1003"/>
                    <a:pt x="9539" y="1003"/>
                  </a:cubicBezTo>
                  <a:cubicBezTo>
                    <a:pt x="9499" y="1003"/>
                    <a:pt x="9459" y="1006"/>
                    <a:pt x="9419" y="1012"/>
                  </a:cubicBezTo>
                  <a:cubicBezTo>
                    <a:pt x="9217" y="1038"/>
                    <a:pt x="9038" y="1120"/>
                    <a:pt x="8865" y="1198"/>
                  </a:cubicBezTo>
                  <a:cubicBezTo>
                    <a:pt x="8693" y="1278"/>
                    <a:pt x="8526" y="1360"/>
                    <a:pt x="8354" y="1408"/>
                  </a:cubicBezTo>
                  <a:cubicBezTo>
                    <a:pt x="8262" y="1433"/>
                    <a:pt x="8169" y="1447"/>
                    <a:pt x="8077" y="1447"/>
                  </a:cubicBezTo>
                  <a:cubicBezTo>
                    <a:pt x="7996" y="1447"/>
                    <a:pt x="7916" y="1436"/>
                    <a:pt x="7839" y="1412"/>
                  </a:cubicBezTo>
                  <a:cubicBezTo>
                    <a:pt x="7504" y="1311"/>
                    <a:pt x="7242" y="1054"/>
                    <a:pt x="6968" y="842"/>
                  </a:cubicBezTo>
                  <a:cubicBezTo>
                    <a:pt x="6831" y="735"/>
                    <a:pt x="6688" y="631"/>
                    <a:pt x="6530" y="556"/>
                  </a:cubicBezTo>
                  <a:cubicBezTo>
                    <a:pt x="6373" y="481"/>
                    <a:pt x="6205" y="436"/>
                    <a:pt x="6039" y="411"/>
                  </a:cubicBezTo>
                  <a:cubicBezTo>
                    <a:pt x="5908" y="393"/>
                    <a:pt x="5778" y="385"/>
                    <a:pt x="5650" y="385"/>
                  </a:cubicBezTo>
                  <a:cubicBezTo>
                    <a:pt x="5453" y="385"/>
                    <a:pt x="5260" y="402"/>
                    <a:pt x="5074" y="419"/>
                  </a:cubicBezTo>
                  <a:cubicBezTo>
                    <a:pt x="4719" y="460"/>
                    <a:pt x="4377" y="479"/>
                    <a:pt x="4051" y="479"/>
                  </a:cubicBezTo>
                  <a:cubicBezTo>
                    <a:pt x="3815" y="479"/>
                    <a:pt x="3586" y="469"/>
                    <a:pt x="3367" y="451"/>
                  </a:cubicBezTo>
                  <a:cubicBezTo>
                    <a:pt x="2323" y="364"/>
                    <a:pt x="1489" y="191"/>
                    <a:pt x="907" y="111"/>
                  </a:cubicBezTo>
                  <a:cubicBezTo>
                    <a:pt x="616" y="67"/>
                    <a:pt x="390" y="38"/>
                    <a:pt x="236" y="21"/>
                  </a:cubicBezTo>
                  <a:cubicBezTo>
                    <a:pt x="164" y="14"/>
                    <a:pt x="106" y="8"/>
                    <a:pt x="61" y="4"/>
                  </a:cubicBezTo>
                  <a:cubicBezTo>
                    <a:pt x="37" y="2"/>
                    <a:pt x="20" y="0"/>
                    <a:pt x="1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5"/>
            <p:cNvSpPr/>
            <p:nvPr/>
          </p:nvSpPr>
          <p:spPr>
            <a:xfrm>
              <a:off x="5555125" y="4870825"/>
              <a:ext cx="542600" cy="64775"/>
            </a:xfrm>
            <a:custGeom>
              <a:rect b="b" l="l" r="r" t="t"/>
              <a:pathLst>
                <a:path extrusionOk="0" h="2591" w="21704">
                  <a:moveTo>
                    <a:pt x="10105" y="0"/>
                  </a:moveTo>
                  <a:cubicBezTo>
                    <a:pt x="10089" y="0"/>
                    <a:pt x="10074" y="0"/>
                    <a:pt x="10059" y="1"/>
                  </a:cubicBezTo>
                  <a:cubicBezTo>
                    <a:pt x="9845" y="8"/>
                    <a:pt x="9643" y="69"/>
                    <a:pt x="9454" y="144"/>
                  </a:cubicBezTo>
                  <a:cubicBezTo>
                    <a:pt x="9076" y="295"/>
                    <a:pt x="8731" y="493"/>
                    <a:pt x="8361" y="570"/>
                  </a:cubicBezTo>
                  <a:cubicBezTo>
                    <a:pt x="8250" y="593"/>
                    <a:pt x="8138" y="603"/>
                    <a:pt x="8027" y="603"/>
                  </a:cubicBezTo>
                  <a:cubicBezTo>
                    <a:pt x="7768" y="603"/>
                    <a:pt x="7510" y="548"/>
                    <a:pt x="7267" y="475"/>
                  </a:cubicBezTo>
                  <a:cubicBezTo>
                    <a:pt x="6915" y="372"/>
                    <a:pt x="6579" y="239"/>
                    <a:pt x="6237" y="147"/>
                  </a:cubicBezTo>
                  <a:cubicBezTo>
                    <a:pt x="6016" y="89"/>
                    <a:pt x="5789" y="49"/>
                    <a:pt x="5566" y="49"/>
                  </a:cubicBezTo>
                  <a:cubicBezTo>
                    <a:pt x="5445" y="49"/>
                    <a:pt x="5326" y="61"/>
                    <a:pt x="5210" y="88"/>
                  </a:cubicBezTo>
                  <a:cubicBezTo>
                    <a:pt x="4879" y="162"/>
                    <a:pt x="4598" y="322"/>
                    <a:pt x="4321" y="444"/>
                  </a:cubicBezTo>
                  <a:cubicBezTo>
                    <a:pt x="4080" y="553"/>
                    <a:pt x="3834" y="635"/>
                    <a:pt x="3594" y="635"/>
                  </a:cubicBezTo>
                  <a:cubicBezTo>
                    <a:pt x="3561" y="635"/>
                    <a:pt x="3527" y="633"/>
                    <a:pt x="3494" y="630"/>
                  </a:cubicBezTo>
                  <a:cubicBezTo>
                    <a:pt x="3223" y="604"/>
                    <a:pt x="2977" y="496"/>
                    <a:pt x="2739" y="415"/>
                  </a:cubicBezTo>
                  <a:cubicBezTo>
                    <a:pt x="2540" y="343"/>
                    <a:pt x="2334" y="291"/>
                    <a:pt x="2140" y="291"/>
                  </a:cubicBezTo>
                  <a:cubicBezTo>
                    <a:pt x="2103" y="291"/>
                    <a:pt x="2066" y="293"/>
                    <a:pt x="2031" y="297"/>
                  </a:cubicBezTo>
                  <a:cubicBezTo>
                    <a:pt x="1582" y="340"/>
                    <a:pt x="1216" y="464"/>
                    <a:pt x="917" y="556"/>
                  </a:cubicBezTo>
                  <a:cubicBezTo>
                    <a:pt x="620" y="653"/>
                    <a:pt x="392" y="736"/>
                    <a:pt x="237" y="790"/>
                  </a:cubicBezTo>
                  <a:cubicBezTo>
                    <a:pt x="164" y="816"/>
                    <a:pt x="105" y="836"/>
                    <a:pt x="60" y="852"/>
                  </a:cubicBezTo>
                  <a:cubicBezTo>
                    <a:pt x="21" y="866"/>
                    <a:pt x="1" y="874"/>
                    <a:pt x="1" y="876"/>
                  </a:cubicBezTo>
                  <a:cubicBezTo>
                    <a:pt x="1" y="876"/>
                    <a:pt x="1" y="876"/>
                    <a:pt x="2" y="876"/>
                  </a:cubicBezTo>
                  <a:cubicBezTo>
                    <a:pt x="7" y="876"/>
                    <a:pt x="28" y="871"/>
                    <a:pt x="63" y="862"/>
                  </a:cubicBezTo>
                  <a:cubicBezTo>
                    <a:pt x="110" y="849"/>
                    <a:pt x="169" y="831"/>
                    <a:pt x="243" y="811"/>
                  </a:cubicBezTo>
                  <a:cubicBezTo>
                    <a:pt x="407" y="759"/>
                    <a:pt x="637" y="687"/>
                    <a:pt x="930" y="596"/>
                  </a:cubicBezTo>
                  <a:cubicBezTo>
                    <a:pt x="1228" y="509"/>
                    <a:pt x="1597" y="391"/>
                    <a:pt x="2034" y="356"/>
                  </a:cubicBezTo>
                  <a:cubicBezTo>
                    <a:pt x="2065" y="353"/>
                    <a:pt x="2095" y="351"/>
                    <a:pt x="2126" y="351"/>
                  </a:cubicBezTo>
                  <a:cubicBezTo>
                    <a:pt x="2317" y="351"/>
                    <a:pt x="2514" y="403"/>
                    <a:pt x="2716" y="478"/>
                  </a:cubicBezTo>
                  <a:cubicBezTo>
                    <a:pt x="2951" y="560"/>
                    <a:pt x="3200" y="673"/>
                    <a:pt x="3487" y="704"/>
                  </a:cubicBezTo>
                  <a:cubicBezTo>
                    <a:pt x="3526" y="708"/>
                    <a:pt x="3565" y="710"/>
                    <a:pt x="3604" y="710"/>
                  </a:cubicBezTo>
                  <a:cubicBezTo>
                    <a:pt x="3857" y="710"/>
                    <a:pt x="4113" y="626"/>
                    <a:pt x="4354" y="518"/>
                  </a:cubicBezTo>
                  <a:cubicBezTo>
                    <a:pt x="4634" y="396"/>
                    <a:pt x="4915" y="240"/>
                    <a:pt x="5228" y="172"/>
                  </a:cubicBezTo>
                  <a:cubicBezTo>
                    <a:pt x="5335" y="148"/>
                    <a:pt x="5445" y="138"/>
                    <a:pt x="5556" y="138"/>
                  </a:cubicBezTo>
                  <a:cubicBezTo>
                    <a:pt x="5772" y="138"/>
                    <a:pt x="5994" y="177"/>
                    <a:pt x="6213" y="236"/>
                  </a:cubicBezTo>
                  <a:cubicBezTo>
                    <a:pt x="6547" y="327"/>
                    <a:pt x="6882" y="462"/>
                    <a:pt x="7239" y="568"/>
                  </a:cubicBezTo>
                  <a:cubicBezTo>
                    <a:pt x="7488" y="643"/>
                    <a:pt x="7758" y="703"/>
                    <a:pt x="8034" y="703"/>
                  </a:cubicBezTo>
                  <a:cubicBezTo>
                    <a:pt x="8149" y="703"/>
                    <a:pt x="8265" y="692"/>
                    <a:pt x="8381" y="668"/>
                  </a:cubicBezTo>
                  <a:cubicBezTo>
                    <a:pt x="8773" y="586"/>
                    <a:pt x="9123" y="384"/>
                    <a:pt x="9492" y="240"/>
                  </a:cubicBezTo>
                  <a:cubicBezTo>
                    <a:pt x="9675" y="167"/>
                    <a:pt x="9867" y="111"/>
                    <a:pt x="10063" y="105"/>
                  </a:cubicBezTo>
                  <a:cubicBezTo>
                    <a:pt x="10076" y="105"/>
                    <a:pt x="10089" y="104"/>
                    <a:pt x="10101" y="104"/>
                  </a:cubicBezTo>
                  <a:cubicBezTo>
                    <a:pt x="10284" y="104"/>
                    <a:pt x="10463" y="156"/>
                    <a:pt x="10623" y="253"/>
                  </a:cubicBezTo>
                  <a:cubicBezTo>
                    <a:pt x="10970" y="454"/>
                    <a:pt x="11233" y="819"/>
                    <a:pt x="11660" y="982"/>
                  </a:cubicBezTo>
                  <a:cubicBezTo>
                    <a:pt x="11769" y="1022"/>
                    <a:pt x="11885" y="1039"/>
                    <a:pt x="12001" y="1039"/>
                  </a:cubicBezTo>
                  <a:cubicBezTo>
                    <a:pt x="12108" y="1039"/>
                    <a:pt x="12214" y="1024"/>
                    <a:pt x="12315" y="998"/>
                  </a:cubicBezTo>
                  <a:cubicBezTo>
                    <a:pt x="12526" y="946"/>
                    <a:pt x="12720" y="859"/>
                    <a:pt x="12910" y="773"/>
                  </a:cubicBezTo>
                  <a:cubicBezTo>
                    <a:pt x="13098" y="688"/>
                    <a:pt x="13284" y="602"/>
                    <a:pt x="13476" y="548"/>
                  </a:cubicBezTo>
                  <a:cubicBezTo>
                    <a:pt x="13584" y="517"/>
                    <a:pt x="13696" y="498"/>
                    <a:pt x="13805" y="498"/>
                  </a:cubicBezTo>
                  <a:cubicBezTo>
                    <a:pt x="13887" y="498"/>
                    <a:pt x="13968" y="509"/>
                    <a:pt x="14046" y="533"/>
                  </a:cubicBezTo>
                  <a:cubicBezTo>
                    <a:pt x="14228" y="584"/>
                    <a:pt x="14380" y="711"/>
                    <a:pt x="14516" y="847"/>
                  </a:cubicBezTo>
                  <a:cubicBezTo>
                    <a:pt x="14654" y="984"/>
                    <a:pt x="14781" y="1136"/>
                    <a:pt x="14934" y="1265"/>
                  </a:cubicBezTo>
                  <a:cubicBezTo>
                    <a:pt x="15010" y="1328"/>
                    <a:pt x="15093" y="1387"/>
                    <a:pt x="15183" y="1431"/>
                  </a:cubicBezTo>
                  <a:cubicBezTo>
                    <a:pt x="15277" y="1466"/>
                    <a:pt x="15369" y="1509"/>
                    <a:pt x="15468" y="1519"/>
                  </a:cubicBezTo>
                  <a:cubicBezTo>
                    <a:pt x="15541" y="1532"/>
                    <a:pt x="15614" y="1538"/>
                    <a:pt x="15687" y="1538"/>
                  </a:cubicBezTo>
                  <a:cubicBezTo>
                    <a:pt x="15808" y="1538"/>
                    <a:pt x="15928" y="1522"/>
                    <a:pt x="16043" y="1498"/>
                  </a:cubicBezTo>
                  <a:cubicBezTo>
                    <a:pt x="16412" y="1423"/>
                    <a:pt x="16746" y="1282"/>
                    <a:pt x="17081" y="1193"/>
                  </a:cubicBezTo>
                  <a:cubicBezTo>
                    <a:pt x="17251" y="1148"/>
                    <a:pt x="17427" y="1114"/>
                    <a:pt x="17597" y="1114"/>
                  </a:cubicBezTo>
                  <a:cubicBezTo>
                    <a:pt x="17755" y="1114"/>
                    <a:pt x="17906" y="1144"/>
                    <a:pt x="18039" y="1223"/>
                  </a:cubicBezTo>
                  <a:cubicBezTo>
                    <a:pt x="18322" y="1368"/>
                    <a:pt x="18463" y="1671"/>
                    <a:pt x="18616" y="1931"/>
                  </a:cubicBezTo>
                  <a:cubicBezTo>
                    <a:pt x="18762" y="2193"/>
                    <a:pt x="18959" y="2459"/>
                    <a:pt x="19247" y="2547"/>
                  </a:cubicBezTo>
                  <a:cubicBezTo>
                    <a:pt x="19340" y="2577"/>
                    <a:pt x="19434" y="2591"/>
                    <a:pt x="19526" y="2591"/>
                  </a:cubicBezTo>
                  <a:cubicBezTo>
                    <a:pt x="19713" y="2591"/>
                    <a:pt x="19894" y="2536"/>
                    <a:pt x="20046" y="2460"/>
                  </a:cubicBezTo>
                  <a:cubicBezTo>
                    <a:pt x="20276" y="2346"/>
                    <a:pt x="20466" y="2188"/>
                    <a:pt x="20613" y="2018"/>
                  </a:cubicBezTo>
                  <a:cubicBezTo>
                    <a:pt x="20900" y="1667"/>
                    <a:pt x="21042" y="1306"/>
                    <a:pt x="21187" y="1031"/>
                  </a:cubicBezTo>
                  <a:cubicBezTo>
                    <a:pt x="21325" y="750"/>
                    <a:pt x="21450" y="543"/>
                    <a:pt x="21547" y="411"/>
                  </a:cubicBezTo>
                  <a:cubicBezTo>
                    <a:pt x="21644" y="279"/>
                    <a:pt x="21704" y="217"/>
                    <a:pt x="21701" y="213"/>
                  </a:cubicBezTo>
                  <a:lnTo>
                    <a:pt x="21701" y="213"/>
                  </a:lnTo>
                  <a:cubicBezTo>
                    <a:pt x="21700" y="213"/>
                    <a:pt x="21633" y="269"/>
                    <a:pt x="21529" y="398"/>
                  </a:cubicBezTo>
                  <a:cubicBezTo>
                    <a:pt x="21426" y="528"/>
                    <a:pt x="21295" y="734"/>
                    <a:pt x="21150" y="1011"/>
                  </a:cubicBezTo>
                  <a:cubicBezTo>
                    <a:pt x="21000" y="1284"/>
                    <a:pt x="20851" y="1644"/>
                    <a:pt x="20568" y="1979"/>
                  </a:cubicBezTo>
                  <a:cubicBezTo>
                    <a:pt x="20425" y="2143"/>
                    <a:pt x="20239" y="2293"/>
                    <a:pt x="20017" y="2400"/>
                  </a:cubicBezTo>
                  <a:cubicBezTo>
                    <a:pt x="19872" y="2470"/>
                    <a:pt x="19704" y="2518"/>
                    <a:pt x="19534" y="2518"/>
                  </a:cubicBezTo>
                  <a:cubicBezTo>
                    <a:pt x="19446" y="2518"/>
                    <a:pt x="19358" y="2506"/>
                    <a:pt x="19271" y="2476"/>
                  </a:cubicBezTo>
                  <a:cubicBezTo>
                    <a:pt x="19010" y="2395"/>
                    <a:pt x="18831" y="2153"/>
                    <a:pt x="18686" y="1891"/>
                  </a:cubicBezTo>
                  <a:cubicBezTo>
                    <a:pt x="18611" y="1759"/>
                    <a:pt x="18537" y="1620"/>
                    <a:pt x="18445" y="1486"/>
                  </a:cubicBezTo>
                  <a:cubicBezTo>
                    <a:pt x="18352" y="1355"/>
                    <a:pt x="18236" y="1224"/>
                    <a:pt x="18081" y="1147"/>
                  </a:cubicBezTo>
                  <a:cubicBezTo>
                    <a:pt x="17936" y="1059"/>
                    <a:pt x="17762" y="1025"/>
                    <a:pt x="17591" y="1025"/>
                  </a:cubicBezTo>
                  <a:cubicBezTo>
                    <a:pt x="17587" y="1025"/>
                    <a:pt x="17583" y="1025"/>
                    <a:pt x="17578" y="1025"/>
                  </a:cubicBezTo>
                  <a:cubicBezTo>
                    <a:pt x="17570" y="1025"/>
                    <a:pt x="17561" y="1025"/>
                    <a:pt x="17553" y="1025"/>
                  </a:cubicBezTo>
                  <a:cubicBezTo>
                    <a:pt x="17385" y="1025"/>
                    <a:pt x="17221" y="1065"/>
                    <a:pt x="17057" y="1104"/>
                  </a:cubicBezTo>
                  <a:cubicBezTo>
                    <a:pt x="16716" y="1194"/>
                    <a:pt x="16380" y="1333"/>
                    <a:pt x="16023" y="1403"/>
                  </a:cubicBezTo>
                  <a:cubicBezTo>
                    <a:pt x="15917" y="1426"/>
                    <a:pt x="15807" y="1440"/>
                    <a:pt x="15697" y="1440"/>
                  </a:cubicBezTo>
                  <a:cubicBezTo>
                    <a:pt x="15444" y="1440"/>
                    <a:pt x="15193" y="1368"/>
                    <a:pt x="14998" y="1188"/>
                  </a:cubicBezTo>
                  <a:cubicBezTo>
                    <a:pt x="14855" y="1066"/>
                    <a:pt x="14730" y="917"/>
                    <a:pt x="14589" y="776"/>
                  </a:cubicBezTo>
                  <a:cubicBezTo>
                    <a:pt x="14448" y="635"/>
                    <a:pt x="14284" y="494"/>
                    <a:pt x="14075" y="435"/>
                  </a:cubicBezTo>
                  <a:cubicBezTo>
                    <a:pt x="13987" y="407"/>
                    <a:pt x="13895" y="395"/>
                    <a:pt x="13802" y="395"/>
                  </a:cubicBezTo>
                  <a:cubicBezTo>
                    <a:pt x="13682" y="395"/>
                    <a:pt x="13561" y="416"/>
                    <a:pt x="13448" y="448"/>
                  </a:cubicBezTo>
                  <a:cubicBezTo>
                    <a:pt x="13245" y="505"/>
                    <a:pt x="13056" y="593"/>
                    <a:pt x="12866" y="678"/>
                  </a:cubicBezTo>
                  <a:cubicBezTo>
                    <a:pt x="12678" y="763"/>
                    <a:pt x="12488" y="848"/>
                    <a:pt x="12290" y="897"/>
                  </a:cubicBezTo>
                  <a:cubicBezTo>
                    <a:pt x="12195" y="921"/>
                    <a:pt x="12097" y="935"/>
                    <a:pt x="12001" y="935"/>
                  </a:cubicBezTo>
                  <a:cubicBezTo>
                    <a:pt x="11896" y="935"/>
                    <a:pt x="11793" y="919"/>
                    <a:pt x="11694" y="883"/>
                  </a:cubicBezTo>
                  <a:cubicBezTo>
                    <a:pt x="11309" y="740"/>
                    <a:pt x="11045" y="382"/>
                    <a:pt x="10676" y="163"/>
                  </a:cubicBezTo>
                  <a:cubicBezTo>
                    <a:pt x="10506" y="58"/>
                    <a:pt x="10304" y="0"/>
                    <a:pt x="101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5"/>
            <p:cNvSpPr/>
            <p:nvPr/>
          </p:nvSpPr>
          <p:spPr>
            <a:xfrm>
              <a:off x="5553875" y="4757225"/>
              <a:ext cx="284375" cy="33350"/>
            </a:xfrm>
            <a:custGeom>
              <a:rect b="b" l="l" r="r" t="t"/>
              <a:pathLst>
                <a:path extrusionOk="0" h="1334" w="11375">
                  <a:moveTo>
                    <a:pt x="1395" y="0"/>
                  </a:moveTo>
                  <a:cubicBezTo>
                    <a:pt x="1372" y="0"/>
                    <a:pt x="1349" y="1"/>
                    <a:pt x="1326" y="2"/>
                  </a:cubicBezTo>
                  <a:cubicBezTo>
                    <a:pt x="1008" y="15"/>
                    <a:pt x="758" y="176"/>
                    <a:pt x="569" y="321"/>
                  </a:cubicBezTo>
                  <a:cubicBezTo>
                    <a:pt x="379" y="471"/>
                    <a:pt x="240" y="633"/>
                    <a:pt x="152" y="779"/>
                  </a:cubicBezTo>
                  <a:cubicBezTo>
                    <a:pt x="63" y="926"/>
                    <a:pt x="26" y="1058"/>
                    <a:pt x="18" y="1148"/>
                  </a:cubicBezTo>
                  <a:cubicBezTo>
                    <a:pt x="10" y="1238"/>
                    <a:pt x="24" y="1284"/>
                    <a:pt x="24" y="1284"/>
                  </a:cubicBezTo>
                  <a:cubicBezTo>
                    <a:pt x="25" y="1284"/>
                    <a:pt x="25" y="1284"/>
                    <a:pt x="25" y="1284"/>
                  </a:cubicBezTo>
                  <a:cubicBezTo>
                    <a:pt x="37" y="1284"/>
                    <a:pt x="0" y="1080"/>
                    <a:pt x="186" y="801"/>
                  </a:cubicBezTo>
                  <a:cubicBezTo>
                    <a:pt x="277" y="662"/>
                    <a:pt x="416" y="510"/>
                    <a:pt x="605" y="368"/>
                  </a:cubicBezTo>
                  <a:cubicBezTo>
                    <a:pt x="794" y="230"/>
                    <a:pt x="1034" y="83"/>
                    <a:pt x="1330" y="76"/>
                  </a:cubicBezTo>
                  <a:cubicBezTo>
                    <a:pt x="1346" y="76"/>
                    <a:pt x="1362" y="75"/>
                    <a:pt x="1379" y="75"/>
                  </a:cubicBezTo>
                  <a:cubicBezTo>
                    <a:pt x="1656" y="75"/>
                    <a:pt x="1966" y="180"/>
                    <a:pt x="2186" y="418"/>
                  </a:cubicBezTo>
                  <a:cubicBezTo>
                    <a:pt x="2302" y="544"/>
                    <a:pt x="2399" y="700"/>
                    <a:pt x="2507" y="856"/>
                  </a:cubicBezTo>
                  <a:cubicBezTo>
                    <a:pt x="2616" y="1010"/>
                    <a:pt x="2736" y="1182"/>
                    <a:pt x="2934" y="1279"/>
                  </a:cubicBezTo>
                  <a:cubicBezTo>
                    <a:pt x="3007" y="1314"/>
                    <a:pt x="3090" y="1333"/>
                    <a:pt x="3173" y="1333"/>
                  </a:cubicBezTo>
                  <a:cubicBezTo>
                    <a:pt x="3201" y="1333"/>
                    <a:pt x="3229" y="1331"/>
                    <a:pt x="3257" y="1327"/>
                  </a:cubicBezTo>
                  <a:cubicBezTo>
                    <a:pt x="3368" y="1309"/>
                    <a:pt x="3471" y="1256"/>
                    <a:pt x="3558" y="1188"/>
                  </a:cubicBezTo>
                  <a:cubicBezTo>
                    <a:pt x="3732" y="1052"/>
                    <a:pt x="3855" y="873"/>
                    <a:pt x="4001" y="717"/>
                  </a:cubicBezTo>
                  <a:cubicBezTo>
                    <a:pt x="4073" y="640"/>
                    <a:pt x="4150" y="567"/>
                    <a:pt x="4237" y="511"/>
                  </a:cubicBezTo>
                  <a:cubicBezTo>
                    <a:pt x="4281" y="484"/>
                    <a:pt x="4327" y="461"/>
                    <a:pt x="4377" y="447"/>
                  </a:cubicBezTo>
                  <a:cubicBezTo>
                    <a:pt x="4401" y="439"/>
                    <a:pt x="4425" y="428"/>
                    <a:pt x="4450" y="422"/>
                  </a:cubicBezTo>
                  <a:lnTo>
                    <a:pt x="4527" y="413"/>
                  </a:lnTo>
                  <a:cubicBezTo>
                    <a:pt x="4553" y="409"/>
                    <a:pt x="4580" y="408"/>
                    <a:pt x="4606" y="408"/>
                  </a:cubicBezTo>
                  <a:cubicBezTo>
                    <a:pt x="4789" y="408"/>
                    <a:pt x="4975" y="481"/>
                    <a:pt x="5149" y="571"/>
                  </a:cubicBezTo>
                  <a:cubicBezTo>
                    <a:pt x="5550" y="774"/>
                    <a:pt x="5916" y="1079"/>
                    <a:pt x="6377" y="1137"/>
                  </a:cubicBezTo>
                  <a:cubicBezTo>
                    <a:pt x="6415" y="1141"/>
                    <a:pt x="6452" y="1145"/>
                    <a:pt x="6489" y="1145"/>
                  </a:cubicBezTo>
                  <a:cubicBezTo>
                    <a:pt x="6509" y="1145"/>
                    <a:pt x="6528" y="1144"/>
                    <a:pt x="6548" y="1141"/>
                  </a:cubicBezTo>
                  <a:cubicBezTo>
                    <a:pt x="6604" y="1137"/>
                    <a:pt x="6661" y="1132"/>
                    <a:pt x="6715" y="1115"/>
                  </a:cubicBezTo>
                  <a:cubicBezTo>
                    <a:pt x="6824" y="1086"/>
                    <a:pt x="6926" y="1039"/>
                    <a:pt x="7017" y="984"/>
                  </a:cubicBezTo>
                  <a:cubicBezTo>
                    <a:pt x="7201" y="871"/>
                    <a:pt x="7356" y="736"/>
                    <a:pt x="7517" y="623"/>
                  </a:cubicBezTo>
                  <a:cubicBezTo>
                    <a:pt x="7676" y="510"/>
                    <a:pt x="7845" y="421"/>
                    <a:pt x="8023" y="406"/>
                  </a:cubicBezTo>
                  <a:cubicBezTo>
                    <a:pt x="8045" y="403"/>
                    <a:pt x="8067" y="402"/>
                    <a:pt x="8089" y="402"/>
                  </a:cubicBezTo>
                  <a:cubicBezTo>
                    <a:pt x="8243" y="402"/>
                    <a:pt x="8394" y="453"/>
                    <a:pt x="8536" y="510"/>
                  </a:cubicBezTo>
                  <a:cubicBezTo>
                    <a:pt x="8696" y="578"/>
                    <a:pt x="8855" y="650"/>
                    <a:pt x="9014" y="701"/>
                  </a:cubicBezTo>
                  <a:cubicBezTo>
                    <a:pt x="9173" y="753"/>
                    <a:pt x="9331" y="785"/>
                    <a:pt x="9481" y="810"/>
                  </a:cubicBezTo>
                  <a:cubicBezTo>
                    <a:pt x="9629" y="830"/>
                    <a:pt x="9771" y="839"/>
                    <a:pt x="9905" y="839"/>
                  </a:cubicBezTo>
                  <a:cubicBezTo>
                    <a:pt x="10321" y="839"/>
                    <a:pt x="10664" y="753"/>
                    <a:pt x="10903" y="663"/>
                  </a:cubicBezTo>
                  <a:cubicBezTo>
                    <a:pt x="11062" y="604"/>
                    <a:pt x="11180" y="544"/>
                    <a:pt x="11258" y="501"/>
                  </a:cubicBezTo>
                  <a:cubicBezTo>
                    <a:pt x="11335" y="456"/>
                    <a:pt x="11374" y="431"/>
                    <a:pt x="11372" y="427"/>
                  </a:cubicBezTo>
                  <a:cubicBezTo>
                    <a:pt x="11372" y="427"/>
                    <a:pt x="11372" y="427"/>
                    <a:pt x="11371" y="427"/>
                  </a:cubicBezTo>
                  <a:cubicBezTo>
                    <a:pt x="11352" y="427"/>
                    <a:pt x="11192" y="524"/>
                    <a:pt x="10890" y="625"/>
                  </a:cubicBezTo>
                  <a:cubicBezTo>
                    <a:pt x="10662" y="700"/>
                    <a:pt x="10344" y="773"/>
                    <a:pt x="9962" y="773"/>
                  </a:cubicBezTo>
                  <a:cubicBezTo>
                    <a:pt x="9814" y="773"/>
                    <a:pt x="9657" y="762"/>
                    <a:pt x="9493" y="737"/>
                  </a:cubicBezTo>
                  <a:cubicBezTo>
                    <a:pt x="9346" y="710"/>
                    <a:pt x="9193" y="677"/>
                    <a:pt x="9040" y="624"/>
                  </a:cubicBezTo>
                  <a:cubicBezTo>
                    <a:pt x="8886" y="572"/>
                    <a:pt x="8734" y="501"/>
                    <a:pt x="8569" y="429"/>
                  </a:cubicBezTo>
                  <a:cubicBezTo>
                    <a:pt x="8423" y="369"/>
                    <a:pt x="8259" y="310"/>
                    <a:pt x="8082" y="310"/>
                  </a:cubicBezTo>
                  <a:cubicBezTo>
                    <a:pt x="8060" y="310"/>
                    <a:pt x="8038" y="311"/>
                    <a:pt x="8015" y="313"/>
                  </a:cubicBezTo>
                  <a:cubicBezTo>
                    <a:pt x="7813" y="330"/>
                    <a:pt x="7626" y="428"/>
                    <a:pt x="7461" y="544"/>
                  </a:cubicBezTo>
                  <a:cubicBezTo>
                    <a:pt x="7295" y="660"/>
                    <a:pt x="7140" y="792"/>
                    <a:pt x="6966" y="897"/>
                  </a:cubicBezTo>
                  <a:cubicBezTo>
                    <a:pt x="6821" y="987"/>
                    <a:pt x="6658" y="1041"/>
                    <a:pt x="6488" y="1041"/>
                  </a:cubicBezTo>
                  <a:cubicBezTo>
                    <a:pt x="6455" y="1041"/>
                    <a:pt x="6422" y="1039"/>
                    <a:pt x="6389" y="1035"/>
                  </a:cubicBezTo>
                  <a:cubicBezTo>
                    <a:pt x="5971" y="984"/>
                    <a:pt x="5608" y="689"/>
                    <a:pt x="5197" y="478"/>
                  </a:cubicBezTo>
                  <a:cubicBezTo>
                    <a:pt x="5017" y="385"/>
                    <a:pt x="4817" y="304"/>
                    <a:pt x="4607" y="304"/>
                  </a:cubicBezTo>
                  <a:cubicBezTo>
                    <a:pt x="4577" y="304"/>
                    <a:pt x="4547" y="305"/>
                    <a:pt x="4517" y="309"/>
                  </a:cubicBezTo>
                  <a:lnTo>
                    <a:pt x="4427" y="320"/>
                  </a:lnTo>
                  <a:cubicBezTo>
                    <a:pt x="4398" y="327"/>
                    <a:pt x="4371" y="339"/>
                    <a:pt x="4342" y="349"/>
                  </a:cubicBezTo>
                  <a:cubicBezTo>
                    <a:pt x="4284" y="365"/>
                    <a:pt x="4232" y="393"/>
                    <a:pt x="4181" y="423"/>
                  </a:cubicBezTo>
                  <a:cubicBezTo>
                    <a:pt x="4083" y="487"/>
                    <a:pt x="4000" y="567"/>
                    <a:pt x="3925" y="647"/>
                  </a:cubicBezTo>
                  <a:cubicBezTo>
                    <a:pt x="3775" y="810"/>
                    <a:pt x="3652" y="986"/>
                    <a:pt x="3496" y="1109"/>
                  </a:cubicBezTo>
                  <a:cubicBezTo>
                    <a:pt x="3400" y="1191"/>
                    <a:pt x="3282" y="1235"/>
                    <a:pt x="3165" y="1235"/>
                  </a:cubicBezTo>
                  <a:cubicBezTo>
                    <a:pt x="3100" y="1235"/>
                    <a:pt x="3035" y="1221"/>
                    <a:pt x="2975" y="1191"/>
                  </a:cubicBezTo>
                  <a:cubicBezTo>
                    <a:pt x="2808" y="1112"/>
                    <a:pt x="2690" y="954"/>
                    <a:pt x="2583" y="803"/>
                  </a:cubicBezTo>
                  <a:cubicBezTo>
                    <a:pt x="2475" y="650"/>
                    <a:pt x="2376" y="493"/>
                    <a:pt x="2250" y="358"/>
                  </a:cubicBezTo>
                  <a:cubicBezTo>
                    <a:pt x="2011" y="108"/>
                    <a:pt x="1686" y="0"/>
                    <a:pt x="139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5"/>
            <p:cNvSpPr/>
            <p:nvPr/>
          </p:nvSpPr>
          <p:spPr>
            <a:xfrm>
              <a:off x="5560050" y="5005225"/>
              <a:ext cx="562875" cy="37800"/>
            </a:xfrm>
            <a:custGeom>
              <a:rect b="b" l="l" r="r" t="t"/>
              <a:pathLst>
                <a:path extrusionOk="0" h="1512" w="22515">
                  <a:moveTo>
                    <a:pt x="16409" y="1"/>
                  </a:moveTo>
                  <a:cubicBezTo>
                    <a:pt x="16226" y="1"/>
                    <a:pt x="16041" y="31"/>
                    <a:pt x="15865" y="94"/>
                  </a:cubicBezTo>
                  <a:cubicBezTo>
                    <a:pt x="15149" y="329"/>
                    <a:pt x="14600" y="940"/>
                    <a:pt x="13847" y="1155"/>
                  </a:cubicBezTo>
                  <a:cubicBezTo>
                    <a:pt x="13717" y="1193"/>
                    <a:pt x="13584" y="1210"/>
                    <a:pt x="13449" y="1210"/>
                  </a:cubicBezTo>
                  <a:cubicBezTo>
                    <a:pt x="13196" y="1210"/>
                    <a:pt x="12939" y="1149"/>
                    <a:pt x="12695" y="1049"/>
                  </a:cubicBezTo>
                  <a:cubicBezTo>
                    <a:pt x="12320" y="897"/>
                    <a:pt x="11963" y="679"/>
                    <a:pt x="11571" y="509"/>
                  </a:cubicBezTo>
                  <a:cubicBezTo>
                    <a:pt x="11271" y="373"/>
                    <a:pt x="10940" y="291"/>
                    <a:pt x="10612" y="291"/>
                  </a:cubicBezTo>
                  <a:cubicBezTo>
                    <a:pt x="10517" y="291"/>
                    <a:pt x="10421" y="298"/>
                    <a:pt x="10327" y="313"/>
                  </a:cubicBezTo>
                  <a:cubicBezTo>
                    <a:pt x="9911" y="364"/>
                    <a:pt x="9525" y="509"/>
                    <a:pt x="9154" y="650"/>
                  </a:cubicBezTo>
                  <a:cubicBezTo>
                    <a:pt x="8783" y="792"/>
                    <a:pt x="8421" y="937"/>
                    <a:pt x="8052" y="1016"/>
                  </a:cubicBezTo>
                  <a:cubicBezTo>
                    <a:pt x="7874" y="1055"/>
                    <a:pt x="7694" y="1077"/>
                    <a:pt x="7517" y="1077"/>
                  </a:cubicBezTo>
                  <a:cubicBezTo>
                    <a:pt x="7329" y="1077"/>
                    <a:pt x="7144" y="1053"/>
                    <a:pt x="6966" y="999"/>
                  </a:cubicBezTo>
                  <a:cubicBezTo>
                    <a:pt x="6618" y="905"/>
                    <a:pt x="6290" y="755"/>
                    <a:pt x="5941" y="690"/>
                  </a:cubicBezTo>
                  <a:cubicBezTo>
                    <a:pt x="5842" y="671"/>
                    <a:pt x="5741" y="660"/>
                    <a:pt x="5641" y="660"/>
                  </a:cubicBezTo>
                  <a:cubicBezTo>
                    <a:pt x="5565" y="660"/>
                    <a:pt x="5490" y="666"/>
                    <a:pt x="5417" y="679"/>
                  </a:cubicBezTo>
                  <a:cubicBezTo>
                    <a:pt x="5245" y="709"/>
                    <a:pt x="5086" y="771"/>
                    <a:pt x="4937" y="837"/>
                  </a:cubicBezTo>
                  <a:cubicBezTo>
                    <a:pt x="4640" y="970"/>
                    <a:pt x="4363" y="1127"/>
                    <a:pt x="4071" y="1151"/>
                  </a:cubicBezTo>
                  <a:cubicBezTo>
                    <a:pt x="4047" y="1153"/>
                    <a:pt x="4023" y="1154"/>
                    <a:pt x="4000" y="1154"/>
                  </a:cubicBezTo>
                  <a:cubicBezTo>
                    <a:pt x="3736" y="1154"/>
                    <a:pt x="3498" y="1024"/>
                    <a:pt x="3298" y="877"/>
                  </a:cubicBezTo>
                  <a:cubicBezTo>
                    <a:pt x="3077" y="716"/>
                    <a:pt x="2877" y="538"/>
                    <a:pt x="2649" y="421"/>
                  </a:cubicBezTo>
                  <a:cubicBezTo>
                    <a:pt x="2536" y="363"/>
                    <a:pt x="2417" y="322"/>
                    <a:pt x="2296" y="305"/>
                  </a:cubicBezTo>
                  <a:cubicBezTo>
                    <a:pt x="2253" y="301"/>
                    <a:pt x="2211" y="299"/>
                    <a:pt x="2169" y="299"/>
                  </a:cubicBezTo>
                  <a:cubicBezTo>
                    <a:pt x="2093" y="299"/>
                    <a:pt x="2019" y="306"/>
                    <a:pt x="1948" y="321"/>
                  </a:cubicBezTo>
                  <a:cubicBezTo>
                    <a:pt x="1509" y="425"/>
                    <a:pt x="1194" y="653"/>
                    <a:pt x="914" y="776"/>
                  </a:cubicBezTo>
                  <a:cubicBezTo>
                    <a:pt x="680" y="894"/>
                    <a:pt x="471" y="945"/>
                    <a:pt x="316" y="945"/>
                  </a:cubicBezTo>
                  <a:cubicBezTo>
                    <a:pt x="289" y="945"/>
                    <a:pt x="264" y="943"/>
                    <a:pt x="240" y="941"/>
                  </a:cubicBezTo>
                  <a:cubicBezTo>
                    <a:pt x="201" y="934"/>
                    <a:pt x="165" y="931"/>
                    <a:pt x="135" y="925"/>
                  </a:cubicBezTo>
                  <a:cubicBezTo>
                    <a:pt x="107" y="916"/>
                    <a:pt x="83" y="908"/>
                    <a:pt x="62" y="901"/>
                  </a:cubicBezTo>
                  <a:cubicBezTo>
                    <a:pt x="28" y="890"/>
                    <a:pt x="7" y="884"/>
                    <a:pt x="2" y="884"/>
                  </a:cubicBezTo>
                  <a:cubicBezTo>
                    <a:pt x="1" y="884"/>
                    <a:pt x="1" y="884"/>
                    <a:pt x="1" y="885"/>
                  </a:cubicBezTo>
                  <a:cubicBezTo>
                    <a:pt x="0" y="886"/>
                    <a:pt x="19" y="895"/>
                    <a:pt x="59" y="911"/>
                  </a:cubicBezTo>
                  <a:cubicBezTo>
                    <a:pt x="79" y="920"/>
                    <a:pt x="103" y="929"/>
                    <a:pt x="131" y="941"/>
                  </a:cubicBezTo>
                  <a:cubicBezTo>
                    <a:pt x="161" y="948"/>
                    <a:pt x="197" y="954"/>
                    <a:pt x="238" y="961"/>
                  </a:cubicBezTo>
                  <a:cubicBezTo>
                    <a:pt x="269" y="967"/>
                    <a:pt x="304" y="970"/>
                    <a:pt x="342" y="970"/>
                  </a:cubicBezTo>
                  <a:cubicBezTo>
                    <a:pt x="499" y="970"/>
                    <a:pt x="705" y="922"/>
                    <a:pt x="932" y="814"/>
                  </a:cubicBezTo>
                  <a:cubicBezTo>
                    <a:pt x="1216" y="694"/>
                    <a:pt x="1537" y="472"/>
                    <a:pt x="1959" y="379"/>
                  </a:cubicBezTo>
                  <a:cubicBezTo>
                    <a:pt x="2023" y="366"/>
                    <a:pt x="2089" y="360"/>
                    <a:pt x="2156" y="360"/>
                  </a:cubicBezTo>
                  <a:cubicBezTo>
                    <a:pt x="2200" y="360"/>
                    <a:pt x="2243" y="362"/>
                    <a:pt x="2288" y="367"/>
                  </a:cubicBezTo>
                  <a:cubicBezTo>
                    <a:pt x="2399" y="385"/>
                    <a:pt x="2511" y="425"/>
                    <a:pt x="2619" y="480"/>
                  </a:cubicBezTo>
                  <a:cubicBezTo>
                    <a:pt x="2835" y="594"/>
                    <a:pt x="3031" y="771"/>
                    <a:pt x="3254" y="936"/>
                  </a:cubicBezTo>
                  <a:cubicBezTo>
                    <a:pt x="3457" y="1088"/>
                    <a:pt x="3714" y="1234"/>
                    <a:pt x="4004" y="1234"/>
                  </a:cubicBezTo>
                  <a:cubicBezTo>
                    <a:pt x="4028" y="1234"/>
                    <a:pt x="4052" y="1233"/>
                    <a:pt x="4077" y="1231"/>
                  </a:cubicBezTo>
                  <a:cubicBezTo>
                    <a:pt x="4394" y="1208"/>
                    <a:pt x="4679" y="1045"/>
                    <a:pt x="4973" y="917"/>
                  </a:cubicBezTo>
                  <a:cubicBezTo>
                    <a:pt x="5119" y="852"/>
                    <a:pt x="5272" y="795"/>
                    <a:pt x="5432" y="768"/>
                  </a:cubicBezTo>
                  <a:cubicBezTo>
                    <a:pt x="5497" y="756"/>
                    <a:pt x="5564" y="751"/>
                    <a:pt x="5631" y="751"/>
                  </a:cubicBezTo>
                  <a:cubicBezTo>
                    <a:pt x="5728" y="751"/>
                    <a:pt x="5827" y="762"/>
                    <a:pt x="5924" y="781"/>
                  </a:cubicBezTo>
                  <a:cubicBezTo>
                    <a:pt x="6258" y="844"/>
                    <a:pt x="6583" y="993"/>
                    <a:pt x="6941" y="1092"/>
                  </a:cubicBezTo>
                  <a:cubicBezTo>
                    <a:pt x="7127" y="1149"/>
                    <a:pt x="7325" y="1176"/>
                    <a:pt x="7525" y="1176"/>
                  </a:cubicBezTo>
                  <a:cubicBezTo>
                    <a:pt x="7708" y="1176"/>
                    <a:pt x="7893" y="1154"/>
                    <a:pt x="8073" y="1113"/>
                  </a:cubicBezTo>
                  <a:cubicBezTo>
                    <a:pt x="8454" y="1033"/>
                    <a:pt x="8820" y="887"/>
                    <a:pt x="9191" y="747"/>
                  </a:cubicBezTo>
                  <a:cubicBezTo>
                    <a:pt x="9561" y="606"/>
                    <a:pt x="9941" y="465"/>
                    <a:pt x="10341" y="416"/>
                  </a:cubicBezTo>
                  <a:cubicBezTo>
                    <a:pt x="10431" y="402"/>
                    <a:pt x="10521" y="396"/>
                    <a:pt x="10612" y="396"/>
                  </a:cubicBezTo>
                  <a:cubicBezTo>
                    <a:pt x="10924" y="396"/>
                    <a:pt x="11236" y="473"/>
                    <a:pt x="11530" y="605"/>
                  </a:cubicBezTo>
                  <a:cubicBezTo>
                    <a:pt x="11912" y="771"/>
                    <a:pt x="12269" y="989"/>
                    <a:pt x="12656" y="1146"/>
                  </a:cubicBezTo>
                  <a:cubicBezTo>
                    <a:pt x="12905" y="1249"/>
                    <a:pt x="13179" y="1314"/>
                    <a:pt x="13448" y="1314"/>
                  </a:cubicBezTo>
                  <a:cubicBezTo>
                    <a:pt x="13592" y="1314"/>
                    <a:pt x="13735" y="1296"/>
                    <a:pt x="13873" y="1255"/>
                  </a:cubicBezTo>
                  <a:cubicBezTo>
                    <a:pt x="14270" y="1144"/>
                    <a:pt x="14605" y="923"/>
                    <a:pt x="14924" y="715"/>
                  </a:cubicBezTo>
                  <a:cubicBezTo>
                    <a:pt x="15244" y="507"/>
                    <a:pt x="15556" y="299"/>
                    <a:pt x="15895" y="185"/>
                  </a:cubicBezTo>
                  <a:cubicBezTo>
                    <a:pt x="16065" y="125"/>
                    <a:pt x="16242" y="96"/>
                    <a:pt x="16416" y="96"/>
                  </a:cubicBezTo>
                  <a:cubicBezTo>
                    <a:pt x="16587" y="96"/>
                    <a:pt x="16756" y="123"/>
                    <a:pt x="16914" y="177"/>
                  </a:cubicBezTo>
                  <a:cubicBezTo>
                    <a:pt x="17238" y="276"/>
                    <a:pt x="17525" y="455"/>
                    <a:pt x="17796" y="628"/>
                  </a:cubicBezTo>
                  <a:cubicBezTo>
                    <a:pt x="18069" y="803"/>
                    <a:pt x="18326" y="985"/>
                    <a:pt x="18592" y="1133"/>
                  </a:cubicBezTo>
                  <a:cubicBezTo>
                    <a:pt x="18856" y="1284"/>
                    <a:pt x="19134" y="1391"/>
                    <a:pt x="19407" y="1452"/>
                  </a:cubicBezTo>
                  <a:cubicBezTo>
                    <a:pt x="19608" y="1494"/>
                    <a:pt x="19804" y="1512"/>
                    <a:pt x="19992" y="1512"/>
                  </a:cubicBezTo>
                  <a:cubicBezTo>
                    <a:pt x="20322" y="1512"/>
                    <a:pt x="20629" y="1457"/>
                    <a:pt x="20897" y="1374"/>
                  </a:cubicBezTo>
                  <a:cubicBezTo>
                    <a:pt x="21321" y="1243"/>
                    <a:pt x="21651" y="1038"/>
                    <a:pt x="21893" y="844"/>
                  </a:cubicBezTo>
                  <a:cubicBezTo>
                    <a:pt x="22138" y="651"/>
                    <a:pt x="22285" y="455"/>
                    <a:pt x="22384" y="326"/>
                  </a:cubicBezTo>
                  <a:cubicBezTo>
                    <a:pt x="22425" y="261"/>
                    <a:pt x="22457" y="209"/>
                    <a:pt x="22482" y="169"/>
                  </a:cubicBezTo>
                  <a:cubicBezTo>
                    <a:pt x="22504" y="133"/>
                    <a:pt x="22515" y="115"/>
                    <a:pt x="22513" y="114"/>
                  </a:cubicBezTo>
                  <a:cubicBezTo>
                    <a:pt x="22513" y="113"/>
                    <a:pt x="22512" y="113"/>
                    <a:pt x="22512" y="113"/>
                  </a:cubicBezTo>
                  <a:cubicBezTo>
                    <a:pt x="22491" y="113"/>
                    <a:pt x="22343" y="438"/>
                    <a:pt x="21868" y="812"/>
                  </a:cubicBezTo>
                  <a:cubicBezTo>
                    <a:pt x="21626" y="998"/>
                    <a:pt x="21297" y="1194"/>
                    <a:pt x="20880" y="1318"/>
                  </a:cubicBezTo>
                  <a:cubicBezTo>
                    <a:pt x="20623" y="1393"/>
                    <a:pt x="20332" y="1443"/>
                    <a:pt x="20021" y="1443"/>
                  </a:cubicBezTo>
                  <a:cubicBezTo>
                    <a:pt x="19828" y="1443"/>
                    <a:pt x="19628" y="1424"/>
                    <a:pt x="19423" y="1380"/>
                  </a:cubicBezTo>
                  <a:cubicBezTo>
                    <a:pt x="19157" y="1318"/>
                    <a:pt x="18891" y="1213"/>
                    <a:pt x="18632" y="1063"/>
                  </a:cubicBezTo>
                  <a:cubicBezTo>
                    <a:pt x="18372" y="915"/>
                    <a:pt x="18117" y="734"/>
                    <a:pt x="17844" y="555"/>
                  </a:cubicBezTo>
                  <a:cubicBezTo>
                    <a:pt x="17571" y="379"/>
                    <a:pt x="17281" y="194"/>
                    <a:pt x="16941" y="88"/>
                  </a:cubicBezTo>
                  <a:cubicBezTo>
                    <a:pt x="16774" y="31"/>
                    <a:pt x="16593" y="1"/>
                    <a:pt x="1640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5"/>
            <p:cNvSpPr/>
            <p:nvPr/>
          </p:nvSpPr>
          <p:spPr>
            <a:xfrm>
              <a:off x="5572525" y="4160975"/>
              <a:ext cx="622725" cy="70700"/>
            </a:xfrm>
            <a:custGeom>
              <a:rect b="b" l="l" r="r" t="t"/>
              <a:pathLst>
                <a:path extrusionOk="0" h="2828" w="24909">
                  <a:moveTo>
                    <a:pt x="1" y="1"/>
                  </a:moveTo>
                  <a:cubicBezTo>
                    <a:pt x="1" y="1"/>
                    <a:pt x="1" y="1"/>
                    <a:pt x="0" y="1"/>
                  </a:cubicBezTo>
                  <a:cubicBezTo>
                    <a:pt x="0" y="1"/>
                    <a:pt x="48" y="82"/>
                    <a:pt x="182" y="198"/>
                  </a:cubicBezTo>
                  <a:cubicBezTo>
                    <a:pt x="317" y="313"/>
                    <a:pt x="549" y="452"/>
                    <a:pt x="880" y="525"/>
                  </a:cubicBezTo>
                  <a:cubicBezTo>
                    <a:pt x="1078" y="572"/>
                    <a:pt x="1308" y="592"/>
                    <a:pt x="1563" y="592"/>
                  </a:cubicBezTo>
                  <a:cubicBezTo>
                    <a:pt x="1732" y="592"/>
                    <a:pt x="1911" y="583"/>
                    <a:pt x="2099" y="567"/>
                  </a:cubicBezTo>
                  <a:cubicBezTo>
                    <a:pt x="2307" y="555"/>
                    <a:pt x="2532" y="534"/>
                    <a:pt x="2766" y="534"/>
                  </a:cubicBezTo>
                  <a:cubicBezTo>
                    <a:pt x="3060" y="534"/>
                    <a:pt x="3370" y="567"/>
                    <a:pt x="3677" y="690"/>
                  </a:cubicBezTo>
                  <a:cubicBezTo>
                    <a:pt x="3951" y="800"/>
                    <a:pt x="4212" y="972"/>
                    <a:pt x="4501" y="1130"/>
                  </a:cubicBezTo>
                  <a:cubicBezTo>
                    <a:pt x="4645" y="1208"/>
                    <a:pt x="4797" y="1283"/>
                    <a:pt x="4962" y="1338"/>
                  </a:cubicBezTo>
                  <a:cubicBezTo>
                    <a:pt x="5127" y="1391"/>
                    <a:pt x="5304" y="1420"/>
                    <a:pt x="5482" y="1427"/>
                  </a:cubicBezTo>
                  <a:cubicBezTo>
                    <a:pt x="5520" y="1428"/>
                    <a:pt x="5558" y="1429"/>
                    <a:pt x="5597" y="1429"/>
                  </a:cubicBezTo>
                  <a:cubicBezTo>
                    <a:pt x="6195" y="1429"/>
                    <a:pt x="6800" y="1211"/>
                    <a:pt x="7435" y="1211"/>
                  </a:cubicBezTo>
                  <a:cubicBezTo>
                    <a:pt x="7525" y="1211"/>
                    <a:pt x="7615" y="1216"/>
                    <a:pt x="7706" y="1226"/>
                  </a:cubicBezTo>
                  <a:cubicBezTo>
                    <a:pt x="8091" y="1270"/>
                    <a:pt x="8447" y="1468"/>
                    <a:pt x="8797" y="1684"/>
                  </a:cubicBezTo>
                  <a:cubicBezTo>
                    <a:pt x="9147" y="1895"/>
                    <a:pt x="9518" y="2138"/>
                    <a:pt x="9965" y="2202"/>
                  </a:cubicBezTo>
                  <a:cubicBezTo>
                    <a:pt x="10035" y="2211"/>
                    <a:pt x="10105" y="2215"/>
                    <a:pt x="10176" y="2215"/>
                  </a:cubicBezTo>
                  <a:cubicBezTo>
                    <a:pt x="10328" y="2215"/>
                    <a:pt x="10481" y="2195"/>
                    <a:pt x="10629" y="2158"/>
                  </a:cubicBezTo>
                  <a:cubicBezTo>
                    <a:pt x="10846" y="2102"/>
                    <a:pt x="11053" y="2018"/>
                    <a:pt x="11257" y="1924"/>
                  </a:cubicBezTo>
                  <a:cubicBezTo>
                    <a:pt x="11663" y="1740"/>
                    <a:pt x="12055" y="1510"/>
                    <a:pt x="12489" y="1400"/>
                  </a:cubicBezTo>
                  <a:cubicBezTo>
                    <a:pt x="12631" y="1363"/>
                    <a:pt x="12777" y="1344"/>
                    <a:pt x="12921" y="1344"/>
                  </a:cubicBezTo>
                  <a:cubicBezTo>
                    <a:pt x="12995" y="1344"/>
                    <a:pt x="13068" y="1349"/>
                    <a:pt x="13141" y="1359"/>
                  </a:cubicBezTo>
                  <a:cubicBezTo>
                    <a:pt x="13356" y="1394"/>
                    <a:pt x="13559" y="1480"/>
                    <a:pt x="13750" y="1586"/>
                  </a:cubicBezTo>
                  <a:cubicBezTo>
                    <a:pt x="14131" y="1800"/>
                    <a:pt x="14469" y="2090"/>
                    <a:pt x="14870" y="2275"/>
                  </a:cubicBezTo>
                  <a:cubicBezTo>
                    <a:pt x="15148" y="2406"/>
                    <a:pt x="15450" y="2462"/>
                    <a:pt x="15747" y="2462"/>
                  </a:cubicBezTo>
                  <a:cubicBezTo>
                    <a:pt x="15879" y="2462"/>
                    <a:pt x="16009" y="2451"/>
                    <a:pt x="16136" y="2431"/>
                  </a:cubicBezTo>
                  <a:cubicBezTo>
                    <a:pt x="16553" y="2371"/>
                    <a:pt x="16940" y="2237"/>
                    <a:pt x="17317" y="2122"/>
                  </a:cubicBezTo>
                  <a:cubicBezTo>
                    <a:pt x="17694" y="2003"/>
                    <a:pt x="18062" y="1895"/>
                    <a:pt x="18429" y="1847"/>
                  </a:cubicBezTo>
                  <a:cubicBezTo>
                    <a:pt x="18547" y="1832"/>
                    <a:pt x="18664" y="1824"/>
                    <a:pt x="18780" y="1824"/>
                  </a:cubicBezTo>
                  <a:cubicBezTo>
                    <a:pt x="19026" y="1824"/>
                    <a:pt x="19266" y="1857"/>
                    <a:pt x="19496" y="1909"/>
                  </a:cubicBezTo>
                  <a:cubicBezTo>
                    <a:pt x="20175" y="2067"/>
                    <a:pt x="20766" y="2362"/>
                    <a:pt x="21326" y="2573"/>
                  </a:cubicBezTo>
                  <a:cubicBezTo>
                    <a:pt x="21603" y="2683"/>
                    <a:pt x="21881" y="2775"/>
                    <a:pt x="22154" y="2803"/>
                  </a:cubicBezTo>
                  <a:cubicBezTo>
                    <a:pt x="22297" y="2820"/>
                    <a:pt x="22436" y="2828"/>
                    <a:pt x="22572" y="2828"/>
                  </a:cubicBezTo>
                  <a:cubicBezTo>
                    <a:pt x="22691" y="2828"/>
                    <a:pt x="22807" y="2822"/>
                    <a:pt x="22919" y="2810"/>
                  </a:cubicBezTo>
                  <a:cubicBezTo>
                    <a:pt x="23395" y="2761"/>
                    <a:pt x="23794" y="2638"/>
                    <a:pt x="24099" y="2495"/>
                  </a:cubicBezTo>
                  <a:cubicBezTo>
                    <a:pt x="24403" y="2350"/>
                    <a:pt x="24614" y="2189"/>
                    <a:pt x="24736" y="2060"/>
                  </a:cubicBezTo>
                  <a:cubicBezTo>
                    <a:pt x="24860" y="1935"/>
                    <a:pt x="24908" y="1854"/>
                    <a:pt x="24908" y="1854"/>
                  </a:cubicBezTo>
                  <a:cubicBezTo>
                    <a:pt x="24908" y="1853"/>
                    <a:pt x="24908" y="1853"/>
                    <a:pt x="24907" y="1853"/>
                  </a:cubicBezTo>
                  <a:cubicBezTo>
                    <a:pt x="24885" y="1853"/>
                    <a:pt x="24681" y="2191"/>
                    <a:pt x="24082" y="2458"/>
                  </a:cubicBezTo>
                  <a:cubicBezTo>
                    <a:pt x="23779" y="2593"/>
                    <a:pt x="23384" y="2708"/>
                    <a:pt x="22914" y="2751"/>
                  </a:cubicBezTo>
                  <a:cubicBezTo>
                    <a:pt x="22813" y="2761"/>
                    <a:pt x="22708" y="2766"/>
                    <a:pt x="22601" y="2766"/>
                  </a:cubicBezTo>
                  <a:cubicBezTo>
                    <a:pt x="22210" y="2766"/>
                    <a:pt x="21782" y="2696"/>
                    <a:pt x="21353" y="2504"/>
                  </a:cubicBezTo>
                  <a:cubicBezTo>
                    <a:pt x="20798" y="2290"/>
                    <a:pt x="20208" y="1990"/>
                    <a:pt x="19515" y="1825"/>
                  </a:cubicBezTo>
                  <a:cubicBezTo>
                    <a:pt x="19276" y="1769"/>
                    <a:pt x="19024" y="1734"/>
                    <a:pt x="18765" y="1734"/>
                  </a:cubicBezTo>
                  <a:cubicBezTo>
                    <a:pt x="18650" y="1734"/>
                    <a:pt x="18534" y="1741"/>
                    <a:pt x="18417" y="1756"/>
                  </a:cubicBezTo>
                  <a:cubicBezTo>
                    <a:pt x="18040" y="1803"/>
                    <a:pt x="17666" y="1912"/>
                    <a:pt x="17288" y="2029"/>
                  </a:cubicBezTo>
                  <a:cubicBezTo>
                    <a:pt x="16910" y="2143"/>
                    <a:pt x="16526" y="2275"/>
                    <a:pt x="16122" y="2331"/>
                  </a:cubicBezTo>
                  <a:cubicBezTo>
                    <a:pt x="15999" y="2351"/>
                    <a:pt x="15874" y="2361"/>
                    <a:pt x="15749" y="2361"/>
                  </a:cubicBezTo>
                  <a:cubicBezTo>
                    <a:pt x="15464" y="2361"/>
                    <a:pt x="15178" y="2307"/>
                    <a:pt x="14913" y="2182"/>
                  </a:cubicBezTo>
                  <a:cubicBezTo>
                    <a:pt x="14529" y="2005"/>
                    <a:pt x="14193" y="1717"/>
                    <a:pt x="13800" y="1496"/>
                  </a:cubicBezTo>
                  <a:cubicBezTo>
                    <a:pt x="13605" y="1385"/>
                    <a:pt x="13389" y="1294"/>
                    <a:pt x="13158" y="1255"/>
                  </a:cubicBezTo>
                  <a:cubicBezTo>
                    <a:pt x="13079" y="1244"/>
                    <a:pt x="13000" y="1238"/>
                    <a:pt x="12921" y="1238"/>
                  </a:cubicBezTo>
                  <a:cubicBezTo>
                    <a:pt x="12766" y="1238"/>
                    <a:pt x="12612" y="1259"/>
                    <a:pt x="12463" y="1297"/>
                  </a:cubicBezTo>
                  <a:cubicBezTo>
                    <a:pt x="12009" y="1414"/>
                    <a:pt x="11614" y="1647"/>
                    <a:pt x="11213" y="1830"/>
                  </a:cubicBezTo>
                  <a:cubicBezTo>
                    <a:pt x="11013" y="1922"/>
                    <a:pt x="10811" y="2003"/>
                    <a:pt x="10604" y="2058"/>
                  </a:cubicBezTo>
                  <a:cubicBezTo>
                    <a:pt x="10461" y="2093"/>
                    <a:pt x="10317" y="2112"/>
                    <a:pt x="10175" y="2112"/>
                  </a:cubicBezTo>
                  <a:cubicBezTo>
                    <a:pt x="10109" y="2112"/>
                    <a:pt x="10043" y="2108"/>
                    <a:pt x="9979" y="2100"/>
                  </a:cubicBezTo>
                  <a:cubicBezTo>
                    <a:pt x="9563" y="2042"/>
                    <a:pt x="9201" y="1811"/>
                    <a:pt x="8849" y="1598"/>
                  </a:cubicBezTo>
                  <a:cubicBezTo>
                    <a:pt x="8499" y="1384"/>
                    <a:pt x="8126" y="1176"/>
                    <a:pt x="7718" y="1130"/>
                  </a:cubicBezTo>
                  <a:cubicBezTo>
                    <a:pt x="7625" y="1119"/>
                    <a:pt x="7532" y="1114"/>
                    <a:pt x="7440" y="1114"/>
                  </a:cubicBezTo>
                  <a:cubicBezTo>
                    <a:pt x="7135" y="1114"/>
                    <a:pt x="6839" y="1167"/>
                    <a:pt x="6556" y="1218"/>
                  </a:cubicBezTo>
                  <a:cubicBezTo>
                    <a:pt x="6219" y="1279"/>
                    <a:pt x="5891" y="1342"/>
                    <a:pt x="5572" y="1342"/>
                  </a:cubicBezTo>
                  <a:cubicBezTo>
                    <a:pt x="5543" y="1342"/>
                    <a:pt x="5514" y="1341"/>
                    <a:pt x="5485" y="1340"/>
                  </a:cubicBezTo>
                  <a:cubicBezTo>
                    <a:pt x="5313" y="1334"/>
                    <a:pt x="5146" y="1308"/>
                    <a:pt x="4988" y="1257"/>
                  </a:cubicBezTo>
                  <a:cubicBezTo>
                    <a:pt x="4830" y="1207"/>
                    <a:pt x="4681" y="1135"/>
                    <a:pt x="4539" y="1058"/>
                  </a:cubicBezTo>
                  <a:cubicBezTo>
                    <a:pt x="4254" y="904"/>
                    <a:pt x="3989" y="732"/>
                    <a:pt x="3705" y="621"/>
                  </a:cubicBezTo>
                  <a:cubicBezTo>
                    <a:pt x="3421" y="508"/>
                    <a:pt x="3128" y="473"/>
                    <a:pt x="2857" y="470"/>
                  </a:cubicBezTo>
                  <a:cubicBezTo>
                    <a:pt x="2839" y="469"/>
                    <a:pt x="2821" y="469"/>
                    <a:pt x="2803" y="469"/>
                  </a:cubicBezTo>
                  <a:cubicBezTo>
                    <a:pt x="2552" y="469"/>
                    <a:pt x="2316" y="491"/>
                    <a:pt x="2095" y="509"/>
                  </a:cubicBezTo>
                  <a:cubicBezTo>
                    <a:pt x="1881" y="529"/>
                    <a:pt x="1681" y="541"/>
                    <a:pt x="1495" y="541"/>
                  </a:cubicBezTo>
                  <a:cubicBezTo>
                    <a:pt x="1270" y="541"/>
                    <a:pt x="1067" y="524"/>
                    <a:pt x="888" y="485"/>
                  </a:cubicBezTo>
                  <a:cubicBezTo>
                    <a:pt x="562" y="420"/>
                    <a:pt x="332" y="290"/>
                    <a:pt x="196" y="182"/>
                  </a:cubicBezTo>
                  <a:cubicBezTo>
                    <a:pt x="63" y="77"/>
                    <a:pt x="9" y="1"/>
                    <a:pt x="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5"/>
            <p:cNvSpPr/>
            <p:nvPr/>
          </p:nvSpPr>
          <p:spPr>
            <a:xfrm>
              <a:off x="5911575" y="4218925"/>
              <a:ext cx="180050" cy="401350"/>
            </a:xfrm>
            <a:custGeom>
              <a:rect b="b" l="l" r="r" t="t"/>
              <a:pathLst>
                <a:path extrusionOk="0" h="16054" w="7202">
                  <a:moveTo>
                    <a:pt x="1554" y="1"/>
                  </a:moveTo>
                  <a:lnTo>
                    <a:pt x="1554" y="1"/>
                  </a:lnTo>
                  <a:cubicBezTo>
                    <a:pt x="1" y="4549"/>
                    <a:pt x="934" y="10734"/>
                    <a:pt x="2933" y="13967"/>
                  </a:cubicBezTo>
                  <a:cubicBezTo>
                    <a:pt x="3295" y="14552"/>
                    <a:pt x="3704" y="15125"/>
                    <a:pt x="4257" y="15533"/>
                  </a:cubicBezTo>
                  <a:cubicBezTo>
                    <a:pt x="4682" y="15847"/>
                    <a:pt x="5207" y="16053"/>
                    <a:pt x="5730" y="16053"/>
                  </a:cubicBezTo>
                  <a:cubicBezTo>
                    <a:pt x="5887" y="16053"/>
                    <a:pt x="6044" y="16034"/>
                    <a:pt x="6198" y="15994"/>
                  </a:cubicBezTo>
                  <a:cubicBezTo>
                    <a:pt x="7202" y="15732"/>
                    <a:pt x="6334" y="13970"/>
                    <a:pt x="6383" y="12934"/>
                  </a:cubicBezTo>
                  <a:cubicBezTo>
                    <a:pt x="6432" y="11898"/>
                    <a:pt x="5423" y="10865"/>
                    <a:pt x="5118" y="9874"/>
                  </a:cubicBezTo>
                  <a:cubicBezTo>
                    <a:pt x="4333" y="7326"/>
                    <a:pt x="3497" y="4213"/>
                    <a:pt x="4401" y="1970"/>
                  </a:cubicBezTo>
                  <a:lnTo>
                    <a:pt x="15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5"/>
            <p:cNvSpPr/>
            <p:nvPr/>
          </p:nvSpPr>
          <p:spPr>
            <a:xfrm>
              <a:off x="5575925" y="4984400"/>
              <a:ext cx="264300" cy="37000"/>
            </a:xfrm>
            <a:custGeom>
              <a:rect b="b" l="l" r="r" t="t"/>
              <a:pathLst>
                <a:path extrusionOk="0" h="1480" w="10572">
                  <a:moveTo>
                    <a:pt x="7" y="1"/>
                  </a:moveTo>
                  <a:cubicBezTo>
                    <a:pt x="4" y="1"/>
                    <a:pt x="2" y="1"/>
                    <a:pt x="2" y="2"/>
                  </a:cubicBezTo>
                  <a:cubicBezTo>
                    <a:pt x="1" y="5"/>
                    <a:pt x="36" y="17"/>
                    <a:pt x="105" y="35"/>
                  </a:cubicBezTo>
                  <a:cubicBezTo>
                    <a:pt x="186" y="55"/>
                    <a:pt x="285" y="81"/>
                    <a:pt x="408" y="111"/>
                  </a:cubicBezTo>
                  <a:cubicBezTo>
                    <a:pt x="670" y="175"/>
                    <a:pt x="1052" y="260"/>
                    <a:pt x="1526" y="358"/>
                  </a:cubicBezTo>
                  <a:cubicBezTo>
                    <a:pt x="2472" y="555"/>
                    <a:pt x="3788" y="796"/>
                    <a:pt x="5250" y="1000"/>
                  </a:cubicBezTo>
                  <a:cubicBezTo>
                    <a:pt x="6712" y="1203"/>
                    <a:pt x="8043" y="1331"/>
                    <a:pt x="9008" y="1401"/>
                  </a:cubicBezTo>
                  <a:cubicBezTo>
                    <a:pt x="9491" y="1436"/>
                    <a:pt x="9881" y="1458"/>
                    <a:pt x="10152" y="1469"/>
                  </a:cubicBezTo>
                  <a:cubicBezTo>
                    <a:pt x="10277" y="1473"/>
                    <a:pt x="10380" y="1477"/>
                    <a:pt x="10463" y="1479"/>
                  </a:cubicBezTo>
                  <a:cubicBezTo>
                    <a:pt x="10479" y="1479"/>
                    <a:pt x="10494" y="1480"/>
                    <a:pt x="10507" y="1480"/>
                  </a:cubicBezTo>
                  <a:cubicBezTo>
                    <a:pt x="10550" y="1480"/>
                    <a:pt x="10572" y="1478"/>
                    <a:pt x="10572" y="1476"/>
                  </a:cubicBezTo>
                  <a:cubicBezTo>
                    <a:pt x="10572" y="1471"/>
                    <a:pt x="10535" y="1466"/>
                    <a:pt x="10464" y="1457"/>
                  </a:cubicBezTo>
                  <a:cubicBezTo>
                    <a:pt x="10381" y="1450"/>
                    <a:pt x="10279" y="1440"/>
                    <a:pt x="10154" y="1428"/>
                  </a:cubicBezTo>
                  <a:cubicBezTo>
                    <a:pt x="9870" y="1402"/>
                    <a:pt x="9484" y="1368"/>
                    <a:pt x="9014" y="1326"/>
                  </a:cubicBezTo>
                  <a:cubicBezTo>
                    <a:pt x="8052" y="1238"/>
                    <a:pt x="6725" y="1099"/>
                    <a:pt x="5264" y="896"/>
                  </a:cubicBezTo>
                  <a:cubicBezTo>
                    <a:pt x="3805" y="692"/>
                    <a:pt x="2490" y="463"/>
                    <a:pt x="1540" y="285"/>
                  </a:cubicBezTo>
                  <a:cubicBezTo>
                    <a:pt x="1076" y="197"/>
                    <a:pt x="697" y="124"/>
                    <a:pt x="416" y="71"/>
                  </a:cubicBezTo>
                  <a:cubicBezTo>
                    <a:pt x="292" y="48"/>
                    <a:pt x="191" y="30"/>
                    <a:pt x="110" y="15"/>
                  </a:cubicBezTo>
                  <a:cubicBezTo>
                    <a:pt x="55" y="6"/>
                    <a:pt x="20" y="1"/>
                    <a:pt x="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5"/>
            <p:cNvSpPr/>
            <p:nvPr/>
          </p:nvSpPr>
          <p:spPr>
            <a:xfrm>
              <a:off x="5686625" y="4774850"/>
              <a:ext cx="314825" cy="208225"/>
            </a:xfrm>
            <a:custGeom>
              <a:rect b="b" l="l" r="r" t="t"/>
              <a:pathLst>
                <a:path extrusionOk="0" h="8329" w="12593">
                  <a:moveTo>
                    <a:pt x="12589" y="1"/>
                  </a:moveTo>
                  <a:cubicBezTo>
                    <a:pt x="12586" y="1"/>
                    <a:pt x="12572" y="58"/>
                    <a:pt x="12548" y="168"/>
                  </a:cubicBezTo>
                  <a:cubicBezTo>
                    <a:pt x="12521" y="276"/>
                    <a:pt x="12499" y="440"/>
                    <a:pt x="12442" y="645"/>
                  </a:cubicBezTo>
                  <a:cubicBezTo>
                    <a:pt x="12346" y="1058"/>
                    <a:pt x="12170" y="1649"/>
                    <a:pt x="11867" y="2344"/>
                  </a:cubicBezTo>
                  <a:cubicBezTo>
                    <a:pt x="11566" y="3039"/>
                    <a:pt x="11115" y="3831"/>
                    <a:pt x="10488" y="4612"/>
                  </a:cubicBezTo>
                  <a:cubicBezTo>
                    <a:pt x="9861" y="5393"/>
                    <a:pt x="9046" y="6153"/>
                    <a:pt x="8068" y="6770"/>
                  </a:cubicBezTo>
                  <a:cubicBezTo>
                    <a:pt x="7085" y="7377"/>
                    <a:pt x="6044" y="7776"/>
                    <a:pt x="5067" y="7995"/>
                  </a:cubicBezTo>
                  <a:cubicBezTo>
                    <a:pt x="4263" y="8177"/>
                    <a:pt x="3505" y="8248"/>
                    <a:pt x="2840" y="8248"/>
                  </a:cubicBezTo>
                  <a:cubicBezTo>
                    <a:pt x="2697" y="8248"/>
                    <a:pt x="2559" y="8245"/>
                    <a:pt x="2425" y="8239"/>
                  </a:cubicBezTo>
                  <a:cubicBezTo>
                    <a:pt x="1667" y="8207"/>
                    <a:pt x="1059" y="8105"/>
                    <a:pt x="645" y="8010"/>
                  </a:cubicBezTo>
                  <a:cubicBezTo>
                    <a:pt x="436" y="7970"/>
                    <a:pt x="279" y="7919"/>
                    <a:pt x="170" y="7895"/>
                  </a:cubicBezTo>
                  <a:cubicBezTo>
                    <a:pt x="73" y="7871"/>
                    <a:pt x="16" y="7859"/>
                    <a:pt x="4" y="7859"/>
                  </a:cubicBezTo>
                  <a:cubicBezTo>
                    <a:pt x="3" y="7859"/>
                    <a:pt x="2" y="7859"/>
                    <a:pt x="2" y="7859"/>
                  </a:cubicBezTo>
                  <a:cubicBezTo>
                    <a:pt x="0" y="7863"/>
                    <a:pt x="56" y="7882"/>
                    <a:pt x="164" y="7915"/>
                  </a:cubicBezTo>
                  <a:cubicBezTo>
                    <a:pt x="271" y="7946"/>
                    <a:pt x="427" y="8004"/>
                    <a:pt x="635" y="8050"/>
                  </a:cubicBezTo>
                  <a:cubicBezTo>
                    <a:pt x="1048" y="8158"/>
                    <a:pt x="1658" y="8271"/>
                    <a:pt x="2422" y="8313"/>
                  </a:cubicBezTo>
                  <a:cubicBezTo>
                    <a:pt x="2587" y="8323"/>
                    <a:pt x="2760" y="8328"/>
                    <a:pt x="2940" y="8328"/>
                  </a:cubicBezTo>
                  <a:cubicBezTo>
                    <a:pt x="3586" y="8328"/>
                    <a:pt x="4316" y="8260"/>
                    <a:pt x="5089" y="8090"/>
                  </a:cubicBezTo>
                  <a:cubicBezTo>
                    <a:pt x="6076" y="7874"/>
                    <a:pt x="7129" y="7473"/>
                    <a:pt x="8124" y="6859"/>
                  </a:cubicBezTo>
                  <a:cubicBezTo>
                    <a:pt x="9112" y="6235"/>
                    <a:pt x="9936" y="5465"/>
                    <a:pt x="10563" y="4672"/>
                  </a:cubicBezTo>
                  <a:cubicBezTo>
                    <a:pt x="11193" y="3880"/>
                    <a:pt x="11640" y="3079"/>
                    <a:pt x="11935" y="2374"/>
                  </a:cubicBezTo>
                  <a:cubicBezTo>
                    <a:pt x="12232" y="1670"/>
                    <a:pt x="12399" y="1072"/>
                    <a:pt x="12483" y="654"/>
                  </a:cubicBezTo>
                  <a:cubicBezTo>
                    <a:pt x="12533" y="447"/>
                    <a:pt x="12549" y="281"/>
                    <a:pt x="12569" y="171"/>
                  </a:cubicBezTo>
                  <a:cubicBezTo>
                    <a:pt x="12586" y="60"/>
                    <a:pt x="12593" y="2"/>
                    <a:pt x="1258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p:nvPr/>
          </p:nvSpPr>
          <p:spPr>
            <a:xfrm>
              <a:off x="5729600" y="4084925"/>
              <a:ext cx="219375" cy="112325"/>
            </a:xfrm>
            <a:custGeom>
              <a:rect b="b" l="l" r="r" t="t"/>
              <a:pathLst>
                <a:path extrusionOk="0" h="4493" w="8775">
                  <a:moveTo>
                    <a:pt x="8723" y="1"/>
                  </a:moveTo>
                  <a:lnTo>
                    <a:pt x="8723" y="1"/>
                  </a:lnTo>
                  <a:cubicBezTo>
                    <a:pt x="8710" y="2"/>
                    <a:pt x="8748" y="201"/>
                    <a:pt x="8734" y="560"/>
                  </a:cubicBezTo>
                  <a:cubicBezTo>
                    <a:pt x="8716" y="917"/>
                    <a:pt x="8631" y="1441"/>
                    <a:pt x="8342" y="2014"/>
                  </a:cubicBezTo>
                  <a:cubicBezTo>
                    <a:pt x="8053" y="2582"/>
                    <a:pt x="7562" y="3203"/>
                    <a:pt x="6839" y="3645"/>
                  </a:cubicBezTo>
                  <a:cubicBezTo>
                    <a:pt x="6122" y="4094"/>
                    <a:pt x="5199" y="4366"/>
                    <a:pt x="4221" y="4386"/>
                  </a:cubicBezTo>
                  <a:cubicBezTo>
                    <a:pt x="4173" y="4387"/>
                    <a:pt x="4124" y="4387"/>
                    <a:pt x="4076" y="4387"/>
                  </a:cubicBezTo>
                  <a:cubicBezTo>
                    <a:pt x="3638" y="4387"/>
                    <a:pt x="3211" y="4338"/>
                    <a:pt x="2805" y="4249"/>
                  </a:cubicBezTo>
                  <a:cubicBezTo>
                    <a:pt x="2355" y="4153"/>
                    <a:pt x="1931" y="4006"/>
                    <a:pt x="1562" y="3803"/>
                  </a:cubicBezTo>
                  <a:cubicBezTo>
                    <a:pt x="1192" y="3602"/>
                    <a:pt x="877" y="3341"/>
                    <a:pt x="660" y="3038"/>
                  </a:cubicBezTo>
                  <a:cubicBezTo>
                    <a:pt x="434" y="2740"/>
                    <a:pt x="308" y="2406"/>
                    <a:pt x="224" y="2100"/>
                  </a:cubicBezTo>
                  <a:cubicBezTo>
                    <a:pt x="67" y="1478"/>
                    <a:pt x="76" y="948"/>
                    <a:pt x="70" y="589"/>
                  </a:cubicBezTo>
                  <a:cubicBezTo>
                    <a:pt x="72" y="417"/>
                    <a:pt x="73" y="279"/>
                    <a:pt x="74" y="174"/>
                  </a:cubicBezTo>
                  <a:cubicBezTo>
                    <a:pt x="74" y="78"/>
                    <a:pt x="73" y="29"/>
                    <a:pt x="69" y="29"/>
                  </a:cubicBezTo>
                  <a:cubicBezTo>
                    <a:pt x="69" y="29"/>
                    <a:pt x="69" y="29"/>
                    <a:pt x="69" y="29"/>
                  </a:cubicBezTo>
                  <a:cubicBezTo>
                    <a:pt x="66" y="29"/>
                    <a:pt x="60" y="78"/>
                    <a:pt x="52" y="173"/>
                  </a:cubicBezTo>
                  <a:cubicBezTo>
                    <a:pt x="45" y="268"/>
                    <a:pt x="36" y="408"/>
                    <a:pt x="29" y="589"/>
                  </a:cubicBezTo>
                  <a:cubicBezTo>
                    <a:pt x="22" y="949"/>
                    <a:pt x="1" y="1481"/>
                    <a:pt x="152" y="2118"/>
                  </a:cubicBezTo>
                  <a:cubicBezTo>
                    <a:pt x="233" y="2432"/>
                    <a:pt x="358" y="2777"/>
                    <a:pt x="589" y="3089"/>
                  </a:cubicBezTo>
                  <a:cubicBezTo>
                    <a:pt x="812" y="3407"/>
                    <a:pt x="1136" y="3678"/>
                    <a:pt x="1515" y="3888"/>
                  </a:cubicBezTo>
                  <a:cubicBezTo>
                    <a:pt x="1893" y="4098"/>
                    <a:pt x="2326" y="4249"/>
                    <a:pt x="2783" y="4349"/>
                  </a:cubicBezTo>
                  <a:cubicBezTo>
                    <a:pt x="3196" y="4442"/>
                    <a:pt x="3632" y="4492"/>
                    <a:pt x="4078" y="4492"/>
                  </a:cubicBezTo>
                  <a:cubicBezTo>
                    <a:pt x="4127" y="4492"/>
                    <a:pt x="4175" y="4492"/>
                    <a:pt x="4224" y="4490"/>
                  </a:cubicBezTo>
                  <a:cubicBezTo>
                    <a:pt x="5218" y="4470"/>
                    <a:pt x="6160" y="4190"/>
                    <a:pt x="6890" y="3727"/>
                  </a:cubicBezTo>
                  <a:cubicBezTo>
                    <a:pt x="7627" y="3269"/>
                    <a:pt x="8122" y="2630"/>
                    <a:pt x="8408" y="2047"/>
                  </a:cubicBezTo>
                  <a:cubicBezTo>
                    <a:pt x="8694" y="1458"/>
                    <a:pt x="8769" y="923"/>
                    <a:pt x="8775" y="561"/>
                  </a:cubicBezTo>
                  <a:cubicBezTo>
                    <a:pt x="8774" y="380"/>
                    <a:pt x="8766" y="238"/>
                    <a:pt x="8748" y="144"/>
                  </a:cubicBezTo>
                  <a:cubicBezTo>
                    <a:pt x="8735" y="50"/>
                    <a:pt x="8727" y="1"/>
                    <a:pt x="87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5"/>
            <p:cNvSpPr/>
            <p:nvPr/>
          </p:nvSpPr>
          <p:spPr>
            <a:xfrm>
              <a:off x="5515125" y="4094375"/>
              <a:ext cx="185425" cy="503550"/>
            </a:xfrm>
            <a:custGeom>
              <a:rect b="b" l="l" r="r" t="t"/>
              <a:pathLst>
                <a:path extrusionOk="0" h="20142" w="7417">
                  <a:moveTo>
                    <a:pt x="7416" y="1"/>
                  </a:moveTo>
                  <a:lnTo>
                    <a:pt x="7416" y="1"/>
                  </a:lnTo>
                  <a:cubicBezTo>
                    <a:pt x="7416" y="1"/>
                    <a:pt x="2512" y="187"/>
                    <a:pt x="1348" y="5084"/>
                  </a:cubicBezTo>
                  <a:cubicBezTo>
                    <a:pt x="0" y="10756"/>
                    <a:pt x="814" y="17010"/>
                    <a:pt x="2509" y="20141"/>
                  </a:cubicBezTo>
                  <a:lnTo>
                    <a:pt x="2588" y="14563"/>
                  </a:lnTo>
                  <a:cubicBezTo>
                    <a:pt x="2644" y="10691"/>
                    <a:pt x="3576" y="6883"/>
                    <a:pt x="5314" y="3424"/>
                  </a:cubicBezTo>
                  <a:lnTo>
                    <a:pt x="7416"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5"/>
            <p:cNvSpPr/>
            <p:nvPr/>
          </p:nvSpPr>
          <p:spPr>
            <a:xfrm>
              <a:off x="5555425" y="4098050"/>
              <a:ext cx="113600" cy="398775"/>
            </a:xfrm>
            <a:custGeom>
              <a:rect b="b" l="l" r="r" t="t"/>
              <a:pathLst>
                <a:path extrusionOk="0" h="15951" w="4544">
                  <a:moveTo>
                    <a:pt x="4540" y="0"/>
                  </a:moveTo>
                  <a:cubicBezTo>
                    <a:pt x="4536" y="0"/>
                    <a:pt x="4502" y="48"/>
                    <a:pt x="4441" y="139"/>
                  </a:cubicBezTo>
                  <a:cubicBezTo>
                    <a:pt x="4373" y="241"/>
                    <a:pt x="4284" y="378"/>
                    <a:pt x="4171" y="549"/>
                  </a:cubicBezTo>
                  <a:cubicBezTo>
                    <a:pt x="4053" y="727"/>
                    <a:pt x="3913" y="947"/>
                    <a:pt x="3763" y="1210"/>
                  </a:cubicBezTo>
                  <a:cubicBezTo>
                    <a:pt x="3611" y="1472"/>
                    <a:pt x="3429" y="1765"/>
                    <a:pt x="3255" y="2104"/>
                  </a:cubicBezTo>
                  <a:cubicBezTo>
                    <a:pt x="3165" y="2272"/>
                    <a:pt x="3072" y="2449"/>
                    <a:pt x="2974" y="2632"/>
                  </a:cubicBezTo>
                  <a:cubicBezTo>
                    <a:pt x="2876" y="2816"/>
                    <a:pt x="2787" y="3014"/>
                    <a:pt x="2688" y="3215"/>
                  </a:cubicBezTo>
                  <a:cubicBezTo>
                    <a:pt x="2486" y="3616"/>
                    <a:pt x="2301" y="4058"/>
                    <a:pt x="2099" y="4520"/>
                  </a:cubicBezTo>
                  <a:cubicBezTo>
                    <a:pt x="1716" y="5453"/>
                    <a:pt x="1339" y="6498"/>
                    <a:pt x="1019" y="7618"/>
                  </a:cubicBezTo>
                  <a:cubicBezTo>
                    <a:pt x="706" y="8739"/>
                    <a:pt x="482" y="9826"/>
                    <a:pt x="321" y="10822"/>
                  </a:cubicBezTo>
                  <a:cubicBezTo>
                    <a:pt x="251" y="11322"/>
                    <a:pt x="179" y="11795"/>
                    <a:pt x="141" y="12242"/>
                  </a:cubicBezTo>
                  <a:cubicBezTo>
                    <a:pt x="120" y="12465"/>
                    <a:pt x="94" y="12680"/>
                    <a:pt x="80" y="12888"/>
                  </a:cubicBezTo>
                  <a:cubicBezTo>
                    <a:pt x="68" y="13095"/>
                    <a:pt x="56" y="13295"/>
                    <a:pt x="44" y="13485"/>
                  </a:cubicBezTo>
                  <a:cubicBezTo>
                    <a:pt x="16" y="13866"/>
                    <a:pt x="17" y="14211"/>
                    <a:pt x="10" y="14514"/>
                  </a:cubicBezTo>
                  <a:cubicBezTo>
                    <a:pt x="1" y="14816"/>
                    <a:pt x="5" y="15077"/>
                    <a:pt x="13" y="15290"/>
                  </a:cubicBezTo>
                  <a:cubicBezTo>
                    <a:pt x="19" y="15495"/>
                    <a:pt x="24" y="15658"/>
                    <a:pt x="28" y="15781"/>
                  </a:cubicBezTo>
                  <a:cubicBezTo>
                    <a:pt x="33" y="15892"/>
                    <a:pt x="37" y="15951"/>
                    <a:pt x="41" y="15951"/>
                  </a:cubicBezTo>
                  <a:cubicBezTo>
                    <a:pt x="44" y="15951"/>
                    <a:pt x="47" y="15892"/>
                    <a:pt x="50" y="15780"/>
                  </a:cubicBezTo>
                  <a:cubicBezTo>
                    <a:pt x="51" y="15658"/>
                    <a:pt x="51" y="15495"/>
                    <a:pt x="53" y="15290"/>
                  </a:cubicBezTo>
                  <a:cubicBezTo>
                    <a:pt x="52" y="15077"/>
                    <a:pt x="53" y="14817"/>
                    <a:pt x="68" y="14515"/>
                  </a:cubicBezTo>
                  <a:cubicBezTo>
                    <a:pt x="81" y="14213"/>
                    <a:pt x="85" y="13869"/>
                    <a:pt x="119" y="13490"/>
                  </a:cubicBezTo>
                  <a:cubicBezTo>
                    <a:pt x="132" y="13300"/>
                    <a:pt x="147" y="13101"/>
                    <a:pt x="161" y="12894"/>
                  </a:cubicBezTo>
                  <a:cubicBezTo>
                    <a:pt x="176" y="12687"/>
                    <a:pt x="205" y="12473"/>
                    <a:pt x="228" y="12251"/>
                  </a:cubicBezTo>
                  <a:cubicBezTo>
                    <a:pt x="269" y="11806"/>
                    <a:pt x="345" y="11334"/>
                    <a:pt x="417" y="10837"/>
                  </a:cubicBezTo>
                  <a:cubicBezTo>
                    <a:pt x="582" y="9846"/>
                    <a:pt x="809" y="8763"/>
                    <a:pt x="1120" y="7646"/>
                  </a:cubicBezTo>
                  <a:cubicBezTo>
                    <a:pt x="1439" y="6530"/>
                    <a:pt x="1812" y="5489"/>
                    <a:pt x="2189" y="4557"/>
                  </a:cubicBezTo>
                  <a:cubicBezTo>
                    <a:pt x="2387" y="4096"/>
                    <a:pt x="2569" y="3654"/>
                    <a:pt x="2767" y="3253"/>
                  </a:cubicBezTo>
                  <a:cubicBezTo>
                    <a:pt x="2864" y="3051"/>
                    <a:pt x="2951" y="2854"/>
                    <a:pt x="3045" y="2669"/>
                  </a:cubicBezTo>
                  <a:cubicBezTo>
                    <a:pt x="3141" y="2485"/>
                    <a:pt x="3233" y="2308"/>
                    <a:pt x="3320" y="2139"/>
                  </a:cubicBezTo>
                  <a:cubicBezTo>
                    <a:pt x="3490" y="1798"/>
                    <a:pt x="3667" y="1503"/>
                    <a:pt x="3814" y="1239"/>
                  </a:cubicBezTo>
                  <a:cubicBezTo>
                    <a:pt x="3959" y="974"/>
                    <a:pt x="4093" y="751"/>
                    <a:pt x="4206" y="571"/>
                  </a:cubicBezTo>
                  <a:cubicBezTo>
                    <a:pt x="4311" y="395"/>
                    <a:pt x="4396" y="255"/>
                    <a:pt x="4458" y="151"/>
                  </a:cubicBezTo>
                  <a:cubicBezTo>
                    <a:pt x="4515" y="54"/>
                    <a:pt x="4544" y="2"/>
                    <a:pt x="4540" y="1"/>
                  </a:cubicBezTo>
                  <a:cubicBezTo>
                    <a:pt x="4540" y="0"/>
                    <a:pt x="4540" y="0"/>
                    <a:pt x="45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5"/>
            <p:cNvSpPr/>
            <p:nvPr/>
          </p:nvSpPr>
          <p:spPr>
            <a:xfrm>
              <a:off x="5538000" y="4125400"/>
              <a:ext cx="74625" cy="340400"/>
            </a:xfrm>
            <a:custGeom>
              <a:rect b="b" l="l" r="r" t="t"/>
              <a:pathLst>
                <a:path extrusionOk="0" h="13616" w="2985">
                  <a:moveTo>
                    <a:pt x="2981" y="0"/>
                  </a:moveTo>
                  <a:cubicBezTo>
                    <a:pt x="2976" y="0"/>
                    <a:pt x="2950" y="42"/>
                    <a:pt x="2903" y="122"/>
                  </a:cubicBezTo>
                  <a:cubicBezTo>
                    <a:pt x="2852" y="213"/>
                    <a:pt x="2784" y="331"/>
                    <a:pt x="2700" y="479"/>
                  </a:cubicBezTo>
                  <a:cubicBezTo>
                    <a:pt x="2521" y="789"/>
                    <a:pt x="2284" y="1250"/>
                    <a:pt x="2011" y="1829"/>
                  </a:cubicBezTo>
                  <a:cubicBezTo>
                    <a:pt x="1879" y="2121"/>
                    <a:pt x="1728" y="2437"/>
                    <a:pt x="1592" y="2788"/>
                  </a:cubicBezTo>
                  <a:cubicBezTo>
                    <a:pt x="1523" y="2964"/>
                    <a:pt x="1445" y="3143"/>
                    <a:pt x="1376" y="3331"/>
                  </a:cubicBezTo>
                  <a:cubicBezTo>
                    <a:pt x="1309" y="3520"/>
                    <a:pt x="1239" y="3714"/>
                    <a:pt x="1168" y="3914"/>
                  </a:cubicBezTo>
                  <a:cubicBezTo>
                    <a:pt x="896" y="4715"/>
                    <a:pt x="641" y="5613"/>
                    <a:pt x="447" y="6571"/>
                  </a:cubicBezTo>
                  <a:cubicBezTo>
                    <a:pt x="67" y="8493"/>
                    <a:pt x="0" y="10271"/>
                    <a:pt x="22" y="11549"/>
                  </a:cubicBezTo>
                  <a:cubicBezTo>
                    <a:pt x="35" y="12189"/>
                    <a:pt x="60" y="12706"/>
                    <a:pt x="90" y="13063"/>
                  </a:cubicBezTo>
                  <a:cubicBezTo>
                    <a:pt x="105" y="13232"/>
                    <a:pt x="116" y="13368"/>
                    <a:pt x="125" y="13473"/>
                  </a:cubicBezTo>
                  <a:cubicBezTo>
                    <a:pt x="134" y="13566"/>
                    <a:pt x="140" y="13615"/>
                    <a:pt x="144" y="13615"/>
                  </a:cubicBezTo>
                  <a:cubicBezTo>
                    <a:pt x="148" y="13614"/>
                    <a:pt x="148" y="13566"/>
                    <a:pt x="146" y="13471"/>
                  </a:cubicBezTo>
                  <a:cubicBezTo>
                    <a:pt x="142" y="13367"/>
                    <a:pt x="137" y="13230"/>
                    <a:pt x="131" y="13060"/>
                  </a:cubicBezTo>
                  <a:cubicBezTo>
                    <a:pt x="113" y="12703"/>
                    <a:pt x="100" y="12186"/>
                    <a:pt x="96" y="11548"/>
                  </a:cubicBezTo>
                  <a:cubicBezTo>
                    <a:pt x="94" y="10273"/>
                    <a:pt x="171" y="8503"/>
                    <a:pt x="550" y="6592"/>
                  </a:cubicBezTo>
                  <a:cubicBezTo>
                    <a:pt x="743" y="5638"/>
                    <a:pt x="994" y="4744"/>
                    <a:pt x="1259" y="3944"/>
                  </a:cubicBezTo>
                  <a:cubicBezTo>
                    <a:pt x="1329" y="3745"/>
                    <a:pt x="1397" y="3552"/>
                    <a:pt x="1463" y="3363"/>
                  </a:cubicBezTo>
                  <a:cubicBezTo>
                    <a:pt x="1530" y="3175"/>
                    <a:pt x="1606" y="2996"/>
                    <a:pt x="1673" y="2822"/>
                  </a:cubicBezTo>
                  <a:cubicBezTo>
                    <a:pt x="1805" y="2470"/>
                    <a:pt x="1952" y="2153"/>
                    <a:pt x="2078" y="1859"/>
                  </a:cubicBezTo>
                  <a:cubicBezTo>
                    <a:pt x="2342" y="1279"/>
                    <a:pt x="2568" y="813"/>
                    <a:pt x="2736" y="498"/>
                  </a:cubicBezTo>
                  <a:cubicBezTo>
                    <a:pt x="2813" y="347"/>
                    <a:pt x="2875" y="225"/>
                    <a:pt x="2923" y="132"/>
                  </a:cubicBezTo>
                  <a:cubicBezTo>
                    <a:pt x="2964" y="48"/>
                    <a:pt x="2985" y="2"/>
                    <a:pt x="2981" y="1"/>
                  </a:cubicBezTo>
                  <a:cubicBezTo>
                    <a:pt x="2981" y="1"/>
                    <a:pt x="2981" y="0"/>
                    <a:pt x="298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5"/>
            <p:cNvSpPr/>
            <p:nvPr/>
          </p:nvSpPr>
          <p:spPr>
            <a:xfrm>
              <a:off x="5926375" y="4094375"/>
              <a:ext cx="170250" cy="527425"/>
            </a:xfrm>
            <a:custGeom>
              <a:rect b="b" l="l" r="r" t="t"/>
              <a:pathLst>
                <a:path extrusionOk="0" h="21097" w="6810">
                  <a:moveTo>
                    <a:pt x="2164" y="1"/>
                  </a:moveTo>
                  <a:cubicBezTo>
                    <a:pt x="2164" y="1"/>
                    <a:pt x="1" y="5028"/>
                    <a:pt x="478" y="8976"/>
                  </a:cubicBezTo>
                  <a:cubicBezTo>
                    <a:pt x="953" y="12922"/>
                    <a:pt x="1408" y="15662"/>
                    <a:pt x="2814" y="18316"/>
                  </a:cubicBezTo>
                  <a:cubicBezTo>
                    <a:pt x="4219" y="20970"/>
                    <a:pt x="6076" y="21097"/>
                    <a:pt x="6076" y="21097"/>
                  </a:cubicBezTo>
                  <a:lnTo>
                    <a:pt x="5943" y="18421"/>
                  </a:lnTo>
                  <a:cubicBezTo>
                    <a:pt x="3515" y="10854"/>
                    <a:pt x="6809" y="1888"/>
                    <a:pt x="6809" y="1888"/>
                  </a:cubicBezTo>
                  <a:cubicBezTo>
                    <a:pt x="6001" y="842"/>
                    <a:pt x="2164" y="1"/>
                    <a:pt x="216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5"/>
            <p:cNvSpPr/>
            <p:nvPr/>
          </p:nvSpPr>
          <p:spPr>
            <a:xfrm>
              <a:off x="6018750" y="4126775"/>
              <a:ext cx="61950" cy="489550"/>
            </a:xfrm>
            <a:custGeom>
              <a:rect b="b" l="l" r="r" t="t"/>
              <a:pathLst>
                <a:path extrusionOk="0" h="19582" w="2478">
                  <a:moveTo>
                    <a:pt x="2356" y="1"/>
                  </a:moveTo>
                  <a:cubicBezTo>
                    <a:pt x="2354" y="1"/>
                    <a:pt x="2343" y="14"/>
                    <a:pt x="2322" y="42"/>
                  </a:cubicBezTo>
                  <a:cubicBezTo>
                    <a:pt x="2297" y="76"/>
                    <a:pt x="2268" y="117"/>
                    <a:pt x="2230" y="168"/>
                  </a:cubicBezTo>
                  <a:cubicBezTo>
                    <a:pt x="2151" y="281"/>
                    <a:pt x="2040" y="450"/>
                    <a:pt x="1910" y="677"/>
                  </a:cubicBezTo>
                  <a:cubicBezTo>
                    <a:pt x="1650" y="1131"/>
                    <a:pt x="1330" y="1823"/>
                    <a:pt x="1064" y="2720"/>
                  </a:cubicBezTo>
                  <a:cubicBezTo>
                    <a:pt x="796" y="3616"/>
                    <a:pt x="568" y="4707"/>
                    <a:pt x="379" y="5927"/>
                  </a:cubicBezTo>
                  <a:cubicBezTo>
                    <a:pt x="191" y="7148"/>
                    <a:pt x="61" y="8502"/>
                    <a:pt x="31" y="9928"/>
                  </a:cubicBezTo>
                  <a:cubicBezTo>
                    <a:pt x="0" y="11353"/>
                    <a:pt x="71" y="12713"/>
                    <a:pt x="204" y="13939"/>
                  </a:cubicBezTo>
                  <a:cubicBezTo>
                    <a:pt x="273" y="14553"/>
                    <a:pt x="350" y="15135"/>
                    <a:pt x="444" y="15676"/>
                  </a:cubicBezTo>
                  <a:cubicBezTo>
                    <a:pt x="530" y="16218"/>
                    <a:pt x="633" y="16722"/>
                    <a:pt x="767" y="17171"/>
                  </a:cubicBezTo>
                  <a:cubicBezTo>
                    <a:pt x="1023" y="18073"/>
                    <a:pt x="1432" y="18742"/>
                    <a:pt x="1811" y="19107"/>
                  </a:cubicBezTo>
                  <a:cubicBezTo>
                    <a:pt x="1999" y="19291"/>
                    <a:pt x="2165" y="19410"/>
                    <a:pt x="2282" y="19482"/>
                  </a:cubicBezTo>
                  <a:cubicBezTo>
                    <a:pt x="2338" y="19513"/>
                    <a:pt x="2383" y="19538"/>
                    <a:pt x="2419" y="19559"/>
                  </a:cubicBezTo>
                  <a:cubicBezTo>
                    <a:pt x="2447" y="19574"/>
                    <a:pt x="2463" y="19582"/>
                    <a:pt x="2467" y="19582"/>
                  </a:cubicBezTo>
                  <a:cubicBezTo>
                    <a:pt x="2467" y="19582"/>
                    <a:pt x="2467" y="19582"/>
                    <a:pt x="2467" y="19581"/>
                  </a:cubicBezTo>
                  <a:cubicBezTo>
                    <a:pt x="2478" y="19567"/>
                    <a:pt x="2203" y="19451"/>
                    <a:pt x="1840" y="19079"/>
                  </a:cubicBezTo>
                  <a:cubicBezTo>
                    <a:pt x="1476" y="18710"/>
                    <a:pt x="1084" y="18047"/>
                    <a:pt x="838" y="17150"/>
                  </a:cubicBezTo>
                  <a:cubicBezTo>
                    <a:pt x="710" y="16704"/>
                    <a:pt x="612" y="16203"/>
                    <a:pt x="530" y="15662"/>
                  </a:cubicBezTo>
                  <a:cubicBezTo>
                    <a:pt x="440" y="15122"/>
                    <a:pt x="367" y="14541"/>
                    <a:pt x="300" y="13930"/>
                  </a:cubicBezTo>
                  <a:cubicBezTo>
                    <a:pt x="172" y="12706"/>
                    <a:pt x="106" y="11350"/>
                    <a:pt x="136" y="9931"/>
                  </a:cubicBezTo>
                  <a:cubicBezTo>
                    <a:pt x="166" y="8509"/>
                    <a:pt x="293" y="7159"/>
                    <a:pt x="475" y="5941"/>
                  </a:cubicBezTo>
                  <a:cubicBezTo>
                    <a:pt x="657" y="4724"/>
                    <a:pt x="878" y="3635"/>
                    <a:pt x="1136" y="2741"/>
                  </a:cubicBezTo>
                  <a:cubicBezTo>
                    <a:pt x="1391" y="1845"/>
                    <a:pt x="1698" y="1155"/>
                    <a:pt x="1945" y="697"/>
                  </a:cubicBezTo>
                  <a:cubicBezTo>
                    <a:pt x="2069" y="469"/>
                    <a:pt x="2174" y="296"/>
                    <a:pt x="2247" y="180"/>
                  </a:cubicBezTo>
                  <a:cubicBezTo>
                    <a:pt x="2282" y="126"/>
                    <a:pt x="2309" y="83"/>
                    <a:pt x="2330" y="48"/>
                  </a:cubicBezTo>
                  <a:cubicBezTo>
                    <a:pt x="2349" y="18"/>
                    <a:pt x="2357" y="2"/>
                    <a:pt x="2357" y="1"/>
                  </a:cubicBezTo>
                  <a:cubicBezTo>
                    <a:pt x="2357" y="1"/>
                    <a:pt x="2356" y="1"/>
                    <a:pt x="23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5"/>
            <p:cNvSpPr/>
            <p:nvPr/>
          </p:nvSpPr>
          <p:spPr>
            <a:xfrm>
              <a:off x="5956400" y="4101325"/>
              <a:ext cx="121000" cy="512725"/>
            </a:xfrm>
            <a:custGeom>
              <a:rect b="b" l="l" r="r" t="t"/>
              <a:pathLst>
                <a:path extrusionOk="0" h="20509" w="4840">
                  <a:moveTo>
                    <a:pt x="1905" y="0"/>
                  </a:moveTo>
                  <a:cubicBezTo>
                    <a:pt x="1902" y="0"/>
                    <a:pt x="1893" y="18"/>
                    <a:pt x="1878" y="51"/>
                  </a:cubicBezTo>
                  <a:cubicBezTo>
                    <a:pt x="1858" y="90"/>
                    <a:pt x="1836" y="141"/>
                    <a:pt x="1807" y="203"/>
                  </a:cubicBezTo>
                  <a:cubicBezTo>
                    <a:pt x="1743" y="345"/>
                    <a:pt x="1656" y="543"/>
                    <a:pt x="1544" y="794"/>
                  </a:cubicBezTo>
                  <a:cubicBezTo>
                    <a:pt x="1423" y="1047"/>
                    <a:pt x="1314" y="1374"/>
                    <a:pt x="1175" y="1748"/>
                  </a:cubicBezTo>
                  <a:cubicBezTo>
                    <a:pt x="1027" y="2120"/>
                    <a:pt x="908" y="2558"/>
                    <a:pt x="764" y="3040"/>
                  </a:cubicBezTo>
                  <a:cubicBezTo>
                    <a:pt x="507" y="4009"/>
                    <a:pt x="238" y="5182"/>
                    <a:pt x="127" y="6508"/>
                  </a:cubicBezTo>
                  <a:cubicBezTo>
                    <a:pt x="6" y="7831"/>
                    <a:pt x="0" y="9300"/>
                    <a:pt x="180" y="10825"/>
                  </a:cubicBezTo>
                  <a:cubicBezTo>
                    <a:pt x="357" y="12349"/>
                    <a:pt x="702" y="13777"/>
                    <a:pt x="1132" y="15034"/>
                  </a:cubicBezTo>
                  <a:cubicBezTo>
                    <a:pt x="1549" y="16299"/>
                    <a:pt x="2097" y="17370"/>
                    <a:pt x="2575" y="18253"/>
                  </a:cubicBezTo>
                  <a:cubicBezTo>
                    <a:pt x="3070" y="19128"/>
                    <a:pt x="3619" y="19754"/>
                    <a:pt x="4075" y="20089"/>
                  </a:cubicBezTo>
                  <a:cubicBezTo>
                    <a:pt x="4301" y="20258"/>
                    <a:pt x="4496" y="20359"/>
                    <a:pt x="4629" y="20425"/>
                  </a:cubicBezTo>
                  <a:cubicBezTo>
                    <a:pt x="4693" y="20452"/>
                    <a:pt x="4743" y="20473"/>
                    <a:pt x="4784" y="20490"/>
                  </a:cubicBezTo>
                  <a:cubicBezTo>
                    <a:pt x="4815" y="20503"/>
                    <a:pt x="4833" y="20509"/>
                    <a:pt x="4837" y="20509"/>
                  </a:cubicBezTo>
                  <a:cubicBezTo>
                    <a:pt x="4838" y="20509"/>
                    <a:pt x="4838" y="20509"/>
                    <a:pt x="4838" y="20509"/>
                  </a:cubicBezTo>
                  <a:cubicBezTo>
                    <a:pt x="4839" y="20507"/>
                    <a:pt x="4822" y="20497"/>
                    <a:pt x="4789" y="20480"/>
                  </a:cubicBezTo>
                  <a:cubicBezTo>
                    <a:pt x="4749" y="20461"/>
                    <a:pt x="4700" y="20436"/>
                    <a:pt x="4638" y="20407"/>
                  </a:cubicBezTo>
                  <a:cubicBezTo>
                    <a:pt x="4510" y="20334"/>
                    <a:pt x="4319" y="20229"/>
                    <a:pt x="4100" y="20056"/>
                  </a:cubicBezTo>
                  <a:cubicBezTo>
                    <a:pt x="3656" y="19716"/>
                    <a:pt x="3124" y="19092"/>
                    <a:pt x="2639" y="18216"/>
                  </a:cubicBezTo>
                  <a:cubicBezTo>
                    <a:pt x="2172" y="17332"/>
                    <a:pt x="1633" y="16264"/>
                    <a:pt x="1224" y="15004"/>
                  </a:cubicBezTo>
                  <a:cubicBezTo>
                    <a:pt x="801" y="13751"/>
                    <a:pt x="460" y="12329"/>
                    <a:pt x="284" y="10813"/>
                  </a:cubicBezTo>
                  <a:cubicBezTo>
                    <a:pt x="106" y="9296"/>
                    <a:pt x="108" y="7834"/>
                    <a:pt x="224" y="6517"/>
                  </a:cubicBezTo>
                  <a:cubicBezTo>
                    <a:pt x="328" y="5197"/>
                    <a:pt x="589" y="4027"/>
                    <a:pt x="836" y="3059"/>
                  </a:cubicBezTo>
                  <a:cubicBezTo>
                    <a:pt x="975" y="2578"/>
                    <a:pt x="1088" y="2140"/>
                    <a:pt x="1231" y="1768"/>
                  </a:cubicBezTo>
                  <a:cubicBezTo>
                    <a:pt x="1363" y="1392"/>
                    <a:pt x="1466" y="1065"/>
                    <a:pt x="1582" y="809"/>
                  </a:cubicBezTo>
                  <a:cubicBezTo>
                    <a:pt x="1686" y="556"/>
                    <a:pt x="1767" y="356"/>
                    <a:pt x="1826" y="212"/>
                  </a:cubicBezTo>
                  <a:cubicBezTo>
                    <a:pt x="1851" y="148"/>
                    <a:pt x="1871" y="97"/>
                    <a:pt x="1887" y="55"/>
                  </a:cubicBezTo>
                  <a:cubicBezTo>
                    <a:pt x="1900" y="20"/>
                    <a:pt x="1906" y="1"/>
                    <a:pt x="1905" y="0"/>
                  </a:cubicBezTo>
                  <a:cubicBezTo>
                    <a:pt x="1905" y="0"/>
                    <a:pt x="1905" y="0"/>
                    <a:pt x="19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5"/>
            <p:cNvSpPr/>
            <p:nvPr/>
          </p:nvSpPr>
          <p:spPr>
            <a:xfrm>
              <a:off x="6033725" y="4226425"/>
              <a:ext cx="58000" cy="32775"/>
            </a:xfrm>
            <a:custGeom>
              <a:rect b="b" l="l" r="r" t="t"/>
              <a:pathLst>
                <a:path extrusionOk="0" h="1311" w="2320">
                  <a:moveTo>
                    <a:pt x="184" y="0"/>
                  </a:moveTo>
                  <a:lnTo>
                    <a:pt x="1" y="909"/>
                  </a:lnTo>
                  <a:lnTo>
                    <a:pt x="2011" y="1310"/>
                  </a:lnTo>
                  <a:lnTo>
                    <a:pt x="2320" y="564"/>
                  </a:lnTo>
                  <a:lnTo>
                    <a:pt x="184"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5"/>
            <p:cNvSpPr/>
            <p:nvPr/>
          </p:nvSpPr>
          <p:spPr>
            <a:xfrm>
              <a:off x="6039225" y="4234400"/>
              <a:ext cx="43050" cy="17100"/>
            </a:xfrm>
            <a:custGeom>
              <a:rect b="b" l="l" r="r" t="t"/>
              <a:pathLst>
                <a:path extrusionOk="0" h="684" w="1722">
                  <a:moveTo>
                    <a:pt x="348" y="0"/>
                  </a:moveTo>
                  <a:lnTo>
                    <a:pt x="313" y="38"/>
                  </a:lnTo>
                  <a:cubicBezTo>
                    <a:pt x="118" y="246"/>
                    <a:pt x="0" y="385"/>
                    <a:pt x="12" y="397"/>
                  </a:cubicBezTo>
                  <a:cubicBezTo>
                    <a:pt x="13" y="398"/>
                    <a:pt x="14" y="398"/>
                    <a:pt x="15" y="398"/>
                  </a:cubicBezTo>
                  <a:cubicBezTo>
                    <a:pt x="35" y="398"/>
                    <a:pt x="154" y="297"/>
                    <a:pt x="333" y="132"/>
                  </a:cubicBezTo>
                  <a:lnTo>
                    <a:pt x="333" y="132"/>
                  </a:lnTo>
                  <a:cubicBezTo>
                    <a:pt x="402" y="251"/>
                    <a:pt x="474" y="375"/>
                    <a:pt x="549" y="504"/>
                  </a:cubicBezTo>
                  <a:lnTo>
                    <a:pt x="574" y="547"/>
                  </a:lnTo>
                  <a:lnTo>
                    <a:pt x="617" y="522"/>
                  </a:lnTo>
                  <a:cubicBezTo>
                    <a:pt x="695" y="479"/>
                    <a:pt x="774" y="435"/>
                    <a:pt x="856" y="390"/>
                  </a:cubicBezTo>
                  <a:cubicBezTo>
                    <a:pt x="923" y="351"/>
                    <a:pt x="990" y="313"/>
                    <a:pt x="1055" y="276"/>
                  </a:cubicBezTo>
                  <a:lnTo>
                    <a:pt x="1055" y="276"/>
                  </a:lnTo>
                  <a:cubicBezTo>
                    <a:pt x="1133" y="405"/>
                    <a:pt x="1207" y="529"/>
                    <a:pt x="1278" y="648"/>
                  </a:cubicBezTo>
                  <a:lnTo>
                    <a:pt x="1299" y="684"/>
                  </a:lnTo>
                  <a:lnTo>
                    <a:pt x="1333" y="664"/>
                  </a:lnTo>
                  <a:cubicBezTo>
                    <a:pt x="1574" y="520"/>
                    <a:pt x="1722" y="422"/>
                    <a:pt x="1714" y="407"/>
                  </a:cubicBezTo>
                  <a:cubicBezTo>
                    <a:pt x="1713" y="406"/>
                    <a:pt x="1712" y="405"/>
                    <a:pt x="1709" y="405"/>
                  </a:cubicBezTo>
                  <a:cubicBezTo>
                    <a:pt x="1681" y="405"/>
                    <a:pt x="1540" y="468"/>
                    <a:pt x="1331" y="574"/>
                  </a:cubicBezTo>
                  <a:lnTo>
                    <a:pt x="1331" y="574"/>
                  </a:lnTo>
                  <a:cubicBezTo>
                    <a:pt x="1262" y="448"/>
                    <a:pt x="1192" y="318"/>
                    <a:pt x="1118" y="182"/>
                  </a:cubicBezTo>
                  <a:lnTo>
                    <a:pt x="1093" y="137"/>
                  </a:lnTo>
                  <a:lnTo>
                    <a:pt x="1048" y="163"/>
                  </a:lnTo>
                  <a:cubicBezTo>
                    <a:pt x="969" y="206"/>
                    <a:pt x="888" y="252"/>
                    <a:pt x="804" y="298"/>
                  </a:cubicBezTo>
                  <a:cubicBezTo>
                    <a:pt x="738" y="336"/>
                    <a:pt x="673" y="373"/>
                    <a:pt x="610" y="409"/>
                  </a:cubicBezTo>
                  <a:lnTo>
                    <a:pt x="610" y="409"/>
                  </a:lnTo>
                  <a:cubicBezTo>
                    <a:pt x="529" y="283"/>
                    <a:pt x="452" y="162"/>
                    <a:pt x="377" y="46"/>
                  </a:cubicBezTo>
                  <a:lnTo>
                    <a:pt x="348"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5"/>
            <p:cNvSpPr/>
            <p:nvPr/>
          </p:nvSpPr>
          <p:spPr>
            <a:xfrm>
              <a:off x="5360175" y="4439375"/>
              <a:ext cx="319250" cy="267750"/>
            </a:xfrm>
            <a:custGeom>
              <a:rect b="b" l="l" r="r" t="t"/>
              <a:pathLst>
                <a:path extrusionOk="0" h="10710" w="12770">
                  <a:moveTo>
                    <a:pt x="225" y="1"/>
                  </a:moveTo>
                  <a:lnTo>
                    <a:pt x="1" y="426"/>
                  </a:lnTo>
                  <a:lnTo>
                    <a:pt x="5989" y="10383"/>
                  </a:lnTo>
                  <a:lnTo>
                    <a:pt x="12769" y="10710"/>
                  </a:lnTo>
                  <a:lnTo>
                    <a:pt x="9625" y="4291"/>
                  </a:lnTo>
                  <a:lnTo>
                    <a:pt x="7299"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5"/>
            <p:cNvSpPr/>
            <p:nvPr/>
          </p:nvSpPr>
          <p:spPr>
            <a:xfrm>
              <a:off x="5705475" y="4578200"/>
              <a:ext cx="569725" cy="329025"/>
            </a:xfrm>
            <a:custGeom>
              <a:rect b="b" l="l" r="r" t="t"/>
              <a:pathLst>
                <a:path extrusionOk="0" h="13161" w="22789">
                  <a:moveTo>
                    <a:pt x="1619" y="0"/>
                  </a:moveTo>
                  <a:lnTo>
                    <a:pt x="1" y="5507"/>
                  </a:lnTo>
                  <a:lnTo>
                    <a:pt x="16512" y="12824"/>
                  </a:lnTo>
                  <a:cubicBezTo>
                    <a:pt x="17067" y="13050"/>
                    <a:pt x="17651" y="13161"/>
                    <a:pt x="18231" y="13161"/>
                  </a:cubicBezTo>
                  <a:cubicBezTo>
                    <a:pt x="19264" y="13161"/>
                    <a:pt x="20285" y="12809"/>
                    <a:pt x="21113" y="12134"/>
                  </a:cubicBezTo>
                  <a:cubicBezTo>
                    <a:pt x="22173" y="11269"/>
                    <a:pt x="22789" y="9972"/>
                    <a:pt x="22789" y="8604"/>
                  </a:cubicBezTo>
                  <a:lnTo>
                    <a:pt x="22789" y="1105"/>
                  </a:lnTo>
                  <a:lnTo>
                    <a:pt x="14886" y="964"/>
                  </a:lnTo>
                  <a:lnTo>
                    <a:pt x="14901" y="4378"/>
                  </a:lnTo>
                  <a:lnTo>
                    <a:pt x="1619"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5"/>
            <p:cNvSpPr/>
            <p:nvPr/>
          </p:nvSpPr>
          <p:spPr>
            <a:xfrm>
              <a:off x="5360175" y="4450000"/>
              <a:ext cx="313625" cy="267775"/>
            </a:xfrm>
            <a:custGeom>
              <a:rect b="b" l="l" r="r" t="t"/>
              <a:pathLst>
                <a:path extrusionOk="0" h="10711" w="12545">
                  <a:moveTo>
                    <a:pt x="1" y="1"/>
                  </a:moveTo>
                  <a:lnTo>
                    <a:pt x="5765" y="10383"/>
                  </a:lnTo>
                  <a:lnTo>
                    <a:pt x="12545" y="10711"/>
                  </a:lnTo>
                  <a:lnTo>
                    <a:pt x="9401" y="4292"/>
                  </a:lnTo>
                  <a:lnTo>
                    <a:pt x="7076"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5"/>
            <p:cNvSpPr/>
            <p:nvPr/>
          </p:nvSpPr>
          <p:spPr>
            <a:xfrm>
              <a:off x="5479175" y="4522075"/>
              <a:ext cx="283000" cy="197400"/>
            </a:xfrm>
            <a:custGeom>
              <a:rect b="b" l="l" r="r" t="t"/>
              <a:pathLst>
                <a:path extrusionOk="0" h="7896" w="11320">
                  <a:moveTo>
                    <a:pt x="6200" y="0"/>
                  </a:moveTo>
                  <a:lnTo>
                    <a:pt x="5533" y="750"/>
                  </a:lnTo>
                  <a:cubicBezTo>
                    <a:pt x="5533" y="750"/>
                    <a:pt x="749" y="959"/>
                    <a:pt x="573" y="1549"/>
                  </a:cubicBezTo>
                  <a:lnTo>
                    <a:pt x="568" y="1739"/>
                  </a:lnTo>
                  <a:lnTo>
                    <a:pt x="566" y="1851"/>
                  </a:lnTo>
                  <a:lnTo>
                    <a:pt x="4658" y="2126"/>
                  </a:lnTo>
                  <a:cubicBezTo>
                    <a:pt x="4658" y="2126"/>
                    <a:pt x="2737" y="2120"/>
                    <a:pt x="1664" y="2120"/>
                  </a:cubicBezTo>
                  <a:cubicBezTo>
                    <a:pt x="1292" y="2120"/>
                    <a:pt x="1022" y="2121"/>
                    <a:pt x="968" y="2123"/>
                  </a:cubicBezTo>
                  <a:cubicBezTo>
                    <a:pt x="950" y="2123"/>
                    <a:pt x="928" y="2124"/>
                    <a:pt x="903" y="2124"/>
                  </a:cubicBezTo>
                  <a:cubicBezTo>
                    <a:pt x="869" y="2124"/>
                    <a:pt x="830" y="2123"/>
                    <a:pt x="787" y="2123"/>
                  </a:cubicBezTo>
                  <a:cubicBezTo>
                    <a:pt x="481" y="2123"/>
                    <a:pt x="0" y="2143"/>
                    <a:pt x="12" y="2473"/>
                  </a:cubicBezTo>
                  <a:cubicBezTo>
                    <a:pt x="25" y="2809"/>
                    <a:pt x="422" y="3074"/>
                    <a:pt x="1024" y="3162"/>
                  </a:cubicBezTo>
                  <a:cubicBezTo>
                    <a:pt x="1271" y="3198"/>
                    <a:pt x="4286" y="3460"/>
                    <a:pt x="4286" y="3460"/>
                  </a:cubicBezTo>
                  <a:cubicBezTo>
                    <a:pt x="4286" y="3460"/>
                    <a:pt x="1120" y="3430"/>
                    <a:pt x="967" y="3429"/>
                  </a:cubicBezTo>
                  <a:cubicBezTo>
                    <a:pt x="967" y="3429"/>
                    <a:pt x="966" y="3429"/>
                    <a:pt x="966" y="3429"/>
                  </a:cubicBezTo>
                  <a:cubicBezTo>
                    <a:pt x="596" y="3429"/>
                    <a:pt x="643" y="4024"/>
                    <a:pt x="864" y="4099"/>
                  </a:cubicBezTo>
                  <a:cubicBezTo>
                    <a:pt x="1038" y="4157"/>
                    <a:pt x="5290" y="5398"/>
                    <a:pt x="5290" y="5398"/>
                  </a:cubicBezTo>
                  <a:cubicBezTo>
                    <a:pt x="5290" y="5398"/>
                    <a:pt x="4633" y="5838"/>
                    <a:pt x="4065" y="5838"/>
                  </a:cubicBezTo>
                  <a:cubicBezTo>
                    <a:pt x="4040" y="5838"/>
                    <a:pt x="4016" y="5837"/>
                    <a:pt x="3991" y="5835"/>
                  </a:cubicBezTo>
                  <a:cubicBezTo>
                    <a:pt x="3519" y="5802"/>
                    <a:pt x="2772" y="5303"/>
                    <a:pt x="2395" y="5303"/>
                  </a:cubicBezTo>
                  <a:cubicBezTo>
                    <a:pt x="2306" y="5303"/>
                    <a:pt x="2238" y="5331"/>
                    <a:pt x="2199" y="5398"/>
                  </a:cubicBezTo>
                  <a:cubicBezTo>
                    <a:pt x="1991" y="5752"/>
                    <a:pt x="2032" y="5961"/>
                    <a:pt x="2158" y="6044"/>
                  </a:cubicBezTo>
                  <a:cubicBezTo>
                    <a:pt x="2282" y="6128"/>
                    <a:pt x="3658" y="6836"/>
                    <a:pt x="4116" y="6961"/>
                  </a:cubicBezTo>
                  <a:cubicBezTo>
                    <a:pt x="4574" y="7087"/>
                    <a:pt x="8318" y="7679"/>
                    <a:pt x="8318" y="7679"/>
                  </a:cubicBezTo>
                  <a:lnTo>
                    <a:pt x="9669" y="7896"/>
                  </a:lnTo>
                  <a:lnTo>
                    <a:pt x="11319" y="2834"/>
                  </a:lnTo>
                  <a:lnTo>
                    <a:pt x="10200" y="1446"/>
                  </a:lnTo>
                  <a:cubicBezTo>
                    <a:pt x="9463" y="532"/>
                    <a:pt x="8352" y="0"/>
                    <a:pt x="717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5366400" y="4491850"/>
              <a:ext cx="128850" cy="199725"/>
            </a:xfrm>
            <a:custGeom>
              <a:rect b="b" l="l" r="r" t="t"/>
              <a:pathLst>
                <a:path extrusionOk="0" h="7989" w="5154">
                  <a:moveTo>
                    <a:pt x="741" y="1"/>
                  </a:moveTo>
                  <a:cubicBezTo>
                    <a:pt x="741" y="1"/>
                    <a:pt x="0" y="258"/>
                    <a:pt x="377" y="1209"/>
                  </a:cubicBezTo>
                  <a:cubicBezTo>
                    <a:pt x="929" y="2601"/>
                    <a:pt x="1879" y="3586"/>
                    <a:pt x="1879" y="3586"/>
                  </a:cubicBezTo>
                  <a:cubicBezTo>
                    <a:pt x="1879" y="3586"/>
                    <a:pt x="1748" y="4077"/>
                    <a:pt x="2173" y="4438"/>
                  </a:cubicBezTo>
                  <a:cubicBezTo>
                    <a:pt x="2173" y="4438"/>
                    <a:pt x="1649" y="4569"/>
                    <a:pt x="1976" y="5453"/>
                  </a:cubicBezTo>
                  <a:cubicBezTo>
                    <a:pt x="1976" y="5453"/>
                    <a:pt x="1617" y="6370"/>
                    <a:pt x="2599" y="6763"/>
                  </a:cubicBezTo>
                  <a:cubicBezTo>
                    <a:pt x="2599" y="6763"/>
                    <a:pt x="2337" y="7517"/>
                    <a:pt x="3287" y="7876"/>
                  </a:cubicBezTo>
                  <a:cubicBezTo>
                    <a:pt x="3500" y="7957"/>
                    <a:pt x="3712" y="7989"/>
                    <a:pt x="3912" y="7989"/>
                  </a:cubicBezTo>
                  <a:cubicBezTo>
                    <a:pt x="4602" y="7989"/>
                    <a:pt x="5154" y="7614"/>
                    <a:pt x="5154" y="7614"/>
                  </a:cubicBezTo>
                  <a:lnTo>
                    <a:pt x="741"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5421350" y="4579675"/>
              <a:ext cx="69675" cy="38475"/>
            </a:xfrm>
            <a:custGeom>
              <a:rect b="b" l="l" r="r" t="t"/>
              <a:pathLst>
                <a:path extrusionOk="0" h="1539" w="2787">
                  <a:moveTo>
                    <a:pt x="43" y="0"/>
                  </a:moveTo>
                  <a:lnTo>
                    <a:pt x="0" y="949"/>
                  </a:lnTo>
                  <a:cubicBezTo>
                    <a:pt x="680" y="1193"/>
                    <a:pt x="1367" y="1439"/>
                    <a:pt x="2084" y="1527"/>
                  </a:cubicBezTo>
                  <a:cubicBezTo>
                    <a:pt x="2142" y="1533"/>
                    <a:pt x="2201" y="1538"/>
                    <a:pt x="2261" y="1538"/>
                  </a:cubicBezTo>
                  <a:cubicBezTo>
                    <a:pt x="2400" y="1538"/>
                    <a:pt x="2536" y="1511"/>
                    <a:pt x="2632" y="1416"/>
                  </a:cubicBezTo>
                  <a:cubicBezTo>
                    <a:pt x="2786" y="1262"/>
                    <a:pt x="2755" y="988"/>
                    <a:pt x="2620" y="817"/>
                  </a:cubicBezTo>
                  <a:cubicBezTo>
                    <a:pt x="2484" y="645"/>
                    <a:pt x="2281" y="640"/>
                    <a:pt x="2076" y="563"/>
                  </a:cubicBezTo>
                  <a:cubicBezTo>
                    <a:pt x="1455" y="327"/>
                    <a:pt x="716" y="182"/>
                    <a:pt x="43"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5428050" y="4607750"/>
              <a:ext cx="69700" cy="38450"/>
            </a:xfrm>
            <a:custGeom>
              <a:rect b="b" l="l" r="r" t="t"/>
              <a:pathLst>
                <a:path extrusionOk="0" h="1538" w="2788">
                  <a:moveTo>
                    <a:pt x="44" y="0"/>
                  </a:moveTo>
                  <a:lnTo>
                    <a:pt x="0" y="948"/>
                  </a:lnTo>
                  <a:cubicBezTo>
                    <a:pt x="680" y="1193"/>
                    <a:pt x="1368" y="1439"/>
                    <a:pt x="2084" y="1526"/>
                  </a:cubicBezTo>
                  <a:cubicBezTo>
                    <a:pt x="2142" y="1533"/>
                    <a:pt x="2202" y="1538"/>
                    <a:pt x="2262" y="1538"/>
                  </a:cubicBezTo>
                  <a:cubicBezTo>
                    <a:pt x="2400" y="1538"/>
                    <a:pt x="2536" y="1510"/>
                    <a:pt x="2632" y="1416"/>
                  </a:cubicBezTo>
                  <a:cubicBezTo>
                    <a:pt x="2787" y="1261"/>
                    <a:pt x="2756" y="988"/>
                    <a:pt x="2620" y="816"/>
                  </a:cubicBezTo>
                  <a:cubicBezTo>
                    <a:pt x="2484" y="644"/>
                    <a:pt x="2282" y="640"/>
                    <a:pt x="2076" y="563"/>
                  </a:cubicBezTo>
                  <a:cubicBezTo>
                    <a:pt x="1455" y="326"/>
                    <a:pt x="716" y="181"/>
                    <a:pt x="44"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5437600" y="4636600"/>
              <a:ext cx="69675" cy="38475"/>
            </a:xfrm>
            <a:custGeom>
              <a:rect b="b" l="l" r="r" t="t"/>
              <a:pathLst>
                <a:path extrusionOk="0" h="1539" w="2787">
                  <a:moveTo>
                    <a:pt x="44" y="1"/>
                  </a:moveTo>
                  <a:lnTo>
                    <a:pt x="1" y="949"/>
                  </a:lnTo>
                  <a:cubicBezTo>
                    <a:pt x="681" y="1193"/>
                    <a:pt x="1368" y="1439"/>
                    <a:pt x="2085" y="1527"/>
                  </a:cubicBezTo>
                  <a:cubicBezTo>
                    <a:pt x="2142" y="1534"/>
                    <a:pt x="2202" y="1539"/>
                    <a:pt x="2261" y="1539"/>
                  </a:cubicBezTo>
                  <a:cubicBezTo>
                    <a:pt x="2400" y="1539"/>
                    <a:pt x="2536" y="1511"/>
                    <a:pt x="2632" y="1416"/>
                  </a:cubicBezTo>
                  <a:cubicBezTo>
                    <a:pt x="2787" y="1261"/>
                    <a:pt x="2755" y="988"/>
                    <a:pt x="2620" y="816"/>
                  </a:cubicBezTo>
                  <a:cubicBezTo>
                    <a:pt x="2485" y="645"/>
                    <a:pt x="2281" y="641"/>
                    <a:pt x="2077" y="563"/>
                  </a:cubicBezTo>
                  <a:cubicBezTo>
                    <a:pt x="1455" y="327"/>
                    <a:pt x="717" y="182"/>
                    <a:pt x="44"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5"/>
            <p:cNvSpPr/>
            <p:nvPr/>
          </p:nvSpPr>
          <p:spPr>
            <a:xfrm>
              <a:off x="5422075" y="4603875"/>
              <a:ext cx="54525" cy="15375"/>
            </a:xfrm>
            <a:custGeom>
              <a:rect b="b" l="l" r="r" t="t"/>
              <a:pathLst>
                <a:path extrusionOk="0" h="615" w="2181">
                  <a:moveTo>
                    <a:pt x="22" y="1"/>
                  </a:moveTo>
                  <a:cubicBezTo>
                    <a:pt x="16" y="1"/>
                    <a:pt x="12" y="2"/>
                    <a:pt x="11" y="4"/>
                  </a:cubicBezTo>
                  <a:cubicBezTo>
                    <a:pt x="1" y="29"/>
                    <a:pt x="463" y="242"/>
                    <a:pt x="1064" y="408"/>
                  </a:cubicBezTo>
                  <a:cubicBezTo>
                    <a:pt x="1573" y="551"/>
                    <a:pt x="2012" y="615"/>
                    <a:pt x="2138" y="615"/>
                  </a:cubicBezTo>
                  <a:cubicBezTo>
                    <a:pt x="2162" y="615"/>
                    <a:pt x="2174" y="613"/>
                    <a:pt x="2175" y="608"/>
                  </a:cubicBezTo>
                  <a:cubicBezTo>
                    <a:pt x="2180" y="578"/>
                    <a:pt x="1689" y="475"/>
                    <a:pt x="1093" y="307"/>
                  </a:cubicBezTo>
                  <a:cubicBezTo>
                    <a:pt x="542" y="155"/>
                    <a:pt x="96" y="1"/>
                    <a:pt x="22"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5418950" y="4628650"/>
              <a:ext cx="61825" cy="18225"/>
            </a:xfrm>
            <a:custGeom>
              <a:rect b="b" l="l" r="r" t="t"/>
              <a:pathLst>
                <a:path extrusionOk="0" h="729" w="2473">
                  <a:moveTo>
                    <a:pt x="21" y="0"/>
                  </a:moveTo>
                  <a:cubicBezTo>
                    <a:pt x="15" y="0"/>
                    <a:pt x="12" y="1"/>
                    <a:pt x="11" y="3"/>
                  </a:cubicBezTo>
                  <a:cubicBezTo>
                    <a:pt x="1" y="30"/>
                    <a:pt x="531" y="255"/>
                    <a:pt x="1212" y="454"/>
                  </a:cubicBezTo>
                  <a:cubicBezTo>
                    <a:pt x="1818" y="632"/>
                    <a:pt x="2334" y="728"/>
                    <a:pt x="2445" y="728"/>
                  </a:cubicBezTo>
                  <a:cubicBezTo>
                    <a:pt x="2459" y="728"/>
                    <a:pt x="2466" y="727"/>
                    <a:pt x="2467" y="724"/>
                  </a:cubicBezTo>
                  <a:cubicBezTo>
                    <a:pt x="2473" y="694"/>
                    <a:pt x="1918" y="552"/>
                    <a:pt x="1242" y="353"/>
                  </a:cubicBezTo>
                  <a:cubicBezTo>
                    <a:pt x="612" y="169"/>
                    <a:pt x="98" y="0"/>
                    <a:pt x="2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5430075" y="4660425"/>
              <a:ext cx="57525" cy="14550"/>
            </a:xfrm>
            <a:custGeom>
              <a:rect b="b" l="l" r="r" t="t"/>
              <a:pathLst>
                <a:path extrusionOk="0" h="582" w="2301">
                  <a:moveTo>
                    <a:pt x="27" y="1"/>
                  </a:moveTo>
                  <a:cubicBezTo>
                    <a:pt x="15" y="1"/>
                    <a:pt x="8" y="2"/>
                    <a:pt x="7" y="5"/>
                  </a:cubicBezTo>
                  <a:cubicBezTo>
                    <a:pt x="0" y="34"/>
                    <a:pt x="507" y="184"/>
                    <a:pt x="1137" y="342"/>
                  </a:cubicBezTo>
                  <a:cubicBezTo>
                    <a:pt x="1700" y="483"/>
                    <a:pt x="2173" y="582"/>
                    <a:pt x="2274" y="582"/>
                  </a:cubicBezTo>
                  <a:cubicBezTo>
                    <a:pt x="2286" y="582"/>
                    <a:pt x="2292" y="580"/>
                    <a:pt x="2293" y="577"/>
                  </a:cubicBezTo>
                  <a:cubicBezTo>
                    <a:pt x="2300" y="548"/>
                    <a:pt x="1794" y="398"/>
                    <a:pt x="1163" y="240"/>
                  </a:cubicBezTo>
                  <a:cubicBezTo>
                    <a:pt x="600" y="100"/>
                    <a:pt x="128" y="1"/>
                    <a:pt x="2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p:nvPr/>
          </p:nvSpPr>
          <p:spPr>
            <a:xfrm>
              <a:off x="5408325" y="4576175"/>
              <a:ext cx="68225" cy="17825"/>
            </a:xfrm>
            <a:custGeom>
              <a:rect b="b" l="l" r="r" t="t"/>
              <a:pathLst>
                <a:path extrusionOk="0" h="713" w="2729">
                  <a:moveTo>
                    <a:pt x="14" y="1"/>
                  </a:moveTo>
                  <a:cubicBezTo>
                    <a:pt x="9" y="1"/>
                    <a:pt x="6" y="1"/>
                    <a:pt x="5" y="3"/>
                  </a:cubicBezTo>
                  <a:cubicBezTo>
                    <a:pt x="1" y="16"/>
                    <a:pt x="143" y="84"/>
                    <a:pt x="382" y="174"/>
                  </a:cubicBezTo>
                  <a:cubicBezTo>
                    <a:pt x="622" y="263"/>
                    <a:pt x="957" y="373"/>
                    <a:pt x="1334" y="470"/>
                  </a:cubicBezTo>
                  <a:cubicBezTo>
                    <a:pt x="1712" y="568"/>
                    <a:pt x="2059" y="635"/>
                    <a:pt x="2311" y="672"/>
                  </a:cubicBezTo>
                  <a:cubicBezTo>
                    <a:pt x="2495" y="699"/>
                    <a:pt x="2628" y="712"/>
                    <a:pt x="2688" y="712"/>
                  </a:cubicBezTo>
                  <a:cubicBezTo>
                    <a:pt x="2711" y="712"/>
                    <a:pt x="2723" y="711"/>
                    <a:pt x="2723" y="707"/>
                  </a:cubicBezTo>
                  <a:cubicBezTo>
                    <a:pt x="2728" y="676"/>
                    <a:pt x="2109" y="564"/>
                    <a:pt x="1360" y="369"/>
                  </a:cubicBezTo>
                  <a:cubicBezTo>
                    <a:pt x="660" y="189"/>
                    <a:pt x="93" y="1"/>
                    <a:pt x="14"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5"/>
            <p:cNvSpPr/>
            <p:nvPr/>
          </p:nvSpPr>
          <p:spPr>
            <a:xfrm>
              <a:off x="5576775" y="4540700"/>
              <a:ext cx="83975" cy="2700"/>
            </a:xfrm>
            <a:custGeom>
              <a:rect b="b" l="l" r="r" t="t"/>
              <a:pathLst>
                <a:path extrusionOk="0" h="108" w="3359">
                  <a:moveTo>
                    <a:pt x="1971" y="1"/>
                  </a:moveTo>
                  <a:cubicBezTo>
                    <a:pt x="1877" y="1"/>
                    <a:pt x="1779" y="1"/>
                    <a:pt x="1680" y="2"/>
                  </a:cubicBezTo>
                  <a:cubicBezTo>
                    <a:pt x="752" y="7"/>
                    <a:pt x="1" y="34"/>
                    <a:pt x="1" y="63"/>
                  </a:cubicBezTo>
                  <a:cubicBezTo>
                    <a:pt x="1" y="89"/>
                    <a:pt x="595" y="107"/>
                    <a:pt x="1379" y="107"/>
                  </a:cubicBezTo>
                  <a:cubicBezTo>
                    <a:pt x="1477" y="107"/>
                    <a:pt x="1577" y="107"/>
                    <a:pt x="1680" y="106"/>
                  </a:cubicBezTo>
                  <a:cubicBezTo>
                    <a:pt x="2608" y="102"/>
                    <a:pt x="3359" y="74"/>
                    <a:pt x="3359" y="45"/>
                  </a:cubicBezTo>
                  <a:cubicBezTo>
                    <a:pt x="3359" y="20"/>
                    <a:pt x="2760" y="1"/>
                    <a:pt x="197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5"/>
            <p:cNvSpPr/>
            <p:nvPr/>
          </p:nvSpPr>
          <p:spPr>
            <a:xfrm>
              <a:off x="5445525" y="4479250"/>
              <a:ext cx="20025" cy="17775"/>
            </a:xfrm>
            <a:custGeom>
              <a:rect b="b" l="l" r="r" t="t"/>
              <a:pathLst>
                <a:path extrusionOk="0" h="711" w="801">
                  <a:moveTo>
                    <a:pt x="401" y="0"/>
                  </a:moveTo>
                  <a:cubicBezTo>
                    <a:pt x="296" y="0"/>
                    <a:pt x="193" y="45"/>
                    <a:pt x="123" y="133"/>
                  </a:cubicBezTo>
                  <a:cubicBezTo>
                    <a:pt x="1" y="286"/>
                    <a:pt x="25" y="510"/>
                    <a:pt x="179" y="632"/>
                  </a:cubicBezTo>
                  <a:cubicBezTo>
                    <a:pt x="244" y="685"/>
                    <a:pt x="323" y="711"/>
                    <a:pt x="401" y="711"/>
                  </a:cubicBezTo>
                  <a:cubicBezTo>
                    <a:pt x="505" y="711"/>
                    <a:pt x="608" y="665"/>
                    <a:pt x="678" y="577"/>
                  </a:cubicBezTo>
                  <a:cubicBezTo>
                    <a:pt x="800" y="424"/>
                    <a:pt x="776" y="201"/>
                    <a:pt x="622" y="78"/>
                  </a:cubicBezTo>
                  <a:cubicBezTo>
                    <a:pt x="557" y="25"/>
                    <a:pt x="478" y="0"/>
                    <a:pt x="40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5"/>
            <p:cNvSpPr/>
            <p:nvPr/>
          </p:nvSpPr>
          <p:spPr>
            <a:xfrm>
              <a:off x="6056225" y="4682700"/>
              <a:ext cx="83175" cy="57625"/>
            </a:xfrm>
            <a:custGeom>
              <a:rect b="b" l="l" r="r" t="t"/>
              <a:pathLst>
                <a:path extrusionOk="0" h="2305" w="3327">
                  <a:moveTo>
                    <a:pt x="16" y="1"/>
                  </a:moveTo>
                  <a:cubicBezTo>
                    <a:pt x="8" y="1"/>
                    <a:pt x="4" y="1"/>
                    <a:pt x="4" y="3"/>
                  </a:cubicBezTo>
                  <a:cubicBezTo>
                    <a:pt x="0" y="21"/>
                    <a:pt x="226" y="73"/>
                    <a:pt x="576" y="201"/>
                  </a:cubicBezTo>
                  <a:cubicBezTo>
                    <a:pt x="925" y="329"/>
                    <a:pt x="1394" y="545"/>
                    <a:pt x="1861" y="868"/>
                  </a:cubicBezTo>
                  <a:cubicBezTo>
                    <a:pt x="2326" y="1192"/>
                    <a:pt x="2693" y="1556"/>
                    <a:pt x="2935" y="1839"/>
                  </a:cubicBezTo>
                  <a:cubicBezTo>
                    <a:pt x="3171" y="2113"/>
                    <a:pt x="3299" y="2304"/>
                    <a:pt x="3319" y="2304"/>
                  </a:cubicBezTo>
                  <a:cubicBezTo>
                    <a:pt x="3320" y="2304"/>
                    <a:pt x="3320" y="2304"/>
                    <a:pt x="3321" y="2304"/>
                  </a:cubicBezTo>
                  <a:cubicBezTo>
                    <a:pt x="3327" y="2300"/>
                    <a:pt x="3301" y="2249"/>
                    <a:pt x="3246" y="2158"/>
                  </a:cubicBezTo>
                  <a:cubicBezTo>
                    <a:pt x="3194" y="2066"/>
                    <a:pt x="3108" y="1941"/>
                    <a:pt x="2992" y="1791"/>
                  </a:cubicBezTo>
                  <a:cubicBezTo>
                    <a:pt x="2762" y="1493"/>
                    <a:pt x="2395" y="1113"/>
                    <a:pt x="1920" y="782"/>
                  </a:cubicBezTo>
                  <a:cubicBezTo>
                    <a:pt x="1444" y="453"/>
                    <a:pt x="960" y="242"/>
                    <a:pt x="600" y="132"/>
                  </a:cubicBezTo>
                  <a:cubicBezTo>
                    <a:pt x="419" y="76"/>
                    <a:pt x="271" y="38"/>
                    <a:pt x="167" y="22"/>
                  </a:cubicBezTo>
                  <a:cubicBezTo>
                    <a:pt x="90" y="8"/>
                    <a:pt x="38" y="1"/>
                    <a:pt x="16"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5"/>
            <p:cNvSpPr/>
            <p:nvPr/>
          </p:nvSpPr>
          <p:spPr>
            <a:xfrm>
              <a:off x="5658025" y="3619000"/>
              <a:ext cx="313025" cy="567450"/>
            </a:xfrm>
            <a:custGeom>
              <a:rect b="b" l="l" r="r" t="t"/>
              <a:pathLst>
                <a:path extrusionOk="0" h="22698" w="12521">
                  <a:moveTo>
                    <a:pt x="5073" y="0"/>
                  </a:moveTo>
                  <a:cubicBezTo>
                    <a:pt x="3549" y="0"/>
                    <a:pt x="2017" y="305"/>
                    <a:pt x="569" y="927"/>
                  </a:cubicBezTo>
                  <a:cubicBezTo>
                    <a:pt x="569" y="927"/>
                    <a:pt x="1" y="8466"/>
                    <a:pt x="41" y="11749"/>
                  </a:cubicBezTo>
                  <a:cubicBezTo>
                    <a:pt x="81" y="15032"/>
                    <a:pt x="3365" y="15542"/>
                    <a:pt x="3365" y="15542"/>
                  </a:cubicBezTo>
                  <a:cubicBezTo>
                    <a:pt x="3365" y="15542"/>
                    <a:pt x="3285" y="16923"/>
                    <a:pt x="3209" y="18454"/>
                  </a:cubicBezTo>
                  <a:cubicBezTo>
                    <a:pt x="3101" y="20636"/>
                    <a:pt x="4746" y="22511"/>
                    <a:pt x="6924" y="22685"/>
                  </a:cubicBezTo>
                  <a:cubicBezTo>
                    <a:pt x="7034" y="22693"/>
                    <a:pt x="7143" y="22698"/>
                    <a:pt x="7251" y="22698"/>
                  </a:cubicBezTo>
                  <a:cubicBezTo>
                    <a:pt x="9342" y="22698"/>
                    <a:pt x="11114" y="21086"/>
                    <a:pt x="11276" y="18964"/>
                  </a:cubicBezTo>
                  <a:lnTo>
                    <a:pt x="12520" y="2743"/>
                  </a:lnTo>
                  <a:lnTo>
                    <a:pt x="12034" y="2369"/>
                  </a:lnTo>
                  <a:cubicBezTo>
                    <a:pt x="10005" y="806"/>
                    <a:pt x="7550" y="0"/>
                    <a:pt x="5073"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5"/>
            <p:cNvSpPr/>
            <p:nvPr/>
          </p:nvSpPr>
          <p:spPr>
            <a:xfrm>
              <a:off x="5741800" y="3975950"/>
              <a:ext cx="107200" cy="52325"/>
            </a:xfrm>
            <a:custGeom>
              <a:rect b="b" l="l" r="r" t="t"/>
              <a:pathLst>
                <a:path extrusionOk="0" h="2093" w="4288">
                  <a:moveTo>
                    <a:pt x="4288" y="0"/>
                  </a:moveTo>
                  <a:lnTo>
                    <a:pt x="4288" y="0"/>
                  </a:lnTo>
                  <a:cubicBezTo>
                    <a:pt x="2515" y="1114"/>
                    <a:pt x="826" y="1223"/>
                    <a:pt x="232" y="1223"/>
                  </a:cubicBezTo>
                  <a:cubicBezTo>
                    <a:pt x="88" y="1223"/>
                    <a:pt x="8" y="1216"/>
                    <a:pt x="8" y="1216"/>
                  </a:cubicBezTo>
                  <a:lnTo>
                    <a:pt x="1" y="2067"/>
                  </a:lnTo>
                  <a:cubicBezTo>
                    <a:pt x="194" y="2084"/>
                    <a:pt x="379" y="2093"/>
                    <a:pt x="557" y="2093"/>
                  </a:cubicBezTo>
                  <a:cubicBezTo>
                    <a:pt x="3392" y="2093"/>
                    <a:pt x="4288" y="0"/>
                    <a:pt x="4288"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5"/>
            <p:cNvSpPr/>
            <p:nvPr/>
          </p:nvSpPr>
          <p:spPr>
            <a:xfrm>
              <a:off x="5692275" y="3760225"/>
              <a:ext cx="23850" cy="22450"/>
            </a:xfrm>
            <a:custGeom>
              <a:rect b="b" l="l" r="r" t="t"/>
              <a:pathLst>
                <a:path extrusionOk="0" h="898" w="954">
                  <a:moveTo>
                    <a:pt x="466" y="0"/>
                  </a:moveTo>
                  <a:cubicBezTo>
                    <a:pt x="220" y="0"/>
                    <a:pt x="18" y="185"/>
                    <a:pt x="9" y="423"/>
                  </a:cubicBezTo>
                  <a:cubicBezTo>
                    <a:pt x="0" y="671"/>
                    <a:pt x="203" y="883"/>
                    <a:pt x="461" y="897"/>
                  </a:cubicBezTo>
                  <a:cubicBezTo>
                    <a:pt x="470" y="897"/>
                    <a:pt x="479" y="897"/>
                    <a:pt x="488" y="897"/>
                  </a:cubicBezTo>
                  <a:cubicBezTo>
                    <a:pt x="735" y="897"/>
                    <a:pt x="937" y="713"/>
                    <a:pt x="945" y="474"/>
                  </a:cubicBezTo>
                  <a:cubicBezTo>
                    <a:pt x="954" y="226"/>
                    <a:pt x="751" y="15"/>
                    <a:pt x="493" y="1"/>
                  </a:cubicBezTo>
                  <a:cubicBezTo>
                    <a:pt x="484" y="0"/>
                    <a:pt x="475" y="0"/>
                    <a:pt x="4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5"/>
            <p:cNvSpPr/>
            <p:nvPr/>
          </p:nvSpPr>
          <p:spPr>
            <a:xfrm>
              <a:off x="5687050" y="3745300"/>
              <a:ext cx="47600" cy="12600"/>
            </a:xfrm>
            <a:custGeom>
              <a:rect b="b" l="l" r="r" t="t"/>
              <a:pathLst>
                <a:path extrusionOk="0" h="504" w="1904">
                  <a:moveTo>
                    <a:pt x="943" y="1"/>
                  </a:moveTo>
                  <a:cubicBezTo>
                    <a:pt x="942" y="1"/>
                    <a:pt x="941" y="1"/>
                    <a:pt x="939" y="1"/>
                  </a:cubicBezTo>
                  <a:cubicBezTo>
                    <a:pt x="625" y="2"/>
                    <a:pt x="361" y="119"/>
                    <a:pt x="209" y="236"/>
                  </a:cubicBezTo>
                  <a:cubicBezTo>
                    <a:pt x="53" y="356"/>
                    <a:pt x="1" y="466"/>
                    <a:pt x="30" y="494"/>
                  </a:cubicBezTo>
                  <a:cubicBezTo>
                    <a:pt x="36" y="500"/>
                    <a:pt x="45" y="503"/>
                    <a:pt x="57" y="503"/>
                  </a:cubicBezTo>
                  <a:cubicBezTo>
                    <a:pt x="162" y="503"/>
                    <a:pt x="493" y="293"/>
                    <a:pt x="942" y="293"/>
                  </a:cubicBezTo>
                  <a:cubicBezTo>
                    <a:pt x="944" y="293"/>
                    <a:pt x="946" y="293"/>
                    <a:pt x="947" y="293"/>
                  </a:cubicBezTo>
                  <a:cubicBezTo>
                    <a:pt x="953" y="293"/>
                    <a:pt x="959" y="293"/>
                    <a:pt x="965" y="293"/>
                  </a:cubicBezTo>
                  <a:cubicBezTo>
                    <a:pt x="1406" y="293"/>
                    <a:pt x="1742" y="495"/>
                    <a:pt x="1848" y="495"/>
                  </a:cubicBezTo>
                  <a:cubicBezTo>
                    <a:pt x="1861" y="495"/>
                    <a:pt x="1870" y="492"/>
                    <a:pt x="1876" y="485"/>
                  </a:cubicBezTo>
                  <a:cubicBezTo>
                    <a:pt x="1903" y="457"/>
                    <a:pt x="1844" y="347"/>
                    <a:pt x="1682" y="230"/>
                  </a:cubicBezTo>
                  <a:cubicBezTo>
                    <a:pt x="1524" y="114"/>
                    <a:pt x="1256" y="1"/>
                    <a:pt x="9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5"/>
            <p:cNvSpPr/>
            <p:nvPr/>
          </p:nvSpPr>
          <p:spPr>
            <a:xfrm>
              <a:off x="5811225" y="3763175"/>
              <a:ext cx="23825" cy="22475"/>
            </a:xfrm>
            <a:custGeom>
              <a:rect b="b" l="l" r="r" t="t"/>
              <a:pathLst>
                <a:path extrusionOk="0" h="899" w="953">
                  <a:moveTo>
                    <a:pt x="466" y="0"/>
                  </a:moveTo>
                  <a:cubicBezTo>
                    <a:pt x="219" y="0"/>
                    <a:pt x="17" y="185"/>
                    <a:pt x="9" y="424"/>
                  </a:cubicBezTo>
                  <a:cubicBezTo>
                    <a:pt x="0" y="671"/>
                    <a:pt x="203" y="883"/>
                    <a:pt x="460" y="897"/>
                  </a:cubicBezTo>
                  <a:cubicBezTo>
                    <a:pt x="469" y="898"/>
                    <a:pt x="477" y="898"/>
                    <a:pt x="486" y="898"/>
                  </a:cubicBezTo>
                  <a:cubicBezTo>
                    <a:pt x="733" y="898"/>
                    <a:pt x="936" y="714"/>
                    <a:pt x="944" y="474"/>
                  </a:cubicBezTo>
                  <a:cubicBezTo>
                    <a:pt x="953" y="227"/>
                    <a:pt x="750" y="15"/>
                    <a:pt x="493" y="1"/>
                  </a:cubicBezTo>
                  <a:cubicBezTo>
                    <a:pt x="484" y="0"/>
                    <a:pt x="475" y="0"/>
                    <a:pt x="4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5811050" y="3747650"/>
              <a:ext cx="47550" cy="12575"/>
            </a:xfrm>
            <a:custGeom>
              <a:rect b="b" l="l" r="r" t="t"/>
              <a:pathLst>
                <a:path extrusionOk="0" h="503" w="1902">
                  <a:moveTo>
                    <a:pt x="942" y="1"/>
                  </a:moveTo>
                  <a:cubicBezTo>
                    <a:pt x="940" y="1"/>
                    <a:pt x="939" y="1"/>
                    <a:pt x="938" y="1"/>
                  </a:cubicBezTo>
                  <a:cubicBezTo>
                    <a:pt x="624" y="3"/>
                    <a:pt x="360" y="118"/>
                    <a:pt x="207" y="237"/>
                  </a:cubicBezTo>
                  <a:cubicBezTo>
                    <a:pt x="53" y="355"/>
                    <a:pt x="0" y="466"/>
                    <a:pt x="28" y="493"/>
                  </a:cubicBezTo>
                  <a:cubicBezTo>
                    <a:pt x="34" y="500"/>
                    <a:pt x="44" y="503"/>
                    <a:pt x="56" y="503"/>
                  </a:cubicBezTo>
                  <a:cubicBezTo>
                    <a:pt x="162" y="503"/>
                    <a:pt x="492" y="293"/>
                    <a:pt x="942" y="293"/>
                  </a:cubicBezTo>
                  <a:cubicBezTo>
                    <a:pt x="943" y="293"/>
                    <a:pt x="945" y="293"/>
                    <a:pt x="947" y="293"/>
                  </a:cubicBezTo>
                  <a:cubicBezTo>
                    <a:pt x="953" y="293"/>
                    <a:pt x="958" y="293"/>
                    <a:pt x="964" y="293"/>
                  </a:cubicBezTo>
                  <a:cubicBezTo>
                    <a:pt x="1406" y="293"/>
                    <a:pt x="1742" y="495"/>
                    <a:pt x="1848" y="495"/>
                  </a:cubicBezTo>
                  <a:cubicBezTo>
                    <a:pt x="1861" y="495"/>
                    <a:pt x="1870" y="492"/>
                    <a:pt x="1876" y="486"/>
                  </a:cubicBezTo>
                  <a:cubicBezTo>
                    <a:pt x="1902" y="458"/>
                    <a:pt x="1843" y="348"/>
                    <a:pt x="1682" y="231"/>
                  </a:cubicBezTo>
                  <a:cubicBezTo>
                    <a:pt x="1524" y="114"/>
                    <a:pt x="1254" y="1"/>
                    <a:pt x="94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5732800" y="3748425"/>
              <a:ext cx="40375" cy="105625"/>
            </a:xfrm>
            <a:custGeom>
              <a:rect b="b" l="l" r="r" t="t"/>
              <a:pathLst>
                <a:path extrusionOk="0" h="4225" w="1615">
                  <a:moveTo>
                    <a:pt x="1557" y="0"/>
                  </a:moveTo>
                  <a:cubicBezTo>
                    <a:pt x="1493" y="0"/>
                    <a:pt x="1022" y="1108"/>
                    <a:pt x="499" y="2492"/>
                  </a:cubicBezTo>
                  <a:cubicBezTo>
                    <a:pt x="371" y="2836"/>
                    <a:pt x="249" y="3165"/>
                    <a:pt x="134" y="3478"/>
                  </a:cubicBezTo>
                  <a:cubicBezTo>
                    <a:pt x="85" y="3625"/>
                    <a:pt x="1" y="3791"/>
                    <a:pt x="66" y="3984"/>
                  </a:cubicBezTo>
                  <a:cubicBezTo>
                    <a:pt x="101" y="4081"/>
                    <a:pt x="196" y="4151"/>
                    <a:pt x="279" y="4172"/>
                  </a:cubicBezTo>
                  <a:cubicBezTo>
                    <a:pt x="361" y="4198"/>
                    <a:pt x="433" y="4199"/>
                    <a:pt x="497" y="4203"/>
                  </a:cubicBezTo>
                  <a:cubicBezTo>
                    <a:pt x="759" y="4217"/>
                    <a:pt x="969" y="4225"/>
                    <a:pt x="1113" y="4225"/>
                  </a:cubicBezTo>
                  <a:cubicBezTo>
                    <a:pt x="1250" y="4225"/>
                    <a:pt x="1326" y="4218"/>
                    <a:pt x="1327" y="4204"/>
                  </a:cubicBezTo>
                  <a:cubicBezTo>
                    <a:pt x="1330" y="4175"/>
                    <a:pt x="1016" y="4121"/>
                    <a:pt x="508" y="4056"/>
                  </a:cubicBezTo>
                  <a:cubicBezTo>
                    <a:pt x="379" y="4043"/>
                    <a:pt x="258" y="4017"/>
                    <a:pt x="236" y="3930"/>
                  </a:cubicBezTo>
                  <a:cubicBezTo>
                    <a:pt x="205" y="3836"/>
                    <a:pt x="259" y="3697"/>
                    <a:pt x="321" y="3547"/>
                  </a:cubicBezTo>
                  <a:cubicBezTo>
                    <a:pt x="443" y="3235"/>
                    <a:pt x="569" y="2909"/>
                    <a:pt x="703" y="2567"/>
                  </a:cubicBezTo>
                  <a:cubicBezTo>
                    <a:pt x="1232" y="1170"/>
                    <a:pt x="1614" y="21"/>
                    <a:pt x="1559" y="0"/>
                  </a:cubicBezTo>
                  <a:cubicBezTo>
                    <a:pt x="1558" y="0"/>
                    <a:pt x="1557" y="0"/>
                    <a:pt x="155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5762725" y="3862225"/>
              <a:ext cx="42850" cy="36300"/>
            </a:xfrm>
            <a:custGeom>
              <a:rect b="b" l="l" r="r" t="t"/>
              <a:pathLst>
                <a:path extrusionOk="0" h="1452" w="1714">
                  <a:moveTo>
                    <a:pt x="1617" y="1"/>
                  </a:moveTo>
                  <a:cubicBezTo>
                    <a:pt x="1616" y="1"/>
                    <a:pt x="1616" y="1"/>
                    <a:pt x="1615" y="1"/>
                  </a:cubicBezTo>
                  <a:cubicBezTo>
                    <a:pt x="1615" y="1"/>
                    <a:pt x="1615" y="1"/>
                    <a:pt x="1614" y="1"/>
                  </a:cubicBezTo>
                  <a:cubicBezTo>
                    <a:pt x="1533" y="1"/>
                    <a:pt x="1531" y="546"/>
                    <a:pt x="1064" y="933"/>
                  </a:cubicBezTo>
                  <a:cubicBezTo>
                    <a:pt x="596" y="1322"/>
                    <a:pt x="11" y="1261"/>
                    <a:pt x="8" y="1338"/>
                  </a:cubicBezTo>
                  <a:cubicBezTo>
                    <a:pt x="0" y="1372"/>
                    <a:pt x="137" y="1443"/>
                    <a:pt x="384" y="1450"/>
                  </a:cubicBezTo>
                  <a:cubicBezTo>
                    <a:pt x="396" y="1451"/>
                    <a:pt x="408" y="1451"/>
                    <a:pt x="421" y="1451"/>
                  </a:cubicBezTo>
                  <a:cubicBezTo>
                    <a:pt x="660" y="1451"/>
                    <a:pt x="993" y="1370"/>
                    <a:pt x="1265" y="1143"/>
                  </a:cubicBezTo>
                  <a:cubicBezTo>
                    <a:pt x="1552" y="905"/>
                    <a:pt x="1674" y="587"/>
                    <a:pt x="1693" y="362"/>
                  </a:cubicBezTo>
                  <a:cubicBezTo>
                    <a:pt x="1714" y="137"/>
                    <a:pt x="1654" y="1"/>
                    <a:pt x="161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5"/>
            <p:cNvSpPr/>
            <p:nvPr/>
          </p:nvSpPr>
          <p:spPr>
            <a:xfrm>
              <a:off x="5807975" y="3701100"/>
              <a:ext cx="58775" cy="16875"/>
            </a:xfrm>
            <a:custGeom>
              <a:rect b="b" l="l" r="r" t="t"/>
              <a:pathLst>
                <a:path extrusionOk="0" h="675" w="2351">
                  <a:moveTo>
                    <a:pt x="994" y="0"/>
                  </a:moveTo>
                  <a:cubicBezTo>
                    <a:pt x="730" y="0"/>
                    <a:pt x="495" y="50"/>
                    <a:pt x="327" y="118"/>
                  </a:cubicBezTo>
                  <a:cubicBezTo>
                    <a:pt x="109" y="206"/>
                    <a:pt x="0" y="313"/>
                    <a:pt x="21" y="379"/>
                  </a:cubicBezTo>
                  <a:cubicBezTo>
                    <a:pt x="71" y="516"/>
                    <a:pt x="575" y="451"/>
                    <a:pt x="1167" y="522"/>
                  </a:cubicBezTo>
                  <a:cubicBezTo>
                    <a:pt x="1611" y="566"/>
                    <a:pt x="1990" y="675"/>
                    <a:pt x="2186" y="675"/>
                  </a:cubicBezTo>
                  <a:cubicBezTo>
                    <a:pt x="2251" y="675"/>
                    <a:pt x="2296" y="663"/>
                    <a:pt x="2316" y="632"/>
                  </a:cubicBezTo>
                  <a:cubicBezTo>
                    <a:pt x="2351" y="573"/>
                    <a:pt x="2268" y="444"/>
                    <a:pt x="2075" y="311"/>
                  </a:cubicBezTo>
                  <a:cubicBezTo>
                    <a:pt x="1883" y="179"/>
                    <a:pt x="1578" y="53"/>
                    <a:pt x="1222" y="13"/>
                  </a:cubicBezTo>
                  <a:cubicBezTo>
                    <a:pt x="1144" y="4"/>
                    <a:pt x="1068" y="0"/>
                    <a:pt x="99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5"/>
            <p:cNvSpPr/>
            <p:nvPr/>
          </p:nvSpPr>
          <p:spPr>
            <a:xfrm>
              <a:off x="5691425" y="3708050"/>
              <a:ext cx="44600" cy="14350"/>
            </a:xfrm>
            <a:custGeom>
              <a:rect b="b" l="l" r="r" t="t"/>
              <a:pathLst>
                <a:path extrusionOk="0" h="574" w="1784">
                  <a:moveTo>
                    <a:pt x="914" y="1"/>
                  </a:moveTo>
                  <a:cubicBezTo>
                    <a:pt x="902" y="1"/>
                    <a:pt x="890" y="1"/>
                    <a:pt x="878" y="1"/>
                  </a:cubicBezTo>
                  <a:cubicBezTo>
                    <a:pt x="592" y="11"/>
                    <a:pt x="343" y="115"/>
                    <a:pt x="197" y="232"/>
                  </a:cubicBezTo>
                  <a:cubicBezTo>
                    <a:pt x="49" y="349"/>
                    <a:pt x="0" y="467"/>
                    <a:pt x="40" y="523"/>
                  </a:cubicBezTo>
                  <a:cubicBezTo>
                    <a:pt x="68" y="560"/>
                    <a:pt x="124" y="573"/>
                    <a:pt x="200" y="573"/>
                  </a:cubicBezTo>
                  <a:cubicBezTo>
                    <a:pt x="361" y="573"/>
                    <a:pt x="611" y="517"/>
                    <a:pt x="894" y="514"/>
                  </a:cubicBezTo>
                  <a:cubicBezTo>
                    <a:pt x="936" y="512"/>
                    <a:pt x="977" y="511"/>
                    <a:pt x="1018" y="511"/>
                  </a:cubicBezTo>
                  <a:cubicBezTo>
                    <a:pt x="1220" y="511"/>
                    <a:pt x="1400" y="532"/>
                    <a:pt x="1534" y="532"/>
                  </a:cubicBezTo>
                  <a:cubicBezTo>
                    <a:pt x="1639" y="532"/>
                    <a:pt x="1715" y="518"/>
                    <a:pt x="1748" y="471"/>
                  </a:cubicBezTo>
                  <a:cubicBezTo>
                    <a:pt x="1783" y="412"/>
                    <a:pt x="1727" y="298"/>
                    <a:pt x="1573" y="190"/>
                  </a:cubicBezTo>
                  <a:cubicBezTo>
                    <a:pt x="1426" y="86"/>
                    <a:pt x="1186" y="1"/>
                    <a:pt x="9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5957650" y="3770000"/>
              <a:ext cx="59000" cy="85675"/>
            </a:xfrm>
            <a:custGeom>
              <a:rect b="b" l="l" r="r" t="t"/>
              <a:pathLst>
                <a:path extrusionOk="0" h="3427" w="2360">
                  <a:moveTo>
                    <a:pt x="854" y="0"/>
                  </a:moveTo>
                  <a:cubicBezTo>
                    <a:pt x="468" y="0"/>
                    <a:pt x="151" y="94"/>
                    <a:pt x="130" y="103"/>
                  </a:cubicBezTo>
                  <a:cubicBezTo>
                    <a:pt x="130" y="103"/>
                    <a:pt x="1" y="3261"/>
                    <a:pt x="3" y="3326"/>
                  </a:cubicBezTo>
                  <a:cubicBezTo>
                    <a:pt x="3" y="3348"/>
                    <a:pt x="273" y="3427"/>
                    <a:pt x="628" y="3427"/>
                  </a:cubicBezTo>
                  <a:cubicBezTo>
                    <a:pt x="1296" y="3427"/>
                    <a:pt x="2268" y="3147"/>
                    <a:pt x="2315" y="1681"/>
                  </a:cubicBezTo>
                  <a:cubicBezTo>
                    <a:pt x="2360" y="270"/>
                    <a:pt x="1507" y="0"/>
                    <a:pt x="854"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5975325" y="3788350"/>
              <a:ext cx="26225" cy="48975"/>
            </a:xfrm>
            <a:custGeom>
              <a:rect b="b" l="l" r="r" t="t"/>
              <a:pathLst>
                <a:path extrusionOk="0" h="1959" w="1049">
                  <a:moveTo>
                    <a:pt x="477" y="1"/>
                  </a:moveTo>
                  <a:cubicBezTo>
                    <a:pt x="411" y="1"/>
                    <a:pt x="350" y="20"/>
                    <a:pt x="304" y="55"/>
                  </a:cubicBezTo>
                  <a:cubicBezTo>
                    <a:pt x="250" y="96"/>
                    <a:pt x="222" y="148"/>
                    <a:pt x="212" y="193"/>
                  </a:cubicBezTo>
                  <a:cubicBezTo>
                    <a:pt x="192" y="279"/>
                    <a:pt x="227" y="324"/>
                    <a:pt x="236" y="324"/>
                  </a:cubicBezTo>
                  <a:cubicBezTo>
                    <a:pt x="237" y="324"/>
                    <a:pt x="237" y="324"/>
                    <a:pt x="238" y="324"/>
                  </a:cubicBezTo>
                  <a:cubicBezTo>
                    <a:pt x="249" y="320"/>
                    <a:pt x="237" y="275"/>
                    <a:pt x="268" y="213"/>
                  </a:cubicBezTo>
                  <a:cubicBezTo>
                    <a:pt x="293" y="161"/>
                    <a:pt x="357" y="105"/>
                    <a:pt x="445" y="105"/>
                  </a:cubicBezTo>
                  <a:cubicBezTo>
                    <a:pt x="464" y="105"/>
                    <a:pt x="483" y="108"/>
                    <a:pt x="503" y="113"/>
                  </a:cubicBezTo>
                  <a:cubicBezTo>
                    <a:pt x="622" y="138"/>
                    <a:pt x="724" y="256"/>
                    <a:pt x="787" y="422"/>
                  </a:cubicBezTo>
                  <a:cubicBezTo>
                    <a:pt x="854" y="586"/>
                    <a:pt x="891" y="782"/>
                    <a:pt x="879" y="986"/>
                  </a:cubicBezTo>
                  <a:cubicBezTo>
                    <a:pt x="855" y="1390"/>
                    <a:pt x="644" y="1760"/>
                    <a:pt x="404" y="1839"/>
                  </a:cubicBezTo>
                  <a:cubicBezTo>
                    <a:pt x="359" y="1854"/>
                    <a:pt x="315" y="1861"/>
                    <a:pt x="275" y="1861"/>
                  </a:cubicBezTo>
                  <a:cubicBezTo>
                    <a:pt x="209" y="1861"/>
                    <a:pt x="151" y="1844"/>
                    <a:pt x="111" y="1824"/>
                  </a:cubicBezTo>
                  <a:cubicBezTo>
                    <a:pt x="52" y="1795"/>
                    <a:pt x="24" y="1762"/>
                    <a:pt x="11" y="1762"/>
                  </a:cubicBezTo>
                  <a:cubicBezTo>
                    <a:pt x="10" y="1762"/>
                    <a:pt x="9" y="1763"/>
                    <a:pt x="8" y="1763"/>
                  </a:cubicBezTo>
                  <a:cubicBezTo>
                    <a:pt x="0" y="1767"/>
                    <a:pt x="11" y="1817"/>
                    <a:pt x="78" y="1875"/>
                  </a:cubicBezTo>
                  <a:cubicBezTo>
                    <a:pt x="129" y="1917"/>
                    <a:pt x="218" y="1958"/>
                    <a:pt x="328" y="1958"/>
                  </a:cubicBezTo>
                  <a:cubicBezTo>
                    <a:pt x="362" y="1958"/>
                    <a:pt x="397" y="1954"/>
                    <a:pt x="434" y="1946"/>
                  </a:cubicBezTo>
                  <a:cubicBezTo>
                    <a:pt x="762" y="1863"/>
                    <a:pt x="1006" y="1447"/>
                    <a:pt x="1035" y="995"/>
                  </a:cubicBezTo>
                  <a:cubicBezTo>
                    <a:pt x="1049" y="766"/>
                    <a:pt x="1003" y="545"/>
                    <a:pt x="920" y="365"/>
                  </a:cubicBezTo>
                  <a:cubicBezTo>
                    <a:pt x="846" y="186"/>
                    <a:pt x="695" y="21"/>
                    <a:pt x="522" y="4"/>
                  </a:cubicBezTo>
                  <a:cubicBezTo>
                    <a:pt x="507" y="2"/>
                    <a:pt x="492" y="1"/>
                    <a:pt x="47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5630425" y="3498550"/>
              <a:ext cx="407250" cy="314300"/>
            </a:xfrm>
            <a:custGeom>
              <a:rect b="b" l="l" r="r" t="t"/>
              <a:pathLst>
                <a:path extrusionOk="0" h="12572" w="16290">
                  <a:moveTo>
                    <a:pt x="8825" y="0"/>
                  </a:moveTo>
                  <a:cubicBezTo>
                    <a:pt x="8685" y="0"/>
                    <a:pt x="8546" y="9"/>
                    <a:pt x="8408" y="27"/>
                  </a:cubicBezTo>
                  <a:cubicBezTo>
                    <a:pt x="7312" y="169"/>
                    <a:pt x="6305" y="884"/>
                    <a:pt x="5808" y="1873"/>
                  </a:cubicBezTo>
                  <a:cubicBezTo>
                    <a:pt x="5176" y="1316"/>
                    <a:pt x="4334" y="1008"/>
                    <a:pt x="3493" y="1008"/>
                  </a:cubicBezTo>
                  <a:cubicBezTo>
                    <a:pt x="3280" y="1008"/>
                    <a:pt x="3067" y="1028"/>
                    <a:pt x="2858" y="1069"/>
                  </a:cubicBezTo>
                  <a:cubicBezTo>
                    <a:pt x="1821" y="1268"/>
                    <a:pt x="893" y="1968"/>
                    <a:pt x="416" y="2909"/>
                  </a:cubicBezTo>
                  <a:cubicBezTo>
                    <a:pt x="127" y="3483"/>
                    <a:pt x="1" y="4159"/>
                    <a:pt x="175" y="4778"/>
                  </a:cubicBezTo>
                  <a:cubicBezTo>
                    <a:pt x="349" y="5398"/>
                    <a:pt x="857" y="5937"/>
                    <a:pt x="1489" y="6052"/>
                  </a:cubicBezTo>
                  <a:cubicBezTo>
                    <a:pt x="1502" y="6054"/>
                    <a:pt x="1514" y="6054"/>
                    <a:pt x="1526" y="6056"/>
                  </a:cubicBezTo>
                  <a:cubicBezTo>
                    <a:pt x="1726" y="6521"/>
                    <a:pt x="2213" y="6836"/>
                    <a:pt x="2720" y="6910"/>
                  </a:cubicBezTo>
                  <a:cubicBezTo>
                    <a:pt x="2815" y="6924"/>
                    <a:pt x="2911" y="6930"/>
                    <a:pt x="3007" y="6930"/>
                  </a:cubicBezTo>
                  <a:cubicBezTo>
                    <a:pt x="3456" y="6930"/>
                    <a:pt x="3902" y="6788"/>
                    <a:pt x="4309" y="6589"/>
                  </a:cubicBezTo>
                  <a:cubicBezTo>
                    <a:pt x="4478" y="6506"/>
                    <a:pt x="4655" y="6410"/>
                    <a:pt x="4841" y="6410"/>
                  </a:cubicBezTo>
                  <a:cubicBezTo>
                    <a:pt x="4860" y="6410"/>
                    <a:pt x="4878" y="6411"/>
                    <a:pt x="4897" y="6413"/>
                  </a:cubicBezTo>
                  <a:cubicBezTo>
                    <a:pt x="5069" y="6431"/>
                    <a:pt x="5218" y="6538"/>
                    <a:pt x="5368" y="6628"/>
                  </a:cubicBezTo>
                  <a:cubicBezTo>
                    <a:pt x="5805" y="6890"/>
                    <a:pt x="6314" y="7020"/>
                    <a:pt x="6824" y="7020"/>
                  </a:cubicBezTo>
                  <a:cubicBezTo>
                    <a:pt x="7418" y="7020"/>
                    <a:pt x="8013" y="6844"/>
                    <a:pt x="8496" y="6496"/>
                  </a:cubicBezTo>
                  <a:cubicBezTo>
                    <a:pt x="8950" y="7137"/>
                    <a:pt x="9705" y="7556"/>
                    <a:pt x="10490" y="7602"/>
                  </a:cubicBezTo>
                  <a:cubicBezTo>
                    <a:pt x="10538" y="7605"/>
                    <a:pt x="10587" y="7606"/>
                    <a:pt x="10636" y="7606"/>
                  </a:cubicBezTo>
                  <a:cubicBezTo>
                    <a:pt x="11080" y="7606"/>
                    <a:pt x="11522" y="7489"/>
                    <a:pt x="11911" y="7277"/>
                  </a:cubicBezTo>
                  <a:cubicBezTo>
                    <a:pt x="11946" y="7277"/>
                    <a:pt x="11979" y="7282"/>
                    <a:pt x="12014" y="7282"/>
                  </a:cubicBezTo>
                  <a:cubicBezTo>
                    <a:pt x="12019" y="7282"/>
                    <a:pt x="12024" y="7282"/>
                    <a:pt x="12029" y="7282"/>
                  </a:cubicBezTo>
                  <a:lnTo>
                    <a:pt x="12029" y="7282"/>
                  </a:lnTo>
                  <a:cubicBezTo>
                    <a:pt x="11183" y="8921"/>
                    <a:pt x="11467" y="11072"/>
                    <a:pt x="12708" y="12436"/>
                  </a:cubicBezTo>
                  <a:lnTo>
                    <a:pt x="13036" y="12571"/>
                  </a:lnTo>
                  <a:cubicBezTo>
                    <a:pt x="14390" y="12047"/>
                    <a:pt x="15050" y="10226"/>
                    <a:pt x="14346" y="8956"/>
                  </a:cubicBezTo>
                  <a:cubicBezTo>
                    <a:pt x="15219" y="8713"/>
                    <a:pt x="15925" y="7954"/>
                    <a:pt x="16107" y="7066"/>
                  </a:cubicBezTo>
                  <a:cubicBezTo>
                    <a:pt x="16289" y="6179"/>
                    <a:pt x="15936" y="5204"/>
                    <a:pt x="15230" y="4637"/>
                  </a:cubicBezTo>
                  <a:cubicBezTo>
                    <a:pt x="14588" y="4122"/>
                    <a:pt x="13723" y="3949"/>
                    <a:pt x="13086" y="3430"/>
                  </a:cubicBezTo>
                  <a:cubicBezTo>
                    <a:pt x="12348" y="2830"/>
                    <a:pt x="12022" y="1860"/>
                    <a:pt x="11393" y="1148"/>
                  </a:cubicBezTo>
                  <a:cubicBezTo>
                    <a:pt x="10752" y="423"/>
                    <a:pt x="9789" y="0"/>
                    <a:pt x="88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448" name="Shape 1448"/>
        <p:cNvGrpSpPr/>
        <p:nvPr/>
      </p:nvGrpSpPr>
      <p:grpSpPr>
        <a:xfrm>
          <a:off x="0" y="0"/>
          <a:ext cx="0" cy="0"/>
          <a:chOff x="0" y="0"/>
          <a:chExt cx="0" cy="0"/>
        </a:xfrm>
      </p:grpSpPr>
      <p:sp>
        <p:nvSpPr>
          <p:cNvPr id="1449" name="Google Shape;1449;p46"/>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BUDGET</a:t>
            </a:r>
            <a:endParaRPr/>
          </a:p>
        </p:txBody>
      </p:sp>
      <p:sp>
        <p:nvSpPr>
          <p:cNvPr id="1450" name="Google Shape;1450;p46"/>
          <p:cNvSpPr txBox="1"/>
          <p:nvPr>
            <p:ph idx="4294967295" type="subTitle"/>
          </p:nvPr>
        </p:nvSpPr>
        <p:spPr>
          <a:xfrm>
            <a:off x="5886401" y="2000599"/>
            <a:ext cx="1731000" cy="64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Clr>
                <a:schemeClr val="dk1"/>
              </a:buClr>
              <a:buSzPts val="1100"/>
              <a:buFont typeface="Arial"/>
              <a:buNone/>
            </a:pPr>
            <a:r>
              <a:rPr lang="en" sz="1400"/>
              <a:t>Saturn is </a:t>
            </a:r>
            <a:r>
              <a:rPr lang="en"/>
              <a:t>a gas giant and has rings</a:t>
            </a:r>
            <a:endParaRPr sz="1400"/>
          </a:p>
        </p:txBody>
      </p:sp>
      <p:sp>
        <p:nvSpPr>
          <p:cNvPr id="1451" name="Google Shape;1451;p46"/>
          <p:cNvSpPr txBox="1"/>
          <p:nvPr>
            <p:ph idx="4294967295" type="subTitle"/>
          </p:nvPr>
        </p:nvSpPr>
        <p:spPr>
          <a:xfrm>
            <a:off x="5886401" y="2774774"/>
            <a:ext cx="1731000" cy="64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Clr>
                <a:schemeClr val="dk1"/>
              </a:buClr>
              <a:buSzPts val="1100"/>
              <a:buFont typeface="Arial"/>
              <a:buNone/>
            </a:pPr>
            <a:r>
              <a:rPr lang="en" sz="1400"/>
              <a:t>Earth is the planet where we live on</a:t>
            </a:r>
            <a:endParaRPr sz="1400"/>
          </a:p>
        </p:txBody>
      </p:sp>
      <p:sp>
        <p:nvSpPr>
          <p:cNvPr id="1452" name="Google Shape;1452;p46"/>
          <p:cNvSpPr txBox="1"/>
          <p:nvPr>
            <p:ph idx="4294967295" type="subTitle"/>
          </p:nvPr>
        </p:nvSpPr>
        <p:spPr>
          <a:xfrm>
            <a:off x="5886401" y="1226425"/>
            <a:ext cx="1731000" cy="64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Clr>
                <a:schemeClr val="dk1"/>
              </a:buClr>
              <a:buSzPts val="1100"/>
              <a:buFont typeface="Arial"/>
              <a:buNone/>
            </a:pPr>
            <a:r>
              <a:rPr lang="en" sz="1400"/>
              <a:t>Venus is the second planet from the Sun</a:t>
            </a:r>
            <a:endParaRPr sz="1400"/>
          </a:p>
        </p:txBody>
      </p:sp>
      <p:sp>
        <p:nvSpPr>
          <p:cNvPr id="1453" name="Google Shape;1453;p46"/>
          <p:cNvSpPr txBox="1"/>
          <p:nvPr>
            <p:ph idx="4294967295" type="subTitle"/>
          </p:nvPr>
        </p:nvSpPr>
        <p:spPr>
          <a:xfrm>
            <a:off x="5886401" y="3548948"/>
            <a:ext cx="1731000" cy="64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sz="1400"/>
              <a:t>Mercury </a:t>
            </a:r>
            <a:r>
              <a:rPr lang="en"/>
              <a:t>is the smallest planet </a:t>
            </a:r>
            <a:endParaRPr/>
          </a:p>
        </p:txBody>
      </p:sp>
      <p:pic>
        <p:nvPicPr>
          <p:cNvPr id="1454" name="Google Shape;1454;p46" title="Points scored">
            <a:hlinkClick r:id="rId3"/>
          </p:cNvPr>
          <p:cNvPicPr preferRelativeResize="0"/>
          <p:nvPr/>
        </p:nvPicPr>
        <p:blipFill rotWithShape="1">
          <a:blip r:embed="rId4">
            <a:alphaModFix/>
          </a:blip>
          <a:srcRect b="0" l="11878" r="11878" t="0"/>
          <a:stretch/>
        </p:blipFill>
        <p:spPr>
          <a:xfrm>
            <a:off x="1029725" y="1307150"/>
            <a:ext cx="3079101" cy="2497199"/>
          </a:xfrm>
          <a:prstGeom prst="rect">
            <a:avLst/>
          </a:prstGeom>
          <a:noFill/>
          <a:ln>
            <a:noFill/>
          </a:ln>
        </p:spPr>
      </p:pic>
      <p:sp>
        <p:nvSpPr>
          <p:cNvPr id="1455" name="Google Shape;1455;p46"/>
          <p:cNvSpPr txBox="1"/>
          <p:nvPr>
            <p:ph idx="4294967295" type="subTitle"/>
          </p:nvPr>
        </p:nvSpPr>
        <p:spPr>
          <a:xfrm>
            <a:off x="713225" y="3959100"/>
            <a:ext cx="38589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To modify this graph</a:t>
            </a:r>
            <a:r>
              <a:rPr lang="en" sz="1200"/>
              <a:t>, click on it, follow the link, change the data and paste the new graph here</a:t>
            </a:r>
            <a:endParaRPr sz="1000"/>
          </a:p>
        </p:txBody>
      </p:sp>
      <p:sp>
        <p:nvSpPr>
          <p:cNvPr id="1456" name="Google Shape;1456;p46"/>
          <p:cNvSpPr/>
          <p:nvPr/>
        </p:nvSpPr>
        <p:spPr>
          <a:xfrm>
            <a:off x="5647500" y="1307150"/>
            <a:ext cx="201900" cy="201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6"/>
          <p:cNvSpPr/>
          <p:nvPr/>
        </p:nvSpPr>
        <p:spPr>
          <a:xfrm>
            <a:off x="5647500" y="2095900"/>
            <a:ext cx="201900" cy="201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6"/>
          <p:cNvSpPr/>
          <p:nvPr/>
        </p:nvSpPr>
        <p:spPr>
          <a:xfrm>
            <a:off x="5647500" y="2884650"/>
            <a:ext cx="201900" cy="2019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6"/>
          <p:cNvSpPr/>
          <p:nvPr/>
        </p:nvSpPr>
        <p:spPr>
          <a:xfrm>
            <a:off x="5647500" y="3673400"/>
            <a:ext cx="201900" cy="201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463" name="Shape 1463"/>
        <p:cNvGrpSpPr/>
        <p:nvPr/>
      </p:nvGrpSpPr>
      <p:grpSpPr>
        <a:xfrm>
          <a:off x="0" y="0"/>
          <a:ext cx="0" cy="0"/>
          <a:chOff x="0" y="0"/>
          <a:chExt cx="0" cy="0"/>
        </a:xfrm>
      </p:grpSpPr>
      <p:sp>
        <p:nvSpPr>
          <p:cNvPr id="1464" name="Google Shape;1464;p47"/>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GOALS</a:t>
            </a:r>
            <a:endParaRPr/>
          </a:p>
        </p:txBody>
      </p:sp>
      <p:grpSp>
        <p:nvGrpSpPr>
          <p:cNvPr id="1465" name="Google Shape;1465;p47"/>
          <p:cNvGrpSpPr/>
          <p:nvPr/>
        </p:nvGrpSpPr>
        <p:grpSpPr>
          <a:xfrm>
            <a:off x="2152120" y="1662523"/>
            <a:ext cx="1597210" cy="1597039"/>
            <a:chOff x="4049800" y="640400"/>
            <a:chExt cx="858900" cy="858900"/>
          </a:xfrm>
        </p:grpSpPr>
        <p:sp>
          <p:nvSpPr>
            <p:cNvPr id="1466" name="Google Shape;1466;p47"/>
            <p:cNvSpPr/>
            <p:nvPr/>
          </p:nvSpPr>
          <p:spPr>
            <a:xfrm>
              <a:off x="4049800" y="640400"/>
              <a:ext cx="858900" cy="858900"/>
            </a:xfrm>
            <a:prstGeom prst="donut">
              <a:avLst>
                <a:gd fmla="val 9642"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7"/>
            <p:cNvSpPr/>
            <p:nvPr/>
          </p:nvSpPr>
          <p:spPr>
            <a:xfrm>
              <a:off x="4049800" y="640400"/>
              <a:ext cx="858900" cy="858900"/>
            </a:xfrm>
            <a:prstGeom prst="blockArc">
              <a:avLst>
                <a:gd fmla="val 7914150" name="adj1"/>
                <a:gd fmla="val 2343236" name="adj2"/>
                <a:gd fmla="val 9705" name="adj3"/>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 name="Google Shape;1468;p47"/>
          <p:cNvGrpSpPr/>
          <p:nvPr/>
        </p:nvGrpSpPr>
        <p:grpSpPr>
          <a:xfrm>
            <a:off x="5382239" y="1662523"/>
            <a:ext cx="1597125" cy="1597039"/>
            <a:chOff x="4049800" y="640400"/>
            <a:chExt cx="858900" cy="858900"/>
          </a:xfrm>
        </p:grpSpPr>
        <p:sp>
          <p:nvSpPr>
            <p:cNvPr id="1469" name="Google Shape;1469;p47"/>
            <p:cNvSpPr/>
            <p:nvPr/>
          </p:nvSpPr>
          <p:spPr>
            <a:xfrm>
              <a:off x="4049800" y="640400"/>
              <a:ext cx="858900" cy="858900"/>
            </a:xfrm>
            <a:prstGeom prst="donut">
              <a:avLst>
                <a:gd fmla="val 9642"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7"/>
            <p:cNvSpPr/>
            <p:nvPr/>
          </p:nvSpPr>
          <p:spPr>
            <a:xfrm>
              <a:off x="4049800" y="640400"/>
              <a:ext cx="858900" cy="858900"/>
            </a:xfrm>
            <a:prstGeom prst="blockArc">
              <a:avLst>
                <a:gd fmla="val 7115799" name="adj1"/>
                <a:gd fmla="val 4354836" name="adj2"/>
                <a:gd fmla="val 10089"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 name="Google Shape;1471;p47"/>
          <p:cNvSpPr txBox="1"/>
          <p:nvPr>
            <p:ph type="title"/>
          </p:nvPr>
        </p:nvSpPr>
        <p:spPr>
          <a:xfrm>
            <a:off x="5232951" y="3402175"/>
            <a:ext cx="1895700" cy="48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800">
                <a:solidFill>
                  <a:schemeClr val="accent3"/>
                </a:solidFill>
              </a:rPr>
              <a:t>Venus</a:t>
            </a:r>
            <a:endParaRPr b="0" sz="1800">
              <a:solidFill>
                <a:schemeClr val="accent3"/>
              </a:solidFill>
            </a:endParaRPr>
          </a:p>
        </p:txBody>
      </p:sp>
      <p:sp>
        <p:nvSpPr>
          <p:cNvPr id="1472" name="Google Shape;1472;p47"/>
          <p:cNvSpPr txBox="1"/>
          <p:nvPr>
            <p:ph idx="4294967295" type="title"/>
          </p:nvPr>
        </p:nvSpPr>
        <p:spPr>
          <a:xfrm>
            <a:off x="2002875" y="3402175"/>
            <a:ext cx="1895700" cy="39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800"/>
              <a:t>Mercury</a:t>
            </a:r>
            <a:endParaRPr b="0" sz="1800"/>
          </a:p>
        </p:txBody>
      </p:sp>
      <p:sp>
        <p:nvSpPr>
          <p:cNvPr id="1473" name="Google Shape;1473;p47"/>
          <p:cNvSpPr txBox="1"/>
          <p:nvPr/>
        </p:nvSpPr>
        <p:spPr>
          <a:xfrm>
            <a:off x="2388075" y="2262847"/>
            <a:ext cx="11253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chemeClr val="lt1"/>
                </a:solidFill>
                <a:latin typeface="Impact"/>
                <a:ea typeface="Impact"/>
                <a:cs typeface="Impact"/>
                <a:sym typeface="Impact"/>
              </a:rPr>
              <a:t>75</a:t>
            </a:r>
            <a:r>
              <a:rPr lang="en" sz="3600">
                <a:solidFill>
                  <a:schemeClr val="lt1"/>
                </a:solidFill>
                <a:latin typeface="Impact"/>
                <a:ea typeface="Impact"/>
                <a:cs typeface="Impact"/>
                <a:sym typeface="Impact"/>
              </a:rPr>
              <a:t>%</a:t>
            </a:r>
            <a:endParaRPr sz="3600">
              <a:solidFill>
                <a:schemeClr val="lt1"/>
              </a:solidFill>
              <a:latin typeface="Impact"/>
              <a:ea typeface="Impact"/>
              <a:cs typeface="Impact"/>
              <a:sym typeface="Impact"/>
            </a:endParaRPr>
          </a:p>
        </p:txBody>
      </p:sp>
      <p:sp>
        <p:nvSpPr>
          <p:cNvPr id="1474" name="Google Shape;1474;p47"/>
          <p:cNvSpPr txBox="1"/>
          <p:nvPr/>
        </p:nvSpPr>
        <p:spPr>
          <a:xfrm>
            <a:off x="5618152" y="2262847"/>
            <a:ext cx="11253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chemeClr val="lt2"/>
                </a:solidFill>
                <a:latin typeface="Impact"/>
                <a:ea typeface="Impact"/>
                <a:cs typeface="Impact"/>
                <a:sym typeface="Impact"/>
              </a:rPr>
              <a:t>97</a:t>
            </a:r>
            <a:r>
              <a:rPr lang="en" sz="3600">
                <a:solidFill>
                  <a:schemeClr val="lt2"/>
                </a:solidFill>
                <a:latin typeface="Impact"/>
                <a:ea typeface="Impact"/>
                <a:cs typeface="Impact"/>
                <a:sym typeface="Impact"/>
              </a:rPr>
              <a:t>%</a:t>
            </a:r>
            <a:endParaRPr sz="3600">
              <a:solidFill>
                <a:schemeClr val="lt2"/>
              </a:solidFill>
              <a:latin typeface="Impact"/>
              <a:ea typeface="Impact"/>
              <a:cs typeface="Impact"/>
              <a:sym typeface="Impact"/>
            </a:endParaRPr>
          </a:p>
        </p:txBody>
      </p:sp>
      <p:sp>
        <p:nvSpPr>
          <p:cNvPr id="1475" name="Google Shape;1475;p47"/>
          <p:cNvSpPr txBox="1"/>
          <p:nvPr>
            <p:ph idx="4294967295" type="subTitle"/>
          </p:nvPr>
        </p:nvSpPr>
        <p:spPr>
          <a:xfrm>
            <a:off x="1720725" y="3849296"/>
            <a:ext cx="2460000" cy="72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a:t>
            </a:r>
            <a:endParaRPr/>
          </a:p>
        </p:txBody>
      </p:sp>
      <p:sp>
        <p:nvSpPr>
          <p:cNvPr id="1476" name="Google Shape;1476;p47"/>
          <p:cNvSpPr txBox="1"/>
          <p:nvPr>
            <p:ph idx="4294967295" type="subTitle"/>
          </p:nvPr>
        </p:nvSpPr>
        <p:spPr>
          <a:xfrm>
            <a:off x="4950802" y="3849296"/>
            <a:ext cx="2460000" cy="72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very beautiful name and is the second</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480" name="Shape 1480"/>
        <p:cNvGrpSpPr/>
        <p:nvPr/>
      </p:nvGrpSpPr>
      <p:grpSpPr>
        <a:xfrm>
          <a:off x="0" y="0"/>
          <a:ext cx="0" cy="0"/>
          <a:chOff x="0" y="0"/>
          <a:chExt cx="0" cy="0"/>
        </a:xfrm>
      </p:grpSpPr>
      <p:sp>
        <p:nvSpPr>
          <p:cNvPr id="1481" name="Google Shape;1481;p48"/>
          <p:cNvSpPr/>
          <p:nvPr/>
        </p:nvSpPr>
        <p:spPr>
          <a:xfrm flipH="1">
            <a:off x="4630425" y="1374050"/>
            <a:ext cx="4513568" cy="3807889"/>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8"/>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RESULTS</a:t>
            </a:r>
            <a:endParaRPr/>
          </a:p>
        </p:txBody>
      </p:sp>
      <p:sp>
        <p:nvSpPr>
          <p:cNvPr id="1483" name="Google Shape;1483;p48"/>
          <p:cNvSpPr txBox="1"/>
          <p:nvPr>
            <p:ph idx="4294967295" type="subTitle"/>
          </p:nvPr>
        </p:nvSpPr>
        <p:spPr>
          <a:xfrm>
            <a:off x="713225" y="2019250"/>
            <a:ext cx="3592500" cy="14142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Mercury is the </a:t>
            </a:r>
            <a:r>
              <a:rPr lang="en"/>
              <a:t>closest</a:t>
            </a:r>
            <a:r>
              <a:rPr lang="en"/>
              <a:t> planet to the Sun and the smallest one in the Solar System—it’s only a bit larger than the Moon. The planet’s name has nothing to do with the liquid metal</a:t>
            </a:r>
            <a:endParaRPr/>
          </a:p>
        </p:txBody>
      </p:sp>
      <p:sp>
        <p:nvSpPr>
          <p:cNvPr id="1484" name="Google Shape;1484;p48"/>
          <p:cNvSpPr txBox="1"/>
          <p:nvPr>
            <p:ph idx="4294967295" type="subTitle"/>
          </p:nvPr>
        </p:nvSpPr>
        <p:spPr>
          <a:xfrm>
            <a:off x="4572000" y="3749600"/>
            <a:ext cx="39006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To modify this graph, click on it, follow the link, change the data and paste the new graph here</a:t>
            </a:r>
            <a:endParaRPr sz="1000"/>
          </a:p>
        </p:txBody>
      </p:sp>
      <p:sp>
        <p:nvSpPr>
          <p:cNvPr id="1485" name="Google Shape;1485;p48"/>
          <p:cNvSpPr/>
          <p:nvPr/>
        </p:nvSpPr>
        <p:spPr>
          <a:xfrm>
            <a:off x="816425" y="3597200"/>
            <a:ext cx="210000" cy="210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8"/>
          <p:cNvSpPr/>
          <p:nvPr/>
        </p:nvSpPr>
        <p:spPr>
          <a:xfrm>
            <a:off x="2682550" y="3597200"/>
            <a:ext cx="210000" cy="210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8"/>
          <p:cNvSpPr txBox="1"/>
          <p:nvPr/>
        </p:nvSpPr>
        <p:spPr>
          <a:xfrm>
            <a:off x="1084684" y="3542300"/>
            <a:ext cx="13704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Lato"/>
                <a:ea typeface="Lato"/>
                <a:cs typeface="Lato"/>
                <a:sym typeface="Lato"/>
              </a:rPr>
              <a:t>Saturn</a:t>
            </a:r>
            <a:endParaRPr>
              <a:solidFill>
                <a:schemeClr val="lt2"/>
              </a:solidFill>
              <a:latin typeface="Lato"/>
              <a:ea typeface="Lato"/>
              <a:cs typeface="Lato"/>
              <a:sym typeface="Lato"/>
            </a:endParaRPr>
          </a:p>
        </p:txBody>
      </p:sp>
      <p:sp>
        <p:nvSpPr>
          <p:cNvPr id="1488" name="Google Shape;1488;p48"/>
          <p:cNvSpPr txBox="1"/>
          <p:nvPr/>
        </p:nvSpPr>
        <p:spPr>
          <a:xfrm>
            <a:off x="2956734" y="3542300"/>
            <a:ext cx="13704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Lato"/>
                <a:ea typeface="Lato"/>
                <a:cs typeface="Lato"/>
                <a:sym typeface="Lato"/>
              </a:rPr>
              <a:t>Earth</a:t>
            </a:r>
            <a:endParaRPr>
              <a:solidFill>
                <a:schemeClr val="lt2"/>
              </a:solidFill>
              <a:latin typeface="Lato"/>
              <a:ea typeface="Lato"/>
              <a:cs typeface="Lato"/>
              <a:sym typeface="Lato"/>
            </a:endParaRPr>
          </a:p>
        </p:txBody>
      </p:sp>
      <p:pic>
        <p:nvPicPr>
          <p:cNvPr id="1489" name="Google Shape;1489;p48" title="Points scored">
            <a:hlinkClick r:id="rId3"/>
          </p:cNvPr>
          <p:cNvPicPr preferRelativeResize="0"/>
          <p:nvPr/>
        </p:nvPicPr>
        <p:blipFill>
          <a:blip r:embed="rId4">
            <a:alphaModFix/>
          </a:blip>
          <a:stretch>
            <a:fillRect/>
          </a:stretch>
        </p:blipFill>
        <p:spPr>
          <a:xfrm>
            <a:off x="4635762" y="1264194"/>
            <a:ext cx="3773076" cy="2333011"/>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493" name="Shape 1493"/>
        <p:cNvGrpSpPr/>
        <p:nvPr/>
      </p:nvGrpSpPr>
      <p:grpSpPr>
        <a:xfrm>
          <a:off x="0" y="0"/>
          <a:ext cx="0" cy="0"/>
          <a:chOff x="0" y="0"/>
          <a:chExt cx="0" cy="0"/>
        </a:xfrm>
      </p:grpSpPr>
      <p:sp>
        <p:nvSpPr>
          <p:cNvPr id="1494" name="Google Shape;1494;p49"/>
          <p:cNvSpPr/>
          <p:nvPr/>
        </p:nvSpPr>
        <p:spPr>
          <a:xfrm>
            <a:off x="0" y="1313550"/>
            <a:ext cx="4742698" cy="3830137"/>
          </a:xfrm>
          <a:custGeom>
            <a:rect b="b" l="l" r="r" t="t"/>
            <a:pathLst>
              <a:path extrusionOk="0" h="10489" w="12988">
                <a:moveTo>
                  <a:pt x="1" y="0"/>
                </a:moveTo>
                <a:lnTo>
                  <a:pt x="1" y="10488"/>
                </a:lnTo>
                <a:lnTo>
                  <a:pt x="12250" y="10488"/>
                </a:lnTo>
                <a:cubicBezTo>
                  <a:pt x="12987" y="7920"/>
                  <a:pt x="12143" y="5447"/>
                  <a:pt x="8700" y="5447"/>
                </a:cubicBezTo>
                <a:cubicBezTo>
                  <a:pt x="8673" y="5447"/>
                  <a:pt x="8646" y="5447"/>
                  <a:pt x="8619" y="5448"/>
                </a:cubicBezTo>
                <a:cubicBezTo>
                  <a:pt x="8602" y="5448"/>
                  <a:pt x="8586" y="5448"/>
                  <a:pt x="8570" y="5448"/>
                </a:cubicBezTo>
                <a:cubicBezTo>
                  <a:pt x="4969" y="5448"/>
                  <a:pt x="3939" y="943"/>
                  <a:pt x="1202" y="205"/>
                </a:cubicBezTo>
                <a:cubicBezTo>
                  <a:pt x="782" y="92"/>
                  <a:pt x="382"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9"/>
          <p:cNvSpPr/>
          <p:nvPr/>
        </p:nvSpPr>
        <p:spPr>
          <a:xfrm>
            <a:off x="7062367" y="0"/>
            <a:ext cx="2081637" cy="1971012"/>
          </a:xfrm>
          <a:custGeom>
            <a:rect b="b" l="l" r="r" t="t"/>
            <a:pathLst>
              <a:path extrusionOk="0" h="6023" w="6361">
                <a:moveTo>
                  <a:pt x="609" y="1"/>
                </a:moveTo>
                <a:cubicBezTo>
                  <a:pt x="1" y="2987"/>
                  <a:pt x="988" y="6022"/>
                  <a:pt x="3765" y="6022"/>
                </a:cubicBezTo>
                <a:cubicBezTo>
                  <a:pt x="4297" y="6022"/>
                  <a:pt x="4894" y="5911"/>
                  <a:pt x="5559" y="5667"/>
                </a:cubicBezTo>
                <a:cubicBezTo>
                  <a:pt x="5832" y="5566"/>
                  <a:pt x="6098" y="5499"/>
                  <a:pt x="6360" y="5461"/>
                </a:cubicBezTo>
                <a:lnTo>
                  <a:pt x="6360" y="1"/>
                </a:lnTo>
                <a:close/>
              </a:path>
            </a:pathLst>
          </a:custGeom>
          <a:solidFill>
            <a:srgbClr val="FFF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9"/>
          <p:cNvSpPr txBox="1"/>
          <p:nvPr>
            <p:ph type="title"/>
          </p:nvPr>
        </p:nvSpPr>
        <p:spPr>
          <a:xfrm>
            <a:off x="2477250" y="2550000"/>
            <a:ext cx="4189500" cy="791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1497" name="Google Shape;1497;p49"/>
          <p:cNvSpPr txBox="1"/>
          <p:nvPr>
            <p:ph idx="1" type="subTitle"/>
          </p:nvPr>
        </p:nvSpPr>
        <p:spPr>
          <a:xfrm>
            <a:off x="2821650" y="3341700"/>
            <a:ext cx="3500700" cy="123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grpSp>
        <p:nvGrpSpPr>
          <p:cNvPr id="1498" name="Google Shape;1498;p49"/>
          <p:cNvGrpSpPr/>
          <p:nvPr/>
        </p:nvGrpSpPr>
        <p:grpSpPr>
          <a:xfrm>
            <a:off x="3130233" y="539486"/>
            <a:ext cx="2883381" cy="1985876"/>
            <a:chOff x="3541338" y="822600"/>
            <a:chExt cx="2061325" cy="1419700"/>
          </a:xfrm>
        </p:grpSpPr>
        <p:sp>
          <p:nvSpPr>
            <p:cNvPr id="1499" name="Google Shape;1499;p49"/>
            <p:cNvSpPr/>
            <p:nvPr/>
          </p:nvSpPr>
          <p:spPr>
            <a:xfrm>
              <a:off x="3541338" y="1728150"/>
              <a:ext cx="404525" cy="469425"/>
            </a:xfrm>
            <a:custGeom>
              <a:rect b="b" l="l" r="r" t="t"/>
              <a:pathLst>
                <a:path extrusionOk="0" h="18777" w="16181">
                  <a:moveTo>
                    <a:pt x="1888" y="0"/>
                  </a:moveTo>
                  <a:cubicBezTo>
                    <a:pt x="1869" y="0"/>
                    <a:pt x="1850" y="0"/>
                    <a:pt x="1831" y="1"/>
                  </a:cubicBezTo>
                  <a:cubicBezTo>
                    <a:pt x="1055" y="21"/>
                    <a:pt x="270" y="560"/>
                    <a:pt x="135" y="1326"/>
                  </a:cubicBezTo>
                  <a:cubicBezTo>
                    <a:pt x="1" y="2092"/>
                    <a:pt x="507" y="2818"/>
                    <a:pt x="1041" y="3386"/>
                  </a:cubicBezTo>
                  <a:cubicBezTo>
                    <a:pt x="1831" y="4229"/>
                    <a:pt x="2743" y="4957"/>
                    <a:pt x="3741" y="5539"/>
                  </a:cubicBezTo>
                  <a:cubicBezTo>
                    <a:pt x="3921" y="5644"/>
                    <a:pt x="4117" y="5758"/>
                    <a:pt x="4198" y="5950"/>
                  </a:cubicBezTo>
                  <a:cubicBezTo>
                    <a:pt x="4344" y="6295"/>
                    <a:pt x="4032" y="6676"/>
                    <a:pt x="3686" y="6822"/>
                  </a:cubicBezTo>
                  <a:cubicBezTo>
                    <a:pt x="3294" y="6988"/>
                    <a:pt x="2855" y="6983"/>
                    <a:pt x="2438" y="7066"/>
                  </a:cubicBezTo>
                  <a:cubicBezTo>
                    <a:pt x="2021" y="7149"/>
                    <a:pt x="1580" y="7370"/>
                    <a:pt x="1453" y="7776"/>
                  </a:cubicBezTo>
                  <a:cubicBezTo>
                    <a:pt x="1276" y="8339"/>
                    <a:pt x="1785" y="8871"/>
                    <a:pt x="2269" y="9207"/>
                  </a:cubicBezTo>
                  <a:cubicBezTo>
                    <a:pt x="3239" y="9881"/>
                    <a:pt x="4326" y="10387"/>
                    <a:pt x="5466" y="10696"/>
                  </a:cubicBezTo>
                  <a:cubicBezTo>
                    <a:pt x="5875" y="10807"/>
                    <a:pt x="6303" y="10899"/>
                    <a:pt x="6645" y="11147"/>
                  </a:cubicBezTo>
                  <a:cubicBezTo>
                    <a:pt x="6988" y="11396"/>
                    <a:pt x="7221" y="11859"/>
                    <a:pt x="7058" y="12250"/>
                  </a:cubicBezTo>
                  <a:cubicBezTo>
                    <a:pt x="6912" y="12601"/>
                    <a:pt x="6505" y="12767"/>
                    <a:pt x="6117" y="12767"/>
                  </a:cubicBezTo>
                  <a:cubicBezTo>
                    <a:pt x="6073" y="12767"/>
                    <a:pt x="6029" y="12765"/>
                    <a:pt x="5986" y="12761"/>
                  </a:cubicBezTo>
                  <a:cubicBezTo>
                    <a:pt x="5564" y="12719"/>
                    <a:pt x="5174" y="12527"/>
                    <a:pt x="4765" y="12412"/>
                  </a:cubicBezTo>
                  <a:cubicBezTo>
                    <a:pt x="4545" y="12350"/>
                    <a:pt x="4309" y="12316"/>
                    <a:pt x="4074" y="12316"/>
                  </a:cubicBezTo>
                  <a:cubicBezTo>
                    <a:pt x="3495" y="12316"/>
                    <a:pt x="2925" y="12520"/>
                    <a:pt x="2624" y="12998"/>
                  </a:cubicBezTo>
                  <a:cubicBezTo>
                    <a:pt x="2346" y="13439"/>
                    <a:pt x="2365" y="14021"/>
                    <a:pt x="2564" y="14504"/>
                  </a:cubicBezTo>
                  <a:cubicBezTo>
                    <a:pt x="2762" y="14987"/>
                    <a:pt x="3118" y="15387"/>
                    <a:pt x="3490" y="15753"/>
                  </a:cubicBezTo>
                  <a:cubicBezTo>
                    <a:pt x="4792" y="17031"/>
                    <a:pt x="6404" y="18015"/>
                    <a:pt x="8172" y="18462"/>
                  </a:cubicBezTo>
                  <a:cubicBezTo>
                    <a:pt x="8962" y="18661"/>
                    <a:pt x="9719" y="18777"/>
                    <a:pt x="10463" y="18777"/>
                  </a:cubicBezTo>
                  <a:cubicBezTo>
                    <a:pt x="11386" y="18777"/>
                    <a:pt x="12289" y="18598"/>
                    <a:pt x="13209" y="18178"/>
                  </a:cubicBezTo>
                  <a:cubicBezTo>
                    <a:pt x="15840" y="16025"/>
                    <a:pt x="16181" y="12403"/>
                    <a:pt x="15808" y="9204"/>
                  </a:cubicBezTo>
                  <a:cubicBezTo>
                    <a:pt x="15746" y="8669"/>
                    <a:pt x="15759" y="8099"/>
                    <a:pt x="15462" y="7651"/>
                  </a:cubicBezTo>
                  <a:cubicBezTo>
                    <a:pt x="15246" y="7325"/>
                    <a:pt x="14854" y="7092"/>
                    <a:pt x="14477" y="7092"/>
                  </a:cubicBezTo>
                  <a:cubicBezTo>
                    <a:pt x="14336" y="7092"/>
                    <a:pt x="14197" y="7124"/>
                    <a:pt x="14069" y="7196"/>
                  </a:cubicBezTo>
                  <a:cubicBezTo>
                    <a:pt x="13682" y="7417"/>
                    <a:pt x="13544" y="7894"/>
                    <a:pt x="13350" y="8296"/>
                  </a:cubicBezTo>
                  <a:cubicBezTo>
                    <a:pt x="13092" y="8829"/>
                    <a:pt x="12679" y="9288"/>
                    <a:pt x="12176" y="9600"/>
                  </a:cubicBezTo>
                  <a:cubicBezTo>
                    <a:pt x="11943" y="9745"/>
                    <a:pt x="11667" y="9859"/>
                    <a:pt x="11400" y="9859"/>
                  </a:cubicBezTo>
                  <a:cubicBezTo>
                    <a:pt x="11287" y="9859"/>
                    <a:pt x="11175" y="9838"/>
                    <a:pt x="11069" y="9791"/>
                  </a:cubicBezTo>
                  <a:cubicBezTo>
                    <a:pt x="10580" y="9575"/>
                    <a:pt x="10473" y="8942"/>
                    <a:pt x="10433" y="8408"/>
                  </a:cubicBezTo>
                  <a:cubicBezTo>
                    <a:pt x="10358" y="7415"/>
                    <a:pt x="10283" y="6422"/>
                    <a:pt x="10208" y="5428"/>
                  </a:cubicBezTo>
                  <a:cubicBezTo>
                    <a:pt x="10167" y="4896"/>
                    <a:pt x="10125" y="4352"/>
                    <a:pt x="9916" y="3859"/>
                  </a:cubicBezTo>
                  <a:cubicBezTo>
                    <a:pt x="9706" y="3368"/>
                    <a:pt x="9297" y="2929"/>
                    <a:pt x="8772" y="2829"/>
                  </a:cubicBezTo>
                  <a:cubicBezTo>
                    <a:pt x="8711" y="2818"/>
                    <a:pt x="8649" y="2812"/>
                    <a:pt x="8587" y="2812"/>
                  </a:cubicBezTo>
                  <a:cubicBezTo>
                    <a:pt x="8113" y="2812"/>
                    <a:pt x="7629" y="3136"/>
                    <a:pt x="7570" y="3604"/>
                  </a:cubicBezTo>
                  <a:cubicBezTo>
                    <a:pt x="7543" y="3825"/>
                    <a:pt x="7607" y="4047"/>
                    <a:pt x="7609" y="4269"/>
                  </a:cubicBezTo>
                  <a:cubicBezTo>
                    <a:pt x="7613" y="4492"/>
                    <a:pt x="7528" y="4745"/>
                    <a:pt x="7320" y="4824"/>
                  </a:cubicBezTo>
                  <a:cubicBezTo>
                    <a:pt x="7276" y="4841"/>
                    <a:pt x="7232" y="4848"/>
                    <a:pt x="7187" y="4848"/>
                  </a:cubicBezTo>
                  <a:cubicBezTo>
                    <a:pt x="7017" y="4848"/>
                    <a:pt x="6845" y="4741"/>
                    <a:pt x="6707" y="4629"/>
                  </a:cubicBezTo>
                  <a:cubicBezTo>
                    <a:pt x="6107" y="4136"/>
                    <a:pt x="5672" y="3474"/>
                    <a:pt x="5262" y="2814"/>
                  </a:cubicBezTo>
                  <a:cubicBezTo>
                    <a:pt x="4853" y="2155"/>
                    <a:pt x="4452" y="1477"/>
                    <a:pt x="3898" y="933"/>
                  </a:cubicBezTo>
                  <a:cubicBezTo>
                    <a:pt x="3358" y="401"/>
                    <a:pt x="2644" y="0"/>
                    <a:pt x="188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9"/>
            <p:cNvSpPr/>
            <p:nvPr/>
          </p:nvSpPr>
          <p:spPr>
            <a:xfrm>
              <a:off x="3562713" y="1741400"/>
              <a:ext cx="314625" cy="500900"/>
            </a:xfrm>
            <a:custGeom>
              <a:rect b="b" l="l" r="r" t="t"/>
              <a:pathLst>
                <a:path extrusionOk="0" h="20036" w="12585">
                  <a:moveTo>
                    <a:pt x="1" y="0"/>
                  </a:moveTo>
                  <a:lnTo>
                    <a:pt x="1" y="0"/>
                  </a:lnTo>
                  <a:cubicBezTo>
                    <a:pt x="1" y="0"/>
                    <a:pt x="19" y="17"/>
                    <a:pt x="57" y="45"/>
                  </a:cubicBezTo>
                  <a:cubicBezTo>
                    <a:pt x="99" y="76"/>
                    <a:pt x="157" y="119"/>
                    <a:pt x="230" y="173"/>
                  </a:cubicBezTo>
                  <a:cubicBezTo>
                    <a:pt x="382" y="284"/>
                    <a:pt x="606" y="448"/>
                    <a:pt x="888" y="668"/>
                  </a:cubicBezTo>
                  <a:cubicBezTo>
                    <a:pt x="1452" y="1105"/>
                    <a:pt x="2249" y="1768"/>
                    <a:pt x="3132" y="2692"/>
                  </a:cubicBezTo>
                  <a:cubicBezTo>
                    <a:pt x="3573" y="3153"/>
                    <a:pt x="4037" y="3677"/>
                    <a:pt x="4524" y="4249"/>
                  </a:cubicBezTo>
                  <a:cubicBezTo>
                    <a:pt x="5011" y="4822"/>
                    <a:pt x="5526" y="5438"/>
                    <a:pt x="6043" y="6105"/>
                  </a:cubicBezTo>
                  <a:cubicBezTo>
                    <a:pt x="6560" y="6772"/>
                    <a:pt x="7082" y="7490"/>
                    <a:pt x="7562" y="8273"/>
                  </a:cubicBezTo>
                  <a:cubicBezTo>
                    <a:pt x="7804" y="8662"/>
                    <a:pt x="8024" y="9074"/>
                    <a:pt x="8249" y="9493"/>
                  </a:cubicBezTo>
                  <a:cubicBezTo>
                    <a:pt x="8473" y="9912"/>
                    <a:pt x="8700" y="10337"/>
                    <a:pt x="8930" y="10767"/>
                  </a:cubicBezTo>
                  <a:cubicBezTo>
                    <a:pt x="9842" y="12490"/>
                    <a:pt x="10659" y="14161"/>
                    <a:pt x="11272" y="15736"/>
                  </a:cubicBezTo>
                  <a:cubicBezTo>
                    <a:pt x="11889" y="17308"/>
                    <a:pt x="12299" y="18779"/>
                    <a:pt x="12528" y="20035"/>
                  </a:cubicBezTo>
                  <a:lnTo>
                    <a:pt x="12584" y="20025"/>
                  </a:lnTo>
                  <a:cubicBezTo>
                    <a:pt x="12361" y="18764"/>
                    <a:pt x="11955" y="17286"/>
                    <a:pt x="11342" y="15709"/>
                  </a:cubicBezTo>
                  <a:cubicBezTo>
                    <a:pt x="10730" y="14129"/>
                    <a:pt x="9915" y="12454"/>
                    <a:pt x="9001" y="10729"/>
                  </a:cubicBezTo>
                  <a:cubicBezTo>
                    <a:pt x="8771" y="10299"/>
                    <a:pt x="8543" y="9874"/>
                    <a:pt x="8320" y="9454"/>
                  </a:cubicBezTo>
                  <a:cubicBezTo>
                    <a:pt x="8095" y="9037"/>
                    <a:pt x="7873" y="8623"/>
                    <a:pt x="7629" y="8231"/>
                  </a:cubicBezTo>
                  <a:cubicBezTo>
                    <a:pt x="7146" y="7445"/>
                    <a:pt x="6621" y="6727"/>
                    <a:pt x="6102" y="6060"/>
                  </a:cubicBezTo>
                  <a:cubicBezTo>
                    <a:pt x="5582" y="5392"/>
                    <a:pt x="5064" y="4777"/>
                    <a:pt x="4575" y="4206"/>
                  </a:cubicBezTo>
                  <a:cubicBezTo>
                    <a:pt x="4085" y="3635"/>
                    <a:pt x="3619" y="3112"/>
                    <a:pt x="3173" y="2653"/>
                  </a:cubicBezTo>
                  <a:cubicBezTo>
                    <a:pt x="2283" y="1731"/>
                    <a:pt x="1478" y="1073"/>
                    <a:pt x="907" y="643"/>
                  </a:cubicBezTo>
                  <a:cubicBezTo>
                    <a:pt x="621" y="427"/>
                    <a:pt x="394" y="266"/>
                    <a:pt x="240" y="160"/>
                  </a:cubicBezTo>
                  <a:cubicBezTo>
                    <a:pt x="164" y="108"/>
                    <a:pt x="105" y="68"/>
                    <a:pt x="62" y="39"/>
                  </a:cubicBezTo>
                  <a:cubicBezTo>
                    <a:pt x="22" y="12"/>
                    <a:pt x="1" y="0"/>
                    <a:pt x="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9"/>
            <p:cNvSpPr/>
            <p:nvPr/>
          </p:nvSpPr>
          <p:spPr>
            <a:xfrm>
              <a:off x="3752763" y="1798875"/>
              <a:ext cx="8025" cy="148175"/>
            </a:xfrm>
            <a:custGeom>
              <a:rect b="b" l="l" r="r" t="t"/>
              <a:pathLst>
                <a:path extrusionOk="0" h="5927" w="321">
                  <a:moveTo>
                    <a:pt x="315" y="0"/>
                  </a:moveTo>
                  <a:cubicBezTo>
                    <a:pt x="310" y="0"/>
                    <a:pt x="293" y="82"/>
                    <a:pt x="269" y="230"/>
                  </a:cubicBezTo>
                  <a:cubicBezTo>
                    <a:pt x="244" y="378"/>
                    <a:pt x="216" y="594"/>
                    <a:pt x="188" y="861"/>
                  </a:cubicBezTo>
                  <a:cubicBezTo>
                    <a:pt x="130" y="1396"/>
                    <a:pt x="90" y="2139"/>
                    <a:pt x="71" y="2959"/>
                  </a:cubicBezTo>
                  <a:cubicBezTo>
                    <a:pt x="53" y="3771"/>
                    <a:pt x="38" y="4505"/>
                    <a:pt x="26" y="5056"/>
                  </a:cubicBezTo>
                  <a:cubicBezTo>
                    <a:pt x="17" y="5314"/>
                    <a:pt x="10" y="5527"/>
                    <a:pt x="5" y="5692"/>
                  </a:cubicBezTo>
                  <a:cubicBezTo>
                    <a:pt x="1" y="5842"/>
                    <a:pt x="1" y="5925"/>
                    <a:pt x="6" y="5926"/>
                  </a:cubicBezTo>
                  <a:cubicBezTo>
                    <a:pt x="6" y="5926"/>
                    <a:pt x="6" y="5926"/>
                    <a:pt x="6" y="5926"/>
                  </a:cubicBezTo>
                  <a:cubicBezTo>
                    <a:pt x="12" y="5926"/>
                    <a:pt x="23" y="5843"/>
                    <a:pt x="37" y="5694"/>
                  </a:cubicBezTo>
                  <a:cubicBezTo>
                    <a:pt x="52" y="5544"/>
                    <a:pt x="67" y="5327"/>
                    <a:pt x="83" y="5059"/>
                  </a:cubicBezTo>
                  <a:cubicBezTo>
                    <a:pt x="114" y="4522"/>
                    <a:pt x="133" y="3780"/>
                    <a:pt x="152" y="2961"/>
                  </a:cubicBezTo>
                  <a:cubicBezTo>
                    <a:pt x="170" y="2142"/>
                    <a:pt x="202" y="1401"/>
                    <a:pt x="244" y="866"/>
                  </a:cubicBezTo>
                  <a:cubicBezTo>
                    <a:pt x="265" y="599"/>
                    <a:pt x="285" y="382"/>
                    <a:pt x="300" y="233"/>
                  </a:cubicBezTo>
                  <a:cubicBezTo>
                    <a:pt x="315" y="84"/>
                    <a:pt x="320" y="1"/>
                    <a:pt x="315" y="0"/>
                  </a:cubicBezTo>
                  <a:cubicBezTo>
                    <a:pt x="315" y="0"/>
                    <a:pt x="315" y="0"/>
                    <a:pt x="3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9"/>
            <p:cNvSpPr/>
            <p:nvPr/>
          </p:nvSpPr>
          <p:spPr>
            <a:xfrm>
              <a:off x="3576813" y="1928225"/>
              <a:ext cx="176125" cy="18825"/>
            </a:xfrm>
            <a:custGeom>
              <a:rect b="b" l="l" r="r" t="t"/>
              <a:pathLst>
                <a:path extrusionOk="0" h="753" w="7045">
                  <a:moveTo>
                    <a:pt x="965" y="1"/>
                  </a:moveTo>
                  <a:cubicBezTo>
                    <a:pt x="678" y="1"/>
                    <a:pt x="445" y="10"/>
                    <a:pt x="279" y="19"/>
                  </a:cubicBezTo>
                  <a:cubicBezTo>
                    <a:pt x="197" y="25"/>
                    <a:pt x="129" y="29"/>
                    <a:pt x="72" y="33"/>
                  </a:cubicBezTo>
                  <a:cubicBezTo>
                    <a:pt x="25" y="38"/>
                    <a:pt x="1" y="41"/>
                    <a:pt x="1" y="44"/>
                  </a:cubicBezTo>
                  <a:cubicBezTo>
                    <a:pt x="1" y="47"/>
                    <a:pt x="26" y="49"/>
                    <a:pt x="73" y="50"/>
                  </a:cubicBezTo>
                  <a:lnTo>
                    <a:pt x="280" y="50"/>
                  </a:lnTo>
                  <a:cubicBezTo>
                    <a:pt x="307" y="50"/>
                    <a:pt x="337" y="50"/>
                    <a:pt x="368" y="50"/>
                  </a:cubicBezTo>
                  <a:cubicBezTo>
                    <a:pt x="540" y="50"/>
                    <a:pt x="768" y="51"/>
                    <a:pt x="1040" y="59"/>
                  </a:cubicBezTo>
                  <a:cubicBezTo>
                    <a:pt x="1680" y="72"/>
                    <a:pt x="2566" y="122"/>
                    <a:pt x="3539" y="222"/>
                  </a:cubicBezTo>
                  <a:cubicBezTo>
                    <a:pt x="4514" y="323"/>
                    <a:pt x="5390" y="453"/>
                    <a:pt x="6023" y="565"/>
                  </a:cubicBezTo>
                  <a:cubicBezTo>
                    <a:pt x="6339" y="619"/>
                    <a:pt x="6593" y="671"/>
                    <a:pt x="6769" y="705"/>
                  </a:cubicBezTo>
                  <a:cubicBezTo>
                    <a:pt x="6849" y="721"/>
                    <a:pt x="6917" y="734"/>
                    <a:pt x="6973" y="744"/>
                  </a:cubicBezTo>
                  <a:cubicBezTo>
                    <a:pt x="7007" y="750"/>
                    <a:pt x="7030" y="753"/>
                    <a:pt x="7039" y="753"/>
                  </a:cubicBezTo>
                  <a:cubicBezTo>
                    <a:pt x="7043" y="753"/>
                    <a:pt x="7044" y="753"/>
                    <a:pt x="7044" y="752"/>
                  </a:cubicBezTo>
                  <a:cubicBezTo>
                    <a:pt x="7045" y="749"/>
                    <a:pt x="7021" y="742"/>
                    <a:pt x="6976" y="728"/>
                  </a:cubicBezTo>
                  <a:cubicBezTo>
                    <a:pt x="6921" y="714"/>
                    <a:pt x="6856" y="695"/>
                    <a:pt x="6776" y="674"/>
                  </a:cubicBezTo>
                  <a:cubicBezTo>
                    <a:pt x="6601" y="631"/>
                    <a:pt x="6348" y="571"/>
                    <a:pt x="6033" y="509"/>
                  </a:cubicBezTo>
                  <a:cubicBezTo>
                    <a:pt x="5403" y="382"/>
                    <a:pt x="4524" y="243"/>
                    <a:pt x="3548" y="142"/>
                  </a:cubicBezTo>
                  <a:cubicBezTo>
                    <a:pt x="2582" y="43"/>
                    <a:pt x="1702" y="1"/>
                    <a:pt x="1060" y="1"/>
                  </a:cubicBezTo>
                  <a:cubicBezTo>
                    <a:pt x="1054" y="1"/>
                    <a:pt x="1047" y="1"/>
                    <a:pt x="1040" y="1"/>
                  </a:cubicBezTo>
                  <a:cubicBezTo>
                    <a:pt x="1015" y="1"/>
                    <a:pt x="990" y="1"/>
                    <a:pt x="96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9"/>
            <p:cNvSpPr/>
            <p:nvPr/>
          </p:nvSpPr>
          <p:spPr>
            <a:xfrm>
              <a:off x="3843963" y="1905175"/>
              <a:ext cx="69625" cy="225900"/>
            </a:xfrm>
            <a:custGeom>
              <a:rect b="b" l="l" r="r" t="t"/>
              <a:pathLst>
                <a:path extrusionOk="0" h="9036" w="2785">
                  <a:moveTo>
                    <a:pt x="2782" y="0"/>
                  </a:moveTo>
                  <a:cubicBezTo>
                    <a:pt x="2779" y="0"/>
                    <a:pt x="2766" y="31"/>
                    <a:pt x="2743" y="88"/>
                  </a:cubicBezTo>
                  <a:cubicBezTo>
                    <a:pt x="2718" y="156"/>
                    <a:pt x="2686" y="241"/>
                    <a:pt x="2646" y="346"/>
                  </a:cubicBezTo>
                  <a:cubicBezTo>
                    <a:pt x="2563" y="570"/>
                    <a:pt x="2451" y="899"/>
                    <a:pt x="2316" y="1305"/>
                  </a:cubicBezTo>
                  <a:cubicBezTo>
                    <a:pt x="2047" y="2118"/>
                    <a:pt x="1710" y="3251"/>
                    <a:pt x="1354" y="4507"/>
                  </a:cubicBezTo>
                  <a:cubicBezTo>
                    <a:pt x="998" y="5763"/>
                    <a:pt x="671" y="6897"/>
                    <a:pt x="416" y="7714"/>
                  </a:cubicBezTo>
                  <a:cubicBezTo>
                    <a:pt x="289" y="8114"/>
                    <a:pt x="185" y="8442"/>
                    <a:pt x="110" y="8679"/>
                  </a:cubicBezTo>
                  <a:cubicBezTo>
                    <a:pt x="76" y="8787"/>
                    <a:pt x="49" y="8874"/>
                    <a:pt x="28" y="8942"/>
                  </a:cubicBezTo>
                  <a:cubicBezTo>
                    <a:pt x="10" y="9002"/>
                    <a:pt x="1" y="9035"/>
                    <a:pt x="4" y="9035"/>
                  </a:cubicBezTo>
                  <a:cubicBezTo>
                    <a:pt x="4" y="9035"/>
                    <a:pt x="4" y="9035"/>
                    <a:pt x="4" y="9035"/>
                  </a:cubicBezTo>
                  <a:cubicBezTo>
                    <a:pt x="7" y="9035"/>
                    <a:pt x="20" y="9006"/>
                    <a:pt x="43" y="8947"/>
                  </a:cubicBezTo>
                  <a:cubicBezTo>
                    <a:pt x="68" y="8881"/>
                    <a:pt x="100" y="8795"/>
                    <a:pt x="140" y="8690"/>
                  </a:cubicBezTo>
                  <a:cubicBezTo>
                    <a:pt x="223" y="8465"/>
                    <a:pt x="335" y="8138"/>
                    <a:pt x="470" y="7731"/>
                  </a:cubicBezTo>
                  <a:cubicBezTo>
                    <a:pt x="739" y="6919"/>
                    <a:pt x="1076" y="5785"/>
                    <a:pt x="1432" y="4529"/>
                  </a:cubicBezTo>
                  <a:cubicBezTo>
                    <a:pt x="1788" y="3273"/>
                    <a:pt x="2116" y="2139"/>
                    <a:pt x="2370" y="1322"/>
                  </a:cubicBezTo>
                  <a:cubicBezTo>
                    <a:pt x="2497" y="921"/>
                    <a:pt x="2601" y="595"/>
                    <a:pt x="2676" y="356"/>
                  </a:cubicBezTo>
                  <a:cubicBezTo>
                    <a:pt x="2710" y="249"/>
                    <a:pt x="2737" y="162"/>
                    <a:pt x="2758" y="94"/>
                  </a:cubicBezTo>
                  <a:cubicBezTo>
                    <a:pt x="2777" y="33"/>
                    <a:pt x="2784" y="1"/>
                    <a:pt x="2782" y="0"/>
                  </a:cubicBezTo>
                  <a:cubicBezTo>
                    <a:pt x="2782" y="0"/>
                    <a:pt x="2782" y="0"/>
                    <a:pt x="278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9"/>
            <p:cNvSpPr/>
            <p:nvPr/>
          </p:nvSpPr>
          <p:spPr>
            <a:xfrm>
              <a:off x="3607513" y="2076700"/>
              <a:ext cx="236575" cy="54400"/>
            </a:xfrm>
            <a:custGeom>
              <a:rect b="b" l="l" r="r" t="t"/>
              <a:pathLst>
                <a:path extrusionOk="0" h="2176" w="9463">
                  <a:moveTo>
                    <a:pt x="6" y="1"/>
                  </a:moveTo>
                  <a:cubicBezTo>
                    <a:pt x="3" y="1"/>
                    <a:pt x="1" y="1"/>
                    <a:pt x="1" y="2"/>
                  </a:cubicBezTo>
                  <a:cubicBezTo>
                    <a:pt x="0" y="4"/>
                    <a:pt x="33" y="14"/>
                    <a:pt x="95" y="30"/>
                  </a:cubicBezTo>
                  <a:cubicBezTo>
                    <a:pt x="167" y="47"/>
                    <a:pt x="259" y="68"/>
                    <a:pt x="371" y="95"/>
                  </a:cubicBezTo>
                  <a:cubicBezTo>
                    <a:pt x="621" y="151"/>
                    <a:pt x="965" y="230"/>
                    <a:pt x="1385" y="326"/>
                  </a:cubicBezTo>
                  <a:cubicBezTo>
                    <a:pt x="2241" y="522"/>
                    <a:pt x="3420" y="808"/>
                    <a:pt x="4721" y="1128"/>
                  </a:cubicBezTo>
                  <a:cubicBezTo>
                    <a:pt x="6024" y="1446"/>
                    <a:pt x="7205" y="1724"/>
                    <a:pt x="8065" y="1906"/>
                  </a:cubicBezTo>
                  <a:cubicBezTo>
                    <a:pt x="8495" y="1998"/>
                    <a:pt x="8843" y="2069"/>
                    <a:pt x="9085" y="2112"/>
                  </a:cubicBezTo>
                  <a:cubicBezTo>
                    <a:pt x="9199" y="2133"/>
                    <a:pt x="9292" y="2150"/>
                    <a:pt x="9364" y="2163"/>
                  </a:cubicBezTo>
                  <a:cubicBezTo>
                    <a:pt x="9414" y="2171"/>
                    <a:pt x="9446" y="2175"/>
                    <a:pt x="9457" y="2175"/>
                  </a:cubicBezTo>
                  <a:cubicBezTo>
                    <a:pt x="9460" y="2175"/>
                    <a:pt x="9462" y="2175"/>
                    <a:pt x="9462" y="2174"/>
                  </a:cubicBezTo>
                  <a:cubicBezTo>
                    <a:pt x="9462" y="2172"/>
                    <a:pt x="9430" y="2162"/>
                    <a:pt x="9367" y="2146"/>
                  </a:cubicBezTo>
                  <a:cubicBezTo>
                    <a:pt x="9296" y="2130"/>
                    <a:pt x="9205" y="2109"/>
                    <a:pt x="9091" y="2082"/>
                  </a:cubicBezTo>
                  <a:cubicBezTo>
                    <a:pt x="8842" y="2025"/>
                    <a:pt x="8498" y="1947"/>
                    <a:pt x="8078" y="1851"/>
                  </a:cubicBezTo>
                  <a:cubicBezTo>
                    <a:pt x="7222" y="1654"/>
                    <a:pt x="6043" y="1368"/>
                    <a:pt x="4740" y="1049"/>
                  </a:cubicBezTo>
                  <a:cubicBezTo>
                    <a:pt x="3439" y="730"/>
                    <a:pt x="2257" y="453"/>
                    <a:pt x="1398" y="270"/>
                  </a:cubicBezTo>
                  <a:cubicBezTo>
                    <a:pt x="968" y="178"/>
                    <a:pt x="619" y="108"/>
                    <a:pt x="377" y="63"/>
                  </a:cubicBezTo>
                  <a:cubicBezTo>
                    <a:pt x="264" y="43"/>
                    <a:pt x="171" y="27"/>
                    <a:pt x="99" y="13"/>
                  </a:cubicBezTo>
                  <a:cubicBezTo>
                    <a:pt x="50" y="5"/>
                    <a:pt x="18" y="1"/>
                    <a:pt x="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9"/>
            <p:cNvSpPr/>
            <p:nvPr/>
          </p:nvSpPr>
          <p:spPr>
            <a:xfrm>
              <a:off x="4152438" y="823800"/>
              <a:ext cx="413550" cy="335200"/>
            </a:xfrm>
            <a:custGeom>
              <a:rect b="b" l="l" r="r" t="t"/>
              <a:pathLst>
                <a:path extrusionOk="0" h="13408" w="16542">
                  <a:moveTo>
                    <a:pt x="13753" y="1"/>
                  </a:moveTo>
                  <a:lnTo>
                    <a:pt x="1" y="4139"/>
                  </a:lnTo>
                  <a:lnTo>
                    <a:pt x="2790" y="13407"/>
                  </a:lnTo>
                  <a:lnTo>
                    <a:pt x="16542" y="9270"/>
                  </a:lnTo>
                  <a:lnTo>
                    <a:pt x="137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9"/>
            <p:cNvSpPr/>
            <p:nvPr/>
          </p:nvSpPr>
          <p:spPr>
            <a:xfrm>
              <a:off x="4150913" y="822600"/>
              <a:ext cx="415075" cy="337800"/>
            </a:xfrm>
            <a:custGeom>
              <a:rect b="b" l="l" r="r" t="t"/>
              <a:pathLst>
                <a:path extrusionOk="0" h="13512" w="16603">
                  <a:moveTo>
                    <a:pt x="13840" y="0"/>
                  </a:moveTo>
                  <a:lnTo>
                    <a:pt x="13802" y="11"/>
                  </a:lnTo>
                  <a:cubicBezTo>
                    <a:pt x="10006" y="1151"/>
                    <a:pt x="5227" y="2585"/>
                    <a:pt x="49" y="4139"/>
                  </a:cubicBezTo>
                  <a:lnTo>
                    <a:pt x="48" y="4139"/>
                  </a:lnTo>
                  <a:lnTo>
                    <a:pt x="1" y="4154"/>
                  </a:lnTo>
                  <a:lnTo>
                    <a:pt x="15" y="4201"/>
                  </a:lnTo>
                  <a:cubicBezTo>
                    <a:pt x="1010" y="7505"/>
                    <a:pt x="1957" y="10644"/>
                    <a:pt x="2807" y="13468"/>
                  </a:cubicBezTo>
                  <a:lnTo>
                    <a:pt x="2820" y="13512"/>
                  </a:lnTo>
                  <a:lnTo>
                    <a:pt x="2864" y="13499"/>
                  </a:lnTo>
                  <a:cubicBezTo>
                    <a:pt x="6918" y="12269"/>
                    <a:pt x="10358" y="11227"/>
                    <a:pt x="12787" y="10490"/>
                  </a:cubicBezTo>
                  <a:cubicBezTo>
                    <a:pt x="13994" y="10121"/>
                    <a:pt x="14949" y="9830"/>
                    <a:pt x="15606" y="9629"/>
                  </a:cubicBezTo>
                  <a:cubicBezTo>
                    <a:pt x="15929" y="9529"/>
                    <a:pt x="16178" y="9453"/>
                    <a:pt x="16350" y="9399"/>
                  </a:cubicBezTo>
                  <a:cubicBezTo>
                    <a:pt x="16432" y="9374"/>
                    <a:pt x="16494" y="9354"/>
                    <a:pt x="16541" y="9340"/>
                  </a:cubicBezTo>
                  <a:cubicBezTo>
                    <a:pt x="16582" y="9326"/>
                    <a:pt x="16603" y="9318"/>
                    <a:pt x="16603" y="9318"/>
                  </a:cubicBezTo>
                  <a:lnTo>
                    <a:pt x="16603" y="9318"/>
                  </a:lnTo>
                  <a:cubicBezTo>
                    <a:pt x="16603" y="9318"/>
                    <a:pt x="16578" y="9323"/>
                    <a:pt x="16534" y="9336"/>
                  </a:cubicBezTo>
                  <a:cubicBezTo>
                    <a:pt x="16486" y="9350"/>
                    <a:pt x="16422" y="9368"/>
                    <a:pt x="16337" y="9392"/>
                  </a:cubicBezTo>
                  <a:cubicBezTo>
                    <a:pt x="16162" y="9444"/>
                    <a:pt x="15909" y="9518"/>
                    <a:pt x="15581" y="9614"/>
                  </a:cubicBezTo>
                  <a:cubicBezTo>
                    <a:pt x="14920" y="9810"/>
                    <a:pt x="13959" y="10095"/>
                    <a:pt x="12746" y="10454"/>
                  </a:cubicBezTo>
                  <a:cubicBezTo>
                    <a:pt x="10328" y="11176"/>
                    <a:pt x="6910" y="12196"/>
                    <a:pt x="2882" y="13399"/>
                  </a:cubicBezTo>
                  <a:lnTo>
                    <a:pt x="2882" y="13399"/>
                  </a:lnTo>
                  <a:cubicBezTo>
                    <a:pt x="2040" y="10600"/>
                    <a:pt x="1106" y="7490"/>
                    <a:pt x="124" y="4220"/>
                  </a:cubicBezTo>
                  <a:lnTo>
                    <a:pt x="124" y="4220"/>
                  </a:lnTo>
                  <a:cubicBezTo>
                    <a:pt x="5265" y="2669"/>
                    <a:pt x="10010" y="1238"/>
                    <a:pt x="13787" y="99"/>
                  </a:cubicBezTo>
                  <a:lnTo>
                    <a:pt x="13787" y="99"/>
                  </a:lnTo>
                  <a:cubicBezTo>
                    <a:pt x="14638" y="2896"/>
                    <a:pt x="15336" y="5193"/>
                    <a:pt x="15824" y="6796"/>
                  </a:cubicBezTo>
                  <a:cubicBezTo>
                    <a:pt x="16070" y="7599"/>
                    <a:pt x="16263" y="8228"/>
                    <a:pt x="16395" y="8659"/>
                  </a:cubicBezTo>
                  <a:cubicBezTo>
                    <a:pt x="16461" y="8872"/>
                    <a:pt x="16512" y="9034"/>
                    <a:pt x="16547" y="9149"/>
                  </a:cubicBezTo>
                  <a:cubicBezTo>
                    <a:pt x="16582" y="9260"/>
                    <a:pt x="16603" y="9318"/>
                    <a:pt x="16603" y="9318"/>
                  </a:cubicBezTo>
                  <a:cubicBezTo>
                    <a:pt x="16603" y="9318"/>
                    <a:pt x="16589" y="9263"/>
                    <a:pt x="16557" y="9154"/>
                  </a:cubicBezTo>
                  <a:cubicBezTo>
                    <a:pt x="16525" y="9041"/>
                    <a:pt x="16478" y="8880"/>
                    <a:pt x="16417" y="8669"/>
                  </a:cubicBezTo>
                  <a:cubicBezTo>
                    <a:pt x="16289" y="8238"/>
                    <a:pt x="16104" y="7610"/>
                    <a:pt x="15866" y="6808"/>
                  </a:cubicBezTo>
                  <a:cubicBezTo>
                    <a:pt x="15385" y="5189"/>
                    <a:pt x="14694" y="2867"/>
                    <a:pt x="13851" y="38"/>
                  </a:cubicBezTo>
                  <a:lnTo>
                    <a:pt x="1384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9"/>
            <p:cNvSpPr/>
            <p:nvPr/>
          </p:nvSpPr>
          <p:spPr>
            <a:xfrm>
              <a:off x="4152438" y="823800"/>
              <a:ext cx="343850" cy="194025"/>
            </a:xfrm>
            <a:custGeom>
              <a:rect b="b" l="l" r="r" t="t"/>
              <a:pathLst>
                <a:path extrusionOk="0" h="7761" w="13754">
                  <a:moveTo>
                    <a:pt x="13753" y="1"/>
                  </a:moveTo>
                  <a:cubicBezTo>
                    <a:pt x="13750" y="1"/>
                    <a:pt x="13742" y="14"/>
                    <a:pt x="13725" y="38"/>
                  </a:cubicBezTo>
                  <a:cubicBezTo>
                    <a:pt x="13706" y="68"/>
                    <a:pt x="13682" y="106"/>
                    <a:pt x="13652" y="151"/>
                  </a:cubicBezTo>
                  <a:cubicBezTo>
                    <a:pt x="13586" y="259"/>
                    <a:pt x="13496" y="405"/>
                    <a:pt x="13381" y="591"/>
                  </a:cubicBezTo>
                  <a:cubicBezTo>
                    <a:pt x="13144" y="983"/>
                    <a:pt x="12809" y="1539"/>
                    <a:pt x="12395" y="2224"/>
                  </a:cubicBezTo>
                  <a:cubicBezTo>
                    <a:pt x="11569" y="3609"/>
                    <a:pt x="10434" y="5514"/>
                    <a:pt x="9168" y="7638"/>
                  </a:cubicBezTo>
                  <a:lnTo>
                    <a:pt x="9168" y="7638"/>
                  </a:lnTo>
                  <a:cubicBezTo>
                    <a:pt x="9045" y="7591"/>
                    <a:pt x="8916" y="7540"/>
                    <a:pt x="8786" y="7490"/>
                  </a:cubicBezTo>
                  <a:cubicBezTo>
                    <a:pt x="6365" y="6558"/>
                    <a:pt x="4175" y="5715"/>
                    <a:pt x="2581" y="5101"/>
                  </a:cubicBezTo>
                  <a:cubicBezTo>
                    <a:pt x="1792" y="4801"/>
                    <a:pt x="1150" y="4559"/>
                    <a:pt x="697" y="4388"/>
                  </a:cubicBezTo>
                  <a:cubicBezTo>
                    <a:pt x="479" y="4307"/>
                    <a:pt x="307" y="4244"/>
                    <a:pt x="183" y="4198"/>
                  </a:cubicBezTo>
                  <a:cubicBezTo>
                    <a:pt x="128" y="4179"/>
                    <a:pt x="84" y="4164"/>
                    <a:pt x="48" y="4151"/>
                  </a:cubicBezTo>
                  <a:cubicBezTo>
                    <a:pt x="22" y="4143"/>
                    <a:pt x="7" y="4138"/>
                    <a:pt x="2" y="4138"/>
                  </a:cubicBezTo>
                  <a:cubicBezTo>
                    <a:pt x="1" y="4138"/>
                    <a:pt x="1" y="4138"/>
                    <a:pt x="1" y="4139"/>
                  </a:cubicBezTo>
                  <a:cubicBezTo>
                    <a:pt x="1" y="4140"/>
                    <a:pt x="15" y="4147"/>
                    <a:pt x="45" y="4161"/>
                  </a:cubicBezTo>
                  <a:cubicBezTo>
                    <a:pt x="80" y="4175"/>
                    <a:pt x="122" y="4194"/>
                    <a:pt x="176" y="4216"/>
                  </a:cubicBezTo>
                  <a:cubicBezTo>
                    <a:pt x="299" y="4267"/>
                    <a:pt x="468" y="4336"/>
                    <a:pt x="683" y="4423"/>
                  </a:cubicBezTo>
                  <a:cubicBezTo>
                    <a:pt x="1133" y="4601"/>
                    <a:pt x="1771" y="4855"/>
                    <a:pt x="2556" y="5166"/>
                  </a:cubicBezTo>
                  <a:cubicBezTo>
                    <a:pt x="4147" y="5787"/>
                    <a:pt x="6334" y="6640"/>
                    <a:pt x="8750" y="7582"/>
                  </a:cubicBezTo>
                  <a:cubicBezTo>
                    <a:pt x="8894" y="7638"/>
                    <a:pt x="9037" y="7693"/>
                    <a:pt x="9171" y="7746"/>
                  </a:cubicBezTo>
                  <a:lnTo>
                    <a:pt x="9210" y="7761"/>
                  </a:lnTo>
                  <a:lnTo>
                    <a:pt x="9231" y="7725"/>
                  </a:lnTo>
                  <a:cubicBezTo>
                    <a:pt x="10495" y="5580"/>
                    <a:pt x="11630" y="3656"/>
                    <a:pt x="12454" y="2259"/>
                  </a:cubicBezTo>
                  <a:cubicBezTo>
                    <a:pt x="12857" y="1566"/>
                    <a:pt x="13183" y="1006"/>
                    <a:pt x="13413" y="610"/>
                  </a:cubicBezTo>
                  <a:cubicBezTo>
                    <a:pt x="13521" y="420"/>
                    <a:pt x="13607" y="271"/>
                    <a:pt x="13669" y="161"/>
                  </a:cubicBezTo>
                  <a:cubicBezTo>
                    <a:pt x="13695" y="114"/>
                    <a:pt x="13716" y="74"/>
                    <a:pt x="13734" y="43"/>
                  </a:cubicBezTo>
                  <a:cubicBezTo>
                    <a:pt x="13748" y="16"/>
                    <a:pt x="13754" y="2"/>
                    <a:pt x="13753" y="1"/>
                  </a:cubicBezTo>
                  <a:cubicBezTo>
                    <a:pt x="13753" y="1"/>
                    <a:pt x="13753" y="1"/>
                    <a:pt x="1375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9"/>
            <p:cNvSpPr/>
            <p:nvPr/>
          </p:nvSpPr>
          <p:spPr>
            <a:xfrm>
              <a:off x="5103213" y="1745025"/>
              <a:ext cx="420175" cy="454450"/>
            </a:xfrm>
            <a:custGeom>
              <a:rect b="b" l="l" r="r" t="t"/>
              <a:pathLst>
                <a:path extrusionOk="0" h="18178" w="16807">
                  <a:moveTo>
                    <a:pt x="15205" y="0"/>
                  </a:moveTo>
                  <a:cubicBezTo>
                    <a:pt x="14769" y="0"/>
                    <a:pt x="14065" y="272"/>
                    <a:pt x="13099" y="1497"/>
                  </a:cubicBezTo>
                  <a:cubicBezTo>
                    <a:pt x="11359" y="3702"/>
                    <a:pt x="10603" y="5023"/>
                    <a:pt x="10603" y="5023"/>
                  </a:cubicBezTo>
                  <a:cubicBezTo>
                    <a:pt x="10603" y="5023"/>
                    <a:pt x="10397" y="5236"/>
                    <a:pt x="10176" y="5236"/>
                  </a:cubicBezTo>
                  <a:cubicBezTo>
                    <a:pt x="10076" y="5236"/>
                    <a:pt x="9972" y="5192"/>
                    <a:pt x="9883" y="5065"/>
                  </a:cubicBezTo>
                  <a:cubicBezTo>
                    <a:pt x="9604" y="4669"/>
                    <a:pt x="9317" y="3659"/>
                    <a:pt x="8714" y="3659"/>
                  </a:cubicBezTo>
                  <a:cubicBezTo>
                    <a:pt x="8699" y="3659"/>
                    <a:pt x="8684" y="3660"/>
                    <a:pt x="8669" y="3661"/>
                  </a:cubicBezTo>
                  <a:cubicBezTo>
                    <a:pt x="8010" y="3715"/>
                    <a:pt x="7666" y="4369"/>
                    <a:pt x="7581" y="5413"/>
                  </a:cubicBezTo>
                  <a:cubicBezTo>
                    <a:pt x="7497" y="6459"/>
                    <a:pt x="7227" y="8741"/>
                    <a:pt x="7202" y="8948"/>
                  </a:cubicBezTo>
                  <a:cubicBezTo>
                    <a:pt x="7184" y="9093"/>
                    <a:pt x="7090" y="9273"/>
                    <a:pt x="6950" y="9273"/>
                  </a:cubicBezTo>
                  <a:cubicBezTo>
                    <a:pt x="6895" y="9273"/>
                    <a:pt x="6833" y="9245"/>
                    <a:pt x="6765" y="9176"/>
                  </a:cubicBezTo>
                  <a:cubicBezTo>
                    <a:pt x="6558" y="8962"/>
                    <a:pt x="5597" y="7360"/>
                    <a:pt x="4720" y="7360"/>
                  </a:cubicBezTo>
                  <a:cubicBezTo>
                    <a:pt x="4586" y="7360"/>
                    <a:pt x="4453" y="7397"/>
                    <a:pt x="4326" y="7484"/>
                  </a:cubicBezTo>
                  <a:cubicBezTo>
                    <a:pt x="3367" y="8132"/>
                    <a:pt x="3609" y="11082"/>
                    <a:pt x="3629" y="11405"/>
                  </a:cubicBezTo>
                  <a:cubicBezTo>
                    <a:pt x="3650" y="11728"/>
                    <a:pt x="3563" y="11848"/>
                    <a:pt x="3403" y="11894"/>
                  </a:cubicBezTo>
                  <a:cubicBezTo>
                    <a:pt x="3398" y="11895"/>
                    <a:pt x="3393" y="11896"/>
                    <a:pt x="3388" y="11896"/>
                  </a:cubicBezTo>
                  <a:cubicBezTo>
                    <a:pt x="3221" y="11896"/>
                    <a:pt x="2880" y="11179"/>
                    <a:pt x="2513" y="10616"/>
                  </a:cubicBezTo>
                  <a:cubicBezTo>
                    <a:pt x="2223" y="10170"/>
                    <a:pt x="1838" y="9708"/>
                    <a:pt x="1438" y="9708"/>
                  </a:cubicBezTo>
                  <a:cubicBezTo>
                    <a:pt x="1317" y="9708"/>
                    <a:pt x="1195" y="9750"/>
                    <a:pt x="1074" y="9847"/>
                  </a:cubicBezTo>
                  <a:cubicBezTo>
                    <a:pt x="553" y="10268"/>
                    <a:pt x="1" y="12335"/>
                    <a:pt x="1316" y="16134"/>
                  </a:cubicBezTo>
                  <a:lnTo>
                    <a:pt x="2041" y="17854"/>
                  </a:lnTo>
                  <a:lnTo>
                    <a:pt x="3896" y="18118"/>
                  </a:lnTo>
                  <a:cubicBezTo>
                    <a:pt x="4410" y="18159"/>
                    <a:pt x="4889" y="18178"/>
                    <a:pt x="5334" y="18178"/>
                  </a:cubicBezTo>
                  <a:cubicBezTo>
                    <a:pt x="8355" y="18178"/>
                    <a:pt x="9802" y="17310"/>
                    <a:pt x="10043" y="16778"/>
                  </a:cubicBezTo>
                  <a:cubicBezTo>
                    <a:pt x="10320" y="16168"/>
                    <a:pt x="9596" y="15798"/>
                    <a:pt x="8938" y="15578"/>
                  </a:cubicBezTo>
                  <a:cubicBezTo>
                    <a:pt x="8281" y="15358"/>
                    <a:pt x="7473" y="15204"/>
                    <a:pt x="7478" y="15036"/>
                  </a:cubicBezTo>
                  <a:cubicBezTo>
                    <a:pt x="7484" y="14869"/>
                    <a:pt x="7577" y="14756"/>
                    <a:pt x="7895" y="14694"/>
                  </a:cubicBezTo>
                  <a:cubicBezTo>
                    <a:pt x="8213" y="14633"/>
                    <a:pt x="11130" y="14130"/>
                    <a:pt x="11518" y="13039"/>
                  </a:cubicBezTo>
                  <a:cubicBezTo>
                    <a:pt x="11906" y="11949"/>
                    <a:pt x="9567" y="11270"/>
                    <a:pt x="9269" y="11100"/>
                  </a:cubicBezTo>
                  <a:cubicBezTo>
                    <a:pt x="8972" y="10930"/>
                    <a:pt x="9191" y="10695"/>
                    <a:pt x="9381" y="10620"/>
                  </a:cubicBezTo>
                  <a:cubicBezTo>
                    <a:pt x="9574" y="10544"/>
                    <a:pt x="11717" y="9712"/>
                    <a:pt x="12707" y="9369"/>
                  </a:cubicBezTo>
                  <a:cubicBezTo>
                    <a:pt x="13698" y="9025"/>
                    <a:pt x="14244" y="8529"/>
                    <a:pt x="14133" y="7877"/>
                  </a:cubicBezTo>
                  <a:cubicBezTo>
                    <a:pt x="14024" y="7251"/>
                    <a:pt x="12934" y="7229"/>
                    <a:pt x="12468" y="7053"/>
                  </a:cubicBezTo>
                  <a:cubicBezTo>
                    <a:pt x="12003" y="6878"/>
                    <a:pt x="12329" y="6346"/>
                    <a:pt x="12329" y="6346"/>
                  </a:cubicBezTo>
                  <a:cubicBezTo>
                    <a:pt x="12329" y="6346"/>
                    <a:pt x="13419" y="5283"/>
                    <a:pt x="15118" y="3047"/>
                  </a:cubicBezTo>
                  <a:cubicBezTo>
                    <a:pt x="16806" y="826"/>
                    <a:pt x="15726" y="168"/>
                    <a:pt x="15711" y="158"/>
                  </a:cubicBezTo>
                  <a:lnTo>
                    <a:pt x="15711" y="158"/>
                  </a:lnTo>
                  <a:cubicBezTo>
                    <a:pt x="15656" y="115"/>
                    <a:pt x="15487" y="0"/>
                    <a:pt x="1520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9"/>
            <p:cNvSpPr/>
            <p:nvPr/>
          </p:nvSpPr>
          <p:spPr>
            <a:xfrm>
              <a:off x="5120238" y="1798700"/>
              <a:ext cx="337225" cy="434725"/>
            </a:xfrm>
            <a:custGeom>
              <a:rect b="b" l="l" r="r" t="t"/>
              <a:pathLst>
                <a:path extrusionOk="0" h="17389" w="13489">
                  <a:moveTo>
                    <a:pt x="13486" y="0"/>
                  </a:moveTo>
                  <a:cubicBezTo>
                    <a:pt x="13485" y="0"/>
                    <a:pt x="13472" y="14"/>
                    <a:pt x="13448" y="42"/>
                  </a:cubicBezTo>
                  <a:cubicBezTo>
                    <a:pt x="13421" y="76"/>
                    <a:pt x="13387" y="119"/>
                    <a:pt x="13343" y="172"/>
                  </a:cubicBezTo>
                  <a:cubicBezTo>
                    <a:pt x="13249" y="293"/>
                    <a:pt x="13116" y="462"/>
                    <a:pt x="12948" y="677"/>
                  </a:cubicBezTo>
                  <a:cubicBezTo>
                    <a:pt x="12602" y="1122"/>
                    <a:pt x="12109" y="1757"/>
                    <a:pt x="11501" y="2538"/>
                  </a:cubicBezTo>
                  <a:cubicBezTo>
                    <a:pt x="10270" y="4111"/>
                    <a:pt x="8577" y="6274"/>
                    <a:pt x="6706" y="8663"/>
                  </a:cubicBezTo>
                  <a:cubicBezTo>
                    <a:pt x="4829" y="11053"/>
                    <a:pt x="3139" y="13225"/>
                    <a:pt x="1931" y="14808"/>
                  </a:cubicBezTo>
                  <a:cubicBezTo>
                    <a:pt x="1327" y="15600"/>
                    <a:pt x="842" y="16242"/>
                    <a:pt x="510" y="16689"/>
                  </a:cubicBezTo>
                  <a:cubicBezTo>
                    <a:pt x="348" y="16908"/>
                    <a:pt x="220" y="17081"/>
                    <a:pt x="129" y="17205"/>
                  </a:cubicBezTo>
                  <a:cubicBezTo>
                    <a:pt x="89" y="17261"/>
                    <a:pt x="57" y="17306"/>
                    <a:pt x="32" y="17341"/>
                  </a:cubicBezTo>
                  <a:cubicBezTo>
                    <a:pt x="11" y="17371"/>
                    <a:pt x="0" y="17388"/>
                    <a:pt x="2" y="17389"/>
                  </a:cubicBezTo>
                  <a:cubicBezTo>
                    <a:pt x="2" y="17389"/>
                    <a:pt x="2" y="17389"/>
                    <a:pt x="2" y="17389"/>
                  </a:cubicBezTo>
                  <a:cubicBezTo>
                    <a:pt x="4" y="17389"/>
                    <a:pt x="17" y="17375"/>
                    <a:pt x="40" y="17347"/>
                  </a:cubicBezTo>
                  <a:cubicBezTo>
                    <a:pt x="67" y="17313"/>
                    <a:pt x="102" y="17271"/>
                    <a:pt x="145" y="17217"/>
                  </a:cubicBezTo>
                  <a:cubicBezTo>
                    <a:pt x="240" y="17096"/>
                    <a:pt x="372" y="16928"/>
                    <a:pt x="541" y="16713"/>
                  </a:cubicBezTo>
                  <a:cubicBezTo>
                    <a:pt x="886" y="16267"/>
                    <a:pt x="1380" y="15633"/>
                    <a:pt x="1987" y="14850"/>
                  </a:cubicBezTo>
                  <a:cubicBezTo>
                    <a:pt x="3218" y="13278"/>
                    <a:pt x="4912" y="11115"/>
                    <a:pt x="6783" y="8724"/>
                  </a:cubicBezTo>
                  <a:cubicBezTo>
                    <a:pt x="8660" y="6336"/>
                    <a:pt x="10349" y="4165"/>
                    <a:pt x="11557" y="2581"/>
                  </a:cubicBezTo>
                  <a:cubicBezTo>
                    <a:pt x="12161" y="1790"/>
                    <a:pt x="12647" y="1147"/>
                    <a:pt x="12978" y="700"/>
                  </a:cubicBezTo>
                  <a:cubicBezTo>
                    <a:pt x="13141" y="480"/>
                    <a:pt x="13268" y="307"/>
                    <a:pt x="13359" y="184"/>
                  </a:cubicBezTo>
                  <a:cubicBezTo>
                    <a:pt x="13399" y="128"/>
                    <a:pt x="13432" y="83"/>
                    <a:pt x="13457" y="48"/>
                  </a:cubicBezTo>
                  <a:cubicBezTo>
                    <a:pt x="13478" y="18"/>
                    <a:pt x="13488" y="1"/>
                    <a:pt x="13487" y="0"/>
                  </a:cubicBezTo>
                  <a:cubicBezTo>
                    <a:pt x="13486" y="0"/>
                    <a:pt x="13486" y="0"/>
                    <a:pt x="1348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9"/>
            <p:cNvSpPr/>
            <p:nvPr/>
          </p:nvSpPr>
          <p:spPr>
            <a:xfrm>
              <a:off x="5328338" y="1873675"/>
              <a:ext cx="5075" cy="85525"/>
            </a:xfrm>
            <a:custGeom>
              <a:rect b="b" l="l" r="r" t="t"/>
              <a:pathLst>
                <a:path extrusionOk="0" h="3421" w="203">
                  <a:moveTo>
                    <a:pt x="15" y="0"/>
                  </a:moveTo>
                  <a:cubicBezTo>
                    <a:pt x="15" y="0"/>
                    <a:pt x="15" y="0"/>
                    <a:pt x="15" y="0"/>
                  </a:cubicBezTo>
                  <a:cubicBezTo>
                    <a:pt x="1" y="1"/>
                    <a:pt x="5" y="193"/>
                    <a:pt x="15" y="502"/>
                  </a:cubicBezTo>
                  <a:cubicBezTo>
                    <a:pt x="28" y="846"/>
                    <a:pt x="42" y="1258"/>
                    <a:pt x="57" y="1712"/>
                  </a:cubicBezTo>
                  <a:cubicBezTo>
                    <a:pt x="74" y="2184"/>
                    <a:pt x="94" y="2613"/>
                    <a:pt x="119" y="2922"/>
                  </a:cubicBezTo>
                  <a:cubicBezTo>
                    <a:pt x="144" y="3230"/>
                    <a:pt x="175" y="3420"/>
                    <a:pt x="188" y="3420"/>
                  </a:cubicBezTo>
                  <a:cubicBezTo>
                    <a:pt x="188" y="3420"/>
                    <a:pt x="188" y="3420"/>
                    <a:pt x="188" y="3420"/>
                  </a:cubicBezTo>
                  <a:cubicBezTo>
                    <a:pt x="202" y="3419"/>
                    <a:pt x="196" y="3227"/>
                    <a:pt x="189" y="2918"/>
                  </a:cubicBezTo>
                  <a:cubicBezTo>
                    <a:pt x="180" y="2574"/>
                    <a:pt x="168" y="2163"/>
                    <a:pt x="156" y="1708"/>
                  </a:cubicBezTo>
                  <a:cubicBezTo>
                    <a:pt x="139" y="1236"/>
                    <a:pt x="114" y="808"/>
                    <a:pt x="85" y="499"/>
                  </a:cubicBezTo>
                  <a:cubicBezTo>
                    <a:pt x="57" y="190"/>
                    <a:pt x="29" y="0"/>
                    <a:pt x="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9"/>
            <p:cNvSpPr/>
            <p:nvPr/>
          </p:nvSpPr>
          <p:spPr>
            <a:xfrm>
              <a:off x="5337038" y="1952425"/>
              <a:ext cx="98525" cy="8600"/>
            </a:xfrm>
            <a:custGeom>
              <a:rect b="b" l="l" r="r" t="t"/>
              <a:pathLst>
                <a:path extrusionOk="0" h="344" w="3941">
                  <a:moveTo>
                    <a:pt x="3851" y="1"/>
                  </a:moveTo>
                  <a:cubicBezTo>
                    <a:pt x="3603" y="1"/>
                    <a:pt x="2852" y="49"/>
                    <a:pt x="1965" y="123"/>
                  </a:cubicBezTo>
                  <a:cubicBezTo>
                    <a:pt x="879" y="214"/>
                    <a:pt x="0" y="310"/>
                    <a:pt x="2" y="337"/>
                  </a:cubicBezTo>
                  <a:cubicBezTo>
                    <a:pt x="2" y="342"/>
                    <a:pt x="31" y="344"/>
                    <a:pt x="85" y="344"/>
                  </a:cubicBezTo>
                  <a:cubicBezTo>
                    <a:pt x="329" y="344"/>
                    <a:pt x="1083" y="296"/>
                    <a:pt x="1974" y="221"/>
                  </a:cubicBezTo>
                  <a:cubicBezTo>
                    <a:pt x="3061" y="131"/>
                    <a:pt x="3941" y="35"/>
                    <a:pt x="3938" y="8"/>
                  </a:cubicBezTo>
                  <a:cubicBezTo>
                    <a:pt x="3937" y="3"/>
                    <a:pt x="3907" y="1"/>
                    <a:pt x="385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9"/>
            <p:cNvSpPr/>
            <p:nvPr/>
          </p:nvSpPr>
          <p:spPr>
            <a:xfrm>
              <a:off x="5258088" y="2052450"/>
              <a:ext cx="86375" cy="14150"/>
            </a:xfrm>
            <a:custGeom>
              <a:rect b="b" l="l" r="r" t="t"/>
              <a:pathLst>
                <a:path extrusionOk="0" h="566" w="3455">
                  <a:moveTo>
                    <a:pt x="18" y="1"/>
                  </a:moveTo>
                  <a:cubicBezTo>
                    <a:pt x="9" y="1"/>
                    <a:pt x="5" y="2"/>
                    <a:pt x="4" y="4"/>
                  </a:cubicBezTo>
                  <a:cubicBezTo>
                    <a:pt x="1" y="17"/>
                    <a:pt x="188" y="76"/>
                    <a:pt x="496" y="153"/>
                  </a:cubicBezTo>
                  <a:cubicBezTo>
                    <a:pt x="803" y="230"/>
                    <a:pt x="1231" y="323"/>
                    <a:pt x="1710" y="399"/>
                  </a:cubicBezTo>
                  <a:cubicBezTo>
                    <a:pt x="2187" y="476"/>
                    <a:pt x="2624" y="522"/>
                    <a:pt x="2940" y="545"/>
                  </a:cubicBezTo>
                  <a:cubicBezTo>
                    <a:pt x="3128" y="559"/>
                    <a:pt x="3275" y="565"/>
                    <a:pt x="3362" y="565"/>
                  </a:cubicBezTo>
                  <a:cubicBezTo>
                    <a:pt x="3421" y="565"/>
                    <a:pt x="3453" y="563"/>
                    <a:pt x="3453" y="557"/>
                  </a:cubicBezTo>
                  <a:cubicBezTo>
                    <a:pt x="3454" y="543"/>
                    <a:pt x="3260" y="516"/>
                    <a:pt x="2947" y="476"/>
                  </a:cubicBezTo>
                  <a:cubicBezTo>
                    <a:pt x="2633" y="435"/>
                    <a:pt x="2201" y="378"/>
                    <a:pt x="1725" y="302"/>
                  </a:cubicBezTo>
                  <a:cubicBezTo>
                    <a:pt x="1249" y="226"/>
                    <a:pt x="821" y="143"/>
                    <a:pt x="511" y="85"/>
                  </a:cubicBezTo>
                  <a:cubicBezTo>
                    <a:pt x="245" y="34"/>
                    <a:pt x="66" y="1"/>
                    <a:pt x="18"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9"/>
            <p:cNvSpPr/>
            <p:nvPr/>
          </p:nvSpPr>
          <p:spPr>
            <a:xfrm>
              <a:off x="5232938" y="1975375"/>
              <a:ext cx="26475" cy="76575"/>
            </a:xfrm>
            <a:custGeom>
              <a:rect b="b" l="l" r="r" t="t"/>
              <a:pathLst>
                <a:path extrusionOk="0" h="3063" w="1059">
                  <a:moveTo>
                    <a:pt x="14" y="0"/>
                  </a:moveTo>
                  <a:cubicBezTo>
                    <a:pt x="14" y="0"/>
                    <a:pt x="13" y="0"/>
                    <a:pt x="13" y="0"/>
                  </a:cubicBezTo>
                  <a:cubicBezTo>
                    <a:pt x="0" y="5"/>
                    <a:pt x="46" y="180"/>
                    <a:pt x="131" y="460"/>
                  </a:cubicBezTo>
                  <a:cubicBezTo>
                    <a:pt x="216" y="740"/>
                    <a:pt x="340" y="1124"/>
                    <a:pt x="482" y="1547"/>
                  </a:cubicBezTo>
                  <a:cubicBezTo>
                    <a:pt x="624" y="1970"/>
                    <a:pt x="759" y="2351"/>
                    <a:pt x="861" y="2625"/>
                  </a:cubicBezTo>
                  <a:cubicBezTo>
                    <a:pt x="962" y="2896"/>
                    <a:pt x="1030" y="3062"/>
                    <a:pt x="1045" y="3062"/>
                  </a:cubicBezTo>
                  <a:cubicBezTo>
                    <a:pt x="1045" y="3062"/>
                    <a:pt x="1045" y="3062"/>
                    <a:pt x="1045" y="3062"/>
                  </a:cubicBezTo>
                  <a:cubicBezTo>
                    <a:pt x="1058" y="3058"/>
                    <a:pt x="1012" y="2882"/>
                    <a:pt x="927" y="2602"/>
                  </a:cubicBezTo>
                  <a:cubicBezTo>
                    <a:pt x="843" y="2323"/>
                    <a:pt x="719" y="1938"/>
                    <a:pt x="576" y="1515"/>
                  </a:cubicBezTo>
                  <a:cubicBezTo>
                    <a:pt x="433" y="1093"/>
                    <a:pt x="300" y="712"/>
                    <a:pt x="197" y="438"/>
                  </a:cubicBezTo>
                  <a:cubicBezTo>
                    <a:pt x="97" y="167"/>
                    <a:pt x="28" y="0"/>
                    <a:pt x="1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9"/>
            <p:cNvSpPr/>
            <p:nvPr/>
          </p:nvSpPr>
          <p:spPr>
            <a:xfrm>
              <a:off x="5152988" y="2047500"/>
              <a:ext cx="34700" cy="97775"/>
            </a:xfrm>
            <a:custGeom>
              <a:rect b="b" l="l" r="r" t="t"/>
              <a:pathLst>
                <a:path extrusionOk="0" h="3911" w="1388">
                  <a:moveTo>
                    <a:pt x="13" y="0"/>
                  </a:moveTo>
                  <a:cubicBezTo>
                    <a:pt x="13" y="0"/>
                    <a:pt x="13" y="0"/>
                    <a:pt x="13" y="0"/>
                  </a:cubicBezTo>
                  <a:cubicBezTo>
                    <a:pt x="1" y="4"/>
                    <a:pt x="64" y="227"/>
                    <a:pt x="180" y="584"/>
                  </a:cubicBezTo>
                  <a:cubicBezTo>
                    <a:pt x="294" y="941"/>
                    <a:pt x="459" y="1432"/>
                    <a:pt x="647" y="1972"/>
                  </a:cubicBezTo>
                  <a:cubicBezTo>
                    <a:pt x="835" y="2512"/>
                    <a:pt x="1010" y="2999"/>
                    <a:pt x="1142" y="3350"/>
                  </a:cubicBezTo>
                  <a:cubicBezTo>
                    <a:pt x="1271" y="3697"/>
                    <a:pt x="1359" y="3911"/>
                    <a:pt x="1374" y="3911"/>
                  </a:cubicBezTo>
                  <a:cubicBezTo>
                    <a:pt x="1374" y="3911"/>
                    <a:pt x="1374" y="3911"/>
                    <a:pt x="1374" y="3911"/>
                  </a:cubicBezTo>
                  <a:cubicBezTo>
                    <a:pt x="1387" y="3906"/>
                    <a:pt x="1323" y="3684"/>
                    <a:pt x="1207" y="3327"/>
                  </a:cubicBezTo>
                  <a:cubicBezTo>
                    <a:pt x="1093" y="2970"/>
                    <a:pt x="928" y="2479"/>
                    <a:pt x="740" y="1939"/>
                  </a:cubicBezTo>
                  <a:cubicBezTo>
                    <a:pt x="553" y="1399"/>
                    <a:pt x="377" y="912"/>
                    <a:pt x="246" y="561"/>
                  </a:cubicBezTo>
                  <a:cubicBezTo>
                    <a:pt x="116" y="214"/>
                    <a:pt x="28" y="0"/>
                    <a:pt x="1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9"/>
            <p:cNvSpPr/>
            <p:nvPr/>
          </p:nvSpPr>
          <p:spPr>
            <a:xfrm>
              <a:off x="5187113" y="2142625"/>
              <a:ext cx="109975" cy="14850"/>
            </a:xfrm>
            <a:custGeom>
              <a:rect b="b" l="l" r="r" t="t"/>
              <a:pathLst>
                <a:path extrusionOk="0" h="594" w="4399">
                  <a:moveTo>
                    <a:pt x="19" y="1"/>
                  </a:moveTo>
                  <a:cubicBezTo>
                    <a:pt x="9" y="1"/>
                    <a:pt x="3" y="2"/>
                    <a:pt x="3" y="4"/>
                  </a:cubicBezTo>
                  <a:cubicBezTo>
                    <a:pt x="0" y="16"/>
                    <a:pt x="241" y="78"/>
                    <a:pt x="635" y="157"/>
                  </a:cubicBezTo>
                  <a:cubicBezTo>
                    <a:pt x="1029" y="237"/>
                    <a:pt x="1576" y="334"/>
                    <a:pt x="2184" y="414"/>
                  </a:cubicBezTo>
                  <a:cubicBezTo>
                    <a:pt x="2793" y="494"/>
                    <a:pt x="3346" y="545"/>
                    <a:pt x="3747" y="570"/>
                  </a:cubicBezTo>
                  <a:cubicBezTo>
                    <a:pt x="3998" y="586"/>
                    <a:pt x="4190" y="594"/>
                    <a:pt x="4298" y="594"/>
                  </a:cubicBezTo>
                  <a:cubicBezTo>
                    <a:pt x="4362" y="594"/>
                    <a:pt x="4397" y="591"/>
                    <a:pt x="4397" y="586"/>
                  </a:cubicBezTo>
                  <a:cubicBezTo>
                    <a:pt x="4398" y="572"/>
                    <a:pt x="4151" y="544"/>
                    <a:pt x="3753" y="501"/>
                  </a:cubicBezTo>
                  <a:cubicBezTo>
                    <a:pt x="3354" y="457"/>
                    <a:pt x="2804" y="397"/>
                    <a:pt x="2197" y="315"/>
                  </a:cubicBezTo>
                  <a:cubicBezTo>
                    <a:pt x="1591" y="236"/>
                    <a:pt x="1044" y="150"/>
                    <a:pt x="647" y="88"/>
                  </a:cubicBezTo>
                  <a:cubicBezTo>
                    <a:pt x="308" y="35"/>
                    <a:pt x="79" y="1"/>
                    <a:pt x="1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9"/>
            <p:cNvSpPr/>
            <p:nvPr/>
          </p:nvSpPr>
          <p:spPr>
            <a:xfrm>
              <a:off x="5275438" y="1281800"/>
              <a:ext cx="280725" cy="377000"/>
            </a:xfrm>
            <a:custGeom>
              <a:rect b="b" l="l" r="r" t="t"/>
              <a:pathLst>
                <a:path extrusionOk="0" h="15080" w="11229">
                  <a:moveTo>
                    <a:pt x="450" y="0"/>
                  </a:moveTo>
                  <a:lnTo>
                    <a:pt x="0" y="14750"/>
                  </a:lnTo>
                  <a:lnTo>
                    <a:pt x="10779" y="15079"/>
                  </a:lnTo>
                  <a:lnTo>
                    <a:pt x="11229" y="329"/>
                  </a:lnTo>
                  <a:lnTo>
                    <a:pt x="45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9"/>
            <p:cNvSpPr/>
            <p:nvPr/>
          </p:nvSpPr>
          <p:spPr>
            <a:xfrm>
              <a:off x="5225788" y="1330775"/>
              <a:ext cx="280750" cy="377000"/>
            </a:xfrm>
            <a:custGeom>
              <a:rect b="b" l="l" r="r" t="t"/>
              <a:pathLst>
                <a:path extrusionOk="0" h="15080" w="11230">
                  <a:moveTo>
                    <a:pt x="450" y="1"/>
                  </a:moveTo>
                  <a:lnTo>
                    <a:pt x="1" y="14750"/>
                  </a:lnTo>
                  <a:lnTo>
                    <a:pt x="10779" y="15080"/>
                  </a:lnTo>
                  <a:lnTo>
                    <a:pt x="11229" y="330"/>
                  </a:lnTo>
                  <a:lnTo>
                    <a:pt x="4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9"/>
            <p:cNvSpPr/>
            <p:nvPr/>
          </p:nvSpPr>
          <p:spPr>
            <a:xfrm>
              <a:off x="5224738" y="1329500"/>
              <a:ext cx="282950" cy="378275"/>
            </a:xfrm>
            <a:custGeom>
              <a:rect b="b" l="l" r="r" t="t"/>
              <a:pathLst>
                <a:path extrusionOk="0" h="15131" w="11318">
                  <a:moveTo>
                    <a:pt x="444" y="0"/>
                  </a:moveTo>
                  <a:lnTo>
                    <a:pt x="443" y="50"/>
                  </a:lnTo>
                  <a:cubicBezTo>
                    <a:pt x="278" y="5559"/>
                    <a:pt x="126" y="10660"/>
                    <a:pt x="2" y="14801"/>
                  </a:cubicBezTo>
                  <a:lnTo>
                    <a:pt x="1" y="14841"/>
                  </a:lnTo>
                  <a:lnTo>
                    <a:pt x="41" y="14842"/>
                  </a:lnTo>
                  <a:cubicBezTo>
                    <a:pt x="3312" y="14933"/>
                    <a:pt x="6011" y="15008"/>
                    <a:pt x="7895" y="15061"/>
                  </a:cubicBezTo>
                  <a:cubicBezTo>
                    <a:pt x="8830" y="15084"/>
                    <a:pt x="9561" y="15104"/>
                    <a:pt x="10064" y="15117"/>
                  </a:cubicBezTo>
                  <a:cubicBezTo>
                    <a:pt x="10310" y="15122"/>
                    <a:pt x="10499" y="15126"/>
                    <a:pt x="10630" y="15129"/>
                  </a:cubicBezTo>
                  <a:cubicBezTo>
                    <a:pt x="10707" y="15130"/>
                    <a:pt x="10760" y="15131"/>
                    <a:pt x="10791" y="15131"/>
                  </a:cubicBezTo>
                  <a:cubicBezTo>
                    <a:pt x="10811" y="15131"/>
                    <a:pt x="10821" y="15131"/>
                    <a:pt x="10821" y="15131"/>
                  </a:cubicBezTo>
                  <a:cubicBezTo>
                    <a:pt x="10821" y="15131"/>
                    <a:pt x="10752" y="15125"/>
                    <a:pt x="10621" y="15120"/>
                  </a:cubicBezTo>
                  <a:cubicBezTo>
                    <a:pt x="10489" y="15115"/>
                    <a:pt x="10298" y="15108"/>
                    <a:pt x="10049" y="15098"/>
                  </a:cubicBezTo>
                  <a:cubicBezTo>
                    <a:pt x="9544" y="15080"/>
                    <a:pt x="8810" y="15055"/>
                    <a:pt x="7871" y="15021"/>
                  </a:cubicBezTo>
                  <a:cubicBezTo>
                    <a:pt x="6002" y="14959"/>
                    <a:pt x="3327" y="14870"/>
                    <a:pt x="84" y="14763"/>
                  </a:cubicBezTo>
                  <a:lnTo>
                    <a:pt x="84" y="14763"/>
                  </a:lnTo>
                  <a:cubicBezTo>
                    <a:pt x="213" y="10642"/>
                    <a:pt x="370" y="5575"/>
                    <a:pt x="540" y="103"/>
                  </a:cubicBezTo>
                  <a:lnTo>
                    <a:pt x="540" y="103"/>
                  </a:lnTo>
                  <a:cubicBezTo>
                    <a:pt x="4371" y="218"/>
                    <a:pt x="8004" y="327"/>
                    <a:pt x="11225" y="424"/>
                  </a:cubicBezTo>
                  <a:lnTo>
                    <a:pt x="11225" y="424"/>
                  </a:lnTo>
                  <a:cubicBezTo>
                    <a:pt x="11102" y="4761"/>
                    <a:pt x="10998" y="8427"/>
                    <a:pt x="10924" y="11014"/>
                  </a:cubicBezTo>
                  <a:cubicBezTo>
                    <a:pt x="10890" y="12312"/>
                    <a:pt x="10862" y="13338"/>
                    <a:pt x="10843" y="14044"/>
                  </a:cubicBezTo>
                  <a:cubicBezTo>
                    <a:pt x="10835" y="14394"/>
                    <a:pt x="10829" y="14663"/>
                    <a:pt x="10824" y="14849"/>
                  </a:cubicBezTo>
                  <a:cubicBezTo>
                    <a:pt x="10823" y="14939"/>
                    <a:pt x="10821" y="15008"/>
                    <a:pt x="10821" y="15058"/>
                  </a:cubicBezTo>
                  <a:cubicBezTo>
                    <a:pt x="10820" y="15105"/>
                    <a:pt x="10821" y="15131"/>
                    <a:pt x="10821" y="15131"/>
                  </a:cubicBezTo>
                  <a:cubicBezTo>
                    <a:pt x="10821" y="15131"/>
                    <a:pt x="10823" y="15109"/>
                    <a:pt x="10826" y="15063"/>
                  </a:cubicBezTo>
                  <a:cubicBezTo>
                    <a:pt x="10828" y="15014"/>
                    <a:pt x="10831" y="14947"/>
                    <a:pt x="10835" y="14860"/>
                  </a:cubicBezTo>
                  <a:cubicBezTo>
                    <a:pt x="10841" y="14677"/>
                    <a:pt x="10851" y="14409"/>
                    <a:pt x="10864" y="14064"/>
                  </a:cubicBezTo>
                  <a:cubicBezTo>
                    <a:pt x="10889" y="13361"/>
                    <a:pt x="10924" y="12338"/>
                    <a:pt x="10968" y="11044"/>
                  </a:cubicBezTo>
                  <a:cubicBezTo>
                    <a:pt x="11054" y="8441"/>
                    <a:pt x="11174" y="4751"/>
                    <a:pt x="11316" y="382"/>
                  </a:cubicBezTo>
                  <a:lnTo>
                    <a:pt x="11317" y="337"/>
                  </a:lnTo>
                  <a:lnTo>
                    <a:pt x="11273" y="335"/>
                  </a:lnTo>
                  <a:cubicBezTo>
                    <a:pt x="8027" y="235"/>
                    <a:pt x="4361" y="121"/>
                    <a:pt x="496" y="2"/>
                  </a:cubicBezTo>
                  <a:lnTo>
                    <a:pt x="494" y="2"/>
                  </a:lnTo>
                  <a:lnTo>
                    <a:pt x="444"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9"/>
            <p:cNvSpPr/>
            <p:nvPr/>
          </p:nvSpPr>
          <p:spPr>
            <a:xfrm>
              <a:off x="5270288" y="1411775"/>
              <a:ext cx="131025" cy="4725"/>
            </a:xfrm>
            <a:custGeom>
              <a:rect b="b" l="l" r="r" t="t"/>
              <a:pathLst>
                <a:path extrusionOk="0" h="189" w="5241">
                  <a:moveTo>
                    <a:pt x="395" y="0"/>
                  </a:moveTo>
                  <a:cubicBezTo>
                    <a:pt x="146" y="0"/>
                    <a:pt x="2" y="5"/>
                    <a:pt x="2" y="15"/>
                  </a:cubicBezTo>
                  <a:cubicBezTo>
                    <a:pt x="1" y="42"/>
                    <a:pt x="1173" y="99"/>
                    <a:pt x="2619" y="144"/>
                  </a:cubicBezTo>
                  <a:cubicBezTo>
                    <a:pt x="3559" y="173"/>
                    <a:pt x="4383" y="189"/>
                    <a:pt x="4846" y="189"/>
                  </a:cubicBezTo>
                  <a:cubicBezTo>
                    <a:pt x="5095" y="189"/>
                    <a:pt x="5239" y="184"/>
                    <a:pt x="5240" y="174"/>
                  </a:cubicBezTo>
                  <a:cubicBezTo>
                    <a:pt x="5241" y="147"/>
                    <a:pt x="4069" y="89"/>
                    <a:pt x="2622" y="45"/>
                  </a:cubicBezTo>
                  <a:cubicBezTo>
                    <a:pt x="1682" y="16"/>
                    <a:pt x="857" y="0"/>
                    <a:pt x="39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9"/>
            <p:cNvSpPr/>
            <p:nvPr/>
          </p:nvSpPr>
          <p:spPr>
            <a:xfrm>
              <a:off x="5269313" y="1443925"/>
              <a:ext cx="201850" cy="6675"/>
            </a:xfrm>
            <a:custGeom>
              <a:rect b="b" l="l" r="r" t="t"/>
              <a:pathLst>
                <a:path extrusionOk="0" h="267" w="8074">
                  <a:moveTo>
                    <a:pt x="298" y="1"/>
                  </a:moveTo>
                  <a:cubicBezTo>
                    <a:pt x="107" y="1"/>
                    <a:pt x="2" y="4"/>
                    <a:pt x="1" y="10"/>
                  </a:cubicBezTo>
                  <a:cubicBezTo>
                    <a:pt x="1" y="38"/>
                    <a:pt x="1806" y="115"/>
                    <a:pt x="4036" y="183"/>
                  </a:cubicBezTo>
                  <a:cubicBezTo>
                    <a:pt x="5737" y="235"/>
                    <a:pt x="7192" y="266"/>
                    <a:pt x="7787" y="266"/>
                  </a:cubicBezTo>
                  <a:cubicBezTo>
                    <a:pt x="7971" y="266"/>
                    <a:pt x="8073" y="263"/>
                    <a:pt x="8073" y="257"/>
                  </a:cubicBezTo>
                  <a:cubicBezTo>
                    <a:pt x="8074" y="230"/>
                    <a:pt x="6267" y="152"/>
                    <a:pt x="4039" y="84"/>
                  </a:cubicBezTo>
                  <a:cubicBezTo>
                    <a:pt x="2347" y="32"/>
                    <a:pt x="898" y="1"/>
                    <a:pt x="298"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9"/>
            <p:cNvSpPr/>
            <p:nvPr/>
          </p:nvSpPr>
          <p:spPr>
            <a:xfrm>
              <a:off x="5268288" y="1477350"/>
              <a:ext cx="201850" cy="6675"/>
            </a:xfrm>
            <a:custGeom>
              <a:rect b="b" l="l" r="r" t="t"/>
              <a:pathLst>
                <a:path extrusionOk="0" h="267" w="8074">
                  <a:moveTo>
                    <a:pt x="287" y="1"/>
                  </a:moveTo>
                  <a:cubicBezTo>
                    <a:pt x="103" y="1"/>
                    <a:pt x="2" y="4"/>
                    <a:pt x="1" y="10"/>
                  </a:cubicBezTo>
                  <a:cubicBezTo>
                    <a:pt x="1" y="37"/>
                    <a:pt x="1807" y="115"/>
                    <a:pt x="4036" y="183"/>
                  </a:cubicBezTo>
                  <a:cubicBezTo>
                    <a:pt x="5727" y="235"/>
                    <a:pt x="7176" y="266"/>
                    <a:pt x="7777" y="266"/>
                  </a:cubicBezTo>
                  <a:cubicBezTo>
                    <a:pt x="7967" y="266"/>
                    <a:pt x="8072" y="263"/>
                    <a:pt x="8073" y="256"/>
                  </a:cubicBezTo>
                  <a:cubicBezTo>
                    <a:pt x="8074" y="229"/>
                    <a:pt x="6267" y="152"/>
                    <a:pt x="4039" y="84"/>
                  </a:cubicBezTo>
                  <a:cubicBezTo>
                    <a:pt x="2337" y="32"/>
                    <a:pt x="880" y="1"/>
                    <a:pt x="28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9"/>
            <p:cNvSpPr/>
            <p:nvPr/>
          </p:nvSpPr>
          <p:spPr>
            <a:xfrm>
              <a:off x="5267288" y="1510775"/>
              <a:ext cx="201825" cy="6675"/>
            </a:xfrm>
            <a:custGeom>
              <a:rect b="b" l="l" r="r" t="t"/>
              <a:pathLst>
                <a:path extrusionOk="0" h="267" w="8073">
                  <a:moveTo>
                    <a:pt x="286" y="1"/>
                  </a:moveTo>
                  <a:cubicBezTo>
                    <a:pt x="103" y="1"/>
                    <a:pt x="1" y="4"/>
                    <a:pt x="1" y="10"/>
                  </a:cubicBezTo>
                  <a:cubicBezTo>
                    <a:pt x="0" y="38"/>
                    <a:pt x="1806" y="115"/>
                    <a:pt x="4035" y="183"/>
                  </a:cubicBezTo>
                  <a:cubicBezTo>
                    <a:pt x="5737" y="235"/>
                    <a:pt x="7193" y="267"/>
                    <a:pt x="7787" y="267"/>
                  </a:cubicBezTo>
                  <a:cubicBezTo>
                    <a:pt x="7970" y="267"/>
                    <a:pt x="8071" y="264"/>
                    <a:pt x="8072" y="257"/>
                  </a:cubicBezTo>
                  <a:cubicBezTo>
                    <a:pt x="8073" y="229"/>
                    <a:pt x="6267" y="152"/>
                    <a:pt x="4038" y="84"/>
                  </a:cubicBezTo>
                  <a:cubicBezTo>
                    <a:pt x="2336" y="32"/>
                    <a:pt x="880" y="1"/>
                    <a:pt x="28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9"/>
            <p:cNvSpPr/>
            <p:nvPr/>
          </p:nvSpPr>
          <p:spPr>
            <a:xfrm>
              <a:off x="5266263" y="1544225"/>
              <a:ext cx="201850" cy="6650"/>
            </a:xfrm>
            <a:custGeom>
              <a:rect b="b" l="l" r="r" t="t"/>
              <a:pathLst>
                <a:path extrusionOk="0" h="266" w="8074">
                  <a:moveTo>
                    <a:pt x="293" y="0"/>
                  </a:moveTo>
                  <a:cubicBezTo>
                    <a:pt x="105" y="0"/>
                    <a:pt x="1" y="3"/>
                    <a:pt x="1" y="10"/>
                  </a:cubicBezTo>
                  <a:cubicBezTo>
                    <a:pt x="0" y="37"/>
                    <a:pt x="1806" y="114"/>
                    <a:pt x="4035" y="183"/>
                  </a:cubicBezTo>
                  <a:cubicBezTo>
                    <a:pt x="5730" y="234"/>
                    <a:pt x="7182" y="265"/>
                    <a:pt x="7780" y="265"/>
                  </a:cubicBezTo>
                  <a:cubicBezTo>
                    <a:pt x="7969" y="265"/>
                    <a:pt x="8072" y="262"/>
                    <a:pt x="8072" y="256"/>
                  </a:cubicBezTo>
                  <a:cubicBezTo>
                    <a:pt x="8073" y="229"/>
                    <a:pt x="6267" y="151"/>
                    <a:pt x="4039" y="83"/>
                  </a:cubicBezTo>
                  <a:cubicBezTo>
                    <a:pt x="2343" y="31"/>
                    <a:pt x="891" y="0"/>
                    <a:pt x="29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9"/>
            <p:cNvSpPr/>
            <p:nvPr/>
          </p:nvSpPr>
          <p:spPr>
            <a:xfrm>
              <a:off x="5265238" y="1577625"/>
              <a:ext cx="201850" cy="6675"/>
            </a:xfrm>
            <a:custGeom>
              <a:rect b="b" l="l" r="r" t="t"/>
              <a:pathLst>
                <a:path extrusionOk="0" h="267" w="8074">
                  <a:moveTo>
                    <a:pt x="286" y="1"/>
                  </a:moveTo>
                  <a:cubicBezTo>
                    <a:pt x="103" y="1"/>
                    <a:pt x="1" y="4"/>
                    <a:pt x="1" y="10"/>
                  </a:cubicBezTo>
                  <a:cubicBezTo>
                    <a:pt x="0" y="38"/>
                    <a:pt x="1806" y="115"/>
                    <a:pt x="4035" y="183"/>
                  </a:cubicBezTo>
                  <a:cubicBezTo>
                    <a:pt x="5737" y="235"/>
                    <a:pt x="7194" y="267"/>
                    <a:pt x="7787" y="267"/>
                  </a:cubicBezTo>
                  <a:cubicBezTo>
                    <a:pt x="7971" y="267"/>
                    <a:pt x="8072" y="264"/>
                    <a:pt x="8072" y="258"/>
                  </a:cubicBezTo>
                  <a:cubicBezTo>
                    <a:pt x="8073" y="230"/>
                    <a:pt x="6267" y="153"/>
                    <a:pt x="4039" y="85"/>
                  </a:cubicBezTo>
                  <a:cubicBezTo>
                    <a:pt x="2336" y="33"/>
                    <a:pt x="880" y="1"/>
                    <a:pt x="28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9"/>
            <p:cNvSpPr/>
            <p:nvPr/>
          </p:nvSpPr>
          <p:spPr>
            <a:xfrm>
              <a:off x="5264213" y="1611075"/>
              <a:ext cx="201850" cy="6650"/>
            </a:xfrm>
            <a:custGeom>
              <a:rect b="b" l="l" r="r" t="t"/>
              <a:pathLst>
                <a:path extrusionOk="0" h="266" w="8074">
                  <a:moveTo>
                    <a:pt x="297" y="0"/>
                  </a:moveTo>
                  <a:cubicBezTo>
                    <a:pt x="107" y="0"/>
                    <a:pt x="1" y="3"/>
                    <a:pt x="1" y="10"/>
                  </a:cubicBezTo>
                  <a:cubicBezTo>
                    <a:pt x="0" y="37"/>
                    <a:pt x="1807" y="115"/>
                    <a:pt x="4036" y="183"/>
                  </a:cubicBezTo>
                  <a:cubicBezTo>
                    <a:pt x="5736" y="234"/>
                    <a:pt x="7192" y="266"/>
                    <a:pt x="7786" y="266"/>
                  </a:cubicBezTo>
                  <a:cubicBezTo>
                    <a:pt x="7971" y="266"/>
                    <a:pt x="8072" y="263"/>
                    <a:pt x="8072" y="256"/>
                  </a:cubicBezTo>
                  <a:cubicBezTo>
                    <a:pt x="8073" y="229"/>
                    <a:pt x="6267" y="152"/>
                    <a:pt x="4039" y="83"/>
                  </a:cubicBezTo>
                  <a:cubicBezTo>
                    <a:pt x="2347" y="32"/>
                    <a:pt x="898" y="0"/>
                    <a:pt x="29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9"/>
            <p:cNvSpPr/>
            <p:nvPr/>
          </p:nvSpPr>
          <p:spPr>
            <a:xfrm>
              <a:off x="5263213" y="1644325"/>
              <a:ext cx="108500" cy="4150"/>
            </a:xfrm>
            <a:custGeom>
              <a:rect b="b" l="l" r="r" t="t"/>
              <a:pathLst>
                <a:path extrusionOk="0" h="166" w="4340">
                  <a:moveTo>
                    <a:pt x="436" y="0"/>
                  </a:moveTo>
                  <a:cubicBezTo>
                    <a:pt x="163" y="0"/>
                    <a:pt x="1" y="6"/>
                    <a:pt x="1" y="17"/>
                  </a:cubicBezTo>
                  <a:cubicBezTo>
                    <a:pt x="0" y="44"/>
                    <a:pt x="970" y="96"/>
                    <a:pt x="2168" y="133"/>
                  </a:cubicBezTo>
                  <a:cubicBezTo>
                    <a:pt x="2877" y="155"/>
                    <a:pt x="3507" y="166"/>
                    <a:pt x="3903" y="166"/>
                  </a:cubicBezTo>
                  <a:cubicBezTo>
                    <a:pt x="4176" y="166"/>
                    <a:pt x="4338" y="161"/>
                    <a:pt x="4339" y="150"/>
                  </a:cubicBezTo>
                  <a:cubicBezTo>
                    <a:pt x="4340" y="122"/>
                    <a:pt x="3370" y="70"/>
                    <a:pt x="2172" y="33"/>
                  </a:cubicBezTo>
                  <a:cubicBezTo>
                    <a:pt x="1462" y="12"/>
                    <a:pt x="832" y="0"/>
                    <a:pt x="43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9"/>
            <p:cNvSpPr/>
            <p:nvPr/>
          </p:nvSpPr>
          <p:spPr>
            <a:xfrm>
              <a:off x="4621638" y="1085675"/>
              <a:ext cx="349225" cy="317275"/>
            </a:xfrm>
            <a:custGeom>
              <a:rect b="b" l="l" r="r" t="t"/>
              <a:pathLst>
                <a:path extrusionOk="0" h="12691" w="13969">
                  <a:moveTo>
                    <a:pt x="3373" y="1"/>
                  </a:moveTo>
                  <a:lnTo>
                    <a:pt x="0" y="8471"/>
                  </a:lnTo>
                  <a:lnTo>
                    <a:pt x="10595" y="12690"/>
                  </a:lnTo>
                  <a:lnTo>
                    <a:pt x="13968" y="4219"/>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9"/>
            <p:cNvSpPr/>
            <p:nvPr/>
          </p:nvSpPr>
          <p:spPr>
            <a:xfrm>
              <a:off x="4621013" y="1085125"/>
              <a:ext cx="349850" cy="318350"/>
            </a:xfrm>
            <a:custGeom>
              <a:rect b="b" l="l" r="r" t="t"/>
              <a:pathLst>
                <a:path extrusionOk="0" h="12734" w="13994">
                  <a:moveTo>
                    <a:pt x="3388" y="0"/>
                  </a:moveTo>
                  <a:lnTo>
                    <a:pt x="3382" y="16"/>
                  </a:lnTo>
                  <a:cubicBezTo>
                    <a:pt x="2378" y="2538"/>
                    <a:pt x="1226" y="5428"/>
                    <a:pt x="8" y="8485"/>
                  </a:cubicBezTo>
                  <a:lnTo>
                    <a:pt x="8" y="8486"/>
                  </a:lnTo>
                  <a:lnTo>
                    <a:pt x="1" y="8505"/>
                  </a:lnTo>
                  <a:lnTo>
                    <a:pt x="18" y="8512"/>
                  </a:lnTo>
                  <a:cubicBezTo>
                    <a:pt x="3942" y="10072"/>
                    <a:pt x="7587" y="11522"/>
                    <a:pt x="10615" y="12727"/>
                  </a:cubicBezTo>
                  <a:lnTo>
                    <a:pt x="10630" y="12733"/>
                  </a:lnTo>
                  <a:lnTo>
                    <a:pt x="10635" y="12718"/>
                  </a:lnTo>
                  <a:cubicBezTo>
                    <a:pt x="11651" y="10160"/>
                    <a:pt x="12492" y="8040"/>
                    <a:pt x="13079" y="6558"/>
                  </a:cubicBezTo>
                  <a:cubicBezTo>
                    <a:pt x="13372" y="5820"/>
                    <a:pt x="13600" y="5240"/>
                    <a:pt x="13757" y="4844"/>
                  </a:cubicBezTo>
                  <a:cubicBezTo>
                    <a:pt x="13834" y="4648"/>
                    <a:pt x="13894" y="4497"/>
                    <a:pt x="13934" y="4395"/>
                  </a:cubicBezTo>
                  <a:cubicBezTo>
                    <a:pt x="13974" y="4294"/>
                    <a:pt x="13993" y="4241"/>
                    <a:pt x="13993" y="4241"/>
                  </a:cubicBezTo>
                  <a:lnTo>
                    <a:pt x="13993" y="4241"/>
                  </a:lnTo>
                  <a:cubicBezTo>
                    <a:pt x="13993" y="4241"/>
                    <a:pt x="13971" y="4294"/>
                    <a:pt x="13930" y="4396"/>
                  </a:cubicBezTo>
                  <a:cubicBezTo>
                    <a:pt x="13889" y="4500"/>
                    <a:pt x="13828" y="4651"/>
                    <a:pt x="13748" y="4848"/>
                  </a:cubicBezTo>
                  <a:cubicBezTo>
                    <a:pt x="13589" y="5243"/>
                    <a:pt x="13357" y="5823"/>
                    <a:pt x="13061" y="6562"/>
                  </a:cubicBezTo>
                  <a:cubicBezTo>
                    <a:pt x="12472" y="8037"/>
                    <a:pt x="11629" y="10147"/>
                    <a:pt x="10612" y="12691"/>
                  </a:cubicBezTo>
                  <a:lnTo>
                    <a:pt x="10612" y="12691"/>
                  </a:lnTo>
                  <a:cubicBezTo>
                    <a:pt x="7593" y="11488"/>
                    <a:pt x="3959" y="10040"/>
                    <a:pt x="50" y="8483"/>
                  </a:cubicBezTo>
                  <a:lnTo>
                    <a:pt x="50" y="8483"/>
                  </a:lnTo>
                  <a:cubicBezTo>
                    <a:pt x="1262" y="5437"/>
                    <a:pt x="2408" y="2558"/>
                    <a:pt x="3407" y="45"/>
                  </a:cubicBezTo>
                  <a:lnTo>
                    <a:pt x="3407" y="45"/>
                  </a:lnTo>
                  <a:cubicBezTo>
                    <a:pt x="6548" y="1292"/>
                    <a:pt x="9191" y="2341"/>
                    <a:pt x="11049" y="3078"/>
                  </a:cubicBezTo>
                  <a:cubicBezTo>
                    <a:pt x="11981" y="3447"/>
                    <a:pt x="12716" y="3738"/>
                    <a:pt x="13219" y="3937"/>
                  </a:cubicBezTo>
                  <a:cubicBezTo>
                    <a:pt x="13470" y="4036"/>
                    <a:pt x="13663" y="4113"/>
                    <a:pt x="13794" y="4164"/>
                  </a:cubicBezTo>
                  <a:cubicBezTo>
                    <a:pt x="13859" y="4190"/>
                    <a:pt x="13909" y="4209"/>
                    <a:pt x="13943" y="4222"/>
                  </a:cubicBezTo>
                  <a:cubicBezTo>
                    <a:pt x="13976" y="4235"/>
                    <a:pt x="13993" y="4241"/>
                    <a:pt x="13993" y="4241"/>
                  </a:cubicBezTo>
                  <a:cubicBezTo>
                    <a:pt x="13993" y="4241"/>
                    <a:pt x="13978" y="4234"/>
                    <a:pt x="13945" y="4221"/>
                  </a:cubicBezTo>
                  <a:cubicBezTo>
                    <a:pt x="13911" y="4207"/>
                    <a:pt x="13863" y="4188"/>
                    <a:pt x="13799" y="4162"/>
                  </a:cubicBezTo>
                  <a:cubicBezTo>
                    <a:pt x="13669" y="4109"/>
                    <a:pt x="13477" y="4032"/>
                    <a:pt x="13229" y="3932"/>
                  </a:cubicBezTo>
                  <a:cubicBezTo>
                    <a:pt x="12727" y="3732"/>
                    <a:pt x="11995" y="3439"/>
                    <a:pt x="11066" y="3067"/>
                  </a:cubicBezTo>
                  <a:cubicBezTo>
                    <a:pt x="9203" y="2323"/>
                    <a:pt x="6554" y="1265"/>
                    <a:pt x="3404" y="6"/>
                  </a:cubicBezTo>
                  <a:lnTo>
                    <a:pt x="3388"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9"/>
            <p:cNvSpPr/>
            <p:nvPr/>
          </p:nvSpPr>
          <p:spPr>
            <a:xfrm>
              <a:off x="4635913" y="1102825"/>
              <a:ext cx="320000" cy="283175"/>
            </a:xfrm>
            <a:custGeom>
              <a:rect b="b" l="l" r="r" t="t"/>
              <a:pathLst>
                <a:path extrusionOk="0" h="11327" w="12800">
                  <a:moveTo>
                    <a:pt x="2949" y="0"/>
                  </a:moveTo>
                  <a:lnTo>
                    <a:pt x="0" y="7405"/>
                  </a:lnTo>
                  <a:lnTo>
                    <a:pt x="9852" y="11327"/>
                  </a:lnTo>
                  <a:lnTo>
                    <a:pt x="12799" y="3922"/>
                  </a:lnTo>
                  <a:lnTo>
                    <a:pt x="2949"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9"/>
            <p:cNvSpPr/>
            <p:nvPr/>
          </p:nvSpPr>
          <p:spPr>
            <a:xfrm>
              <a:off x="4636913" y="1207675"/>
              <a:ext cx="246275" cy="178925"/>
            </a:xfrm>
            <a:custGeom>
              <a:rect b="b" l="l" r="r" t="t"/>
              <a:pathLst>
                <a:path extrusionOk="0" h="7157" w="9851">
                  <a:moveTo>
                    <a:pt x="5273" y="1"/>
                  </a:moveTo>
                  <a:lnTo>
                    <a:pt x="0" y="3234"/>
                  </a:lnTo>
                  <a:lnTo>
                    <a:pt x="9851" y="7156"/>
                  </a:lnTo>
                  <a:lnTo>
                    <a:pt x="8316" y="2765"/>
                  </a:lnTo>
                  <a:lnTo>
                    <a:pt x="6258" y="3729"/>
                  </a:lnTo>
                  <a:lnTo>
                    <a:pt x="5273"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9"/>
            <p:cNvSpPr/>
            <p:nvPr/>
          </p:nvSpPr>
          <p:spPr>
            <a:xfrm>
              <a:off x="4807188" y="1195225"/>
              <a:ext cx="47350" cy="41775"/>
            </a:xfrm>
            <a:custGeom>
              <a:rect b="b" l="l" r="r" t="t"/>
              <a:pathLst>
                <a:path extrusionOk="0" h="1671" w="1894">
                  <a:moveTo>
                    <a:pt x="947" y="0"/>
                  </a:moveTo>
                  <a:cubicBezTo>
                    <a:pt x="615" y="0"/>
                    <a:pt x="302" y="199"/>
                    <a:pt x="172" y="527"/>
                  </a:cubicBezTo>
                  <a:cubicBezTo>
                    <a:pt x="1" y="955"/>
                    <a:pt x="210" y="1441"/>
                    <a:pt x="638" y="1611"/>
                  </a:cubicBezTo>
                  <a:cubicBezTo>
                    <a:pt x="739" y="1652"/>
                    <a:pt x="844" y="1671"/>
                    <a:pt x="947" y="1671"/>
                  </a:cubicBezTo>
                  <a:cubicBezTo>
                    <a:pt x="1279" y="1671"/>
                    <a:pt x="1592" y="1472"/>
                    <a:pt x="1722" y="1144"/>
                  </a:cubicBezTo>
                  <a:cubicBezTo>
                    <a:pt x="1893" y="716"/>
                    <a:pt x="1684" y="231"/>
                    <a:pt x="1256" y="60"/>
                  </a:cubicBezTo>
                  <a:cubicBezTo>
                    <a:pt x="1155" y="19"/>
                    <a:pt x="1050" y="0"/>
                    <a:pt x="94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9"/>
            <p:cNvSpPr/>
            <p:nvPr/>
          </p:nvSpPr>
          <p:spPr>
            <a:xfrm>
              <a:off x="3874738" y="1240200"/>
              <a:ext cx="208950" cy="186875"/>
            </a:xfrm>
            <a:custGeom>
              <a:rect b="b" l="l" r="r" t="t"/>
              <a:pathLst>
                <a:path extrusionOk="0" h="7475" w="8358">
                  <a:moveTo>
                    <a:pt x="2554" y="99"/>
                  </a:moveTo>
                  <a:cubicBezTo>
                    <a:pt x="2610" y="99"/>
                    <a:pt x="2666" y="113"/>
                    <a:pt x="2716" y="142"/>
                  </a:cubicBezTo>
                  <a:cubicBezTo>
                    <a:pt x="4109" y="924"/>
                    <a:pt x="5436" y="1669"/>
                    <a:pt x="6645" y="2347"/>
                  </a:cubicBezTo>
                  <a:cubicBezTo>
                    <a:pt x="6947" y="2516"/>
                    <a:pt x="7242" y="2681"/>
                    <a:pt x="7528" y="2841"/>
                  </a:cubicBezTo>
                  <a:cubicBezTo>
                    <a:pt x="7671" y="2922"/>
                    <a:pt x="7812" y="3000"/>
                    <a:pt x="7951" y="3078"/>
                  </a:cubicBezTo>
                  <a:cubicBezTo>
                    <a:pt x="8018" y="3118"/>
                    <a:pt x="8097" y="3154"/>
                    <a:pt x="8147" y="3195"/>
                  </a:cubicBezTo>
                  <a:cubicBezTo>
                    <a:pt x="8201" y="3239"/>
                    <a:pt x="8239" y="3301"/>
                    <a:pt x="8257" y="3368"/>
                  </a:cubicBezTo>
                  <a:cubicBezTo>
                    <a:pt x="8275" y="3434"/>
                    <a:pt x="8272" y="3506"/>
                    <a:pt x="8251" y="3570"/>
                  </a:cubicBezTo>
                  <a:cubicBezTo>
                    <a:pt x="8231" y="3633"/>
                    <a:pt x="8187" y="3696"/>
                    <a:pt x="8151" y="3761"/>
                  </a:cubicBezTo>
                  <a:cubicBezTo>
                    <a:pt x="8077" y="3890"/>
                    <a:pt x="8004" y="4016"/>
                    <a:pt x="7932" y="4140"/>
                  </a:cubicBezTo>
                  <a:cubicBezTo>
                    <a:pt x="7789" y="4388"/>
                    <a:pt x="7652" y="4626"/>
                    <a:pt x="7522" y="4853"/>
                  </a:cubicBezTo>
                  <a:cubicBezTo>
                    <a:pt x="7003" y="5757"/>
                    <a:pt x="6583" y="6491"/>
                    <a:pt x="6288" y="7005"/>
                  </a:cubicBezTo>
                  <a:cubicBezTo>
                    <a:pt x="6212" y="7129"/>
                    <a:pt x="6160" y="7255"/>
                    <a:pt x="6088" y="7333"/>
                  </a:cubicBezTo>
                  <a:cubicBezTo>
                    <a:pt x="6012" y="7412"/>
                    <a:pt x="5919" y="7445"/>
                    <a:pt x="5845" y="7454"/>
                  </a:cubicBezTo>
                  <a:cubicBezTo>
                    <a:pt x="5829" y="7455"/>
                    <a:pt x="5815" y="7456"/>
                    <a:pt x="5801" y="7456"/>
                  </a:cubicBezTo>
                  <a:cubicBezTo>
                    <a:pt x="5688" y="7456"/>
                    <a:pt x="5630" y="7416"/>
                    <a:pt x="5620" y="7416"/>
                  </a:cubicBezTo>
                  <a:cubicBezTo>
                    <a:pt x="5619" y="7416"/>
                    <a:pt x="5619" y="7417"/>
                    <a:pt x="5619" y="7417"/>
                  </a:cubicBezTo>
                  <a:lnTo>
                    <a:pt x="5619" y="7417"/>
                  </a:lnTo>
                  <a:cubicBezTo>
                    <a:pt x="5619" y="7415"/>
                    <a:pt x="5602" y="7404"/>
                    <a:pt x="5569" y="7383"/>
                  </a:cubicBezTo>
                  <a:cubicBezTo>
                    <a:pt x="5530" y="7361"/>
                    <a:pt x="5482" y="7331"/>
                    <a:pt x="5419" y="7293"/>
                  </a:cubicBezTo>
                  <a:cubicBezTo>
                    <a:pt x="5280" y="7212"/>
                    <a:pt x="5084" y="7099"/>
                    <a:pt x="4835" y="6955"/>
                  </a:cubicBezTo>
                  <a:cubicBezTo>
                    <a:pt x="4321" y="6660"/>
                    <a:pt x="3586" y="6241"/>
                    <a:pt x="2681" y="5724"/>
                  </a:cubicBezTo>
                  <a:cubicBezTo>
                    <a:pt x="2225" y="5466"/>
                    <a:pt x="1725" y="5183"/>
                    <a:pt x="1190" y="4879"/>
                  </a:cubicBezTo>
                  <a:cubicBezTo>
                    <a:pt x="922" y="4728"/>
                    <a:pt x="645" y="4571"/>
                    <a:pt x="360" y="4409"/>
                  </a:cubicBezTo>
                  <a:cubicBezTo>
                    <a:pt x="286" y="4367"/>
                    <a:pt x="215" y="4335"/>
                    <a:pt x="171" y="4278"/>
                  </a:cubicBezTo>
                  <a:cubicBezTo>
                    <a:pt x="124" y="4221"/>
                    <a:pt x="97" y="4147"/>
                    <a:pt x="93" y="4072"/>
                  </a:cubicBezTo>
                  <a:cubicBezTo>
                    <a:pt x="92" y="3997"/>
                    <a:pt x="112" y="3924"/>
                    <a:pt x="155" y="3856"/>
                  </a:cubicBezTo>
                  <a:cubicBezTo>
                    <a:pt x="198" y="3782"/>
                    <a:pt x="242" y="3707"/>
                    <a:pt x="286" y="3632"/>
                  </a:cubicBezTo>
                  <a:cubicBezTo>
                    <a:pt x="634" y="3034"/>
                    <a:pt x="1001" y="2406"/>
                    <a:pt x="1380" y="1755"/>
                  </a:cubicBezTo>
                  <a:cubicBezTo>
                    <a:pt x="1570" y="1429"/>
                    <a:pt x="1763" y="1098"/>
                    <a:pt x="1958" y="761"/>
                  </a:cubicBezTo>
                  <a:cubicBezTo>
                    <a:pt x="2056" y="595"/>
                    <a:pt x="2155" y="427"/>
                    <a:pt x="2254" y="258"/>
                  </a:cubicBezTo>
                  <a:cubicBezTo>
                    <a:pt x="2319" y="158"/>
                    <a:pt x="2437" y="99"/>
                    <a:pt x="2554" y="99"/>
                  </a:cubicBezTo>
                  <a:close/>
                  <a:moveTo>
                    <a:pt x="2555" y="0"/>
                  </a:moveTo>
                  <a:cubicBezTo>
                    <a:pt x="2404" y="0"/>
                    <a:pt x="2254" y="76"/>
                    <a:pt x="2172" y="202"/>
                  </a:cubicBezTo>
                  <a:cubicBezTo>
                    <a:pt x="2072" y="373"/>
                    <a:pt x="1972" y="543"/>
                    <a:pt x="1874" y="712"/>
                  </a:cubicBezTo>
                  <a:cubicBezTo>
                    <a:pt x="1678" y="1049"/>
                    <a:pt x="1485" y="1380"/>
                    <a:pt x="1296" y="1706"/>
                  </a:cubicBezTo>
                  <a:cubicBezTo>
                    <a:pt x="919" y="2358"/>
                    <a:pt x="554" y="2987"/>
                    <a:pt x="206" y="3587"/>
                  </a:cubicBezTo>
                  <a:cubicBezTo>
                    <a:pt x="163" y="3662"/>
                    <a:pt x="120" y="3736"/>
                    <a:pt x="77" y="3810"/>
                  </a:cubicBezTo>
                  <a:cubicBezTo>
                    <a:pt x="29" y="3885"/>
                    <a:pt x="0" y="3983"/>
                    <a:pt x="4" y="4077"/>
                  </a:cubicBezTo>
                  <a:cubicBezTo>
                    <a:pt x="9" y="4170"/>
                    <a:pt x="43" y="4263"/>
                    <a:pt x="103" y="4333"/>
                  </a:cubicBezTo>
                  <a:cubicBezTo>
                    <a:pt x="163" y="4409"/>
                    <a:pt x="250" y="4446"/>
                    <a:pt x="317" y="4485"/>
                  </a:cubicBezTo>
                  <a:cubicBezTo>
                    <a:pt x="603" y="4645"/>
                    <a:pt x="881" y="4801"/>
                    <a:pt x="1150" y="4951"/>
                  </a:cubicBezTo>
                  <a:cubicBezTo>
                    <a:pt x="1688" y="5251"/>
                    <a:pt x="2188" y="5530"/>
                    <a:pt x="2647" y="5785"/>
                  </a:cubicBezTo>
                  <a:cubicBezTo>
                    <a:pt x="3558" y="6291"/>
                    <a:pt x="4298" y="6700"/>
                    <a:pt x="4816" y="6988"/>
                  </a:cubicBezTo>
                  <a:cubicBezTo>
                    <a:pt x="5069" y="7126"/>
                    <a:pt x="5268" y="7234"/>
                    <a:pt x="5409" y="7311"/>
                  </a:cubicBezTo>
                  <a:cubicBezTo>
                    <a:pt x="5474" y="7344"/>
                    <a:pt x="5524" y="7371"/>
                    <a:pt x="5565" y="7392"/>
                  </a:cubicBezTo>
                  <a:cubicBezTo>
                    <a:pt x="5598" y="7409"/>
                    <a:pt x="5616" y="7417"/>
                    <a:pt x="5618" y="7417"/>
                  </a:cubicBezTo>
                  <a:cubicBezTo>
                    <a:pt x="5619" y="7417"/>
                    <a:pt x="5619" y="7417"/>
                    <a:pt x="5619" y="7417"/>
                  </a:cubicBezTo>
                  <a:cubicBezTo>
                    <a:pt x="5619" y="7417"/>
                    <a:pt x="5634" y="7431"/>
                    <a:pt x="5672" y="7446"/>
                  </a:cubicBezTo>
                  <a:cubicBezTo>
                    <a:pt x="5703" y="7460"/>
                    <a:pt x="5753" y="7475"/>
                    <a:pt x="5818" y="7475"/>
                  </a:cubicBezTo>
                  <a:cubicBezTo>
                    <a:pt x="5827" y="7475"/>
                    <a:pt x="5837" y="7475"/>
                    <a:pt x="5847" y="7474"/>
                  </a:cubicBezTo>
                  <a:cubicBezTo>
                    <a:pt x="5924" y="7468"/>
                    <a:pt x="6025" y="7437"/>
                    <a:pt x="6108" y="7354"/>
                  </a:cubicBezTo>
                  <a:cubicBezTo>
                    <a:pt x="6191" y="7268"/>
                    <a:pt x="6242" y="7148"/>
                    <a:pt x="6322" y="7024"/>
                  </a:cubicBezTo>
                  <a:cubicBezTo>
                    <a:pt x="6623" y="6514"/>
                    <a:pt x="7052" y="5785"/>
                    <a:pt x="7582" y="4888"/>
                  </a:cubicBezTo>
                  <a:cubicBezTo>
                    <a:pt x="7715" y="4662"/>
                    <a:pt x="7854" y="4425"/>
                    <a:pt x="7998" y="4179"/>
                  </a:cubicBezTo>
                  <a:cubicBezTo>
                    <a:pt x="8070" y="4056"/>
                    <a:pt x="8145" y="3929"/>
                    <a:pt x="8220" y="3802"/>
                  </a:cubicBezTo>
                  <a:cubicBezTo>
                    <a:pt x="8255" y="3736"/>
                    <a:pt x="8300" y="3677"/>
                    <a:pt x="8328" y="3596"/>
                  </a:cubicBezTo>
                  <a:cubicBezTo>
                    <a:pt x="8354" y="3516"/>
                    <a:pt x="8358" y="3429"/>
                    <a:pt x="8337" y="3347"/>
                  </a:cubicBezTo>
                  <a:cubicBezTo>
                    <a:pt x="8315" y="3265"/>
                    <a:pt x="8268" y="3187"/>
                    <a:pt x="8201" y="3131"/>
                  </a:cubicBezTo>
                  <a:cubicBezTo>
                    <a:pt x="8130" y="3074"/>
                    <a:pt x="8062" y="3046"/>
                    <a:pt x="7993" y="3004"/>
                  </a:cubicBezTo>
                  <a:cubicBezTo>
                    <a:pt x="7854" y="2926"/>
                    <a:pt x="7713" y="2846"/>
                    <a:pt x="7571" y="2765"/>
                  </a:cubicBezTo>
                  <a:cubicBezTo>
                    <a:pt x="7285" y="2604"/>
                    <a:pt x="6991" y="2438"/>
                    <a:pt x="6690" y="2268"/>
                  </a:cubicBezTo>
                  <a:cubicBezTo>
                    <a:pt x="5482" y="1587"/>
                    <a:pt x="4156" y="840"/>
                    <a:pt x="2764" y="56"/>
                  </a:cubicBezTo>
                  <a:cubicBezTo>
                    <a:pt x="2699" y="18"/>
                    <a:pt x="2627" y="0"/>
                    <a:pt x="255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9"/>
            <p:cNvSpPr/>
            <p:nvPr/>
          </p:nvSpPr>
          <p:spPr>
            <a:xfrm>
              <a:off x="3952613" y="1306850"/>
              <a:ext cx="49475" cy="43475"/>
            </a:xfrm>
            <a:custGeom>
              <a:rect b="b" l="l" r="r" t="t"/>
              <a:pathLst>
                <a:path extrusionOk="0" h="1739" w="1979">
                  <a:moveTo>
                    <a:pt x="1019" y="1"/>
                  </a:moveTo>
                  <a:lnTo>
                    <a:pt x="509" y="870"/>
                  </a:lnTo>
                  <a:lnTo>
                    <a:pt x="0" y="1739"/>
                  </a:lnTo>
                  <a:lnTo>
                    <a:pt x="989" y="1722"/>
                  </a:lnTo>
                  <a:lnTo>
                    <a:pt x="1978" y="1703"/>
                  </a:lnTo>
                  <a:lnTo>
                    <a:pt x="1499" y="852"/>
                  </a:lnTo>
                  <a:lnTo>
                    <a:pt x="1019"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9"/>
            <p:cNvSpPr/>
            <p:nvPr/>
          </p:nvSpPr>
          <p:spPr>
            <a:xfrm>
              <a:off x="3571163" y="2233400"/>
              <a:ext cx="2031500" cy="2675"/>
            </a:xfrm>
            <a:custGeom>
              <a:rect b="b" l="l" r="r" t="t"/>
              <a:pathLst>
                <a:path extrusionOk="0" h="107" w="81260">
                  <a:moveTo>
                    <a:pt x="40632" y="1"/>
                  </a:moveTo>
                  <a:cubicBezTo>
                    <a:pt x="18189" y="1"/>
                    <a:pt x="0" y="24"/>
                    <a:pt x="0" y="53"/>
                  </a:cubicBezTo>
                  <a:cubicBezTo>
                    <a:pt x="0" y="83"/>
                    <a:pt x="18189" y="106"/>
                    <a:pt x="40632" y="106"/>
                  </a:cubicBezTo>
                  <a:cubicBezTo>
                    <a:pt x="63068" y="106"/>
                    <a:pt x="81259" y="83"/>
                    <a:pt x="81259" y="53"/>
                  </a:cubicBezTo>
                  <a:cubicBezTo>
                    <a:pt x="81259" y="24"/>
                    <a:pt x="63068" y="1"/>
                    <a:pt x="4063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9"/>
            <p:cNvSpPr/>
            <p:nvPr/>
          </p:nvSpPr>
          <p:spPr>
            <a:xfrm>
              <a:off x="3930388" y="1567275"/>
              <a:ext cx="667850" cy="668500"/>
            </a:xfrm>
            <a:custGeom>
              <a:rect b="b" l="l" r="r" t="t"/>
              <a:pathLst>
                <a:path extrusionOk="0" h="26740" w="26714">
                  <a:moveTo>
                    <a:pt x="14176" y="1"/>
                  </a:moveTo>
                  <a:cubicBezTo>
                    <a:pt x="12762" y="1"/>
                    <a:pt x="11887" y="85"/>
                    <a:pt x="11887" y="85"/>
                  </a:cubicBezTo>
                  <a:cubicBezTo>
                    <a:pt x="11887" y="85"/>
                    <a:pt x="11808" y="82"/>
                    <a:pt x="11663" y="82"/>
                  </a:cubicBezTo>
                  <a:cubicBezTo>
                    <a:pt x="10537" y="82"/>
                    <a:pt x="5447" y="268"/>
                    <a:pt x="2888" y="3543"/>
                  </a:cubicBezTo>
                  <a:lnTo>
                    <a:pt x="1" y="8847"/>
                  </a:lnTo>
                  <a:lnTo>
                    <a:pt x="5744" y="14615"/>
                  </a:lnTo>
                  <a:lnTo>
                    <a:pt x="8807" y="26740"/>
                  </a:lnTo>
                  <a:lnTo>
                    <a:pt x="26713" y="26378"/>
                  </a:lnTo>
                  <a:lnTo>
                    <a:pt x="26016" y="16688"/>
                  </a:lnTo>
                  <a:lnTo>
                    <a:pt x="25366" y="4787"/>
                  </a:lnTo>
                  <a:cubicBezTo>
                    <a:pt x="25366" y="4787"/>
                    <a:pt x="25757" y="1573"/>
                    <a:pt x="20902" y="630"/>
                  </a:cubicBezTo>
                  <a:cubicBezTo>
                    <a:pt x="18273" y="118"/>
                    <a:pt x="15847" y="1"/>
                    <a:pt x="1417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9"/>
            <p:cNvSpPr/>
            <p:nvPr/>
          </p:nvSpPr>
          <p:spPr>
            <a:xfrm>
              <a:off x="3753788" y="1722675"/>
              <a:ext cx="586675" cy="504075"/>
            </a:xfrm>
            <a:custGeom>
              <a:rect b="b" l="l" r="r" t="t"/>
              <a:pathLst>
                <a:path extrusionOk="0" h="20163" w="23467">
                  <a:moveTo>
                    <a:pt x="8496" y="1"/>
                  </a:moveTo>
                  <a:lnTo>
                    <a:pt x="1639" y="12719"/>
                  </a:lnTo>
                  <a:cubicBezTo>
                    <a:pt x="0" y="16182"/>
                    <a:pt x="2531" y="20163"/>
                    <a:pt x="6348" y="20163"/>
                  </a:cubicBezTo>
                  <a:cubicBezTo>
                    <a:pt x="6370" y="20163"/>
                    <a:pt x="6392" y="20163"/>
                    <a:pt x="6415" y="20162"/>
                  </a:cubicBezTo>
                  <a:lnTo>
                    <a:pt x="22454" y="19966"/>
                  </a:lnTo>
                  <a:lnTo>
                    <a:pt x="23466" y="13298"/>
                  </a:lnTo>
                  <a:lnTo>
                    <a:pt x="10482" y="13066"/>
                  </a:lnTo>
                  <a:lnTo>
                    <a:pt x="14743" y="4223"/>
                  </a:lnTo>
                  <a:lnTo>
                    <a:pt x="849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9"/>
            <p:cNvSpPr/>
            <p:nvPr/>
          </p:nvSpPr>
          <p:spPr>
            <a:xfrm>
              <a:off x="4550188" y="1638650"/>
              <a:ext cx="321800" cy="509075"/>
            </a:xfrm>
            <a:custGeom>
              <a:rect b="b" l="l" r="r" t="t"/>
              <a:pathLst>
                <a:path extrusionOk="0" h="20363" w="12872">
                  <a:moveTo>
                    <a:pt x="0" y="0"/>
                  </a:moveTo>
                  <a:cubicBezTo>
                    <a:pt x="0" y="1"/>
                    <a:pt x="1141" y="13446"/>
                    <a:pt x="985" y="13446"/>
                  </a:cubicBezTo>
                  <a:cubicBezTo>
                    <a:pt x="983" y="13446"/>
                    <a:pt x="982" y="13445"/>
                    <a:pt x="980" y="13442"/>
                  </a:cubicBezTo>
                  <a:cubicBezTo>
                    <a:pt x="979" y="13441"/>
                    <a:pt x="978" y="13440"/>
                    <a:pt x="978" y="13440"/>
                  </a:cubicBezTo>
                  <a:lnTo>
                    <a:pt x="978" y="13440"/>
                  </a:lnTo>
                  <a:cubicBezTo>
                    <a:pt x="970" y="13440"/>
                    <a:pt x="5362" y="20363"/>
                    <a:pt x="5362" y="20363"/>
                  </a:cubicBezTo>
                  <a:lnTo>
                    <a:pt x="12871" y="19872"/>
                  </a:lnTo>
                  <a:lnTo>
                    <a:pt x="0"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9"/>
            <p:cNvSpPr/>
            <p:nvPr/>
          </p:nvSpPr>
          <p:spPr>
            <a:xfrm>
              <a:off x="4061238" y="1628475"/>
              <a:ext cx="72425" cy="228325"/>
            </a:xfrm>
            <a:custGeom>
              <a:rect b="b" l="l" r="r" t="t"/>
              <a:pathLst>
                <a:path extrusionOk="0" h="9133" w="2897">
                  <a:moveTo>
                    <a:pt x="5" y="0"/>
                  </a:moveTo>
                  <a:cubicBezTo>
                    <a:pt x="5" y="0"/>
                    <a:pt x="5" y="0"/>
                    <a:pt x="4" y="0"/>
                  </a:cubicBezTo>
                  <a:cubicBezTo>
                    <a:pt x="0" y="7"/>
                    <a:pt x="111" y="96"/>
                    <a:pt x="306" y="263"/>
                  </a:cubicBezTo>
                  <a:cubicBezTo>
                    <a:pt x="500" y="429"/>
                    <a:pt x="775" y="681"/>
                    <a:pt x="1085" y="1017"/>
                  </a:cubicBezTo>
                  <a:cubicBezTo>
                    <a:pt x="1394" y="1353"/>
                    <a:pt x="1737" y="1781"/>
                    <a:pt x="2040" y="2303"/>
                  </a:cubicBezTo>
                  <a:cubicBezTo>
                    <a:pt x="2344" y="2822"/>
                    <a:pt x="2602" y="3445"/>
                    <a:pt x="2704" y="4132"/>
                  </a:cubicBezTo>
                  <a:cubicBezTo>
                    <a:pt x="2797" y="4822"/>
                    <a:pt x="2758" y="5491"/>
                    <a:pt x="2698" y="6092"/>
                  </a:cubicBezTo>
                  <a:cubicBezTo>
                    <a:pt x="2632" y="6694"/>
                    <a:pt x="2536" y="7232"/>
                    <a:pt x="2446" y="7681"/>
                  </a:cubicBezTo>
                  <a:cubicBezTo>
                    <a:pt x="2355" y="8132"/>
                    <a:pt x="2268" y="8493"/>
                    <a:pt x="2209" y="8743"/>
                  </a:cubicBezTo>
                  <a:cubicBezTo>
                    <a:pt x="2182" y="8859"/>
                    <a:pt x="2159" y="8954"/>
                    <a:pt x="2141" y="9030"/>
                  </a:cubicBezTo>
                  <a:cubicBezTo>
                    <a:pt x="2126" y="9097"/>
                    <a:pt x="2120" y="9132"/>
                    <a:pt x="2123" y="9132"/>
                  </a:cubicBezTo>
                  <a:cubicBezTo>
                    <a:pt x="2123" y="9132"/>
                    <a:pt x="2123" y="9133"/>
                    <a:pt x="2123" y="9133"/>
                  </a:cubicBezTo>
                  <a:cubicBezTo>
                    <a:pt x="2127" y="9133"/>
                    <a:pt x="2140" y="9099"/>
                    <a:pt x="2160" y="9036"/>
                  </a:cubicBezTo>
                  <a:cubicBezTo>
                    <a:pt x="2181" y="8972"/>
                    <a:pt x="2211" y="8877"/>
                    <a:pt x="2247" y="8753"/>
                  </a:cubicBezTo>
                  <a:cubicBezTo>
                    <a:pt x="2317" y="8506"/>
                    <a:pt x="2414" y="8146"/>
                    <a:pt x="2515" y="7696"/>
                  </a:cubicBezTo>
                  <a:cubicBezTo>
                    <a:pt x="2613" y="7247"/>
                    <a:pt x="2717" y="6708"/>
                    <a:pt x="2788" y="6102"/>
                  </a:cubicBezTo>
                  <a:cubicBezTo>
                    <a:pt x="2854" y="5497"/>
                    <a:pt x="2896" y="4822"/>
                    <a:pt x="2803" y="4118"/>
                  </a:cubicBezTo>
                  <a:cubicBezTo>
                    <a:pt x="2698" y="3414"/>
                    <a:pt x="2432" y="2781"/>
                    <a:pt x="2119" y="2257"/>
                  </a:cubicBezTo>
                  <a:cubicBezTo>
                    <a:pt x="1807" y="1730"/>
                    <a:pt x="1455" y="1301"/>
                    <a:pt x="1136" y="969"/>
                  </a:cubicBezTo>
                  <a:cubicBezTo>
                    <a:pt x="816" y="636"/>
                    <a:pt x="534" y="391"/>
                    <a:pt x="330" y="233"/>
                  </a:cubicBezTo>
                  <a:cubicBezTo>
                    <a:pt x="231" y="151"/>
                    <a:pt x="147" y="96"/>
                    <a:pt x="93" y="56"/>
                  </a:cubicBezTo>
                  <a:cubicBezTo>
                    <a:pt x="40" y="19"/>
                    <a:pt x="11" y="0"/>
                    <a:pt x="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9"/>
            <p:cNvSpPr/>
            <p:nvPr/>
          </p:nvSpPr>
          <p:spPr>
            <a:xfrm>
              <a:off x="4015138" y="1873900"/>
              <a:ext cx="86450" cy="175525"/>
            </a:xfrm>
            <a:custGeom>
              <a:rect b="b" l="l" r="r" t="t"/>
              <a:pathLst>
                <a:path extrusionOk="0" h="7021" w="3458">
                  <a:moveTo>
                    <a:pt x="3451" y="1"/>
                  </a:moveTo>
                  <a:cubicBezTo>
                    <a:pt x="3443" y="1"/>
                    <a:pt x="3393" y="98"/>
                    <a:pt x="3306" y="272"/>
                  </a:cubicBezTo>
                  <a:cubicBezTo>
                    <a:pt x="3211" y="466"/>
                    <a:pt x="3088" y="720"/>
                    <a:pt x="2940" y="1027"/>
                  </a:cubicBezTo>
                  <a:cubicBezTo>
                    <a:pt x="2624" y="1678"/>
                    <a:pt x="2201" y="2550"/>
                    <a:pt x="1735" y="3514"/>
                  </a:cubicBezTo>
                  <a:cubicBezTo>
                    <a:pt x="1258" y="4473"/>
                    <a:pt x="827" y="5341"/>
                    <a:pt x="505" y="5989"/>
                  </a:cubicBezTo>
                  <a:cubicBezTo>
                    <a:pt x="354" y="6294"/>
                    <a:pt x="228" y="6547"/>
                    <a:pt x="132" y="6740"/>
                  </a:cubicBezTo>
                  <a:cubicBezTo>
                    <a:pt x="45" y="6918"/>
                    <a:pt x="1" y="7017"/>
                    <a:pt x="6" y="7021"/>
                  </a:cubicBezTo>
                  <a:cubicBezTo>
                    <a:pt x="6" y="7021"/>
                    <a:pt x="6" y="7021"/>
                    <a:pt x="6" y="7021"/>
                  </a:cubicBezTo>
                  <a:cubicBezTo>
                    <a:pt x="14" y="7021"/>
                    <a:pt x="70" y="6928"/>
                    <a:pt x="166" y="6757"/>
                  </a:cubicBezTo>
                  <a:cubicBezTo>
                    <a:pt x="264" y="6585"/>
                    <a:pt x="401" y="6334"/>
                    <a:pt x="567" y="6021"/>
                  </a:cubicBezTo>
                  <a:cubicBezTo>
                    <a:pt x="899" y="5397"/>
                    <a:pt x="1347" y="4527"/>
                    <a:pt x="1823" y="3557"/>
                  </a:cubicBezTo>
                  <a:cubicBezTo>
                    <a:pt x="2299" y="2588"/>
                    <a:pt x="2713" y="1702"/>
                    <a:pt x="3004" y="1056"/>
                  </a:cubicBezTo>
                  <a:cubicBezTo>
                    <a:pt x="3149" y="733"/>
                    <a:pt x="3264" y="472"/>
                    <a:pt x="3341" y="289"/>
                  </a:cubicBezTo>
                  <a:cubicBezTo>
                    <a:pt x="3417" y="107"/>
                    <a:pt x="3458" y="4"/>
                    <a:pt x="3452" y="1"/>
                  </a:cubicBezTo>
                  <a:cubicBezTo>
                    <a:pt x="3451" y="1"/>
                    <a:pt x="3451" y="1"/>
                    <a:pt x="345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9"/>
            <p:cNvSpPr/>
            <p:nvPr/>
          </p:nvSpPr>
          <p:spPr>
            <a:xfrm>
              <a:off x="3924288" y="2047225"/>
              <a:ext cx="412775" cy="174600"/>
            </a:xfrm>
            <a:custGeom>
              <a:rect b="b" l="l" r="r" t="t"/>
              <a:pathLst>
                <a:path extrusionOk="0" h="6984" w="16511">
                  <a:moveTo>
                    <a:pt x="11722" y="1"/>
                  </a:moveTo>
                  <a:cubicBezTo>
                    <a:pt x="8488" y="6"/>
                    <a:pt x="5560" y="11"/>
                    <a:pt x="3433" y="15"/>
                  </a:cubicBezTo>
                  <a:cubicBezTo>
                    <a:pt x="2378" y="22"/>
                    <a:pt x="1521" y="27"/>
                    <a:pt x="921" y="30"/>
                  </a:cubicBezTo>
                  <a:cubicBezTo>
                    <a:pt x="630" y="35"/>
                    <a:pt x="401" y="37"/>
                    <a:pt x="238" y="40"/>
                  </a:cubicBezTo>
                  <a:cubicBezTo>
                    <a:pt x="165" y="42"/>
                    <a:pt x="107" y="43"/>
                    <a:pt x="61" y="45"/>
                  </a:cubicBezTo>
                  <a:cubicBezTo>
                    <a:pt x="21" y="46"/>
                    <a:pt x="0" y="48"/>
                    <a:pt x="0" y="49"/>
                  </a:cubicBezTo>
                  <a:cubicBezTo>
                    <a:pt x="0" y="51"/>
                    <a:pt x="21" y="53"/>
                    <a:pt x="61" y="55"/>
                  </a:cubicBezTo>
                  <a:cubicBezTo>
                    <a:pt x="107" y="56"/>
                    <a:pt x="165" y="57"/>
                    <a:pt x="238" y="60"/>
                  </a:cubicBezTo>
                  <a:cubicBezTo>
                    <a:pt x="401" y="62"/>
                    <a:pt x="630" y="65"/>
                    <a:pt x="921" y="69"/>
                  </a:cubicBezTo>
                  <a:cubicBezTo>
                    <a:pt x="1521" y="73"/>
                    <a:pt x="2378" y="78"/>
                    <a:pt x="3433" y="84"/>
                  </a:cubicBezTo>
                  <a:cubicBezTo>
                    <a:pt x="5560" y="89"/>
                    <a:pt x="8488" y="94"/>
                    <a:pt x="11722" y="99"/>
                  </a:cubicBezTo>
                  <a:cubicBezTo>
                    <a:pt x="13392" y="98"/>
                    <a:pt x="14980" y="97"/>
                    <a:pt x="16409" y="95"/>
                  </a:cubicBezTo>
                  <a:lnTo>
                    <a:pt x="16409" y="95"/>
                  </a:lnTo>
                  <a:cubicBezTo>
                    <a:pt x="16176" y="2113"/>
                    <a:pt x="15978" y="3827"/>
                    <a:pt x="15837" y="5046"/>
                  </a:cubicBezTo>
                  <a:cubicBezTo>
                    <a:pt x="15771" y="5653"/>
                    <a:pt x="15717" y="6135"/>
                    <a:pt x="15680" y="6473"/>
                  </a:cubicBezTo>
                  <a:cubicBezTo>
                    <a:pt x="15664" y="6634"/>
                    <a:pt x="15651" y="6760"/>
                    <a:pt x="15642" y="6852"/>
                  </a:cubicBezTo>
                  <a:cubicBezTo>
                    <a:pt x="15639" y="6892"/>
                    <a:pt x="15636" y="6924"/>
                    <a:pt x="15634" y="6950"/>
                  </a:cubicBezTo>
                  <a:cubicBezTo>
                    <a:pt x="15633" y="6973"/>
                    <a:pt x="15633" y="6983"/>
                    <a:pt x="15634" y="6984"/>
                  </a:cubicBezTo>
                  <a:cubicBezTo>
                    <a:pt x="15635" y="6984"/>
                    <a:pt x="15638" y="6973"/>
                    <a:pt x="15641" y="6951"/>
                  </a:cubicBezTo>
                  <a:cubicBezTo>
                    <a:pt x="15646" y="6925"/>
                    <a:pt x="15650" y="6893"/>
                    <a:pt x="15657" y="6854"/>
                  </a:cubicBezTo>
                  <a:cubicBezTo>
                    <a:pt x="15669" y="6762"/>
                    <a:pt x="15687" y="6637"/>
                    <a:pt x="15709" y="6477"/>
                  </a:cubicBezTo>
                  <a:cubicBezTo>
                    <a:pt x="15752" y="6140"/>
                    <a:pt x="15813" y="5659"/>
                    <a:pt x="15891" y="5053"/>
                  </a:cubicBezTo>
                  <a:cubicBezTo>
                    <a:pt x="16042" y="3825"/>
                    <a:pt x="16254" y="2094"/>
                    <a:pt x="16505" y="56"/>
                  </a:cubicBezTo>
                  <a:lnTo>
                    <a:pt x="16511" y="5"/>
                  </a:lnTo>
                  <a:lnTo>
                    <a:pt x="16459" y="5"/>
                  </a:lnTo>
                  <a:cubicBezTo>
                    <a:pt x="15017" y="3"/>
                    <a:pt x="13411" y="1"/>
                    <a:pt x="117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9"/>
            <p:cNvSpPr/>
            <p:nvPr/>
          </p:nvSpPr>
          <p:spPr>
            <a:xfrm>
              <a:off x="3952613" y="1997025"/>
              <a:ext cx="66325" cy="55725"/>
            </a:xfrm>
            <a:custGeom>
              <a:rect b="b" l="l" r="r" t="t"/>
              <a:pathLst>
                <a:path extrusionOk="0" h="2229" w="2653">
                  <a:moveTo>
                    <a:pt x="11" y="1"/>
                  </a:moveTo>
                  <a:cubicBezTo>
                    <a:pt x="8" y="1"/>
                    <a:pt x="7" y="1"/>
                    <a:pt x="7" y="2"/>
                  </a:cubicBezTo>
                  <a:cubicBezTo>
                    <a:pt x="0" y="17"/>
                    <a:pt x="179" y="97"/>
                    <a:pt x="455" y="250"/>
                  </a:cubicBezTo>
                  <a:cubicBezTo>
                    <a:pt x="730" y="403"/>
                    <a:pt x="1099" y="637"/>
                    <a:pt x="1466" y="947"/>
                  </a:cubicBezTo>
                  <a:cubicBezTo>
                    <a:pt x="1833" y="1257"/>
                    <a:pt x="2126" y="1581"/>
                    <a:pt x="2322" y="1827"/>
                  </a:cubicBezTo>
                  <a:cubicBezTo>
                    <a:pt x="2514" y="2067"/>
                    <a:pt x="2623" y="2228"/>
                    <a:pt x="2641" y="2228"/>
                  </a:cubicBezTo>
                  <a:cubicBezTo>
                    <a:pt x="2642" y="2228"/>
                    <a:pt x="2642" y="2228"/>
                    <a:pt x="2642" y="2228"/>
                  </a:cubicBezTo>
                  <a:cubicBezTo>
                    <a:pt x="2652" y="2223"/>
                    <a:pt x="2563" y="2045"/>
                    <a:pt x="2378" y="1785"/>
                  </a:cubicBezTo>
                  <a:cubicBezTo>
                    <a:pt x="2193" y="1525"/>
                    <a:pt x="1904" y="1187"/>
                    <a:pt x="1530" y="871"/>
                  </a:cubicBezTo>
                  <a:cubicBezTo>
                    <a:pt x="1156" y="556"/>
                    <a:pt x="775" y="327"/>
                    <a:pt x="488" y="188"/>
                  </a:cubicBezTo>
                  <a:cubicBezTo>
                    <a:pt x="221" y="60"/>
                    <a:pt x="40" y="1"/>
                    <a:pt x="1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9"/>
            <p:cNvSpPr/>
            <p:nvPr/>
          </p:nvSpPr>
          <p:spPr>
            <a:xfrm>
              <a:off x="4562388" y="1676375"/>
              <a:ext cx="25150" cy="407800"/>
            </a:xfrm>
            <a:custGeom>
              <a:rect b="b" l="l" r="r" t="t"/>
              <a:pathLst>
                <a:path extrusionOk="0" h="16312" w="1006">
                  <a:moveTo>
                    <a:pt x="5" y="1"/>
                  </a:moveTo>
                  <a:cubicBezTo>
                    <a:pt x="1" y="1"/>
                    <a:pt x="0" y="59"/>
                    <a:pt x="1" y="167"/>
                  </a:cubicBezTo>
                  <a:cubicBezTo>
                    <a:pt x="3" y="285"/>
                    <a:pt x="6" y="444"/>
                    <a:pt x="9" y="644"/>
                  </a:cubicBezTo>
                  <a:cubicBezTo>
                    <a:pt x="18" y="1057"/>
                    <a:pt x="35" y="1655"/>
                    <a:pt x="63" y="2394"/>
                  </a:cubicBezTo>
                  <a:cubicBezTo>
                    <a:pt x="116" y="3872"/>
                    <a:pt x="210" y="5913"/>
                    <a:pt x="343" y="8166"/>
                  </a:cubicBezTo>
                  <a:cubicBezTo>
                    <a:pt x="476" y="10419"/>
                    <a:pt x="626" y="12457"/>
                    <a:pt x="756" y="13931"/>
                  </a:cubicBezTo>
                  <a:cubicBezTo>
                    <a:pt x="820" y="14668"/>
                    <a:pt x="880" y="15263"/>
                    <a:pt x="923" y="15675"/>
                  </a:cubicBezTo>
                  <a:cubicBezTo>
                    <a:pt x="946" y="15874"/>
                    <a:pt x="963" y="16031"/>
                    <a:pt x="977" y="16148"/>
                  </a:cubicBezTo>
                  <a:cubicBezTo>
                    <a:pt x="990" y="16255"/>
                    <a:pt x="999" y="16312"/>
                    <a:pt x="1002" y="16312"/>
                  </a:cubicBezTo>
                  <a:cubicBezTo>
                    <a:pt x="1002" y="16312"/>
                    <a:pt x="1002" y="16312"/>
                    <a:pt x="1002" y="16312"/>
                  </a:cubicBezTo>
                  <a:cubicBezTo>
                    <a:pt x="1005" y="16312"/>
                    <a:pt x="1004" y="16255"/>
                    <a:pt x="997" y="16146"/>
                  </a:cubicBezTo>
                  <a:cubicBezTo>
                    <a:pt x="988" y="16029"/>
                    <a:pt x="977" y="15870"/>
                    <a:pt x="962" y="15671"/>
                  </a:cubicBezTo>
                  <a:cubicBezTo>
                    <a:pt x="929" y="15249"/>
                    <a:pt x="883" y="14656"/>
                    <a:pt x="826" y="13925"/>
                  </a:cubicBezTo>
                  <a:cubicBezTo>
                    <a:pt x="715" y="12451"/>
                    <a:pt x="576" y="10413"/>
                    <a:pt x="442" y="8161"/>
                  </a:cubicBezTo>
                  <a:cubicBezTo>
                    <a:pt x="309" y="5909"/>
                    <a:pt x="205" y="3868"/>
                    <a:pt x="133" y="2391"/>
                  </a:cubicBezTo>
                  <a:cubicBezTo>
                    <a:pt x="97" y="1659"/>
                    <a:pt x="68" y="1064"/>
                    <a:pt x="47" y="642"/>
                  </a:cubicBezTo>
                  <a:cubicBezTo>
                    <a:pt x="36" y="442"/>
                    <a:pt x="27" y="284"/>
                    <a:pt x="20" y="166"/>
                  </a:cubicBezTo>
                  <a:cubicBezTo>
                    <a:pt x="13" y="58"/>
                    <a:pt x="8" y="1"/>
                    <a:pt x="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9"/>
            <p:cNvSpPr/>
            <p:nvPr/>
          </p:nvSpPr>
          <p:spPr>
            <a:xfrm>
              <a:off x="4177963" y="1684975"/>
              <a:ext cx="65250" cy="128900"/>
            </a:xfrm>
            <a:custGeom>
              <a:rect b="b" l="l" r="r" t="t"/>
              <a:pathLst>
                <a:path extrusionOk="0" h="5156" w="2610">
                  <a:moveTo>
                    <a:pt x="565" y="0"/>
                  </a:moveTo>
                  <a:cubicBezTo>
                    <a:pt x="558" y="0"/>
                    <a:pt x="540" y="89"/>
                    <a:pt x="511" y="253"/>
                  </a:cubicBezTo>
                  <a:cubicBezTo>
                    <a:pt x="482" y="432"/>
                    <a:pt x="442" y="671"/>
                    <a:pt x="394" y="963"/>
                  </a:cubicBezTo>
                  <a:cubicBezTo>
                    <a:pt x="299" y="1586"/>
                    <a:pt x="168" y="2438"/>
                    <a:pt x="17" y="3424"/>
                  </a:cubicBezTo>
                  <a:lnTo>
                    <a:pt x="1" y="3533"/>
                  </a:lnTo>
                  <a:lnTo>
                    <a:pt x="91" y="3471"/>
                  </a:lnTo>
                  <a:cubicBezTo>
                    <a:pt x="481" y="3199"/>
                    <a:pt x="903" y="2905"/>
                    <a:pt x="1343" y="2599"/>
                  </a:cubicBezTo>
                  <a:cubicBezTo>
                    <a:pt x="1742" y="2320"/>
                    <a:pt x="2127" y="2051"/>
                    <a:pt x="2485" y="1800"/>
                  </a:cubicBezTo>
                  <a:lnTo>
                    <a:pt x="2485" y="1800"/>
                  </a:lnTo>
                  <a:cubicBezTo>
                    <a:pt x="2360" y="2750"/>
                    <a:pt x="2250" y="3571"/>
                    <a:pt x="2169" y="4176"/>
                  </a:cubicBezTo>
                  <a:cubicBezTo>
                    <a:pt x="2134" y="4473"/>
                    <a:pt x="2105" y="4714"/>
                    <a:pt x="2083" y="4896"/>
                  </a:cubicBezTo>
                  <a:cubicBezTo>
                    <a:pt x="2065" y="5063"/>
                    <a:pt x="2057" y="5155"/>
                    <a:pt x="2062" y="5156"/>
                  </a:cubicBezTo>
                  <a:cubicBezTo>
                    <a:pt x="2062" y="5156"/>
                    <a:pt x="2062" y="5156"/>
                    <a:pt x="2062" y="5156"/>
                  </a:cubicBezTo>
                  <a:cubicBezTo>
                    <a:pt x="2068" y="5156"/>
                    <a:pt x="2086" y="5066"/>
                    <a:pt x="2114" y="4900"/>
                  </a:cubicBezTo>
                  <a:cubicBezTo>
                    <a:pt x="2143" y="4720"/>
                    <a:pt x="2181" y="4480"/>
                    <a:pt x="2228" y="4185"/>
                  </a:cubicBezTo>
                  <a:cubicBezTo>
                    <a:pt x="2321" y="3558"/>
                    <a:pt x="2447" y="2700"/>
                    <a:pt x="2594" y="1706"/>
                  </a:cubicBezTo>
                  <a:lnTo>
                    <a:pt x="2610" y="1598"/>
                  </a:lnTo>
                  <a:lnTo>
                    <a:pt x="2520" y="1661"/>
                  </a:lnTo>
                  <a:cubicBezTo>
                    <a:pt x="2135" y="1928"/>
                    <a:pt x="1719" y="2218"/>
                    <a:pt x="1287" y="2518"/>
                  </a:cubicBezTo>
                  <a:cubicBezTo>
                    <a:pt x="881" y="2802"/>
                    <a:pt x="489" y="3076"/>
                    <a:pt x="125" y="3331"/>
                  </a:cubicBezTo>
                  <a:lnTo>
                    <a:pt x="125" y="3331"/>
                  </a:lnTo>
                  <a:cubicBezTo>
                    <a:pt x="256" y="2387"/>
                    <a:pt x="370" y="1573"/>
                    <a:pt x="452" y="972"/>
                  </a:cubicBezTo>
                  <a:cubicBezTo>
                    <a:pt x="490" y="678"/>
                    <a:pt x="520" y="437"/>
                    <a:pt x="543" y="258"/>
                  </a:cubicBezTo>
                  <a:cubicBezTo>
                    <a:pt x="562" y="91"/>
                    <a:pt x="570" y="1"/>
                    <a:pt x="565" y="0"/>
                  </a:cubicBezTo>
                  <a:cubicBezTo>
                    <a:pt x="565" y="0"/>
                    <a:pt x="565" y="0"/>
                    <a:pt x="56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9"/>
            <p:cNvSpPr/>
            <p:nvPr/>
          </p:nvSpPr>
          <p:spPr>
            <a:xfrm>
              <a:off x="4285263" y="1765775"/>
              <a:ext cx="123325" cy="81100"/>
            </a:xfrm>
            <a:custGeom>
              <a:rect b="b" l="l" r="r" t="t"/>
              <a:pathLst>
                <a:path extrusionOk="0" h="3244" w="4933">
                  <a:moveTo>
                    <a:pt x="2542" y="0"/>
                  </a:moveTo>
                  <a:lnTo>
                    <a:pt x="2532" y="110"/>
                  </a:lnTo>
                  <a:cubicBezTo>
                    <a:pt x="2492" y="576"/>
                    <a:pt x="2449" y="1081"/>
                    <a:pt x="2404" y="1606"/>
                  </a:cubicBezTo>
                  <a:cubicBezTo>
                    <a:pt x="2363" y="2099"/>
                    <a:pt x="2324" y="2575"/>
                    <a:pt x="2287" y="3018"/>
                  </a:cubicBezTo>
                  <a:lnTo>
                    <a:pt x="2287" y="3018"/>
                  </a:lnTo>
                  <a:cubicBezTo>
                    <a:pt x="1645" y="2314"/>
                    <a:pt x="1090" y="1707"/>
                    <a:pt x="681" y="1259"/>
                  </a:cubicBezTo>
                  <a:cubicBezTo>
                    <a:pt x="479" y="1042"/>
                    <a:pt x="314" y="866"/>
                    <a:pt x="190" y="733"/>
                  </a:cubicBezTo>
                  <a:cubicBezTo>
                    <a:pt x="77" y="615"/>
                    <a:pt x="13" y="551"/>
                    <a:pt x="6" y="551"/>
                  </a:cubicBezTo>
                  <a:cubicBezTo>
                    <a:pt x="6" y="551"/>
                    <a:pt x="5" y="551"/>
                    <a:pt x="5" y="551"/>
                  </a:cubicBezTo>
                  <a:cubicBezTo>
                    <a:pt x="1" y="556"/>
                    <a:pt x="58" y="626"/>
                    <a:pt x="166" y="754"/>
                  </a:cubicBezTo>
                  <a:cubicBezTo>
                    <a:pt x="286" y="892"/>
                    <a:pt x="443" y="1074"/>
                    <a:pt x="637" y="1298"/>
                  </a:cubicBezTo>
                  <a:cubicBezTo>
                    <a:pt x="1055" y="1769"/>
                    <a:pt x="1627" y="2414"/>
                    <a:pt x="2289" y="3161"/>
                  </a:cubicBezTo>
                  <a:lnTo>
                    <a:pt x="2363" y="3243"/>
                  </a:lnTo>
                  <a:lnTo>
                    <a:pt x="2371" y="3134"/>
                  </a:lnTo>
                  <a:cubicBezTo>
                    <a:pt x="2413" y="2661"/>
                    <a:pt x="2456" y="2147"/>
                    <a:pt x="2502" y="1615"/>
                  </a:cubicBezTo>
                  <a:cubicBezTo>
                    <a:pt x="2543" y="1129"/>
                    <a:pt x="2582" y="661"/>
                    <a:pt x="2618" y="225"/>
                  </a:cubicBezTo>
                  <a:lnTo>
                    <a:pt x="2618" y="225"/>
                  </a:lnTo>
                  <a:cubicBezTo>
                    <a:pt x="3268" y="929"/>
                    <a:pt x="3829" y="1538"/>
                    <a:pt x="4243" y="1987"/>
                  </a:cubicBezTo>
                  <a:cubicBezTo>
                    <a:pt x="4449" y="2204"/>
                    <a:pt x="4615" y="2381"/>
                    <a:pt x="4741" y="2513"/>
                  </a:cubicBezTo>
                  <a:cubicBezTo>
                    <a:pt x="4854" y="2631"/>
                    <a:pt x="4919" y="2695"/>
                    <a:pt x="4927" y="2695"/>
                  </a:cubicBezTo>
                  <a:cubicBezTo>
                    <a:pt x="4928" y="2695"/>
                    <a:pt x="4928" y="2695"/>
                    <a:pt x="4928" y="2695"/>
                  </a:cubicBezTo>
                  <a:cubicBezTo>
                    <a:pt x="4932" y="2691"/>
                    <a:pt x="4875" y="2621"/>
                    <a:pt x="4765" y="2492"/>
                  </a:cubicBezTo>
                  <a:cubicBezTo>
                    <a:pt x="4644" y="2354"/>
                    <a:pt x="4484" y="2172"/>
                    <a:pt x="4287" y="1947"/>
                  </a:cubicBezTo>
                  <a:cubicBezTo>
                    <a:pt x="3865" y="1475"/>
                    <a:pt x="3285" y="830"/>
                    <a:pt x="2614" y="82"/>
                  </a:cubicBezTo>
                  <a:lnTo>
                    <a:pt x="254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9"/>
            <p:cNvSpPr/>
            <p:nvPr/>
          </p:nvSpPr>
          <p:spPr>
            <a:xfrm>
              <a:off x="4448263" y="1826775"/>
              <a:ext cx="79625" cy="132600"/>
            </a:xfrm>
            <a:custGeom>
              <a:rect b="b" l="l" r="r" t="t"/>
              <a:pathLst>
                <a:path extrusionOk="0" h="5304" w="3185">
                  <a:moveTo>
                    <a:pt x="2011" y="1"/>
                  </a:moveTo>
                  <a:cubicBezTo>
                    <a:pt x="2004" y="1"/>
                    <a:pt x="1950" y="74"/>
                    <a:pt x="1855" y="209"/>
                  </a:cubicBezTo>
                  <a:cubicBezTo>
                    <a:pt x="1753" y="361"/>
                    <a:pt x="1616" y="561"/>
                    <a:pt x="1447" y="808"/>
                  </a:cubicBezTo>
                  <a:cubicBezTo>
                    <a:pt x="1097" y="1336"/>
                    <a:pt x="617" y="2059"/>
                    <a:pt x="61" y="2895"/>
                  </a:cubicBezTo>
                  <a:lnTo>
                    <a:pt x="1" y="2986"/>
                  </a:lnTo>
                  <a:lnTo>
                    <a:pt x="109" y="2968"/>
                  </a:lnTo>
                  <a:cubicBezTo>
                    <a:pt x="570" y="2890"/>
                    <a:pt x="1070" y="2805"/>
                    <a:pt x="1590" y="2717"/>
                  </a:cubicBezTo>
                  <a:cubicBezTo>
                    <a:pt x="2077" y="2633"/>
                    <a:pt x="2548" y="2552"/>
                    <a:pt x="2986" y="2476"/>
                  </a:cubicBezTo>
                  <a:lnTo>
                    <a:pt x="2986" y="2476"/>
                  </a:lnTo>
                  <a:cubicBezTo>
                    <a:pt x="2465" y="3275"/>
                    <a:pt x="2016" y="3964"/>
                    <a:pt x="1686" y="4472"/>
                  </a:cubicBezTo>
                  <a:cubicBezTo>
                    <a:pt x="1527" y="4723"/>
                    <a:pt x="1397" y="4926"/>
                    <a:pt x="1300" y="5079"/>
                  </a:cubicBezTo>
                  <a:cubicBezTo>
                    <a:pt x="1212" y="5222"/>
                    <a:pt x="1166" y="5301"/>
                    <a:pt x="1171" y="5303"/>
                  </a:cubicBezTo>
                  <a:cubicBezTo>
                    <a:pt x="1171" y="5303"/>
                    <a:pt x="1171" y="5303"/>
                    <a:pt x="1171" y="5303"/>
                  </a:cubicBezTo>
                  <a:cubicBezTo>
                    <a:pt x="1177" y="5303"/>
                    <a:pt x="1232" y="5231"/>
                    <a:pt x="1326" y="5096"/>
                  </a:cubicBezTo>
                  <a:cubicBezTo>
                    <a:pt x="1429" y="4947"/>
                    <a:pt x="1566" y="4749"/>
                    <a:pt x="1735" y="4504"/>
                  </a:cubicBezTo>
                  <a:cubicBezTo>
                    <a:pt x="2086" y="3982"/>
                    <a:pt x="2567" y="3266"/>
                    <a:pt x="3124" y="2438"/>
                  </a:cubicBezTo>
                  <a:lnTo>
                    <a:pt x="3185" y="2347"/>
                  </a:lnTo>
                  <a:lnTo>
                    <a:pt x="3077" y="2365"/>
                  </a:lnTo>
                  <a:cubicBezTo>
                    <a:pt x="2609" y="2444"/>
                    <a:pt x="2100" y="2530"/>
                    <a:pt x="1573" y="2619"/>
                  </a:cubicBezTo>
                  <a:cubicBezTo>
                    <a:pt x="1093" y="2702"/>
                    <a:pt x="630" y="2783"/>
                    <a:pt x="199" y="2857"/>
                  </a:cubicBezTo>
                  <a:lnTo>
                    <a:pt x="199" y="2857"/>
                  </a:lnTo>
                  <a:cubicBezTo>
                    <a:pt x="718" y="2050"/>
                    <a:pt x="1166" y="1354"/>
                    <a:pt x="1497" y="841"/>
                  </a:cubicBezTo>
                  <a:cubicBezTo>
                    <a:pt x="1656" y="588"/>
                    <a:pt x="1785" y="381"/>
                    <a:pt x="1882" y="227"/>
                  </a:cubicBezTo>
                  <a:cubicBezTo>
                    <a:pt x="1970" y="83"/>
                    <a:pt x="2016" y="3"/>
                    <a:pt x="2011" y="1"/>
                  </a:cubicBezTo>
                  <a:cubicBezTo>
                    <a:pt x="2011" y="1"/>
                    <a:pt x="2011" y="1"/>
                    <a:pt x="20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9"/>
            <p:cNvSpPr/>
            <p:nvPr/>
          </p:nvSpPr>
          <p:spPr>
            <a:xfrm>
              <a:off x="4328513" y="1918925"/>
              <a:ext cx="79625" cy="132575"/>
            </a:xfrm>
            <a:custGeom>
              <a:rect b="b" l="l" r="r" t="t"/>
              <a:pathLst>
                <a:path extrusionOk="0" h="5303" w="3185">
                  <a:moveTo>
                    <a:pt x="2010" y="0"/>
                  </a:moveTo>
                  <a:cubicBezTo>
                    <a:pt x="2004" y="0"/>
                    <a:pt x="1949" y="73"/>
                    <a:pt x="1855" y="209"/>
                  </a:cubicBezTo>
                  <a:cubicBezTo>
                    <a:pt x="1752" y="360"/>
                    <a:pt x="1615" y="561"/>
                    <a:pt x="1447" y="808"/>
                  </a:cubicBezTo>
                  <a:cubicBezTo>
                    <a:pt x="1096" y="1335"/>
                    <a:pt x="616" y="2058"/>
                    <a:pt x="61" y="2895"/>
                  </a:cubicBezTo>
                  <a:lnTo>
                    <a:pt x="1" y="2986"/>
                  </a:lnTo>
                  <a:lnTo>
                    <a:pt x="1" y="2986"/>
                  </a:lnTo>
                  <a:lnTo>
                    <a:pt x="108" y="2967"/>
                  </a:lnTo>
                  <a:cubicBezTo>
                    <a:pt x="569" y="2890"/>
                    <a:pt x="1069" y="2805"/>
                    <a:pt x="1589" y="2717"/>
                  </a:cubicBezTo>
                  <a:cubicBezTo>
                    <a:pt x="2076" y="2633"/>
                    <a:pt x="2548" y="2551"/>
                    <a:pt x="2985" y="2476"/>
                  </a:cubicBezTo>
                  <a:lnTo>
                    <a:pt x="2985" y="2476"/>
                  </a:lnTo>
                  <a:cubicBezTo>
                    <a:pt x="2465" y="3274"/>
                    <a:pt x="2016" y="3963"/>
                    <a:pt x="1685" y="4472"/>
                  </a:cubicBezTo>
                  <a:cubicBezTo>
                    <a:pt x="1526" y="4721"/>
                    <a:pt x="1397" y="4926"/>
                    <a:pt x="1299" y="5078"/>
                  </a:cubicBezTo>
                  <a:cubicBezTo>
                    <a:pt x="1211" y="5222"/>
                    <a:pt x="1165" y="5299"/>
                    <a:pt x="1170" y="5303"/>
                  </a:cubicBezTo>
                  <a:cubicBezTo>
                    <a:pt x="1170" y="5303"/>
                    <a:pt x="1170" y="5303"/>
                    <a:pt x="1170" y="5303"/>
                  </a:cubicBezTo>
                  <a:cubicBezTo>
                    <a:pt x="1176" y="5303"/>
                    <a:pt x="1231" y="5231"/>
                    <a:pt x="1325" y="5096"/>
                  </a:cubicBezTo>
                  <a:cubicBezTo>
                    <a:pt x="1428" y="4947"/>
                    <a:pt x="1565" y="4748"/>
                    <a:pt x="1734" y="4504"/>
                  </a:cubicBezTo>
                  <a:cubicBezTo>
                    <a:pt x="2085" y="3982"/>
                    <a:pt x="2566" y="3266"/>
                    <a:pt x="3123" y="2437"/>
                  </a:cubicBezTo>
                  <a:lnTo>
                    <a:pt x="3184" y="2346"/>
                  </a:lnTo>
                  <a:lnTo>
                    <a:pt x="3076" y="2365"/>
                  </a:lnTo>
                  <a:cubicBezTo>
                    <a:pt x="2608" y="2443"/>
                    <a:pt x="2100" y="2530"/>
                    <a:pt x="1572" y="2619"/>
                  </a:cubicBezTo>
                  <a:cubicBezTo>
                    <a:pt x="1093" y="2702"/>
                    <a:pt x="629" y="2782"/>
                    <a:pt x="198" y="2856"/>
                  </a:cubicBezTo>
                  <a:lnTo>
                    <a:pt x="198" y="2856"/>
                  </a:lnTo>
                  <a:cubicBezTo>
                    <a:pt x="717" y="2050"/>
                    <a:pt x="1165" y="1354"/>
                    <a:pt x="1496" y="840"/>
                  </a:cubicBezTo>
                  <a:cubicBezTo>
                    <a:pt x="1655" y="587"/>
                    <a:pt x="1784" y="381"/>
                    <a:pt x="1881" y="226"/>
                  </a:cubicBezTo>
                  <a:cubicBezTo>
                    <a:pt x="1970" y="82"/>
                    <a:pt x="2015" y="3"/>
                    <a:pt x="2011" y="0"/>
                  </a:cubicBezTo>
                  <a:cubicBezTo>
                    <a:pt x="2010" y="0"/>
                    <a:pt x="2010" y="0"/>
                    <a:pt x="201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9"/>
            <p:cNvSpPr/>
            <p:nvPr/>
          </p:nvSpPr>
          <p:spPr>
            <a:xfrm>
              <a:off x="4587263" y="1825475"/>
              <a:ext cx="79650" cy="132600"/>
            </a:xfrm>
            <a:custGeom>
              <a:rect b="b" l="l" r="r" t="t"/>
              <a:pathLst>
                <a:path extrusionOk="0" h="5304" w="3186">
                  <a:moveTo>
                    <a:pt x="2011" y="0"/>
                  </a:moveTo>
                  <a:cubicBezTo>
                    <a:pt x="2004" y="0"/>
                    <a:pt x="1950" y="74"/>
                    <a:pt x="1855" y="209"/>
                  </a:cubicBezTo>
                  <a:cubicBezTo>
                    <a:pt x="1753" y="360"/>
                    <a:pt x="1616" y="561"/>
                    <a:pt x="1447" y="808"/>
                  </a:cubicBezTo>
                  <a:cubicBezTo>
                    <a:pt x="1097" y="1336"/>
                    <a:pt x="617" y="2058"/>
                    <a:pt x="61" y="2896"/>
                  </a:cubicBezTo>
                  <a:lnTo>
                    <a:pt x="1" y="2987"/>
                  </a:lnTo>
                  <a:lnTo>
                    <a:pt x="109" y="2968"/>
                  </a:lnTo>
                  <a:cubicBezTo>
                    <a:pt x="570" y="2890"/>
                    <a:pt x="1070" y="2805"/>
                    <a:pt x="1590" y="2717"/>
                  </a:cubicBezTo>
                  <a:cubicBezTo>
                    <a:pt x="2077" y="2633"/>
                    <a:pt x="2549" y="2552"/>
                    <a:pt x="2986" y="2476"/>
                  </a:cubicBezTo>
                  <a:lnTo>
                    <a:pt x="2986" y="2476"/>
                  </a:lnTo>
                  <a:cubicBezTo>
                    <a:pt x="2466" y="3275"/>
                    <a:pt x="2017" y="3964"/>
                    <a:pt x="1686" y="4472"/>
                  </a:cubicBezTo>
                  <a:cubicBezTo>
                    <a:pt x="1527" y="4722"/>
                    <a:pt x="1398" y="4926"/>
                    <a:pt x="1300" y="5079"/>
                  </a:cubicBezTo>
                  <a:cubicBezTo>
                    <a:pt x="1212" y="5222"/>
                    <a:pt x="1166" y="5300"/>
                    <a:pt x="1171" y="5303"/>
                  </a:cubicBezTo>
                  <a:cubicBezTo>
                    <a:pt x="1171" y="5303"/>
                    <a:pt x="1171" y="5303"/>
                    <a:pt x="1171" y="5303"/>
                  </a:cubicBezTo>
                  <a:cubicBezTo>
                    <a:pt x="1178" y="5303"/>
                    <a:pt x="1232" y="5231"/>
                    <a:pt x="1326" y="5097"/>
                  </a:cubicBezTo>
                  <a:cubicBezTo>
                    <a:pt x="1429" y="4947"/>
                    <a:pt x="1566" y="4749"/>
                    <a:pt x="1735" y="4504"/>
                  </a:cubicBezTo>
                  <a:cubicBezTo>
                    <a:pt x="2086" y="3982"/>
                    <a:pt x="2567" y="3266"/>
                    <a:pt x="3124" y="2437"/>
                  </a:cubicBezTo>
                  <a:lnTo>
                    <a:pt x="3185" y="2347"/>
                  </a:lnTo>
                  <a:lnTo>
                    <a:pt x="3077" y="2365"/>
                  </a:lnTo>
                  <a:cubicBezTo>
                    <a:pt x="2609" y="2444"/>
                    <a:pt x="2101" y="2530"/>
                    <a:pt x="1573" y="2620"/>
                  </a:cubicBezTo>
                  <a:cubicBezTo>
                    <a:pt x="1093" y="2702"/>
                    <a:pt x="630" y="2782"/>
                    <a:pt x="199" y="2857"/>
                  </a:cubicBezTo>
                  <a:lnTo>
                    <a:pt x="199" y="2857"/>
                  </a:lnTo>
                  <a:cubicBezTo>
                    <a:pt x="718" y="2051"/>
                    <a:pt x="1166" y="1354"/>
                    <a:pt x="1497" y="840"/>
                  </a:cubicBezTo>
                  <a:cubicBezTo>
                    <a:pt x="1656" y="587"/>
                    <a:pt x="1785" y="382"/>
                    <a:pt x="1882" y="227"/>
                  </a:cubicBezTo>
                  <a:cubicBezTo>
                    <a:pt x="1971" y="82"/>
                    <a:pt x="2016" y="3"/>
                    <a:pt x="2012" y="0"/>
                  </a:cubicBezTo>
                  <a:cubicBezTo>
                    <a:pt x="2011" y="0"/>
                    <a:pt x="2011" y="0"/>
                    <a:pt x="201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9"/>
            <p:cNvSpPr/>
            <p:nvPr/>
          </p:nvSpPr>
          <p:spPr>
            <a:xfrm>
              <a:off x="3981263" y="1749350"/>
              <a:ext cx="79625" cy="132600"/>
            </a:xfrm>
            <a:custGeom>
              <a:rect b="b" l="l" r="r" t="t"/>
              <a:pathLst>
                <a:path extrusionOk="0" h="5304" w="3185">
                  <a:moveTo>
                    <a:pt x="2010" y="1"/>
                  </a:moveTo>
                  <a:cubicBezTo>
                    <a:pt x="2004" y="1"/>
                    <a:pt x="1950" y="74"/>
                    <a:pt x="1855" y="209"/>
                  </a:cubicBezTo>
                  <a:cubicBezTo>
                    <a:pt x="1752" y="361"/>
                    <a:pt x="1615" y="561"/>
                    <a:pt x="1447" y="808"/>
                  </a:cubicBezTo>
                  <a:cubicBezTo>
                    <a:pt x="1097" y="1337"/>
                    <a:pt x="616" y="2059"/>
                    <a:pt x="61" y="2896"/>
                  </a:cubicBezTo>
                  <a:lnTo>
                    <a:pt x="1" y="2987"/>
                  </a:lnTo>
                  <a:lnTo>
                    <a:pt x="108" y="2969"/>
                  </a:lnTo>
                  <a:cubicBezTo>
                    <a:pt x="569" y="2890"/>
                    <a:pt x="1070" y="2805"/>
                    <a:pt x="1589" y="2717"/>
                  </a:cubicBezTo>
                  <a:cubicBezTo>
                    <a:pt x="2078" y="2633"/>
                    <a:pt x="2548" y="2552"/>
                    <a:pt x="2986" y="2477"/>
                  </a:cubicBezTo>
                  <a:lnTo>
                    <a:pt x="2986" y="2477"/>
                  </a:lnTo>
                  <a:cubicBezTo>
                    <a:pt x="2466" y="3275"/>
                    <a:pt x="2017" y="3964"/>
                    <a:pt x="1685" y="4472"/>
                  </a:cubicBezTo>
                  <a:cubicBezTo>
                    <a:pt x="1526" y="4723"/>
                    <a:pt x="1397" y="4926"/>
                    <a:pt x="1299" y="5080"/>
                  </a:cubicBezTo>
                  <a:cubicBezTo>
                    <a:pt x="1211" y="5222"/>
                    <a:pt x="1166" y="5301"/>
                    <a:pt x="1170" y="5303"/>
                  </a:cubicBezTo>
                  <a:cubicBezTo>
                    <a:pt x="1170" y="5303"/>
                    <a:pt x="1170" y="5303"/>
                    <a:pt x="1170" y="5303"/>
                  </a:cubicBezTo>
                  <a:cubicBezTo>
                    <a:pt x="1178" y="5303"/>
                    <a:pt x="1232" y="5231"/>
                    <a:pt x="1326" y="5097"/>
                  </a:cubicBezTo>
                  <a:cubicBezTo>
                    <a:pt x="1429" y="4948"/>
                    <a:pt x="1566" y="4749"/>
                    <a:pt x="1734" y="4504"/>
                  </a:cubicBezTo>
                  <a:cubicBezTo>
                    <a:pt x="2086" y="3982"/>
                    <a:pt x="2566" y="3267"/>
                    <a:pt x="3124" y="2438"/>
                  </a:cubicBezTo>
                  <a:lnTo>
                    <a:pt x="3184" y="2347"/>
                  </a:lnTo>
                  <a:lnTo>
                    <a:pt x="3076" y="2365"/>
                  </a:lnTo>
                  <a:cubicBezTo>
                    <a:pt x="2609" y="2445"/>
                    <a:pt x="2101" y="2530"/>
                    <a:pt x="1572" y="2620"/>
                  </a:cubicBezTo>
                  <a:cubicBezTo>
                    <a:pt x="1093" y="2702"/>
                    <a:pt x="630" y="2783"/>
                    <a:pt x="198" y="2857"/>
                  </a:cubicBezTo>
                  <a:lnTo>
                    <a:pt x="198" y="2857"/>
                  </a:lnTo>
                  <a:cubicBezTo>
                    <a:pt x="717" y="2051"/>
                    <a:pt x="1166" y="1354"/>
                    <a:pt x="1496" y="841"/>
                  </a:cubicBezTo>
                  <a:cubicBezTo>
                    <a:pt x="1655" y="588"/>
                    <a:pt x="1785" y="382"/>
                    <a:pt x="1882" y="227"/>
                  </a:cubicBezTo>
                  <a:cubicBezTo>
                    <a:pt x="1970" y="83"/>
                    <a:pt x="2015" y="3"/>
                    <a:pt x="2011" y="1"/>
                  </a:cubicBezTo>
                  <a:cubicBezTo>
                    <a:pt x="2011" y="1"/>
                    <a:pt x="2011" y="1"/>
                    <a:pt x="201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9"/>
            <p:cNvSpPr/>
            <p:nvPr/>
          </p:nvSpPr>
          <p:spPr>
            <a:xfrm>
              <a:off x="3843413" y="2095225"/>
              <a:ext cx="119750" cy="80650"/>
            </a:xfrm>
            <a:custGeom>
              <a:rect b="b" l="l" r="r" t="t"/>
              <a:pathLst>
                <a:path extrusionOk="0" h="3226" w="4790">
                  <a:moveTo>
                    <a:pt x="2600" y="1"/>
                  </a:moveTo>
                  <a:lnTo>
                    <a:pt x="2584" y="110"/>
                  </a:lnTo>
                  <a:cubicBezTo>
                    <a:pt x="2514" y="579"/>
                    <a:pt x="2438" y="1089"/>
                    <a:pt x="2358" y="1618"/>
                  </a:cubicBezTo>
                  <a:cubicBezTo>
                    <a:pt x="2288" y="2100"/>
                    <a:pt x="2220" y="2565"/>
                    <a:pt x="2157" y="2999"/>
                  </a:cubicBezTo>
                  <a:lnTo>
                    <a:pt x="2157" y="2999"/>
                  </a:lnTo>
                  <a:cubicBezTo>
                    <a:pt x="1553" y="2254"/>
                    <a:pt x="1030" y="1611"/>
                    <a:pt x="644" y="1137"/>
                  </a:cubicBezTo>
                  <a:cubicBezTo>
                    <a:pt x="453" y="908"/>
                    <a:pt x="298" y="721"/>
                    <a:pt x="181" y="580"/>
                  </a:cubicBezTo>
                  <a:cubicBezTo>
                    <a:pt x="74" y="455"/>
                    <a:pt x="13" y="387"/>
                    <a:pt x="6" y="387"/>
                  </a:cubicBezTo>
                  <a:cubicBezTo>
                    <a:pt x="6" y="387"/>
                    <a:pt x="5" y="387"/>
                    <a:pt x="5" y="387"/>
                  </a:cubicBezTo>
                  <a:cubicBezTo>
                    <a:pt x="1" y="391"/>
                    <a:pt x="54" y="466"/>
                    <a:pt x="156" y="600"/>
                  </a:cubicBezTo>
                  <a:cubicBezTo>
                    <a:pt x="267" y="745"/>
                    <a:pt x="416" y="937"/>
                    <a:pt x="598" y="1174"/>
                  </a:cubicBezTo>
                  <a:cubicBezTo>
                    <a:pt x="991" y="1672"/>
                    <a:pt x="1529" y="2352"/>
                    <a:pt x="2152" y="3140"/>
                  </a:cubicBezTo>
                  <a:lnTo>
                    <a:pt x="2219" y="3226"/>
                  </a:lnTo>
                  <a:lnTo>
                    <a:pt x="2235" y="3118"/>
                  </a:lnTo>
                  <a:cubicBezTo>
                    <a:pt x="2304" y="2655"/>
                    <a:pt x="2379" y="2153"/>
                    <a:pt x="2457" y="1633"/>
                  </a:cubicBezTo>
                  <a:cubicBezTo>
                    <a:pt x="2528" y="1142"/>
                    <a:pt x="2598" y="669"/>
                    <a:pt x="2662" y="230"/>
                  </a:cubicBezTo>
                  <a:lnTo>
                    <a:pt x="2662" y="230"/>
                  </a:lnTo>
                  <a:cubicBezTo>
                    <a:pt x="3258" y="973"/>
                    <a:pt x="3774" y="1614"/>
                    <a:pt x="4154" y="2087"/>
                  </a:cubicBezTo>
                  <a:cubicBezTo>
                    <a:pt x="4343" y="2315"/>
                    <a:pt x="4497" y="2501"/>
                    <a:pt x="4612" y="2642"/>
                  </a:cubicBezTo>
                  <a:cubicBezTo>
                    <a:pt x="4718" y="2768"/>
                    <a:pt x="4778" y="2835"/>
                    <a:pt x="4785" y="2835"/>
                  </a:cubicBezTo>
                  <a:cubicBezTo>
                    <a:pt x="4785" y="2835"/>
                    <a:pt x="4785" y="2835"/>
                    <a:pt x="4785" y="2835"/>
                  </a:cubicBezTo>
                  <a:cubicBezTo>
                    <a:pt x="4789" y="2831"/>
                    <a:pt x="4737" y="2756"/>
                    <a:pt x="4636" y="2622"/>
                  </a:cubicBezTo>
                  <a:cubicBezTo>
                    <a:pt x="4526" y="2478"/>
                    <a:pt x="4381" y="2286"/>
                    <a:pt x="4201" y="2050"/>
                  </a:cubicBezTo>
                  <a:cubicBezTo>
                    <a:pt x="3813" y="1554"/>
                    <a:pt x="3282" y="875"/>
                    <a:pt x="2668" y="87"/>
                  </a:cubicBezTo>
                  <a:lnTo>
                    <a:pt x="260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9"/>
            <p:cNvSpPr/>
            <p:nvPr/>
          </p:nvSpPr>
          <p:spPr>
            <a:xfrm>
              <a:off x="4154388" y="1874600"/>
              <a:ext cx="118525" cy="63300"/>
            </a:xfrm>
            <a:custGeom>
              <a:rect b="b" l="l" r="r" t="t"/>
              <a:pathLst>
                <a:path extrusionOk="0" h="2532" w="4741">
                  <a:moveTo>
                    <a:pt x="4687" y="1"/>
                  </a:moveTo>
                  <a:cubicBezTo>
                    <a:pt x="4644" y="1"/>
                    <a:pt x="4574" y="3"/>
                    <a:pt x="4480" y="6"/>
                  </a:cubicBezTo>
                  <a:cubicBezTo>
                    <a:pt x="4297" y="15"/>
                    <a:pt x="4054" y="26"/>
                    <a:pt x="3756" y="41"/>
                  </a:cubicBezTo>
                  <a:cubicBezTo>
                    <a:pt x="3123" y="79"/>
                    <a:pt x="2257" y="132"/>
                    <a:pt x="1254" y="192"/>
                  </a:cubicBezTo>
                  <a:lnTo>
                    <a:pt x="1146" y="198"/>
                  </a:lnTo>
                  <a:lnTo>
                    <a:pt x="1226" y="273"/>
                  </a:lnTo>
                  <a:cubicBezTo>
                    <a:pt x="1565" y="595"/>
                    <a:pt x="1935" y="943"/>
                    <a:pt x="2318" y="1304"/>
                  </a:cubicBezTo>
                  <a:cubicBezTo>
                    <a:pt x="2679" y="1644"/>
                    <a:pt x="3028" y="1970"/>
                    <a:pt x="3352" y="2274"/>
                  </a:cubicBezTo>
                  <a:lnTo>
                    <a:pt x="3352" y="2274"/>
                  </a:lnTo>
                  <a:cubicBezTo>
                    <a:pt x="2401" y="2340"/>
                    <a:pt x="1580" y="2397"/>
                    <a:pt x="975" y="2438"/>
                  </a:cubicBezTo>
                  <a:cubicBezTo>
                    <a:pt x="679" y="2462"/>
                    <a:pt x="439" y="2481"/>
                    <a:pt x="258" y="2496"/>
                  </a:cubicBezTo>
                  <a:cubicBezTo>
                    <a:pt x="91" y="2512"/>
                    <a:pt x="1" y="2522"/>
                    <a:pt x="2" y="2528"/>
                  </a:cubicBezTo>
                  <a:cubicBezTo>
                    <a:pt x="2" y="2531"/>
                    <a:pt x="22" y="2532"/>
                    <a:pt x="63" y="2532"/>
                  </a:cubicBezTo>
                  <a:cubicBezTo>
                    <a:pt x="107" y="2532"/>
                    <a:pt x="173" y="2530"/>
                    <a:pt x="260" y="2528"/>
                  </a:cubicBezTo>
                  <a:cubicBezTo>
                    <a:pt x="442" y="2520"/>
                    <a:pt x="683" y="2509"/>
                    <a:pt x="979" y="2497"/>
                  </a:cubicBezTo>
                  <a:cubicBezTo>
                    <a:pt x="1607" y="2462"/>
                    <a:pt x="2468" y="2415"/>
                    <a:pt x="3465" y="2361"/>
                  </a:cubicBezTo>
                  <a:lnTo>
                    <a:pt x="3574" y="2355"/>
                  </a:lnTo>
                  <a:lnTo>
                    <a:pt x="3495" y="2279"/>
                  </a:lnTo>
                  <a:cubicBezTo>
                    <a:pt x="3150" y="1953"/>
                    <a:pt x="2775" y="1600"/>
                    <a:pt x="2386" y="1233"/>
                  </a:cubicBezTo>
                  <a:cubicBezTo>
                    <a:pt x="2031" y="900"/>
                    <a:pt x="1688" y="577"/>
                    <a:pt x="1368" y="278"/>
                  </a:cubicBezTo>
                  <a:lnTo>
                    <a:pt x="1368" y="278"/>
                  </a:lnTo>
                  <a:cubicBezTo>
                    <a:pt x="2325" y="207"/>
                    <a:pt x="3151" y="145"/>
                    <a:pt x="3759" y="100"/>
                  </a:cubicBezTo>
                  <a:cubicBezTo>
                    <a:pt x="4057" y="74"/>
                    <a:pt x="4300" y="53"/>
                    <a:pt x="4482" y="38"/>
                  </a:cubicBezTo>
                  <a:cubicBezTo>
                    <a:pt x="4650" y="21"/>
                    <a:pt x="4741" y="10"/>
                    <a:pt x="4740" y="4"/>
                  </a:cubicBezTo>
                  <a:cubicBezTo>
                    <a:pt x="4740" y="2"/>
                    <a:pt x="4722" y="1"/>
                    <a:pt x="468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9"/>
            <p:cNvSpPr/>
            <p:nvPr/>
          </p:nvSpPr>
          <p:spPr>
            <a:xfrm>
              <a:off x="4167413" y="2103425"/>
              <a:ext cx="120875" cy="80825"/>
            </a:xfrm>
            <a:custGeom>
              <a:rect b="b" l="l" r="r" t="t"/>
              <a:pathLst>
                <a:path extrusionOk="0" h="3233" w="4835">
                  <a:moveTo>
                    <a:pt x="2591" y="0"/>
                  </a:moveTo>
                  <a:lnTo>
                    <a:pt x="2578" y="109"/>
                  </a:lnTo>
                  <a:cubicBezTo>
                    <a:pt x="2516" y="580"/>
                    <a:pt x="2450" y="1091"/>
                    <a:pt x="2381" y="1621"/>
                  </a:cubicBezTo>
                  <a:cubicBezTo>
                    <a:pt x="2321" y="2105"/>
                    <a:pt x="2262" y="2571"/>
                    <a:pt x="2207" y="3005"/>
                  </a:cubicBezTo>
                  <a:lnTo>
                    <a:pt x="2207" y="3005"/>
                  </a:lnTo>
                  <a:cubicBezTo>
                    <a:pt x="1587" y="2273"/>
                    <a:pt x="1052" y="1641"/>
                    <a:pt x="658" y="1175"/>
                  </a:cubicBezTo>
                  <a:cubicBezTo>
                    <a:pt x="462" y="949"/>
                    <a:pt x="303" y="766"/>
                    <a:pt x="183" y="627"/>
                  </a:cubicBezTo>
                  <a:cubicBezTo>
                    <a:pt x="74" y="504"/>
                    <a:pt x="12" y="437"/>
                    <a:pt x="5" y="437"/>
                  </a:cubicBezTo>
                  <a:cubicBezTo>
                    <a:pt x="5" y="437"/>
                    <a:pt x="4" y="437"/>
                    <a:pt x="4" y="437"/>
                  </a:cubicBezTo>
                  <a:cubicBezTo>
                    <a:pt x="0" y="441"/>
                    <a:pt x="55" y="514"/>
                    <a:pt x="159" y="648"/>
                  </a:cubicBezTo>
                  <a:cubicBezTo>
                    <a:pt x="273" y="790"/>
                    <a:pt x="425" y="980"/>
                    <a:pt x="613" y="1213"/>
                  </a:cubicBezTo>
                  <a:cubicBezTo>
                    <a:pt x="1015" y="1702"/>
                    <a:pt x="1566" y="2372"/>
                    <a:pt x="2204" y="3149"/>
                  </a:cubicBezTo>
                  <a:lnTo>
                    <a:pt x="2273" y="3232"/>
                  </a:lnTo>
                  <a:lnTo>
                    <a:pt x="2287" y="3124"/>
                  </a:lnTo>
                  <a:cubicBezTo>
                    <a:pt x="2347" y="2660"/>
                    <a:pt x="2412" y="2157"/>
                    <a:pt x="2480" y="1634"/>
                  </a:cubicBezTo>
                  <a:cubicBezTo>
                    <a:pt x="2542" y="1143"/>
                    <a:pt x="2602" y="669"/>
                    <a:pt x="2657" y="228"/>
                  </a:cubicBezTo>
                  <a:lnTo>
                    <a:pt x="2657" y="228"/>
                  </a:lnTo>
                  <a:cubicBezTo>
                    <a:pt x="3269" y="959"/>
                    <a:pt x="3796" y="1590"/>
                    <a:pt x="4186" y="2055"/>
                  </a:cubicBezTo>
                  <a:cubicBezTo>
                    <a:pt x="4379" y="2280"/>
                    <a:pt x="4536" y="2463"/>
                    <a:pt x="4654" y="2601"/>
                  </a:cubicBezTo>
                  <a:cubicBezTo>
                    <a:pt x="4762" y="2725"/>
                    <a:pt x="4824" y="2791"/>
                    <a:pt x="4831" y="2791"/>
                  </a:cubicBezTo>
                  <a:cubicBezTo>
                    <a:pt x="4831" y="2791"/>
                    <a:pt x="4831" y="2791"/>
                    <a:pt x="4831" y="2791"/>
                  </a:cubicBezTo>
                  <a:cubicBezTo>
                    <a:pt x="4835" y="2787"/>
                    <a:pt x="4781" y="2714"/>
                    <a:pt x="4678" y="2581"/>
                  </a:cubicBezTo>
                  <a:cubicBezTo>
                    <a:pt x="4566" y="2439"/>
                    <a:pt x="4415" y="2250"/>
                    <a:pt x="4231" y="2018"/>
                  </a:cubicBezTo>
                  <a:cubicBezTo>
                    <a:pt x="3834" y="1529"/>
                    <a:pt x="3290" y="860"/>
                    <a:pt x="2660" y="85"/>
                  </a:cubicBezTo>
                  <a:lnTo>
                    <a:pt x="259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9"/>
            <p:cNvSpPr/>
            <p:nvPr/>
          </p:nvSpPr>
          <p:spPr>
            <a:xfrm>
              <a:off x="3860713" y="1938500"/>
              <a:ext cx="118525" cy="63300"/>
            </a:xfrm>
            <a:custGeom>
              <a:rect b="b" l="l" r="r" t="t"/>
              <a:pathLst>
                <a:path extrusionOk="0" h="2532" w="4741">
                  <a:moveTo>
                    <a:pt x="4687" y="1"/>
                  </a:moveTo>
                  <a:cubicBezTo>
                    <a:pt x="4644" y="1"/>
                    <a:pt x="4574" y="2"/>
                    <a:pt x="4480" y="6"/>
                  </a:cubicBezTo>
                  <a:cubicBezTo>
                    <a:pt x="4297" y="14"/>
                    <a:pt x="4054" y="27"/>
                    <a:pt x="3756" y="41"/>
                  </a:cubicBezTo>
                  <a:cubicBezTo>
                    <a:pt x="3124" y="79"/>
                    <a:pt x="2258" y="131"/>
                    <a:pt x="1254" y="192"/>
                  </a:cubicBezTo>
                  <a:lnTo>
                    <a:pt x="1146" y="199"/>
                  </a:lnTo>
                  <a:lnTo>
                    <a:pt x="1226" y="274"/>
                  </a:lnTo>
                  <a:cubicBezTo>
                    <a:pt x="1566" y="594"/>
                    <a:pt x="1934" y="943"/>
                    <a:pt x="2318" y="1304"/>
                  </a:cubicBezTo>
                  <a:cubicBezTo>
                    <a:pt x="2679" y="1643"/>
                    <a:pt x="3028" y="1970"/>
                    <a:pt x="3352" y="2274"/>
                  </a:cubicBezTo>
                  <a:lnTo>
                    <a:pt x="3352" y="2274"/>
                  </a:lnTo>
                  <a:cubicBezTo>
                    <a:pt x="2401" y="2340"/>
                    <a:pt x="1581" y="2396"/>
                    <a:pt x="975" y="2438"/>
                  </a:cubicBezTo>
                  <a:cubicBezTo>
                    <a:pt x="680" y="2462"/>
                    <a:pt x="439" y="2481"/>
                    <a:pt x="258" y="2496"/>
                  </a:cubicBezTo>
                  <a:cubicBezTo>
                    <a:pt x="91" y="2512"/>
                    <a:pt x="1" y="2522"/>
                    <a:pt x="1" y="2528"/>
                  </a:cubicBezTo>
                  <a:cubicBezTo>
                    <a:pt x="1" y="2531"/>
                    <a:pt x="20" y="2532"/>
                    <a:pt x="57" y="2532"/>
                  </a:cubicBezTo>
                  <a:cubicBezTo>
                    <a:pt x="101" y="2532"/>
                    <a:pt x="169" y="2530"/>
                    <a:pt x="260" y="2527"/>
                  </a:cubicBezTo>
                  <a:cubicBezTo>
                    <a:pt x="441" y="2520"/>
                    <a:pt x="682" y="2510"/>
                    <a:pt x="979" y="2497"/>
                  </a:cubicBezTo>
                  <a:cubicBezTo>
                    <a:pt x="1607" y="2462"/>
                    <a:pt x="2468" y="2415"/>
                    <a:pt x="3466" y="2361"/>
                  </a:cubicBezTo>
                  <a:lnTo>
                    <a:pt x="3575" y="2354"/>
                  </a:lnTo>
                  <a:lnTo>
                    <a:pt x="3495" y="2279"/>
                  </a:lnTo>
                  <a:cubicBezTo>
                    <a:pt x="3150" y="1954"/>
                    <a:pt x="2775" y="1600"/>
                    <a:pt x="2386" y="1232"/>
                  </a:cubicBezTo>
                  <a:cubicBezTo>
                    <a:pt x="2031" y="899"/>
                    <a:pt x="1688" y="577"/>
                    <a:pt x="1368" y="278"/>
                  </a:cubicBezTo>
                  <a:lnTo>
                    <a:pt x="1368" y="278"/>
                  </a:lnTo>
                  <a:cubicBezTo>
                    <a:pt x="2324" y="207"/>
                    <a:pt x="3151" y="146"/>
                    <a:pt x="3759" y="100"/>
                  </a:cubicBezTo>
                  <a:cubicBezTo>
                    <a:pt x="4057" y="74"/>
                    <a:pt x="4300" y="53"/>
                    <a:pt x="4481" y="37"/>
                  </a:cubicBezTo>
                  <a:cubicBezTo>
                    <a:pt x="4650" y="21"/>
                    <a:pt x="4741" y="9"/>
                    <a:pt x="4740" y="4"/>
                  </a:cubicBezTo>
                  <a:cubicBezTo>
                    <a:pt x="4740" y="2"/>
                    <a:pt x="4722" y="1"/>
                    <a:pt x="468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9"/>
            <p:cNvSpPr/>
            <p:nvPr/>
          </p:nvSpPr>
          <p:spPr>
            <a:xfrm>
              <a:off x="4022513" y="2108850"/>
              <a:ext cx="118500" cy="63325"/>
            </a:xfrm>
            <a:custGeom>
              <a:rect b="b" l="l" r="r" t="t"/>
              <a:pathLst>
                <a:path extrusionOk="0" h="2533" w="4740">
                  <a:moveTo>
                    <a:pt x="4685" y="1"/>
                  </a:moveTo>
                  <a:cubicBezTo>
                    <a:pt x="4641" y="1"/>
                    <a:pt x="4572" y="3"/>
                    <a:pt x="4478" y="7"/>
                  </a:cubicBezTo>
                  <a:cubicBezTo>
                    <a:pt x="4296" y="15"/>
                    <a:pt x="4053" y="27"/>
                    <a:pt x="3755" y="41"/>
                  </a:cubicBezTo>
                  <a:cubicBezTo>
                    <a:pt x="3122" y="80"/>
                    <a:pt x="2256" y="132"/>
                    <a:pt x="1254" y="193"/>
                  </a:cubicBezTo>
                  <a:lnTo>
                    <a:pt x="1145" y="199"/>
                  </a:lnTo>
                  <a:lnTo>
                    <a:pt x="1224" y="274"/>
                  </a:lnTo>
                  <a:cubicBezTo>
                    <a:pt x="1565" y="595"/>
                    <a:pt x="1934" y="943"/>
                    <a:pt x="2317" y="1305"/>
                  </a:cubicBezTo>
                  <a:cubicBezTo>
                    <a:pt x="2678" y="1643"/>
                    <a:pt x="3027" y="1970"/>
                    <a:pt x="3351" y="2275"/>
                  </a:cubicBezTo>
                  <a:lnTo>
                    <a:pt x="3351" y="2275"/>
                  </a:lnTo>
                  <a:cubicBezTo>
                    <a:pt x="2401" y="2340"/>
                    <a:pt x="1580" y="2397"/>
                    <a:pt x="975" y="2438"/>
                  </a:cubicBezTo>
                  <a:cubicBezTo>
                    <a:pt x="679" y="2463"/>
                    <a:pt x="438" y="2482"/>
                    <a:pt x="257" y="2497"/>
                  </a:cubicBezTo>
                  <a:cubicBezTo>
                    <a:pt x="90" y="2512"/>
                    <a:pt x="0" y="2523"/>
                    <a:pt x="0" y="2528"/>
                  </a:cubicBezTo>
                  <a:cubicBezTo>
                    <a:pt x="1" y="2531"/>
                    <a:pt x="22" y="2532"/>
                    <a:pt x="62" y="2532"/>
                  </a:cubicBezTo>
                  <a:cubicBezTo>
                    <a:pt x="106" y="2532"/>
                    <a:pt x="172" y="2531"/>
                    <a:pt x="259" y="2528"/>
                  </a:cubicBezTo>
                  <a:cubicBezTo>
                    <a:pt x="440" y="2520"/>
                    <a:pt x="681" y="2510"/>
                    <a:pt x="978" y="2498"/>
                  </a:cubicBezTo>
                  <a:cubicBezTo>
                    <a:pt x="1607" y="2463"/>
                    <a:pt x="2468" y="2416"/>
                    <a:pt x="3465" y="2361"/>
                  </a:cubicBezTo>
                  <a:lnTo>
                    <a:pt x="3574" y="2355"/>
                  </a:lnTo>
                  <a:lnTo>
                    <a:pt x="3494" y="2279"/>
                  </a:lnTo>
                  <a:cubicBezTo>
                    <a:pt x="3149" y="1954"/>
                    <a:pt x="2774" y="1600"/>
                    <a:pt x="2385" y="1232"/>
                  </a:cubicBezTo>
                  <a:cubicBezTo>
                    <a:pt x="2030" y="900"/>
                    <a:pt x="1686" y="578"/>
                    <a:pt x="1368" y="279"/>
                  </a:cubicBezTo>
                  <a:lnTo>
                    <a:pt x="1368" y="279"/>
                  </a:lnTo>
                  <a:cubicBezTo>
                    <a:pt x="2324" y="207"/>
                    <a:pt x="3150" y="145"/>
                    <a:pt x="3759" y="100"/>
                  </a:cubicBezTo>
                  <a:cubicBezTo>
                    <a:pt x="4057" y="75"/>
                    <a:pt x="4299" y="54"/>
                    <a:pt x="4481" y="38"/>
                  </a:cubicBezTo>
                  <a:cubicBezTo>
                    <a:pt x="4649" y="21"/>
                    <a:pt x="4740" y="10"/>
                    <a:pt x="4740" y="5"/>
                  </a:cubicBezTo>
                  <a:cubicBezTo>
                    <a:pt x="4739" y="2"/>
                    <a:pt x="4721" y="1"/>
                    <a:pt x="468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9"/>
            <p:cNvSpPr/>
            <p:nvPr/>
          </p:nvSpPr>
          <p:spPr>
            <a:xfrm>
              <a:off x="4387738" y="1675400"/>
              <a:ext cx="118500" cy="63325"/>
            </a:xfrm>
            <a:custGeom>
              <a:rect b="b" l="l" r="r" t="t"/>
              <a:pathLst>
                <a:path extrusionOk="0" h="2533" w="4740">
                  <a:moveTo>
                    <a:pt x="4685" y="1"/>
                  </a:moveTo>
                  <a:cubicBezTo>
                    <a:pt x="4641" y="1"/>
                    <a:pt x="4571" y="3"/>
                    <a:pt x="4479" y="7"/>
                  </a:cubicBezTo>
                  <a:cubicBezTo>
                    <a:pt x="4296" y="15"/>
                    <a:pt x="4053" y="27"/>
                    <a:pt x="3755" y="42"/>
                  </a:cubicBezTo>
                  <a:cubicBezTo>
                    <a:pt x="3123" y="80"/>
                    <a:pt x="2257" y="132"/>
                    <a:pt x="1254" y="193"/>
                  </a:cubicBezTo>
                  <a:lnTo>
                    <a:pt x="1145" y="199"/>
                  </a:lnTo>
                  <a:lnTo>
                    <a:pt x="1225" y="274"/>
                  </a:lnTo>
                  <a:cubicBezTo>
                    <a:pt x="1565" y="595"/>
                    <a:pt x="1934" y="944"/>
                    <a:pt x="2318" y="1305"/>
                  </a:cubicBezTo>
                  <a:cubicBezTo>
                    <a:pt x="2679" y="1643"/>
                    <a:pt x="3027" y="1970"/>
                    <a:pt x="3351" y="2275"/>
                  </a:cubicBezTo>
                  <a:lnTo>
                    <a:pt x="3351" y="2275"/>
                  </a:lnTo>
                  <a:cubicBezTo>
                    <a:pt x="2400" y="2340"/>
                    <a:pt x="1580" y="2397"/>
                    <a:pt x="975" y="2438"/>
                  </a:cubicBezTo>
                  <a:cubicBezTo>
                    <a:pt x="679" y="2463"/>
                    <a:pt x="438" y="2482"/>
                    <a:pt x="257" y="2497"/>
                  </a:cubicBezTo>
                  <a:cubicBezTo>
                    <a:pt x="90" y="2512"/>
                    <a:pt x="0" y="2523"/>
                    <a:pt x="0" y="2528"/>
                  </a:cubicBezTo>
                  <a:cubicBezTo>
                    <a:pt x="1" y="2531"/>
                    <a:pt x="24" y="2532"/>
                    <a:pt x="68" y="2532"/>
                  </a:cubicBezTo>
                  <a:cubicBezTo>
                    <a:pt x="111" y="2532"/>
                    <a:pt x="176" y="2531"/>
                    <a:pt x="260" y="2528"/>
                  </a:cubicBezTo>
                  <a:cubicBezTo>
                    <a:pt x="440" y="2520"/>
                    <a:pt x="681" y="2510"/>
                    <a:pt x="978" y="2498"/>
                  </a:cubicBezTo>
                  <a:cubicBezTo>
                    <a:pt x="1607" y="2463"/>
                    <a:pt x="2468" y="2416"/>
                    <a:pt x="3465" y="2361"/>
                  </a:cubicBezTo>
                  <a:lnTo>
                    <a:pt x="3574" y="2355"/>
                  </a:lnTo>
                  <a:lnTo>
                    <a:pt x="3494" y="2279"/>
                  </a:lnTo>
                  <a:cubicBezTo>
                    <a:pt x="3149" y="1954"/>
                    <a:pt x="2774" y="1600"/>
                    <a:pt x="2385" y="1233"/>
                  </a:cubicBezTo>
                  <a:cubicBezTo>
                    <a:pt x="2030" y="900"/>
                    <a:pt x="1687" y="579"/>
                    <a:pt x="1368" y="279"/>
                  </a:cubicBezTo>
                  <a:lnTo>
                    <a:pt x="1368" y="279"/>
                  </a:lnTo>
                  <a:cubicBezTo>
                    <a:pt x="2324" y="207"/>
                    <a:pt x="3150" y="146"/>
                    <a:pt x="3759" y="100"/>
                  </a:cubicBezTo>
                  <a:cubicBezTo>
                    <a:pt x="4057" y="75"/>
                    <a:pt x="4299" y="54"/>
                    <a:pt x="4481" y="38"/>
                  </a:cubicBezTo>
                  <a:cubicBezTo>
                    <a:pt x="4649" y="22"/>
                    <a:pt x="4740" y="10"/>
                    <a:pt x="4740" y="5"/>
                  </a:cubicBezTo>
                  <a:cubicBezTo>
                    <a:pt x="4739" y="2"/>
                    <a:pt x="4721" y="1"/>
                    <a:pt x="468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9"/>
            <p:cNvSpPr/>
            <p:nvPr/>
          </p:nvSpPr>
          <p:spPr>
            <a:xfrm>
              <a:off x="4317763" y="2078950"/>
              <a:ext cx="244350" cy="128575"/>
            </a:xfrm>
            <a:custGeom>
              <a:rect b="b" l="l" r="r" t="t"/>
              <a:pathLst>
                <a:path extrusionOk="0" h="5143" w="9774">
                  <a:moveTo>
                    <a:pt x="4767" y="1"/>
                  </a:moveTo>
                  <a:cubicBezTo>
                    <a:pt x="4739" y="1"/>
                    <a:pt x="4713" y="3"/>
                    <a:pt x="4691" y="9"/>
                  </a:cubicBezTo>
                  <a:cubicBezTo>
                    <a:pt x="3632" y="279"/>
                    <a:pt x="432" y="1201"/>
                    <a:pt x="432" y="1201"/>
                  </a:cubicBezTo>
                  <a:lnTo>
                    <a:pt x="0" y="5019"/>
                  </a:lnTo>
                  <a:cubicBezTo>
                    <a:pt x="0" y="5019"/>
                    <a:pt x="1058" y="5142"/>
                    <a:pt x="1876" y="5142"/>
                  </a:cubicBezTo>
                  <a:cubicBezTo>
                    <a:pt x="2104" y="5142"/>
                    <a:pt x="2314" y="5133"/>
                    <a:pt x="2477" y="5108"/>
                  </a:cubicBezTo>
                  <a:cubicBezTo>
                    <a:pt x="3224" y="4996"/>
                    <a:pt x="4188" y="3400"/>
                    <a:pt x="4188" y="3400"/>
                  </a:cubicBezTo>
                  <a:cubicBezTo>
                    <a:pt x="4188" y="3400"/>
                    <a:pt x="5345" y="3475"/>
                    <a:pt x="5905" y="3550"/>
                  </a:cubicBezTo>
                  <a:cubicBezTo>
                    <a:pt x="6443" y="3622"/>
                    <a:pt x="6602" y="4900"/>
                    <a:pt x="7177" y="4900"/>
                  </a:cubicBezTo>
                  <a:cubicBezTo>
                    <a:pt x="7200" y="4900"/>
                    <a:pt x="7224" y="4898"/>
                    <a:pt x="7249" y="4893"/>
                  </a:cubicBezTo>
                  <a:cubicBezTo>
                    <a:pt x="7884" y="4782"/>
                    <a:pt x="7548" y="3699"/>
                    <a:pt x="7548" y="3699"/>
                  </a:cubicBezTo>
                  <a:lnTo>
                    <a:pt x="7548" y="3699"/>
                  </a:lnTo>
                  <a:cubicBezTo>
                    <a:pt x="7555" y="3699"/>
                    <a:pt x="7562" y="3699"/>
                    <a:pt x="7569" y="3699"/>
                  </a:cubicBezTo>
                  <a:cubicBezTo>
                    <a:pt x="8218" y="3699"/>
                    <a:pt x="7880" y="2719"/>
                    <a:pt x="7880" y="2719"/>
                  </a:cubicBezTo>
                  <a:lnTo>
                    <a:pt x="7880" y="2719"/>
                  </a:lnTo>
                  <a:cubicBezTo>
                    <a:pt x="8456" y="2990"/>
                    <a:pt x="8906" y="3126"/>
                    <a:pt x="9212" y="3126"/>
                  </a:cubicBezTo>
                  <a:cubicBezTo>
                    <a:pt x="9431" y="3126"/>
                    <a:pt x="9575" y="3056"/>
                    <a:pt x="9638" y="2915"/>
                  </a:cubicBezTo>
                  <a:cubicBezTo>
                    <a:pt x="9774" y="2608"/>
                    <a:pt x="8093" y="1611"/>
                    <a:pt x="8093" y="1611"/>
                  </a:cubicBezTo>
                  <a:cubicBezTo>
                    <a:pt x="6936" y="877"/>
                    <a:pt x="5288" y="1"/>
                    <a:pt x="4767"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9"/>
            <p:cNvSpPr/>
            <p:nvPr/>
          </p:nvSpPr>
          <p:spPr>
            <a:xfrm>
              <a:off x="4464738" y="2114450"/>
              <a:ext cx="44125" cy="27450"/>
            </a:xfrm>
            <a:custGeom>
              <a:rect b="b" l="l" r="r" t="t"/>
              <a:pathLst>
                <a:path extrusionOk="0" h="1098" w="1765">
                  <a:moveTo>
                    <a:pt x="20" y="0"/>
                  </a:moveTo>
                  <a:cubicBezTo>
                    <a:pt x="18" y="0"/>
                    <a:pt x="16" y="1"/>
                    <a:pt x="16" y="2"/>
                  </a:cubicBezTo>
                  <a:cubicBezTo>
                    <a:pt x="1" y="24"/>
                    <a:pt x="377" y="288"/>
                    <a:pt x="856" y="590"/>
                  </a:cubicBezTo>
                  <a:cubicBezTo>
                    <a:pt x="1313" y="878"/>
                    <a:pt x="1698" y="1097"/>
                    <a:pt x="1745" y="1097"/>
                  </a:cubicBezTo>
                  <a:cubicBezTo>
                    <a:pt x="1748" y="1097"/>
                    <a:pt x="1749" y="1097"/>
                    <a:pt x="1750" y="1096"/>
                  </a:cubicBezTo>
                  <a:cubicBezTo>
                    <a:pt x="1765" y="1072"/>
                    <a:pt x="1388" y="809"/>
                    <a:pt x="909" y="506"/>
                  </a:cubicBezTo>
                  <a:cubicBezTo>
                    <a:pt x="453" y="219"/>
                    <a:pt x="68" y="0"/>
                    <a:pt x="2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9"/>
            <p:cNvSpPr/>
            <p:nvPr/>
          </p:nvSpPr>
          <p:spPr>
            <a:xfrm>
              <a:off x="4460088" y="2129800"/>
              <a:ext cx="52625" cy="24150"/>
            </a:xfrm>
            <a:custGeom>
              <a:rect b="b" l="l" r="r" t="t"/>
              <a:pathLst>
                <a:path extrusionOk="0" h="966" w="2105">
                  <a:moveTo>
                    <a:pt x="19" y="0"/>
                  </a:moveTo>
                  <a:cubicBezTo>
                    <a:pt x="15" y="0"/>
                    <a:pt x="13" y="1"/>
                    <a:pt x="12" y="2"/>
                  </a:cubicBezTo>
                  <a:cubicBezTo>
                    <a:pt x="1" y="28"/>
                    <a:pt x="457" y="263"/>
                    <a:pt x="1031" y="528"/>
                  </a:cubicBezTo>
                  <a:cubicBezTo>
                    <a:pt x="1573" y="778"/>
                    <a:pt x="2025" y="965"/>
                    <a:pt x="2086" y="965"/>
                  </a:cubicBezTo>
                  <a:cubicBezTo>
                    <a:pt x="2090" y="965"/>
                    <a:pt x="2092" y="964"/>
                    <a:pt x="2093" y="963"/>
                  </a:cubicBezTo>
                  <a:cubicBezTo>
                    <a:pt x="2104" y="938"/>
                    <a:pt x="1648" y="704"/>
                    <a:pt x="1073" y="438"/>
                  </a:cubicBezTo>
                  <a:cubicBezTo>
                    <a:pt x="531" y="188"/>
                    <a:pt x="78" y="0"/>
                    <a:pt x="19"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9"/>
            <p:cNvSpPr/>
            <p:nvPr/>
          </p:nvSpPr>
          <p:spPr>
            <a:xfrm>
              <a:off x="4468838" y="2166850"/>
              <a:ext cx="36000" cy="5525"/>
            </a:xfrm>
            <a:custGeom>
              <a:rect b="b" l="l" r="r" t="t"/>
              <a:pathLst>
                <a:path extrusionOk="0" h="221" w="1440">
                  <a:moveTo>
                    <a:pt x="83" y="1"/>
                  </a:moveTo>
                  <a:cubicBezTo>
                    <a:pt x="34" y="1"/>
                    <a:pt x="5" y="5"/>
                    <a:pt x="4" y="13"/>
                  </a:cubicBezTo>
                  <a:cubicBezTo>
                    <a:pt x="1" y="40"/>
                    <a:pt x="318" y="106"/>
                    <a:pt x="713" y="160"/>
                  </a:cubicBezTo>
                  <a:cubicBezTo>
                    <a:pt x="994" y="199"/>
                    <a:pt x="1238" y="221"/>
                    <a:pt x="1357" y="221"/>
                  </a:cubicBezTo>
                  <a:cubicBezTo>
                    <a:pt x="1406" y="221"/>
                    <a:pt x="1435" y="217"/>
                    <a:pt x="1436" y="209"/>
                  </a:cubicBezTo>
                  <a:cubicBezTo>
                    <a:pt x="1439" y="182"/>
                    <a:pt x="1122" y="116"/>
                    <a:pt x="727" y="61"/>
                  </a:cubicBezTo>
                  <a:cubicBezTo>
                    <a:pt x="447" y="23"/>
                    <a:pt x="203" y="1"/>
                    <a:pt x="83"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9"/>
            <p:cNvSpPr/>
            <p:nvPr/>
          </p:nvSpPr>
          <p:spPr>
            <a:xfrm>
              <a:off x="4156488" y="1052925"/>
              <a:ext cx="365375" cy="251950"/>
            </a:xfrm>
            <a:custGeom>
              <a:rect b="b" l="l" r="r" t="t"/>
              <a:pathLst>
                <a:path extrusionOk="0" h="10078" w="14615">
                  <a:moveTo>
                    <a:pt x="11065" y="1"/>
                  </a:moveTo>
                  <a:cubicBezTo>
                    <a:pt x="10612" y="1"/>
                    <a:pt x="10161" y="92"/>
                    <a:pt x="9748" y="281"/>
                  </a:cubicBezTo>
                  <a:cubicBezTo>
                    <a:pt x="9182" y="539"/>
                    <a:pt x="8687" y="960"/>
                    <a:pt x="8084" y="1110"/>
                  </a:cubicBezTo>
                  <a:cubicBezTo>
                    <a:pt x="7895" y="1157"/>
                    <a:pt x="7705" y="1176"/>
                    <a:pt x="7513" y="1176"/>
                  </a:cubicBezTo>
                  <a:cubicBezTo>
                    <a:pt x="6970" y="1176"/>
                    <a:pt x="6418" y="1027"/>
                    <a:pt x="5873" y="953"/>
                  </a:cubicBezTo>
                  <a:cubicBezTo>
                    <a:pt x="5714" y="931"/>
                    <a:pt x="5549" y="919"/>
                    <a:pt x="5383" y="919"/>
                  </a:cubicBezTo>
                  <a:cubicBezTo>
                    <a:pt x="4781" y="919"/>
                    <a:pt x="4174" y="1084"/>
                    <a:pt x="3850" y="1569"/>
                  </a:cubicBezTo>
                  <a:cubicBezTo>
                    <a:pt x="3584" y="1968"/>
                    <a:pt x="3563" y="2516"/>
                    <a:pt x="3220" y="2850"/>
                  </a:cubicBezTo>
                  <a:cubicBezTo>
                    <a:pt x="2745" y="3311"/>
                    <a:pt x="1960" y="3116"/>
                    <a:pt x="1323" y="3294"/>
                  </a:cubicBezTo>
                  <a:cubicBezTo>
                    <a:pt x="699" y="3468"/>
                    <a:pt x="220" y="4042"/>
                    <a:pt x="110" y="4681"/>
                  </a:cubicBezTo>
                  <a:cubicBezTo>
                    <a:pt x="0" y="5320"/>
                    <a:pt x="241" y="5996"/>
                    <a:pt x="693" y="6461"/>
                  </a:cubicBezTo>
                  <a:cubicBezTo>
                    <a:pt x="952" y="6728"/>
                    <a:pt x="1285" y="6942"/>
                    <a:pt x="1439" y="7281"/>
                  </a:cubicBezTo>
                  <a:cubicBezTo>
                    <a:pt x="1639" y="7724"/>
                    <a:pt x="1476" y="8235"/>
                    <a:pt x="1391" y="8713"/>
                  </a:cubicBezTo>
                  <a:cubicBezTo>
                    <a:pt x="1306" y="9192"/>
                    <a:pt x="1361" y="9790"/>
                    <a:pt x="1795" y="10010"/>
                  </a:cubicBezTo>
                  <a:cubicBezTo>
                    <a:pt x="1885" y="10056"/>
                    <a:pt x="1986" y="10078"/>
                    <a:pt x="2087" y="10078"/>
                  </a:cubicBezTo>
                  <a:cubicBezTo>
                    <a:pt x="2241" y="10078"/>
                    <a:pt x="2396" y="10026"/>
                    <a:pt x="2514" y="9927"/>
                  </a:cubicBezTo>
                  <a:cubicBezTo>
                    <a:pt x="2711" y="9762"/>
                    <a:pt x="2795" y="9477"/>
                    <a:pt x="2721" y="9232"/>
                  </a:cubicBezTo>
                  <a:lnTo>
                    <a:pt x="12979" y="5753"/>
                  </a:lnTo>
                  <a:cubicBezTo>
                    <a:pt x="13427" y="5572"/>
                    <a:pt x="13765" y="5182"/>
                    <a:pt x="13990" y="4753"/>
                  </a:cubicBezTo>
                  <a:cubicBezTo>
                    <a:pt x="14614" y="3559"/>
                    <a:pt x="14394" y="1979"/>
                    <a:pt x="13467" y="1001"/>
                  </a:cubicBezTo>
                  <a:cubicBezTo>
                    <a:pt x="12852" y="353"/>
                    <a:pt x="11956" y="1"/>
                    <a:pt x="1106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9"/>
            <p:cNvSpPr/>
            <p:nvPr/>
          </p:nvSpPr>
          <p:spPr>
            <a:xfrm>
              <a:off x="4219013" y="1149000"/>
              <a:ext cx="270775" cy="527500"/>
            </a:xfrm>
            <a:custGeom>
              <a:rect b="b" l="l" r="r" t="t"/>
              <a:pathLst>
                <a:path extrusionOk="0" h="21100" w="10831">
                  <a:moveTo>
                    <a:pt x="6187" y="1"/>
                  </a:moveTo>
                  <a:cubicBezTo>
                    <a:pt x="4174" y="1"/>
                    <a:pt x="2169" y="601"/>
                    <a:pt x="451" y="1780"/>
                  </a:cubicBezTo>
                  <a:lnTo>
                    <a:pt x="1" y="2089"/>
                  </a:lnTo>
                  <a:lnTo>
                    <a:pt x="220" y="17485"/>
                  </a:lnTo>
                  <a:cubicBezTo>
                    <a:pt x="248" y="19490"/>
                    <a:pt x="1882" y="21099"/>
                    <a:pt x="3887" y="21099"/>
                  </a:cubicBezTo>
                  <a:cubicBezTo>
                    <a:pt x="3888" y="21099"/>
                    <a:pt x="3889" y="21099"/>
                    <a:pt x="3890" y="21099"/>
                  </a:cubicBezTo>
                  <a:cubicBezTo>
                    <a:pt x="5933" y="21097"/>
                    <a:pt x="7581" y="19426"/>
                    <a:pt x="7553" y="17382"/>
                  </a:cubicBezTo>
                  <a:lnTo>
                    <a:pt x="7504" y="13886"/>
                  </a:lnTo>
                  <a:cubicBezTo>
                    <a:pt x="7504" y="13886"/>
                    <a:pt x="10441" y="13591"/>
                    <a:pt x="10636" y="10681"/>
                  </a:cubicBezTo>
                  <a:cubicBezTo>
                    <a:pt x="10830" y="7771"/>
                    <a:pt x="10690" y="1057"/>
                    <a:pt x="10690" y="1057"/>
                  </a:cubicBezTo>
                  <a:cubicBezTo>
                    <a:pt x="9265" y="350"/>
                    <a:pt x="7724" y="1"/>
                    <a:pt x="6187"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9"/>
            <p:cNvSpPr/>
            <p:nvPr/>
          </p:nvSpPr>
          <p:spPr>
            <a:xfrm>
              <a:off x="4454038" y="1285450"/>
              <a:ext cx="27750" cy="21825"/>
            </a:xfrm>
            <a:custGeom>
              <a:rect b="b" l="l" r="r" t="t"/>
              <a:pathLst>
                <a:path extrusionOk="0" h="873" w="1110">
                  <a:moveTo>
                    <a:pt x="558" y="0"/>
                  </a:moveTo>
                  <a:cubicBezTo>
                    <a:pt x="546" y="0"/>
                    <a:pt x="534" y="1"/>
                    <a:pt x="522" y="4"/>
                  </a:cubicBezTo>
                  <a:cubicBezTo>
                    <a:pt x="4" y="100"/>
                    <a:pt x="0" y="768"/>
                    <a:pt x="517" y="870"/>
                  </a:cubicBezTo>
                  <a:cubicBezTo>
                    <a:pt x="528" y="872"/>
                    <a:pt x="540" y="873"/>
                    <a:pt x="552" y="873"/>
                  </a:cubicBezTo>
                  <a:cubicBezTo>
                    <a:pt x="564" y="873"/>
                    <a:pt x="576" y="872"/>
                    <a:pt x="588" y="870"/>
                  </a:cubicBezTo>
                  <a:cubicBezTo>
                    <a:pt x="1106" y="774"/>
                    <a:pt x="1110" y="106"/>
                    <a:pt x="593" y="4"/>
                  </a:cubicBezTo>
                  <a:cubicBezTo>
                    <a:pt x="582" y="1"/>
                    <a:pt x="570" y="0"/>
                    <a:pt x="55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9"/>
            <p:cNvSpPr/>
            <p:nvPr/>
          </p:nvSpPr>
          <p:spPr>
            <a:xfrm>
              <a:off x="4444013" y="1272550"/>
              <a:ext cx="37825" cy="11575"/>
            </a:xfrm>
            <a:custGeom>
              <a:rect b="b" l="l" r="r" t="t"/>
              <a:pathLst>
                <a:path extrusionOk="0" h="463" w="1513">
                  <a:moveTo>
                    <a:pt x="717" y="0"/>
                  </a:moveTo>
                  <a:cubicBezTo>
                    <a:pt x="494" y="0"/>
                    <a:pt x="302" y="75"/>
                    <a:pt x="184" y="156"/>
                  </a:cubicBezTo>
                  <a:cubicBezTo>
                    <a:pt x="51" y="246"/>
                    <a:pt x="0" y="334"/>
                    <a:pt x="21" y="359"/>
                  </a:cubicBezTo>
                  <a:cubicBezTo>
                    <a:pt x="26" y="365"/>
                    <a:pt x="35" y="368"/>
                    <a:pt x="47" y="368"/>
                  </a:cubicBezTo>
                  <a:cubicBezTo>
                    <a:pt x="129" y="368"/>
                    <a:pt x="370" y="241"/>
                    <a:pt x="683" y="241"/>
                  </a:cubicBezTo>
                  <a:cubicBezTo>
                    <a:pt x="710" y="241"/>
                    <a:pt x="738" y="242"/>
                    <a:pt x="766" y="244"/>
                  </a:cubicBezTo>
                  <a:cubicBezTo>
                    <a:pt x="1130" y="267"/>
                    <a:pt x="1390" y="463"/>
                    <a:pt x="1470" y="463"/>
                  </a:cubicBezTo>
                  <a:cubicBezTo>
                    <a:pt x="1478" y="463"/>
                    <a:pt x="1485" y="461"/>
                    <a:pt x="1489" y="457"/>
                  </a:cubicBezTo>
                  <a:cubicBezTo>
                    <a:pt x="1513" y="435"/>
                    <a:pt x="1474" y="341"/>
                    <a:pt x="1355" y="234"/>
                  </a:cubicBezTo>
                  <a:cubicBezTo>
                    <a:pt x="1238" y="128"/>
                    <a:pt x="1032" y="19"/>
                    <a:pt x="783" y="3"/>
                  </a:cubicBezTo>
                  <a:cubicBezTo>
                    <a:pt x="761" y="1"/>
                    <a:pt x="739" y="0"/>
                    <a:pt x="71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9"/>
            <p:cNvSpPr/>
            <p:nvPr/>
          </p:nvSpPr>
          <p:spPr>
            <a:xfrm>
              <a:off x="4347188" y="1284500"/>
              <a:ext cx="24075" cy="21200"/>
            </a:xfrm>
            <a:custGeom>
              <a:rect b="b" l="l" r="r" t="t"/>
              <a:pathLst>
                <a:path extrusionOk="0" h="848" w="963">
                  <a:moveTo>
                    <a:pt x="481" y="1"/>
                  </a:moveTo>
                  <a:cubicBezTo>
                    <a:pt x="347" y="1"/>
                    <a:pt x="215" y="64"/>
                    <a:pt x="133" y="183"/>
                  </a:cubicBezTo>
                  <a:cubicBezTo>
                    <a:pt x="0" y="375"/>
                    <a:pt x="48" y="640"/>
                    <a:pt x="240" y="772"/>
                  </a:cubicBezTo>
                  <a:cubicBezTo>
                    <a:pt x="314" y="823"/>
                    <a:pt x="398" y="848"/>
                    <a:pt x="481" y="848"/>
                  </a:cubicBezTo>
                  <a:cubicBezTo>
                    <a:pt x="615" y="848"/>
                    <a:pt x="747" y="784"/>
                    <a:pt x="830" y="666"/>
                  </a:cubicBezTo>
                  <a:cubicBezTo>
                    <a:pt x="962" y="473"/>
                    <a:pt x="914" y="209"/>
                    <a:pt x="722" y="76"/>
                  </a:cubicBezTo>
                  <a:cubicBezTo>
                    <a:pt x="649" y="25"/>
                    <a:pt x="565" y="1"/>
                    <a:pt x="48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9"/>
            <p:cNvSpPr/>
            <p:nvPr/>
          </p:nvSpPr>
          <p:spPr>
            <a:xfrm>
              <a:off x="4334638" y="1275450"/>
              <a:ext cx="37825" cy="11575"/>
            </a:xfrm>
            <a:custGeom>
              <a:rect b="b" l="l" r="r" t="t"/>
              <a:pathLst>
                <a:path extrusionOk="0" h="463" w="1513">
                  <a:moveTo>
                    <a:pt x="716" y="1"/>
                  </a:moveTo>
                  <a:cubicBezTo>
                    <a:pt x="493" y="1"/>
                    <a:pt x="301" y="75"/>
                    <a:pt x="183" y="156"/>
                  </a:cubicBezTo>
                  <a:cubicBezTo>
                    <a:pt x="51" y="245"/>
                    <a:pt x="0" y="335"/>
                    <a:pt x="20" y="358"/>
                  </a:cubicBezTo>
                  <a:cubicBezTo>
                    <a:pt x="25" y="365"/>
                    <a:pt x="34" y="368"/>
                    <a:pt x="47" y="368"/>
                  </a:cubicBezTo>
                  <a:cubicBezTo>
                    <a:pt x="130" y="368"/>
                    <a:pt x="371" y="242"/>
                    <a:pt x="682" y="242"/>
                  </a:cubicBezTo>
                  <a:cubicBezTo>
                    <a:pt x="710" y="242"/>
                    <a:pt x="738" y="243"/>
                    <a:pt x="766" y="245"/>
                  </a:cubicBezTo>
                  <a:cubicBezTo>
                    <a:pt x="1130" y="266"/>
                    <a:pt x="1389" y="462"/>
                    <a:pt x="1470" y="462"/>
                  </a:cubicBezTo>
                  <a:cubicBezTo>
                    <a:pt x="1478" y="462"/>
                    <a:pt x="1484" y="460"/>
                    <a:pt x="1489" y="456"/>
                  </a:cubicBezTo>
                  <a:cubicBezTo>
                    <a:pt x="1512" y="435"/>
                    <a:pt x="1474" y="341"/>
                    <a:pt x="1354" y="234"/>
                  </a:cubicBezTo>
                  <a:cubicBezTo>
                    <a:pt x="1237" y="128"/>
                    <a:pt x="1031" y="19"/>
                    <a:pt x="782" y="3"/>
                  </a:cubicBezTo>
                  <a:cubicBezTo>
                    <a:pt x="759" y="1"/>
                    <a:pt x="737" y="1"/>
                    <a:pt x="71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9"/>
            <p:cNvSpPr/>
            <p:nvPr/>
          </p:nvSpPr>
          <p:spPr>
            <a:xfrm>
              <a:off x="4404888" y="1284250"/>
              <a:ext cx="30075" cy="89025"/>
            </a:xfrm>
            <a:custGeom>
              <a:rect b="b" l="l" r="r" t="t"/>
              <a:pathLst>
                <a:path extrusionOk="0" h="3561" w="1203">
                  <a:moveTo>
                    <a:pt x="63" y="1"/>
                  </a:moveTo>
                  <a:cubicBezTo>
                    <a:pt x="62" y="1"/>
                    <a:pt x="62" y="1"/>
                    <a:pt x="61" y="1"/>
                  </a:cubicBezTo>
                  <a:cubicBezTo>
                    <a:pt x="1" y="20"/>
                    <a:pt x="257" y="996"/>
                    <a:pt x="631" y="2181"/>
                  </a:cubicBezTo>
                  <a:cubicBezTo>
                    <a:pt x="725" y="2468"/>
                    <a:pt x="815" y="2743"/>
                    <a:pt x="904" y="3013"/>
                  </a:cubicBezTo>
                  <a:cubicBezTo>
                    <a:pt x="951" y="3141"/>
                    <a:pt x="985" y="3255"/>
                    <a:pt x="963" y="3318"/>
                  </a:cubicBezTo>
                  <a:cubicBezTo>
                    <a:pt x="952" y="3374"/>
                    <a:pt x="869" y="3393"/>
                    <a:pt x="763" y="3398"/>
                  </a:cubicBezTo>
                  <a:cubicBezTo>
                    <a:pt x="356" y="3432"/>
                    <a:pt x="105" y="3469"/>
                    <a:pt x="106" y="3500"/>
                  </a:cubicBezTo>
                  <a:cubicBezTo>
                    <a:pt x="108" y="3532"/>
                    <a:pt x="360" y="3553"/>
                    <a:pt x="768" y="3560"/>
                  </a:cubicBezTo>
                  <a:cubicBezTo>
                    <a:pt x="785" y="3560"/>
                    <a:pt x="803" y="3561"/>
                    <a:pt x="822" y="3561"/>
                  </a:cubicBezTo>
                  <a:cubicBezTo>
                    <a:pt x="859" y="3561"/>
                    <a:pt x="901" y="3558"/>
                    <a:pt x="948" y="3547"/>
                  </a:cubicBezTo>
                  <a:cubicBezTo>
                    <a:pt x="1019" y="3532"/>
                    <a:pt x="1104" y="3474"/>
                    <a:pt x="1138" y="3389"/>
                  </a:cubicBezTo>
                  <a:cubicBezTo>
                    <a:pt x="1202" y="3218"/>
                    <a:pt x="1137" y="3073"/>
                    <a:pt x="1104" y="2949"/>
                  </a:cubicBezTo>
                  <a:cubicBezTo>
                    <a:pt x="1021" y="2677"/>
                    <a:pt x="938" y="2401"/>
                    <a:pt x="849" y="2112"/>
                  </a:cubicBezTo>
                  <a:cubicBezTo>
                    <a:pt x="478" y="939"/>
                    <a:pt x="128" y="1"/>
                    <a:pt x="6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9"/>
            <p:cNvSpPr/>
            <p:nvPr/>
          </p:nvSpPr>
          <p:spPr>
            <a:xfrm>
              <a:off x="4368113" y="1381050"/>
              <a:ext cx="54650" cy="28675"/>
            </a:xfrm>
            <a:custGeom>
              <a:rect b="b" l="l" r="r" t="t"/>
              <a:pathLst>
                <a:path extrusionOk="0" h="1147" w="2186">
                  <a:moveTo>
                    <a:pt x="250" y="0"/>
                  </a:moveTo>
                  <a:cubicBezTo>
                    <a:pt x="250" y="0"/>
                    <a:pt x="1" y="683"/>
                    <a:pt x="854" y="1049"/>
                  </a:cubicBezTo>
                  <a:cubicBezTo>
                    <a:pt x="1016" y="1118"/>
                    <a:pt x="1166" y="1146"/>
                    <a:pt x="1301" y="1146"/>
                  </a:cubicBezTo>
                  <a:cubicBezTo>
                    <a:pt x="1857" y="1146"/>
                    <a:pt x="2186" y="680"/>
                    <a:pt x="2186" y="680"/>
                  </a:cubicBezTo>
                  <a:cubicBezTo>
                    <a:pt x="1377" y="535"/>
                    <a:pt x="764" y="239"/>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9"/>
            <p:cNvSpPr/>
            <p:nvPr/>
          </p:nvSpPr>
          <p:spPr>
            <a:xfrm>
              <a:off x="4313313" y="1462925"/>
              <a:ext cx="93475" cy="51150"/>
            </a:xfrm>
            <a:custGeom>
              <a:rect b="b" l="l" r="r" t="t"/>
              <a:pathLst>
                <a:path extrusionOk="0" h="2046" w="3739">
                  <a:moveTo>
                    <a:pt x="1" y="0"/>
                  </a:moveTo>
                  <a:lnTo>
                    <a:pt x="1" y="0"/>
                  </a:lnTo>
                  <a:cubicBezTo>
                    <a:pt x="1" y="1"/>
                    <a:pt x="748" y="2046"/>
                    <a:pt x="3501" y="2046"/>
                  </a:cubicBezTo>
                  <a:cubicBezTo>
                    <a:pt x="3568" y="2046"/>
                    <a:pt x="3636" y="2044"/>
                    <a:pt x="3705" y="2042"/>
                  </a:cubicBezTo>
                  <a:lnTo>
                    <a:pt x="3739" y="1287"/>
                  </a:lnTo>
                  <a:lnTo>
                    <a:pt x="3739" y="1287"/>
                  </a:lnTo>
                  <a:cubicBezTo>
                    <a:pt x="3739" y="1287"/>
                    <a:pt x="3730" y="1287"/>
                    <a:pt x="3713" y="1287"/>
                  </a:cubicBezTo>
                  <a:cubicBezTo>
                    <a:pt x="3482" y="1287"/>
                    <a:pt x="1759" y="1244"/>
                    <a:pt x="1"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9"/>
            <p:cNvSpPr/>
            <p:nvPr/>
          </p:nvSpPr>
          <p:spPr>
            <a:xfrm>
              <a:off x="4188713" y="1129850"/>
              <a:ext cx="300250" cy="171275"/>
            </a:xfrm>
            <a:custGeom>
              <a:rect b="b" l="l" r="r" t="t"/>
              <a:pathLst>
                <a:path extrusionOk="0" h="6851" w="12010">
                  <a:moveTo>
                    <a:pt x="6690" y="0"/>
                  </a:moveTo>
                  <a:lnTo>
                    <a:pt x="3531" y="661"/>
                  </a:lnTo>
                  <a:lnTo>
                    <a:pt x="653" y="2137"/>
                  </a:lnTo>
                  <a:cubicBezTo>
                    <a:pt x="653" y="2137"/>
                    <a:pt x="0" y="6764"/>
                    <a:pt x="1190" y="6848"/>
                  </a:cubicBezTo>
                  <a:cubicBezTo>
                    <a:pt x="1207" y="6849"/>
                    <a:pt x="1223" y="6850"/>
                    <a:pt x="1239" y="6850"/>
                  </a:cubicBezTo>
                  <a:cubicBezTo>
                    <a:pt x="2376" y="6850"/>
                    <a:pt x="2219" y="3955"/>
                    <a:pt x="2219" y="3955"/>
                  </a:cubicBezTo>
                  <a:cubicBezTo>
                    <a:pt x="3711" y="3469"/>
                    <a:pt x="3763" y="1906"/>
                    <a:pt x="4147" y="1595"/>
                  </a:cubicBezTo>
                  <a:cubicBezTo>
                    <a:pt x="4244" y="1515"/>
                    <a:pt x="4431" y="1478"/>
                    <a:pt x="4681" y="1478"/>
                  </a:cubicBezTo>
                  <a:cubicBezTo>
                    <a:pt x="5415" y="1478"/>
                    <a:pt x="6692" y="1802"/>
                    <a:pt x="7833" y="2344"/>
                  </a:cubicBezTo>
                  <a:cubicBezTo>
                    <a:pt x="8725" y="2768"/>
                    <a:pt x="9534" y="2899"/>
                    <a:pt x="10192" y="2899"/>
                  </a:cubicBezTo>
                  <a:cubicBezTo>
                    <a:pt x="11252" y="2899"/>
                    <a:pt x="11922" y="2559"/>
                    <a:pt x="11922" y="2559"/>
                  </a:cubicBezTo>
                  <a:lnTo>
                    <a:pt x="12009" y="952"/>
                  </a:lnTo>
                  <a:lnTo>
                    <a:pt x="9686" y="364"/>
                  </a:lnTo>
                  <a:lnTo>
                    <a:pt x="6690"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9"/>
            <p:cNvSpPr/>
            <p:nvPr/>
          </p:nvSpPr>
          <p:spPr>
            <a:xfrm>
              <a:off x="4172763" y="1273875"/>
              <a:ext cx="51150" cy="76450"/>
            </a:xfrm>
            <a:custGeom>
              <a:rect b="b" l="l" r="r" t="t"/>
              <a:pathLst>
                <a:path extrusionOk="0" h="3058" w="2046">
                  <a:moveTo>
                    <a:pt x="1299" y="0"/>
                  </a:moveTo>
                  <a:cubicBezTo>
                    <a:pt x="737" y="0"/>
                    <a:pt x="58" y="248"/>
                    <a:pt x="32" y="1423"/>
                  </a:cubicBezTo>
                  <a:cubicBezTo>
                    <a:pt x="1" y="2815"/>
                    <a:pt x="970" y="3058"/>
                    <a:pt x="1561" y="3058"/>
                  </a:cubicBezTo>
                  <a:cubicBezTo>
                    <a:pt x="1817" y="3058"/>
                    <a:pt x="2002" y="3012"/>
                    <a:pt x="2004" y="2995"/>
                  </a:cubicBezTo>
                  <a:cubicBezTo>
                    <a:pt x="2008" y="2937"/>
                    <a:pt x="2046" y="130"/>
                    <a:pt x="2046" y="130"/>
                  </a:cubicBezTo>
                  <a:cubicBezTo>
                    <a:pt x="2026" y="120"/>
                    <a:pt x="1690" y="0"/>
                    <a:pt x="1299"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9"/>
            <p:cNvSpPr/>
            <p:nvPr/>
          </p:nvSpPr>
          <p:spPr>
            <a:xfrm>
              <a:off x="4186163" y="1289850"/>
              <a:ext cx="22050" cy="43625"/>
            </a:xfrm>
            <a:custGeom>
              <a:rect b="b" l="l" r="r" t="t"/>
              <a:pathLst>
                <a:path extrusionOk="0" h="1745" w="882">
                  <a:moveTo>
                    <a:pt x="529" y="0"/>
                  </a:moveTo>
                  <a:cubicBezTo>
                    <a:pt x="521" y="0"/>
                    <a:pt x="512" y="1"/>
                    <a:pt x="504" y="1"/>
                  </a:cubicBezTo>
                  <a:cubicBezTo>
                    <a:pt x="350" y="8"/>
                    <a:pt x="209" y="147"/>
                    <a:pt x="135" y="303"/>
                  </a:cubicBezTo>
                  <a:cubicBezTo>
                    <a:pt x="52" y="458"/>
                    <a:pt x="0" y="652"/>
                    <a:pt x="1" y="855"/>
                  </a:cubicBezTo>
                  <a:cubicBezTo>
                    <a:pt x="5" y="1258"/>
                    <a:pt x="202" y="1638"/>
                    <a:pt x="489" y="1728"/>
                  </a:cubicBezTo>
                  <a:cubicBezTo>
                    <a:pt x="529" y="1740"/>
                    <a:pt x="567" y="1744"/>
                    <a:pt x="603" y="1744"/>
                  </a:cubicBezTo>
                  <a:cubicBezTo>
                    <a:pt x="691" y="1744"/>
                    <a:pt x="764" y="1715"/>
                    <a:pt x="808" y="1682"/>
                  </a:cubicBezTo>
                  <a:cubicBezTo>
                    <a:pt x="871" y="1635"/>
                    <a:pt x="882" y="1590"/>
                    <a:pt x="875" y="1586"/>
                  </a:cubicBezTo>
                  <a:cubicBezTo>
                    <a:pt x="874" y="1585"/>
                    <a:pt x="873" y="1585"/>
                    <a:pt x="872" y="1585"/>
                  </a:cubicBezTo>
                  <a:cubicBezTo>
                    <a:pt x="861" y="1585"/>
                    <a:pt x="835" y="1612"/>
                    <a:pt x="781" y="1636"/>
                  </a:cubicBezTo>
                  <a:cubicBezTo>
                    <a:pt x="749" y="1649"/>
                    <a:pt x="704" y="1660"/>
                    <a:pt x="653" y="1660"/>
                  </a:cubicBezTo>
                  <a:cubicBezTo>
                    <a:pt x="612" y="1660"/>
                    <a:pt x="566" y="1653"/>
                    <a:pt x="520" y="1635"/>
                  </a:cubicBezTo>
                  <a:cubicBezTo>
                    <a:pt x="312" y="1553"/>
                    <a:pt x="141" y="1214"/>
                    <a:pt x="141" y="855"/>
                  </a:cubicBezTo>
                  <a:cubicBezTo>
                    <a:pt x="139" y="674"/>
                    <a:pt x="181" y="502"/>
                    <a:pt x="249" y="359"/>
                  </a:cubicBezTo>
                  <a:cubicBezTo>
                    <a:pt x="313" y="215"/>
                    <a:pt x="410" y="116"/>
                    <a:pt x="516" y="99"/>
                  </a:cubicBezTo>
                  <a:cubicBezTo>
                    <a:pt x="531" y="96"/>
                    <a:pt x="545" y="94"/>
                    <a:pt x="558" y="94"/>
                  </a:cubicBezTo>
                  <a:cubicBezTo>
                    <a:pt x="641" y="94"/>
                    <a:pt x="699" y="150"/>
                    <a:pt x="719" y="199"/>
                  </a:cubicBezTo>
                  <a:cubicBezTo>
                    <a:pt x="744" y="255"/>
                    <a:pt x="731" y="295"/>
                    <a:pt x="741" y="298"/>
                  </a:cubicBezTo>
                  <a:cubicBezTo>
                    <a:pt x="742" y="298"/>
                    <a:pt x="742" y="299"/>
                    <a:pt x="743" y="299"/>
                  </a:cubicBezTo>
                  <a:cubicBezTo>
                    <a:pt x="751" y="299"/>
                    <a:pt x="784" y="261"/>
                    <a:pt x="771" y="183"/>
                  </a:cubicBezTo>
                  <a:cubicBezTo>
                    <a:pt x="763" y="144"/>
                    <a:pt x="741" y="96"/>
                    <a:pt x="695" y="56"/>
                  </a:cubicBezTo>
                  <a:cubicBezTo>
                    <a:pt x="653" y="21"/>
                    <a:pt x="594" y="0"/>
                    <a:pt x="529"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9"/>
            <p:cNvSpPr/>
            <p:nvPr/>
          </p:nvSpPr>
          <p:spPr>
            <a:xfrm>
              <a:off x="4198338" y="1119725"/>
              <a:ext cx="31550" cy="12850"/>
            </a:xfrm>
            <a:custGeom>
              <a:rect b="b" l="l" r="r" t="t"/>
              <a:pathLst>
                <a:path extrusionOk="0" h="514" w="1262">
                  <a:moveTo>
                    <a:pt x="280" y="1"/>
                  </a:moveTo>
                  <a:cubicBezTo>
                    <a:pt x="111" y="1"/>
                    <a:pt x="1" y="39"/>
                    <a:pt x="7" y="53"/>
                  </a:cubicBezTo>
                  <a:cubicBezTo>
                    <a:pt x="10" y="82"/>
                    <a:pt x="319" y="39"/>
                    <a:pt x="664" y="170"/>
                  </a:cubicBezTo>
                  <a:cubicBezTo>
                    <a:pt x="998" y="292"/>
                    <a:pt x="1200" y="513"/>
                    <a:pt x="1235" y="513"/>
                  </a:cubicBezTo>
                  <a:cubicBezTo>
                    <a:pt x="1236" y="513"/>
                    <a:pt x="1237" y="513"/>
                    <a:pt x="1238" y="512"/>
                  </a:cubicBezTo>
                  <a:cubicBezTo>
                    <a:pt x="1262" y="501"/>
                    <a:pt x="1076" y="216"/>
                    <a:pt x="699" y="78"/>
                  </a:cubicBezTo>
                  <a:cubicBezTo>
                    <a:pt x="544" y="19"/>
                    <a:pt x="398" y="1"/>
                    <a:pt x="28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9"/>
            <p:cNvSpPr/>
            <p:nvPr/>
          </p:nvSpPr>
          <p:spPr>
            <a:xfrm>
              <a:off x="4225488" y="1091175"/>
              <a:ext cx="11900" cy="44725"/>
            </a:xfrm>
            <a:custGeom>
              <a:rect b="b" l="l" r="r" t="t"/>
              <a:pathLst>
                <a:path extrusionOk="0" h="1789" w="476">
                  <a:moveTo>
                    <a:pt x="121" y="0"/>
                  </a:moveTo>
                  <a:cubicBezTo>
                    <a:pt x="101" y="0"/>
                    <a:pt x="1" y="414"/>
                    <a:pt x="73" y="934"/>
                  </a:cubicBezTo>
                  <a:cubicBezTo>
                    <a:pt x="109" y="1194"/>
                    <a:pt x="199" y="1419"/>
                    <a:pt x="282" y="1568"/>
                  </a:cubicBezTo>
                  <a:cubicBezTo>
                    <a:pt x="364" y="1711"/>
                    <a:pt x="434" y="1789"/>
                    <a:pt x="448" y="1789"/>
                  </a:cubicBezTo>
                  <a:cubicBezTo>
                    <a:pt x="448" y="1789"/>
                    <a:pt x="449" y="1789"/>
                    <a:pt x="449" y="1788"/>
                  </a:cubicBezTo>
                  <a:cubicBezTo>
                    <a:pt x="475" y="1773"/>
                    <a:pt x="238" y="1422"/>
                    <a:pt x="171" y="920"/>
                  </a:cubicBezTo>
                  <a:cubicBezTo>
                    <a:pt x="101" y="420"/>
                    <a:pt x="156" y="2"/>
                    <a:pt x="121" y="0"/>
                  </a:cubicBezTo>
                  <a:cubicBezTo>
                    <a:pt x="121" y="0"/>
                    <a:pt x="121" y="0"/>
                    <a:pt x="1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9"/>
            <p:cNvSpPr/>
            <p:nvPr/>
          </p:nvSpPr>
          <p:spPr>
            <a:xfrm>
              <a:off x="4433088" y="1253050"/>
              <a:ext cx="45700" cy="7700"/>
            </a:xfrm>
            <a:custGeom>
              <a:rect b="b" l="l" r="r" t="t"/>
              <a:pathLst>
                <a:path extrusionOk="0" h="308" w="1828">
                  <a:moveTo>
                    <a:pt x="899" y="0"/>
                  </a:moveTo>
                  <a:cubicBezTo>
                    <a:pt x="638" y="0"/>
                    <a:pt x="406" y="56"/>
                    <a:pt x="249" y="120"/>
                  </a:cubicBezTo>
                  <a:cubicBezTo>
                    <a:pt x="86" y="186"/>
                    <a:pt x="1" y="255"/>
                    <a:pt x="12" y="279"/>
                  </a:cubicBezTo>
                  <a:cubicBezTo>
                    <a:pt x="16" y="287"/>
                    <a:pt x="28" y="291"/>
                    <a:pt x="49" y="291"/>
                  </a:cubicBezTo>
                  <a:cubicBezTo>
                    <a:pt x="156" y="291"/>
                    <a:pt x="477" y="198"/>
                    <a:pt x="871" y="198"/>
                  </a:cubicBezTo>
                  <a:cubicBezTo>
                    <a:pt x="886" y="198"/>
                    <a:pt x="900" y="198"/>
                    <a:pt x="915" y="198"/>
                  </a:cubicBezTo>
                  <a:cubicBezTo>
                    <a:pt x="1334" y="199"/>
                    <a:pt x="1674" y="308"/>
                    <a:pt x="1782" y="308"/>
                  </a:cubicBezTo>
                  <a:cubicBezTo>
                    <a:pt x="1801" y="308"/>
                    <a:pt x="1813" y="304"/>
                    <a:pt x="1817" y="296"/>
                  </a:cubicBezTo>
                  <a:cubicBezTo>
                    <a:pt x="1827" y="274"/>
                    <a:pt x="1744" y="203"/>
                    <a:pt x="1583" y="134"/>
                  </a:cubicBezTo>
                  <a:cubicBezTo>
                    <a:pt x="1424" y="64"/>
                    <a:pt x="1185" y="3"/>
                    <a:pt x="917" y="0"/>
                  </a:cubicBezTo>
                  <a:cubicBezTo>
                    <a:pt x="911" y="0"/>
                    <a:pt x="905" y="0"/>
                    <a:pt x="89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9"/>
            <p:cNvSpPr/>
            <p:nvPr/>
          </p:nvSpPr>
          <p:spPr>
            <a:xfrm>
              <a:off x="4321913" y="1242550"/>
              <a:ext cx="45700" cy="7725"/>
            </a:xfrm>
            <a:custGeom>
              <a:rect b="b" l="l" r="r" t="t"/>
              <a:pathLst>
                <a:path extrusionOk="0" h="309" w="1828">
                  <a:moveTo>
                    <a:pt x="905" y="0"/>
                  </a:moveTo>
                  <a:cubicBezTo>
                    <a:pt x="641" y="0"/>
                    <a:pt x="406" y="55"/>
                    <a:pt x="248" y="121"/>
                  </a:cubicBezTo>
                  <a:cubicBezTo>
                    <a:pt x="86" y="187"/>
                    <a:pt x="1" y="255"/>
                    <a:pt x="11" y="279"/>
                  </a:cubicBezTo>
                  <a:cubicBezTo>
                    <a:pt x="15" y="287"/>
                    <a:pt x="28" y="291"/>
                    <a:pt x="49" y="291"/>
                  </a:cubicBezTo>
                  <a:cubicBezTo>
                    <a:pt x="156" y="291"/>
                    <a:pt x="476" y="198"/>
                    <a:pt x="871" y="198"/>
                  </a:cubicBezTo>
                  <a:cubicBezTo>
                    <a:pt x="886" y="198"/>
                    <a:pt x="900" y="198"/>
                    <a:pt x="915" y="199"/>
                  </a:cubicBezTo>
                  <a:cubicBezTo>
                    <a:pt x="1334" y="199"/>
                    <a:pt x="1675" y="308"/>
                    <a:pt x="1782" y="308"/>
                  </a:cubicBezTo>
                  <a:cubicBezTo>
                    <a:pt x="1801" y="308"/>
                    <a:pt x="1813" y="305"/>
                    <a:pt x="1816" y="297"/>
                  </a:cubicBezTo>
                  <a:cubicBezTo>
                    <a:pt x="1828" y="274"/>
                    <a:pt x="1744" y="203"/>
                    <a:pt x="1583" y="134"/>
                  </a:cubicBezTo>
                  <a:cubicBezTo>
                    <a:pt x="1423" y="65"/>
                    <a:pt x="1185" y="4"/>
                    <a:pt x="917" y="0"/>
                  </a:cubicBezTo>
                  <a:cubicBezTo>
                    <a:pt x="913" y="0"/>
                    <a:pt x="909" y="0"/>
                    <a:pt x="9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9"/>
            <p:cNvSpPr/>
            <p:nvPr/>
          </p:nvSpPr>
          <p:spPr>
            <a:xfrm>
              <a:off x="4423963" y="1266700"/>
              <a:ext cx="88575" cy="71725"/>
            </a:xfrm>
            <a:custGeom>
              <a:rect b="b" l="l" r="r" t="t"/>
              <a:pathLst>
                <a:path extrusionOk="0" h="2869" w="3543">
                  <a:moveTo>
                    <a:pt x="33" y="46"/>
                  </a:moveTo>
                  <a:cubicBezTo>
                    <a:pt x="36" y="48"/>
                    <a:pt x="60" y="50"/>
                    <a:pt x="104" y="52"/>
                  </a:cubicBezTo>
                  <a:cubicBezTo>
                    <a:pt x="157" y="53"/>
                    <a:pt x="221" y="55"/>
                    <a:pt x="298" y="57"/>
                  </a:cubicBezTo>
                  <a:cubicBezTo>
                    <a:pt x="478" y="60"/>
                    <a:pt x="718" y="65"/>
                    <a:pt x="1015" y="70"/>
                  </a:cubicBezTo>
                  <a:cubicBezTo>
                    <a:pt x="1624" y="75"/>
                    <a:pt x="2460" y="83"/>
                    <a:pt x="3436" y="91"/>
                  </a:cubicBezTo>
                  <a:lnTo>
                    <a:pt x="3436" y="91"/>
                  </a:lnTo>
                  <a:cubicBezTo>
                    <a:pt x="3436" y="391"/>
                    <a:pt x="3435" y="704"/>
                    <a:pt x="3434" y="1029"/>
                  </a:cubicBezTo>
                  <a:cubicBezTo>
                    <a:pt x="3444" y="1363"/>
                    <a:pt x="3358" y="1707"/>
                    <a:pt x="3167" y="2002"/>
                  </a:cubicBezTo>
                  <a:cubicBezTo>
                    <a:pt x="2968" y="2311"/>
                    <a:pt x="2673" y="2547"/>
                    <a:pt x="2347" y="2666"/>
                  </a:cubicBezTo>
                  <a:cubicBezTo>
                    <a:pt x="2185" y="2729"/>
                    <a:pt x="2016" y="2763"/>
                    <a:pt x="1849" y="2770"/>
                  </a:cubicBezTo>
                  <a:cubicBezTo>
                    <a:pt x="1814" y="2773"/>
                    <a:pt x="1778" y="2774"/>
                    <a:pt x="1743" y="2774"/>
                  </a:cubicBezTo>
                  <a:cubicBezTo>
                    <a:pt x="1612" y="2774"/>
                    <a:pt x="1484" y="2757"/>
                    <a:pt x="1363" y="2729"/>
                  </a:cubicBezTo>
                  <a:cubicBezTo>
                    <a:pt x="1050" y="2657"/>
                    <a:pt x="781" y="2493"/>
                    <a:pt x="576" y="2296"/>
                  </a:cubicBezTo>
                  <a:cubicBezTo>
                    <a:pt x="373" y="2096"/>
                    <a:pt x="236" y="1861"/>
                    <a:pt x="156" y="1632"/>
                  </a:cubicBezTo>
                  <a:cubicBezTo>
                    <a:pt x="73" y="1402"/>
                    <a:pt x="62" y="1178"/>
                    <a:pt x="61" y="985"/>
                  </a:cubicBezTo>
                  <a:cubicBezTo>
                    <a:pt x="57" y="794"/>
                    <a:pt x="53" y="627"/>
                    <a:pt x="51" y="485"/>
                  </a:cubicBezTo>
                  <a:cubicBezTo>
                    <a:pt x="47" y="354"/>
                    <a:pt x="44" y="249"/>
                    <a:pt x="41" y="164"/>
                  </a:cubicBezTo>
                  <a:cubicBezTo>
                    <a:pt x="38" y="90"/>
                    <a:pt x="36" y="49"/>
                    <a:pt x="33" y="46"/>
                  </a:cubicBezTo>
                  <a:close/>
                  <a:moveTo>
                    <a:pt x="3483" y="0"/>
                  </a:moveTo>
                  <a:cubicBezTo>
                    <a:pt x="2474" y="9"/>
                    <a:pt x="1611" y="17"/>
                    <a:pt x="984" y="23"/>
                  </a:cubicBezTo>
                  <a:cubicBezTo>
                    <a:pt x="691" y="28"/>
                    <a:pt x="455" y="31"/>
                    <a:pt x="278" y="35"/>
                  </a:cubicBezTo>
                  <a:cubicBezTo>
                    <a:pt x="116" y="38"/>
                    <a:pt x="30" y="42"/>
                    <a:pt x="33" y="46"/>
                  </a:cubicBezTo>
                  <a:lnTo>
                    <a:pt x="33" y="46"/>
                  </a:lnTo>
                  <a:cubicBezTo>
                    <a:pt x="33" y="46"/>
                    <a:pt x="33" y="46"/>
                    <a:pt x="33" y="46"/>
                  </a:cubicBezTo>
                  <a:cubicBezTo>
                    <a:pt x="31" y="46"/>
                    <a:pt x="29" y="82"/>
                    <a:pt x="26" y="151"/>
                  </a:cubicBezTo>
                  <a:cubicBezTo>
                    <a:pt x="24" y="234"/>
                    <a:pt x="20" y="340"/>
                    <a:pt x="17" y="468"/>
                  </a:cubicBezTo>
                  <a:cubicBezTo>
                    <a:pt x="13" y="614"/>
                    <a:pt x="10" y="784"/>
                    <a:pt x="6" y="981"/>
                  </a:cubicBezTo>
                  <a:cubicBezTo>
                    <a:pt x="1" y="1180"/>
                    <a:pt x="8" y="1413"/>
                    <a:pt x="89" y="1654"/>
                  </a:cubicBezTo>
                  <a:cubicBezTo>
                    <a:pt x="168" y="1894"/>
                    <a:pt x="308" y="2143"/>
                    <a:pt x="519" y="2355"/>
                  </a:cubicBezTo>
                  <a:cubicBezTo>
                    <a:pt x="732" y="2564"/>
                    <a:pt x="1012" y="2739"/>
                    <a:pt x="1341" y="2817"/>
                  </a:cubicBezTo>
                  <a:cubicBezTo>
                    <a:pt x="1474" y="2849"/>
                    <a:pt x="1614" y="2869"/>
                    <a:pt x="1755" y="2869"/>
                  </a:cubicBezTo>
                  <a:cubicBezTo>
                    <a:pt x="1788" y="2869"/>
                    <a:pt x="1821" y="2868"/>
                    <a:pt x="1854" y="2866"/>
                  </a:cubicBezTo>
                  <a:cubicBezTo>
                    <a:pt x="2030" y="2858"/>
                    <a:pt x="2210" y="2823"/>
                    <a:pt x="2381" y="2756"/>
                  </a:cubicBezTo>
                  <a:cubicBezTo>
                    <a:pt x="2726" y="2632"/>
                    <a:pt x="3039" y="2384"/>
                    <a:pt x="3250" y="2056"/>
                  </a:cubicBezTo>
                  <a:cubicBezTo>
                    <a:pt x="3452" y="1745"/>
                    <a:pt x="3542" y="1374"/>
                    <a:pt x="3532" y="1029"/>
                  </a:cubicBezTo>
                  <a:cubicBezTo>
                    <a:pt x="3531" y="688"/>
                    <a:pt x="3530" y="360"/>
                    <a:pt x="3529" y="46"/>
                  </a:cubicBezTo>
                  <a:lnTo>
                    <a:pt x="3528"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p:nvPr/>
          </p:nvSpPr>
          <p:spPr>
            <a:xfrm>
              <a:off x="4307388" y="1264225"/>
              <a:ext cx="88575" cy="71750"/>
            </a:xfrm>
            <a:custGeom>
              <a:rect b="b" l="l" r="r" t="t"/>
              <a:pathLst>
                <a:path extrusionOk="0" h="2870" w="3543">
                  <a:moveTo>
                    <a:pt x="34" y="47"/>
                  </a:moveTo>
                  <a:lnTo>
                    <a:pt x="34" y="47"/>
                  </a:lnTo>
                  <a:cubicBezTo>
                    <a:pt x="35" y="48"/>
                    <a:pt x="59" y="50"/>
                    <a:pt x="104" y="52"/>
                  </a:cubicBezTo>
                  <a:cubicBezTo>
                    <a:pt x="158" y="54"/>
                    <a:pt x="221" y="55"/>
                    <a:pt x="298" y="58"/>
                  </a:cubicBezTo>
                  <a:cubicBezTo>
                    <a:pt x="477" y="61"/>
                    <a:pt x="717" y="65"/>
                    <a:pt x="1014" y="70"/>
                  </a:cubicBezTo>
                  <a:cubicBezTo>
                    <a:pt x="1624" y="75"/>
                    <a:pt x="2460" y="83"/>
                    <a:pt x="3437" y="92"/>
                  </a:cubicBezTo>
                  <a:lnTo>
                    <a:pt x="3437" y="92"/>
                  </a:lnTo>
                  <a:cubicBezTo>
                    <a:pt x="3436" y="392"/>
                    <a:pt x="3435" y="706"/>
                    <a:pt x="3434" y="1029"/>
                  </a:cubicBezTo>
                  <a:cubicBezTo>
                    <a:pt x="3443" y="1363"/>
                    <a:pt x="3358" y="1707"/>
                    <a:pt x="3166" y="2003"/>
                  </a:cubicBezTo>
                  <a:cubicBezTo>
                    <a:pt x="2967" y="2312"/>
                    <a:pt x="2672" y="2547"/>
                    <a:pt x="2347" y="2667"/>
                  </a:cubicBezTo>
                  <a:cubicBezTo>
                    <a:pt x="2185" y="2730"/>
                    <a:pt x="2016" y="2764"/>
                    <a:pt x="1849" y="2772"/>
                  </a:cubicBezTo>
                  <a:cubicBezTo>
                    <a:pt x="1814" y="2774"/>
                    <a:pt x="1779" y="2775"/>
                    <a:pt x="1745" y="2775"/>
                  </a:cubicBezTo>
                  <a:cubicBezTo>
                    <a:pt x="1614" y="2775"/>
                    <a:pt x="1485" y="2758"/>
                    <a:pt x="1363" y="2729"/>
                  </a:cubicBezTo>
                  <a:cubicBezTo>
                    <a:pt x="1050" y="2657"/>
                    <a:pt x="782" y="2494"/>
                    <a:pt x="577" y="2298"/>
                  </a:cubicBezTo>
                  <a:cubicBezTo>
                    <a:pt x="373" y="2097"/>
                    <a:pt x="235" y="1862"/>
                    <a:pt x="156" y="1632"/>
                  </a:cubicBezTo>
                  <a:cubicBezTo>
                    <a:pt x="73" y="1403"/>
                    <a:pt x="62" y="1178"/>
                    <a:pt x="61" y="985"/>
                  </a:cubicBezTo>
                  <a:cubicBezTo>
                    <a:pt x="57" y="795"/>
                    <a:pt x="54" y="628"/>
                    <a:pt x="51" y="487"/>
                  </a:cubicBezTo>
                  <a:cubicBezTo>
                    <a:pt x="47" y="356"/>
                    <a:pt x="43" y="249"/>
                    <a:pt x="41" y="164"/>
                  </a:cubicBezTo>
                  <a:cubicBezTo>
                    <a:pt x="38" y="89"/>
                    <a:pt x="36" y="49"/>
                    <a:pt x="34" y="47"/>
                  </a:cubicBezTo>
                  <a:close/>
                  <a:moveTo>
                    <a:pt x="3482" y="0"/>
                  </a:moveTo>
                  <a:cubicBezTo>
                    <a:pt x="2474" y="10"/>
                    <a:pt x="1610" y="18"/>
                    <a:pt x="984" y="23"/>
                  </a:cubicBezTo>
                  <a:cubicBezTo>
                    <a:pt x="691" y="28"/>
                    <a:pt x="454" y="33"/>
                    <a:pt x="278" y="35"/>
                  </a:cubicBezTo>
                  <a:cubicBezTo>
                    <a:pt x="116" y="40"/>
                    <a:pt x="30" y="43"/>
                    <a:pt x="34" y="47"/>
                  </a:cubicBezTo>
                  <a:cubicBezTo>
                    <a:pt x="34" y="47"/>
                    <a:pt x="33" y="46"/>
                    <a:pt x="33" y="46"/>
                  </a:cubicBezTo>
                  <a:cubicBezTo>
                    <a:pt x="31" y="46"/>
                    <a:pt x="28" y="82"/>
                    <a:pt x="26" y="151"/>
                  </a:cubicBezTo>
                  <a:cubicBezTo>
                    <a:pt x="23" y="235"/>
                    <a:pt x="20" y="340"/>
                    <a:pt x="16" y="469"/>
                  </a:cubicBezTo>
                  <a:cubicBezTo>
                    <a:pt x="14" y="614"/>
                    <a:pt x="10" y="785"/>
                    <a:pt x="6" y="981"/>
                  </a:cubicBezTo>
                  <a:cubicBezTo>
                    <a:pt x="0" y="1181"/>
                    <a:pt x="8" y="1413"/>
                    <a:pt x="89" y="1655"/>
                  </a:cubicBezTo>
                  <a:cubicBezTo>
                    <a:pt x="168" y="1895"/>
                    <a:pt x="308" y="2143"/>
                    <a:pt x="519" y="2356"/>
                  </a:cubicBezTo>
                  <a:cubicBezTo>
                    <a:pt x="731" y="2564"/>
                    <a:pt x="1012" y="2739"/>
                    <a:pt x="1341" y="2818"/>
                  </a:cubicBezTo>
                  <a:cubicBezTo>
                    <a:pt x="1473" y="2850"/>
                    <a:pt x="1612" y="2869"/>
                    <a:pt x="1753" y="2869"/>
                  </a:cubicBezTo>
                  <a:cubicBezTo>
                    <a:pt x="1787" y="2869"/>
                    <a:pt x="1820" y="2868"/>
                    <a:pt x="1854" y="2866"/>
                  </a:cubicBezTo>
                  <a:cubicBezTo>
                    <a:pt x="2030" y="2859"/>
                    <a:pt x="2209" y="2824"/>
                    <a:pt x="2381" y="2758"/>
                  </a:cubicBezTo>
                  <a:cubicBezTo>
                    <a:pt x="2726" y="2632"/>
                    <a:pt x="3039" y="2384"/>
                    <a:pt x="3250" y="2057"/>
                  </a:cubicBezTo>
                  <a:cubicBezTo>
                    <a:pt x="3453" y="1746"/>
                    <a:pt x="3543" y="1375"/>
                    <a:pt x="3531" y="1029"/>
                  </a:cubicBezTo>
                  <a:cubicBezTo>
                    <a:pt x="3530" y="689"/>
                    <a:pt x="3530" y="360"/>
                    <a:pt x="3529" y="47"/>
                  </a:cubicBezTo>
                  <a:lnTo>
                    <a:pt x="3529"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9"/>
            <p:cNvSpPr/>
            <p:nvPr/>
          </p:nvSpPr>
          <p:spPr>
            <a:xfrm>
              <a:off x="4392988" y="1270075"/>
              <a:ext cx="32875" cy="2475"/>
            </a:xfrm>
            <a:custGeom>
              <a:rect b="b" l="l" r="r" t="t"/>
              <a:pathLst>
                <a:path extrusionOk="0" h="99" w="1315">
                  <a:moveTo>
                    <a:pt x="657" y="0"/>
                  </a:moveTo>
                  <a:cubicBezTo>
                    <a:pt x="295" y="0"/>
                    <a:pt x="1" y="22"/>
                    <a:pt x="1" y="49"/>
                  </a:cubicBezTo>
                  <a:cubicBezTo>
                    <a:pt x="1" y="77"/>
                    <a:pt x="295" y="99"/>
                    <a:pt x="657" y="99"/>
                  </a:cubicBezTo>
                  <a:cubicBezTo>
                    <a:pt x="1021" y="99"/>
                    <a:pt x="1314" y="77"/>
                    <a:pt x="1314" y="49"/>
                  </a:cubicBezTo>
                  <a:cubicBezTo>
                    <a:pt x="1314" y="22"/>
                    <a:pt x="1021" y="0"/>
                    <a:pt x="65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p:nvPr/>
          </p:nvSpPr>
          <p:spPr>
            <a:xfrm>
              <a:off x="4217288" y="1270575"/>
              <a:ext cx="90950" cy="2525"/>
            </a:xfrm>
            <a:custGeom>
              <a:rect b="b" l="l" r="r" t="t"/>
              <a:pathLst>
                <a:path extrusionOk="0" h="101" w="3638">
                  <a:moveTo>
                    <a:pt x="2001" y="0"/>
                  </a:moveTo>
                  <a:cubicBezTo>
                    <a:pt x="1941" y="0"/>
                    <a:pt x="1880" y="0"/>
                    <a:pt x="1819" y="0"/>
                  </a:cubicBezTo>
                  <a:cubicBezTo>
                    <a:pt x="815" y="4"/>
                    <a:pt x="0" y="28"/>
                    <a:pt x="1" y="55"/>
                  </a:cubicBezTo>
                  <a:cubicBezTo>
                    <a:pt x="1" y="82"/>
                    <a:pt x="718" y="100"/>
                    <a:pt x="1637" y="100"/>
                  </a:cubicBezTo>
                  <a:cubicBezTo>
                    <a:pt x="1697" y="100"/>
                    <a:pt x="1757" y="100"/>
                    <a:pt x="1819" y="100"/>
                  </a:cubicBezTo>
                  <a:cubicBezTo>
                    <a:pt x="2824" y="96"/>
                    <a:pt x="3638" y="72"/>
                    <a:pt x="3638" y="45"/>
                  </a:cubicBezTo>
                  <a:cubicBezTo>
                    <a:pt x="3638" y="19"/>
                    <a:pt x="2920" y="0"/>
                    <a:pt x="200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9"/>
            <p:cNvSpPr/>
            <p:nvPr/>
          </p:nvSpPr>
          <p:spPr>
            <a:xfrm>
              <a:off x="4815563" y="1280200"/>
              <a:ext cx="347550" cy="442450"/>
            </a:xfrm>
            <a:custGeom>
              <a:rect b="b" l="l" r="r" t="t"/>
              <a:pathLst>
                <a:path extrusionOk="0" h="17698" w="13902">
                  <a:moveTo>
                    <a:pt x="6952" y="0"/>
                  </a:moveTo>
                  <a:lnTo>
                    <a:pt x="1345" y="2006"/>
                  </a:lnTo>
                  <a:cubicBezTo>
                    <a:pt x="629" y="2344"/>
                    <a:pt x="1" y="2547"/>
                    <a:pt x="1" y="3214"/>
                  </a:cubicBezTo>
                  <a:lnTo>
                    <a:pt x="1" y="6533"/>
                  </a:lnTo>
                  <a:cubicBezTo>
                    <a:pt x="1" y="8839"/>
                    <a:pt x="605" y="11124"/>
                    <a:pt x="1848" y="13141"/>
                  </a:cubicBezTo>
                  <a:cubicBezTo>
                    <a:pt x="2893" y="14839"/>
                    <a:pt x="4513" y="16587"/>
                    <a:pt x="7007" y="17697"/>
                  </a:cubicBezTo>
                  <a:cubicBezTo>
                    <a:pt x="9299" y="16952"/>
                    <a:pt x="11009" y="14968"/>
                    <a:pt x="12055" y="13270"/>
                  </a:cubicBezTo>
                  <a:cubicBezTo>
                    <a:pt x="13298" y="11253"/>
                    <a:pt x="13902" y="8968"/>
                    <a:pt x="13902" y="6663"/>
                  </a:cubicBezTo>
                  <a:lnTo>
                    <a:pt x="13902" y="3677"/>
                  </a:lnTo>
                  <a:cubicBezTo>
                    <a:pt x="13902" y="2726"/>
                    <a:pt x="13398" y="2262"/>
                    <a:pt x="12613" y="2033"/>
                  </a:cubicBezTo>
                  <a:lnTo>
                    <a:pt x="6952"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9"/>
            <p:cNvSpPr/>
            <p:nvPr/>
          </p:nvSpPr>
          <p:spPr>
            <a:xfrm>
              <a:off x="4815563" y="1280200"/>
              <a:ext cx="175175" cy="442450"/>
            </a:xfrm>
            <a:custGeom>
              <a:rect b="b" l="l" r="r" t="t"/>
              <a:pathLst>
                <a:path extrusionOk="0" h="17698" w="7007">
                  <a:moveTo>
                    <a:pt x="6952" y="0"/>
                  </a:moveTo>
                  <a:lnTo>
                    <a:pt x="1345" y="2006"/>
                  </a:lnTo>
                  <a:cubicBezTo>
                    <a:pt x="756" y="2263"/>
                    <a:pt x="1" y="2547"/>
                    <a:pt x="1" y="3214"/>
                  </a:cubicBezTo>
                  <a:lnTo>
                    <a:pt x="1" y="6533"/>
                  </a:lnTo>
                  <a:cubicBezTo>
                    <a:pt x="1" y="8839"/>
                    <a:pt x="605" y="11124"/>
                    <a:pt x="1848" y="13141"/>
                  </a:cubicBezTo>
                  <a:cubicBezTo>
                    <a:pt x="2893" y="14839"/>
                    <a:pt x="4513" y="16587"/>
                    <a:pt x="7007" y="17697"/>
                  </a:cubicBezTo>
                  <a:lnTo>
                    <a:pt x="7007" y="15770"/>
                  </a:lnTo>
                  <a:cubicBezTo>
                    <a:pt x="5034" y="14892"/>
                    <a:pt x="3753" y="13479"/>
                    <a:pt x="2925" y="12136"/>
                  </a:cubicBezTo>
                  <a:cubicBezTo>
                    <a:pt x="1942" y="10540"/>
                    <a:pt x="1464" y="8733"/>
                    <a:pt x="1464" y="6909"/>
                  </a:cubicBezTo>
                  <a:lnTo>
                    <a:pt x="1464" y="4579"/>
                  </a:lnTo>
                  <a:cubicBezTo>
                    <a:pt x="1464" y="4052"/>
                    <a:pt x="1782" y="3558"/>
                    <a:pt x="2414" y="3263"/>
                  </a:cubicBezTo>
                  <a:lnTo>
                    <a:pt x="6953" y="1566"/>
                  </a:lnTo>
                  <a:lnTo>
                    <a:pt x="695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9"/>
            <p:cNvSpPr/>
            <p:nvPr/>
          </p:nvSpPr>
          <p:spPr>
            <a:xfrm>
              <a:off x="4989338" y="1280200"/>
              <a:ext cx="175150" cy="442450"/>
            </a:xfrm>
            <a:custGeom>
              <a:rect b="b" l="l" r="r" t="t"/>
              <a:pathLst>
                <a:path extrusionOk="0" h="17698" w="7006">
                  <a:moveTo>
                    <a:pt x="1" y="0"/>
                  </a:moveTo>
                  <a:lnTo>
                    <a:pt x="2" y="1566"/>
                  </a:lnTo>
                  <a:lnTo>
                    <a:pt x="4593" y="3290"/>
                  </a:lnTo>
                  <a:cubicBezTo>
                    <a:pt x="5225" y="3586"/>
                    <a:pt x="5543" y="4080"/>
                    <a:pt x="5543" y="4607"/>
                  </a:cubicBezTo>
                  <a:lnTo>
                    <a:pt x="5543" y="6936"/>
                  </a:lnTo>
                  <a:cubicBezTo>
                    <a:pt x="5543" y="8760"/>
                    <a:pt x="5065" y="10568"/>
                    <a:pt x="4082" y="12163"/>
                  </a:cubicBezTo>
                  <a:cubicBezTo>
                    <a:pt x="3254" y="13507"/>
                    <a:pt x="2028" y="14892"/>
                    <a:pt x="56" y="15770"/>
                  </a:cubicBezTo>
                  <a:lnTo>
                    <a:pt x="56" y="17697"/>
                  </a:lnTo>
                  <a:cubicBezTo>
                    <a:pt x="453" y="17564"/>
                    <a:pt x="817" y="17411"/>
                    <a:pt x="1168" y="17220"/>
                  </a:cubicBezTo>
                  <a:cubicBezTo>
                    <a:pt x="2108" y="16708"/>
                    <a:pt x="2910" y="16005"/>
                    <a:pt x="3522" y="15369"/>
                  </a:cubicBezTo>
                  <a:cubicBezTo>
                    <a:pt x="4207" y="14656"/>
                    <a:pt x="4717" y="13887"/>
                    <a:pt x="5159" y="13168"/>
                  </a:cubicBezTo>
                  <a:cubicBezTo>
                    <a:pt x="6402" y="11151"/>
                    <a:pt x="7006" y="8866"/>
                    <a:pt x="6951" y="6497"/>
                  </a:cubicBezTo>
                  <a:lnTo>
                    <a:pt x="6954" y="3756"/>
                  </a:lnTo>
                  <a:cubicBezTo>
                    <a:pt x="6951" y="2391"/>
                    <a:pt x="6251" y="2291"/>
                    <a:pt x="5662" y="2033"/>
                  </a:cubicBez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9"/>
            <p:cNvSpPr/>
            <p:nvPr/>
          </p:nvSpPr>
          <p:spPr>
            <a:xfrm>
              <a:off x="4935838" y="1401225"/>
              <a:ext cx="109750" cy="155075"/>
            </a:xfrm>
            <a:custGeom>
              <a:rect b="b" l="l" r="r" t="t"/>
              <a:pathLst>
                <a:path extrusionOk="0" h="6203" w="4390">
                  <a:moveTo>
                    <a:pt x="2179" y="317"/>
                  </a:moveTo>
                  <a:cubicBezTo>
                    <a:pt x="2815" y="317"/>
                    <a:pt x="3332" y="834"/>
                    <a:pt x="3332" y="1468"/>
                  </a:cubicBezTo>
                  <a:lnTo>
                    <a:pt x="3326" y="1914"/>
                  </a:lnTo>
                  <a:lnTo>
                    <a:pt x="1020" y="1914"/>
                  </a:lnTo>
                  <a:lnTo>
                    <a:pt x="1026" y="1470"/>
                  </a:lnTo>
                  <a:cubicBezTo>
                    <a:pt x="1026" y="834"/>
                    <a:pt x="1543" y="317"/>
                    <a:pt x="2179" y="317"/>
                  </a:cubicBezTo>
                  <a:close/>
                  <a:moveTo>
                    <a:pt x="2196" y="3395"/>
                  </a:moveTo>
                  <a:cubicBezTo>
                    <a:pt x="2437" y="3395"/>
                    <a:pt x="2633" y="3590"/>
                    <a:pt x="2633" y="3832"/>
                  </a:cubicBezTo>
                  <a:cubicBezTo>
                    <a:pt x="2633" y="3983"/>
                    <a:pt x="2556" y="4117"/>
                    <a:pt x="2439" y="4196"/>
                  </a:cubicBezTo>
                  <a:cubicBezTo>
                    <a:pt x="2490" y="4396"/>
                    <a:pt x="2571" y="4722"/>
                    <a:pt x="2571" y="4722"/>
                  </a:cubicBezTo>
                  <a:lnTo>
                    <a:pt x="1854" y="4722"/>
                  </a:lnTo>
                  <a:lnTo>
                    <a:pt x="1965" y="4203"/>
                  </a:lnTo>
                  <a:cubicBezTo>
                    <a:pt x="1841" y="4127"/>
                    <a:pt x="1758" y="3989"/>
                    <a:pt x="1758" y="3832"/>
                  </a:cubicBezTo>
                  <a:cubicBezTo>
                    <a:pt x="1758" y="3590"/>
                    <a:pt x="1954" y="3395"/>
                    <a:pt x="2196" y="3395"/>
                  </a:cubicBezTo>
                  <a:close/>
                  <a:moveTo>
                    <a:pt x="2179" y="0"/>
                  </a:moveTo>
                  <a:cubicBezTo>
                    <a:pt x="1368" y="0"/>
                    <a:pt x="709" y="659"/>
                    <a:pt x="709" y="1468"/>
                  </a:cubicBezTo>
                  <a:lnTo>
                    <a:pt x="703" y="1925"/>
                  </a:lnTo>
                  <a:cubicBezTo>
                    <a:pt x="305" y="1983"/>
                    <a:pt x="1" y="2324"/>
                    <a:pt x="1" y="2737"/>
                  </a:cubicBezTo>
                  <a:lnTo>
                    <a:pt x="1" y="5380"/>
                  </a:lnTo>
                  <a:cubicBezTo>
                    <a:pt x="1" y="5834"/>
                    <a:pt x="369" y="6203"/>
                    <a:pt x="823" y="6203"/>
                  </a:cubicBezTo>
                  <a:lnTo>
                    <a:pt x="3568" y="6203"/>
                  </a:lnTo>
                  <a:cubicBezTo>
                    <a:pt x="4022" y="6203"/>
                    <a:pt x="4390" y="5834"/>
                    <a:pt x="4390" y="5380"/>
                  </a:cubicBezTo>
                  <a:lnTo>
                    <a:pt x="4390" y="2737"/>
                  </a:lnTo>
                  <a:cubicBezTo>
                    <a:pt x="4390" y="2308"/>
                    <a:pt x="4062" y="1956"/>
                    <a:pt x="3643" y="1918"/>
                  </a:cubicBezTo>
                  <a:lnTo>
                    <a:pt x="3649" y="1470"/>
                  </a:lnTo>
                  <a:cubicBezTo>
                    <a:pt x="3649" y="659"/>
                    <a:pt x="2990" y="0"/>
                    <a:pt x="21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9"/>
            <p:cNvSpPr/>
            <p:nvPr/>
          </p:nvSpPr>
          <p:spPr>
            <a:xfrm>
              <a:off x="4871488" y="1373625"/>
              <a:ext cx="14100" cy="74775"/>
            </a:xfrm>
            <a:custGeom>
              <a:rect b="b" l="l" r="r" t="t"/>
              <a:pathLst>
                <a:path extrusionOk="0" h="2991" w="564">
                  <a:moveTo>
                    <a:pt x="541" y="1"/>
                  </a:moveTo>
                  <a:cubicBezTo>
                    <a:pt x="521" y="1"/>
                    <a:pt x="482" y="8"/>
                    <a:pt x="429" y="32"/>
                  </a:cubicBezTo>
                  <a:cubicBezTo>
                    <a:pt x="354" y="68"/>
                    <a:pt x="253" y="147"/>
                    <a:pt x="181" y="282"/>
                  </a:cubicBezTo>
                  <a:cubicBezTo>
                    <a:pt x="107" y="414"/>
                    <a:pt x="72" y="592"/>
                    <a:pt x="54" y="783"/>
                  </a:cubicBezTo>
                  <a:cubicBezTo>
                    <a:pt x="34" y="972"/>
                    <a:pt x="20" y="1183"/>
                    <a:pt x="14" y="1403"/>
                  </a:cubicBezTo>
                  <a:cubicBezTo>
                    <a:pt x="1" y="1844"/>
                    <a:pt x="25" y="2244"/>
                    <a:pt x="59" y="2530"/>
                  </a:cubicBezTo>
                  <a:cubicBezTo>
                    <a:pt x="92" y="2816"/>
                    <a:pt x="131" y="2990"/>
                    <a:pt x="144" y="2990"/>
                  </a:cubicBezTo>
                  <a:cubicBezTo>
                    <a:pt x="144" y="2990"/>
                    <a:pt x="144" y="2990"/>
                    <a:pt x="144" y="2990"/>
                  </a:cubicBezTo>
                  <a:cubicBezTo>
                    <a:pt x="159" y="2987"/>
                    <a:pt x="144" y="2810"/>
                    <a:pt x="129" y="2524"/>
                  </a:cubicBezTo>
                  <a:cubicBezTo>
                    <a:pt x="113" y="2237"/>
                    <a:pt x="99" y="1842"/>
                    <a:pt x="113" y="1405"/>
                  </a:cubicBezTo>
                  <a:cubicBezTo>
                    <a:pt x="119" y="1187"/>
                    <a:pt x="130" y="979"/>
                    <a:pt x="145" y="791"/>
                  </a:cubicBezTo>
                  <a:cubicBezTo>
                    <a:pt x="159" y="603"/>
                    <a:pt x="184" y="437"/>
                    <a:pt x="244" y="313"/>
                  </a:cubicBezTo>
                  <a:cubicBezTo>
                    <a:pt x="363" y="56"/>
                    <a:pt x="564" y="16"/>
                    <a:pt x="554" y="4"/>
                  </a:cubicBezTo>
                  <a:cubicBezTo>
                    <a:pt x="554" y="2"/>
                    <a:pt x="549" y="1"/>
                    <a:pt x="5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9"/>
            <p:cNvSpPr/>
            <p:nvPr/>
          </p:nvSpPr>
          <p:spPr>
            <a:xfrm>
              <a:off x="4875688" y="1469200"/>
              <a:ext cx="2675" cy="15325"/>
            </a:xfrm>
            <a:custGeom>
              <a:rect b="b" l="l" r="r" t="t"/>
              <a:pathLst>
                <a:path extrusionOk="0" h="613" w="107">
                  <a:moveTo>
                    <a:pt x="48" y="1"/>
                  </a:moveTo>
                  <a:cubicBezTo>
                    <a:pt x="48" y="1"/>
                    <a:pt x="48" y="1"/>
                    <a:pt x="48" y="1"/>
                  </a:cubicBezTo>
                  <a:cubicBezTo>
                    <a:pt x="20" y="1"/>
                    <a:pt x="0" y="139"/>
                    <a:pt x="4" y="307"/>
                  </a:cubicBezTo>
                  <a:cubicBezTo>
                    <a:pt x="7" y="475"/>
                    <a:pt x="32" y="612"/>
                    <a:pt x="60" y="612"/>
                  </a:cubicBezTo>
                  <a:cubicBezTo>
                    <a:pt x="60" y="612"/>
                    <a:pt x="60" y="612"/>
                    <a:pt x="60" y="612"/>
                  </a:cubicBezTo>
                  <a:cubicBezTo>
                    <a:pt x="87" y="611"/>
                    <a:pt x="106" y="474"/>
                    <a:pt x="103" y="306"/>
                  </a:cubicBezTo>
                  <a:cubicBezTo>
                    <a:pt x="100" y="137"/>
                    <a:pt x="75" y="1"/>
                    <a:pt x="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p:nvPr/>
          </p:nvSpPr>
          <p:spPr>
            <a:xfrm>
              <a:off x="4285388" y="1826775"/>
              <a:ext cx="1021100" cy="407950"/>
            </a:xfrm>
            <a:custGeom>
              <a:rect b="b" l="l" r="r" t="t"/>
              <a:pathLst>
                <a:path extrusionOk="0" h="16318" w="40844">
                  <a:moveTo>
                    <a:pt x="17698" y="1"/>
                  </a:moveTo>
                  <a:lnTo>
                    <a:pt x="11384" y="15613"/>
                  </a:lnTo>
                  <a:lnTo>
                    <a:pt x="0" y="15613"/>
                  </a:lnTo>
                  <a:lnTo>
                    <a:pt x="0" y="16318"/>
                  </a:lnTo>
                  <a:lnTo>
                    <a:pt x="33908" y="16318"/>
                  </a:lnTo>
                  <a:lnTo>
                    <a:pt x="4084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9"/>
            <p:cNvSpPr/>
            <p:nvPr/>
          </p:nvSpPr>
          <p:spPr>
            <a:xfrm>
              <a:off x="4909688" y="2012975"/>
              <a:ext cx="65150" cy="72875"/>
            </a:xfrm>
            <a:custGeom>
              <a:rect b="b" l="l" r="r" t="t"/>
              <a:pathLst>
                <a:path extrusionOk="0" h="2915" w="2606">
                  <a:moveTo>
                    <a:pt x="1477" y="1"/>
                  </a:moveTo>
                  <a:cubicBezTo>
                    <a:pt x="954" y="1"/>
                    <a:pt x="428" y="465"/>
                    <a:pt x="230" y="1145"/>
                  </a:cubicBezTo>
                  <a:cubicBezTo>
                    <a:pt x="1" y="1931"/>
                    <a:pt x="296" y="2708"/>
                    <a:pt x="889" y="2880"/>
                  </a:cubicBezTo>
                  <a:cubicBezTo>
                    <a:pt x="968" y="2903"/>
                    <a:pt x="1049" y="2915"/>
                    <a:pt x="1130" y="2915"/>
                  </a:cubicBezTo>
                  <a:cubicBezTo>
                    <a:pt x="1653" y="2915"/>
                    <a:pt x="2178" y="2451"/>
                    <a:pt x="2377" y="1770"/>
                  </a:cubicBezTo>
                  <a:cubicBezTo>
                    <a:pt x="2605" y="985"/>
                    <a:pt x="2310" y="208"/>
                    <a:pt x="1717" y="35"/>
                  </a:cubicBezTo>
                  <a:cubicBezTo>
                    <a:pt x="1638" y="12"/>
                    <a:pt x="1557" y="1"/>
                    <a:pt x="14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590" name="Shape 1590"/>
        <p:cNvGrpSpPr/>
        <p:nvPr/>
      </p:nvGrpSpPr>
      <p:grpSpPr>
        <a:xfrm>
          <a:off x="0" y="0"/>
          <a:ext cx="0" cy="0"/>
          <a:chOff x="0" y="0"/>
          <a:chExt cx="0" cy="0"/>
        </a:xfrm>
      </p:grpSpPr>
      <p:sp>
        <p:nvSpPr>
          <p:cNvPr id="1591" name="Google Shape;1591;p50"/>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SNEAK PEEK</a:t>
            </a:r>
            <a:endParaRPr/>
          </a:p>
        </p:txBody>
      </p:sp>
      <p:grpSp>
        <p:nvGrpSpPr>
          <p:cNvPr id="1592" name="Google Shape;1592;p50"/>
          <p:cNvGrpSpPr/>
          <p:nvPr/>
        </p:nvGrpSpPr>
        <p:grpSpPr>
          <a:xfrm>
            <a:off x="2759746" y="1534979"/>
            <a:ext cx="3666167" cy="2082930"/>
            <a:chOff x="2597185" y="662865"/>
            <a:chExt cx="2780770" cy="1937789"/>
          </a:xfrm>
        </p:grpSpPr>
        <p:sp>
          <p:nvSpPr>
            <p:cNvPr id="1593" name="Google Shape;1593;p50"/>
            <p:cNvSpPr/>
            <p:nvPr/>
          </p:nvSpPr>
          <p:spPr>
            <a:xfrm rot="-5400000">
              <a:off x="3018675" y="241375"/>
              <a:ext cx="1937789" cy="2780770"/>
            </a:xfrm>
            <a:custGeom>
              <a:rect b="b" l="l" r="r" t="t"/>
              <a:pathLst>
                <a:path extrusionOk="0" h="18275" w="12735">
                  <a:moveTo>
                    <a:pt x="169" y="1"/>
                  </a:moveTo>
                  <a:cubicBezTo>
                    <a:pt x="76" y="1"/>
                    <a:pt x="1" y="76"/>
                    <a:pt x="1" y="169"/>
                  </a:cubicBezTo>
                  <a:lnTo>
                    <a:pt x="1" y="18107"/>
                  </a:lnTo>
                  <a:cubicBezTo>
                    <a:pt x="1" y="18200"/>
                    <a:pt x="76" y="18275"/>
                    <a:pt x="169" y="18275"/>
                  </a:cubicBezTo>
                  <a:lnTo>
                    <a:pt x="12567" y="18275"/>
                  </a:lnTo>
                  <a:cubicBezTo>
                    <a:pt x="12659" y="18275"/>
                    <a:pt x="12734" y="18200"/>
                    <a:pt x="12734" y="18107"/>
                  </a:cubicBezTo>
                  <a:lnTo>
                    <a:pt x="12734" y="169"/>
                  </a:lnTo>
                  <a:cubicBezTo>
                    <a:pt x="12734" y="76"/>
                    <a:pt x="12659" y="1"/>
                    <a:pt x="125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0"/>
            <p:cNvSpPr/>
            <p:nvPr/>
          </p:nvSpPr>
          <p:spPr>
            <a:xfrm rot="-5400000">
              <a:off x="3042184" y="471977"/>
              <a:ext cx="1812712" cy="2322304"/>
            </a:xfrm>
            <a:custGeom>
              <a:rect b="b" l="l" r="r" t="t"/>
              <a:pathLst>
                <a:path extrusionOk="0" h="15262" w="11913">
                  <a:moveTo>
                    <a:pt x="0" y="0"/>
                  </a:moveTo>
                  <a:lnTo>
                    <a:pt x="0" y="15262"/>
                  </a:lnTo>
                  <a:lnTo>
                    <a:pt x="11912" y="15262"/>
                  </a:lnTo>
                  <a:lnTo>
                    <a:pt x="119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0"/>
            <p:cNvSpPr/>
            <p:nvPr/>
          </p:nvSpPr>
          <p:spPr>
            <a:xfrm rot="-5400000">
              <a:off x="5163867" y="1557271"/>
              <a:ext cx="148815" cy="148815"/>
            </a:xfrm>
            <a:custGeom>
              <a:rect b="b" l="l" r="r" t="t"/>
              <a:pathLst>
                <a:path extrusionOk="0" h="978" w="978">
                  <a:moveTo>
                    <a:pt x="488" y="0"/>
                  </a:moveTo>
                  <a:cubicBezTo>
                    <a:pt x="219" y="0"/>
                    <a:pt x="0" y="218"/>
                    <a:pt x="0" y="488"/>
                  </a:cubicBezTo>
                  <a:cubicBezTo>
                    <a:pt x="0" y="758"/>
                    <a:pt x="219" y="977"/>
                    <a:pt x="488" y="977"/>
                  </a:cubicBezTo>
                  <a:cubicBezTo>
                    <a:pt x="758" y="977"/>
                    <a:pt x="977" y="758"/>
                    <a:pt x="977" y="488"/>
                  </a:cubicBezTo>
                  <a:cubicBezTo>
                    <a:pt x="977" y="218"/>
                    <a:pt x="758" y="0"/>
                    <a:pt x="48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0"/>
            <p:cNvSpPr/>
            <p:nvPr/>
          </p:nvSpPr>
          <p:spPr>
            <a:xfrm rot="-5400000">
              <a:off x="2400819" y="1616236"/>
              <a:ext cx="583695" cy="30889"/>
            </a:xfrm>
            <a:custGeom>
              <a:rect b="b" l="l" r="r" t="t"/>
              <a:pathLst>
                <a:path extrusionOk="0" h="203" w="3836">
                  <a:moveTo>
                    <a:pt x="13" y="1"/>
                  </a:moveTo>
                  <a:cubicBezTo>
                    <a:pt x="6" y="1"/>
                    <a:pt x="0" y="7"/>
                    <a:pt x="0" y="14"/>
                  </a:cubicBezTo>
                  <a:lnTo>
                    <a:pt x="0" y="189"/>
                  </a:lnTo>
                  <a:cubicBezTo>
                    <a:pt x="0" y="197"/>
                    <a:pt x="6" y="202"/>
                    <a:pt x="13" y="202"/>
                  </a:cubicBezTo>
                  <a:lnTo>
                    <a:pt x="3822" y="202"/>
                  </a:lnTo>
                  <a:cubicBezTo>
                    <a:pt x="3830" y="202"/>
                    <a:pt x="3836" y="197"/>
                    <a:pt x="3836" y="189"/>
                  </a:cubicBezTo>
                  <a:lnTo>
                    <a:pt x="3836" y="14"/>
                  </a:lnTo>
                  <a:cubicBezTo>
                    <a:pt x="3836" y="7"/>
                    <a:pt x="3830" y="1"/>
                    <a:pt x="382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7" name="Google Shape;1597;p50"/>
          <p:cNvSpPr txBox="1"/>
          <p:nvPr>
            <p:ph idx="4294967295" type="subTitle"/>
          </p:nvPr>
        </p:nvSpPr>
        <p:spPr>
          <a:xfrm>
            <a:off x="1148950" y="4000500"/>
            <a:ext cx="68460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Insert your multimedia content here</a:t>
            </a:r>
            <a:endParaRPr/>
          </a:p>
        </p:txBody>
      </p:sp>
      <p:grpSp>
        <p:nvGrpSpPr>
          <p:cNvPr id="1598" name="Google Shape;1598;p50"/>
          <p:cNvGrpSpPr/>
          <p:nvPr/>
        </p:nvGrpSpPr>
        <p:grpSpPr>
          <a:xfrm>
            <a:off x="4084350" y="2088800"/>
            <a:ext cx="975300" cy="975300"/>
            <a:chOff x="4084350" y="2088800"/>
            <a:chExt cx="975300" cy="975300"/>
          </a:xfrm>
        </p:grpSpPr>
        <p:sp>
          <p:nvSpPr>
            <p:cNvPr id="1599" name="Google Shape;1599;p50"/>
            <p:cNvSpPr/>
            <p:nvPr/>
          </p:nvSpPr>
          <p:spPr>
            <a:xfrm>
              <a:off x="4084350" y="2088800"/>
              <a:ext cx="975300" cy="9753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0"/>
            <p:cNvSpPr/>
            <p:nvPr/>
          </p:nvSpPr>
          <p:spPr>
            <a:xfrm rot="5400000">
              <a:off x="4468825" y="2409500"/>
              <a:ext cx="386100" cy="333900"/>
            </a:xfrm>
            <a:prstGeom prst="triangle">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04" name="Shape 1604"/>
        <p:cNvGrpSpPr/>
        <p:nvPr/>
      </p:nvGrpSpPr>
      <p:grpSpPr>
        <a:xfrm>
          <a:off x="0" y="0"/>
          <a:ext cx="0" cy="0"/>
          <a:chOff x="0" y="0"/>
          <a:chExt cx="0" cy="0"/>
        </a:xfrm>
      </p:grpSpPr>
      <p:sp>
        <p:nvSpPr>
          <p:cNvPr id="1605" name="Google Shape;1605;p51"/>
          <p:cNvSpPr/>
          <p:nvPr/>
        </p:nvSpPr>
        <p:spPr>
          <a:xfrm>
            <a:off x="0" y="1286369"/>
            <a:ext cx="4572016" cy="3857126"/>
          </a:xfrm>
          <a:custGeom>
            <a:rect b="b" l="l" r="r" t="t"/>
            <a:pathLst>
              <a:path extrusionOk="0" h="14439" w="17115">
                <a:moveTo>
                  <a:pt x="2683" y="0"/>
                </a:moveTo>
                <a:cubicBezTo>
                  <a:pt x="1615" y="0"/>
                  <a:pt x="718" y="309"/>
                  <a:pt x="1" y="712"/>
                </a:cubicBezTo>
                <a:lnTo>
                  <a:pt x="1" y="14439"/>
                </a:lnTo>
                <a:lnTo>
                  <a:pt x="12831" y="14439"/>
                </a:lnTo>
                <a:cubicBezTo>
                  <a:pt x="16201" y="11414"/>
                  <a:pt x="17114" y="5460"/>
                  <a:pt x="11771" y="5460"/>
                </a:cubicBezTo>
                <a:cubicBezTo>
                  <a:pt x="11745" y="5460"/>
                  <a:pt x="11718" y="5460"/>
                  <a:pt x="11690" y="5461"/>
                </a:cubicBezTo>
                <a:cubicBezTo>
                  <a:pt x="11674" y="5461"/>
                  <a:pt x="11658" y="5461"/>
                  <a:pt x="11642" y="5461"/>
                </a:cubicBezTo>
                <a:cubicBezTo>
                  <a:pt x="8041" y="5461"/>
                  <a:pt x="7011" y="957"/>
                  <a:pt x="4274" y="219"/>
                </a:cubicBezTo>
                <a:cubicBezTo>
                  <a:pt x="3708" y="66"/>
                  <a:pt x="3177" y="0"/>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1"/>
          <p:cNvSpPr txBox="1"/>
          <p:nvPr>
            <p:ph type="title"/>
          </p:nvPr>
        </p:nvSpPr>
        <p:spPr>
          <a:xfrm>
            <a:off x="713225" y="1102225"/>
            <a:ext cx="3067500" cy="293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610" name="Shape 1610"/>
        <p:cNvGrpSpPr/>
        <p:nvPr/>
      </p:nvGrpSpPr>
      <p:grpSpPr>
        <a:xfrm>
          <a:off x="0" y="0"/>
          <a:ext cx="0" cy="0"/>
          <a:chOff x="0" y="0"/>
          <a:chExt cx="0" cy="0"/>
        </a:xfrm>
      </p:grpSpPr>
      <p:grpSp>
        <p:nvGrpSpPr>
          <p:cNvPr id="1611" name="Google Shape;1611;p52"/>
          <p:cNvGrpSpPr/>
          <p:nvPr/>
        </p:nvGrpSpPr>
        <p:grpSpPr>
          <a:xfrm>
            <a:off x="4371611" y="852179"/>
            <a:ext cx="1199883" cy="2313052"/>
            <a:chOff x="4352200" y="3093100"/>
            <a:chExt cx="652075" cy="1257025"/>
          </a:xfrm>
        </p:grpSpPr>
        <p:sp>
          <p:nvSpPr>
            <p:cNvPr id="1612" name="Google Shape;1612;p52"/>
            <p:cNvSpPr/>
            <p:nvPr/>
          </p:nvSpPr>
          <p:spPr>
            <a:xfrm>
              <a:off x="4452000" y="3093100"/>
              <a:ext cx="552275" cy="844150"/>
            </a:xfrm>
            <a:custGeom>
              <a:rect b="b" l="l" r="r" t="t"/>
              <a:pathLst>
                <a:path extrusionOk="0" h="33766" w="22091">
                  <a:moveTo>
                    <a:pt x="2353" y="0"/>
                  </a:moveTo>
                  <a:cubicBezTo>
                    <a:pt x="2022" y="0"/>
                    <a:pt x="1816" y="111"/>
                    <a:pt x="1792" y="125"/>
                  </a:cubicBezTo>
                  <a:lnTo>
                    <a:pt x="1792" y="125"/>
                  </a:lnTo>
                  <a:cubicBezTo>
                    <a:pt x="1532" y="233"/>
                    <a:pt x="0" y="1052"/>
                    <a:pt x="1676" y="4953"/>
                  </a:cubicBezTo>
                  <a:cubicBezTo>
                    <a:pt x="3499" y="9197"/>
                    <a:pt x="4815" y="11327"/>
                    <a:pt x="4815" y="11327"/>
                  </a:cubicBezTo>
                  <a:cubicBezTo>
                    <a:pt x="4815" y="11327"/>
                    <a:pt x="5124" y="12304"/>
                    <a:pt x="4311" y="12399"/>
                  </a:cubicBezTo>
                  <a:cubicBezTo>
                    <a:pt x="4208" y="12411"/>
                    <a:pt x="4091" y="12415"/>
                    <a:pt x="3964" y="12415"/>
                  </a:cubicBezTo>
                  <a:cubicBezTo>
                    <a:pt x="3678" y="12415"/>
                    <a:pt x="3341" y="12394"/>
                    <a:pt x="3003" y="12394"/>
                  </a:cubicBezTo>
                  <a:cubicBezTo>
                    <a:pt x="2293" y="12394"/>
                    <a:pt x="1578" y="12486"/>
                    <a:pt x="1328" y="13053"/>
                  </a:cubicBezTo>
                  <a:cubicBezTo>
                    <a:pt x="890" y="14047"/>
                    <a:pt x="1566" y="15057"/>
                    <a:pt x="3010" y="15999"/>
                  </a:cubicBezTo>
                  <a:cubicBezTo>
                    <a:pt x="4454" y="16941"/>
                    <a:pt x="7541" y="19121"/>
                    <a:pt x="7820" y="19319"/>
                  </a:cubicBezTo>
                  <a:cubicBezTo>
                    <a:pt x="8093" y="19514"/>
                    <a:pt x="8350" y="19976"/>
                    <a:pt x="7807" y="20129"/>
                  </a:cubicBezTo>
                  <a:cubicBezTo>
                    <a:pt x="7264" y="20283"/>
                    <a:pt x="3262" y="20434"/>
                    <a:pt x="3448" y="22329"/>
                  </a:cubicBezTo>
                  <a:cubicBezTo>
                    <a:pt x="3633" y="24224"/>
                    <a:pt x="8087" y="26186"/>
                    <a:pt x="8570" y="26411"/>
                  </a:cubicBezTo>
                  <a:cubicBezTo>
                    <a:pt x="9053" y="26635"/>
                    <a:pt x="9157" y="26853"/>
                    <a:pt x="9099" y="27122"/>
                  </a:cubicBezTo>
                  <a:cubicBezTo>
                    <a:pt x="9040" y="27391"/>
                    <a:pt x="7691" y="27315"/>
                    <a:pt x="6554" y="27405"/>
                  </a:cubicBezTo>
                  <a:cubicBezTo>
                    <a:pt x="5418" y="27494"/>
                    <a:pt x="4116" y="27798"/>
                    <a:pt x="4314" y="28882"/>
                  </a:cubicBezTo>
                  <a:cubicBezTo>
                    <a:pt x="4513" y="29966"/>
                    <a:pt x="7068" y="32385"/>
                    <a:pt x="13590" y="33464"/>
                  </a:cubicBezTo>
                  <a:lnTo>
                    <a:pt x="16644" y="33765"/>
                  </a:lnTo>
                  <a:lnTo>
                    <a:pt x="18482" y="31290"/>
                  </a:lnTo>
                  <a:cubicBezTo>
                    <a:pt x="22090" y="25752"/>
                    <a:pt x="22032" y="22234"/>
                    <a:pt x="21366" y="21355"/>
                  </a:cubicBezTo>
                  <a:cubicBezTo>
                    <a:pt x="21154" y="21075"/>
                    <a:pt x="20897" y="20961"/>
                    <a:pt x="20619" y="20961"/>
                  </a:cubicBezTo>
                  <a:cubicBezTo>
                    <a:pt x="20025" y="20961"/>
                    <a:pt x="19332" y="21480"/>
                    <a:pt x="18765" y="22009"/>
                  </a:cubicBezTo>
                  <a:cubicBezTo>
                    <a:pt x="17981" y="22739"/>
                    <a:pt x="17179" y="23707"/>
                    <a:pt x="16888" y="23707"/>
                  </a:cubicBezTo>
                  <a:cubicBezTo>
                    <a:pt x="16869" y="23707"/>
                    <a:pt x="16852" y="23703"/>
                    <a:pt x="16838" y="23694"/>
                  </a:cubicBezTo>
                  <a:cubicBezTo>
                    <a:pt x="16599" y="23556"/>
                    <a:pt x="16509" y="23332"/>
                    <a:pt x="16670" y="22824"/>
                  </a:cubicBezTo>
                  <a:cubicBezTo>
                    <a:pt x="16831" y="22317"/>
                    <a:pt x="18391" y="17707"/>
                    <a:pt x="17119" y="16290"/>
                  </a:cubicBezTo>
                  <a:cubicBezTo>
                    <a:pt x="16868" y="16011"/>
                    <a:pt x="16557" y="15898"/>
                    <a:pt x="16217" y="15898"/>
                  </a:cubicBezTo>
                  <a:cubicBezTo>
                    <a:pt x="14828" y="15898"/>
                    <a:pt x="12938" y="17782"/>
                    <a:pt x="12553" y="18020"/>
                  </a:cubicBezTo>
                  <a:cubicBezTo>
                    <a:pt x="12451" y="18083"/>
                    <a:pt x="12362" y="18110"/>
                    <a:pt x="12287" y="18110"/>
                  </a:cubicBezTo>
                  <a:cubicBezTo>
                    <a:pt x="12011" y="18110"/>
                    <a:pt x="11914" y="17744"/>
                    <a:pt x="11946" y="17482"/>
                  </a:cubicBezTo>
                  <a:cubicBezTo>
                    <a:pt x="11988" y="17142"/>
                    <a:pt x="12466" y="13393"/>
                    <a:pt x="12746" y="11692"/>
                  </a:cubicBezTo>
                  <a:cubicBezTo>
                    <a:pt x="13026" y="9991"/>
                    <a:pt x="12738" y="8810"/>
                    <a:pt x="11710" y="8463"/>
                  </a:cubicBezTo>
                  <a:cubicBezTo>
                    <a:pt x="11615" y="8431"/>
                    <a:pt x="11521" y="8416"/>
                    <a:pt x="11428" y="8416"/>
                  </a:cubicBezTo>
                  <a:cubicBezTo>
                    <a:pt x="10551" y="8416"/>
                    <a:pt x="9772" y="9737"/>
                    <a:pt x="9212" y="10221"/>
                  </a:cubicBezTo>
                  <a:cubicBezTo>
                    <a:pt x="9070" y="10345"/>
                    <a:pt x="8932" y="10392"/>
                    <a:pt x="8805" y="10392"/>
                  </a:cubicBezTo>
                  <a:cubicBezTo>
                    <a:pt x="8384" y="10392"/>
                    <a:pt x="8081" y="9868"/>
                    <a:pt x="8081" y="9868"/>
                  </a:cubicBezTo>
                  <a:cubicBezTo>
                    <a:pt x="8081" y="9868"/>
                    <a:pt x="7400" y="7459"/>
                    <a:pt x="5501" y="3248"/>
                  </a:cubicBezTo>
                  <a:cubicBezTo>
                    <a:pt x="4249" y="473"/>
                    <a:pt x="3035" y="0"/>
                    <a:pt x="23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2"/>
            <p:cNvSpPr/>
            <p:nvPr/>
          </p:nvSpPr>
          <p:spPr>
            <a:xfrm>
              <a:off x="4538350" y="3191000"/>
              <a:ext cx="334075" cy="764525"/>
            </a:xfrm>
            <a:custGeom>
              <a:rect b="b" l="l" r="r" t="t"/>
              <a:pathLst>
                <a:path extrusionOk="0" h="30581" w="13363">
                  <a:moveTo>
                    <a:pt x="0" y="0"/>
                  </a:moveTo>
                  <a:cubicBezTo>
                    <a:pt x="0" y="0"/>
                    <a:pt x="11" y="32"/>
                    <a:pt x="35" y="91"/>
                  </a:cubicBezTo>
                  <a:cubicBezTo>
                    <a:pt x="62" y="153"/>
                    <a:pt x="100" y="239"/>
                    <a:pt x="148" y="352"/>
                  </a:cubicBezTo>
                  <a:cubicBezTo>
                    <a:pt x="250" y="584"/>
                    <a:pt x="398" y="920"/>
                    <a:pt x="588" y="1352"/>
                  </a:cubicBezTo>
                  <a:cubicBezTo>
                    <a:pt x="973" y="2223"/>
                    <a:pt x="1527" y="3478"/>
                    <a:pt x="2211" y="5027"/>
                  </a:cubicBezTo>
                  <a:cubicBezTo>
                    <a:pt x="3578" y="8132"/>
                    <a:pt x="5442" y="12431"/>
                    <a:pt x="7497" y="17182"/>
                  </a:cubicBezTo>
                  <a:cubicBezTo>
                    <a:pt x="9552" y="21934"/>
                    <a:pt x="11918" y="27482"/>
                    <a:pt x="13301" y="30580"/>
                  </a:cubicBezTo>
                  <a:lnTo>
                    <a:pt x="13363" y="30553"/>
                  </a:lnTo>
                  <a:cubicBezTo>
                    <a:pt x="11995" y="27448"/>
                    <a:pt x="9640" y="21897"/>
                    <a:pt x="7584" y="17144"/>
                  </a:cubicBezTo>
                  <a:cubicBezTo>
                    <a:pt x="5530" y="12394"/>
                    <a:pt x="3655" y="8098"/>
                    <a:pt x="2272" y="5000"/>
                  </a:cubicBezTo>
                  <a:cubicBezTo>
                    <a:pt x="1581" y="3450"/>
                    <a:pt x="1017" y="2199"/>
                    <a:pt x="622" y="1336"/>
                  </a:cubicBezTo>
                  <a:cubicBezTo>
                    <a:pt x="425" y="908"/>
                    <a:pt x="271" y="575"/>
                    <a:pt x="165" y="344"/>
                  </a:cubicBezTo>
                  <a:cubicBezTo>
                    <a:pt x="113" y="233"/>
                    <a:pt x="73" y="148"/>
                    <a:pt x="44" y="87"/>
                  </a:cubicBezTo>
                  <a:cubicBezTo>
                    <a:pt x="16" y="29"/>
                    <a:pt x="0" y="0"/>
                    <a:pt x="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2"/>
            <p:cNvSpPr/>
            <p:nvPr/>
          </p:nvSpPr>
          <p:spPr>
            <a:xfrm>
              <a:off x="4617875" y="3653500"/>
              <a:ext cx="130950" cy="22875"/>
            </a:xfrm>
            <a:custGeom>
              <a:rect b="b" l="l" r="r" t="t"/>
              <a:pathLst>
                <a:path extrusionOk="0" h="915" w="5238">
                  <a:moveTo>
                    <a:pt x="16" y="1"/>
                  </a:moveTo>
                  <a:cubicBezTo>
                    <a:pt x="7" y="1"/>
                    <a:pt x="2" y="1"/>
                    <a:pt x="2" y="3"/>
                  </a:cubicBezTo>
                  <a:cubicBezTo>
                    <a:pt x="1" y="10"/>
                    <a:pt x="72" y="28"/>
                    <a:pt x="204" y="57"/>
                  </a:cubicBezTo>
                  <a:cubicBezTo>
                    <a:pt x="356" y="88"/>
                    <a:pt x="542" y="125"/>
                    <a:pt x="762" y="170"/>
                  </a:cubicBezTo>
                  <a:cubicBezTo>
                    <a:pt x="1235" y="260"/>
                    <a:pt x="1889" y="379"/>
                    <a:pt x="2611" y="505"/>
                  </a:cubicBezTo>
                  <a:cubicBezTo>
                    <a:pt x="3334" y="631"/>
                    <a:pt x="3989" y="739"/>
                    <a:pt x="4464" y="812"/>
                  </a:cubicBezTo>
                  <a:cubicBezTo>
                    <a:pt x="4686" y="845"/>
                    <a:pt x="4875" y="872"/>
                    <a:pt x="5028" y="895"/>
                  </a:cubicBezTo>
                  <a:cubicBezTo>
                    <a:pt x="5127" y="908"/>
                    <a:pt x="5194" y="915"/>
                    <a:pt x="5222" y="915"/>
                  </a:cubicBezTo>
                  <a:cubicBezTo>
                    <a:pt x="5232" y="915"/>
                    <a:pt x="5237" y="914"/>
                    <a:pt x="5237" y="913"/>
                  </a:cubicBezTo>
                  <a:cubicBezTo>
                    <a:pt x="5238" y="906"/>
                    <a:pt x="5165" y="887"/>
                    <a:pt x="5034" y="859"/>
                  </a:cubicBezTo>
                  <a:cubicBezTo>
                    <a:pt x="4883" y="828"/>
                    <a:pt x="4696" y="790"/>
                    <a:pt x="4476" y="746"/>
                  </a:cubicBezTo>
                  <a:cubicBezTo>
                    <a:pt x="4003" y="655"/>
                    <a:pt x="3350" y="536"/>
                    <a:pt x="2627" y="411"/>
                  </a:cubicBezTo>
                  <a:cubicBezTo>
                    <a:pt x="1904" y="285"/>
                    <a:pt x="1249" y="177"/>
                    <a:pt x="774" y="103"/>
                  </a:cubicBezTo>
                  <a:cubicBezTo>
                    <a:pt x="552" y="71"/>
                    <a:pt x="364" y="43"/>
                    <a:pt x="210" y="20"/>
                  </a:cubicBezTo>
                  <a:cubicBezTo>
                    <a:pt x="111" y="7"/>
                    <a:pt x="44" y="1"/>
                    <a:pt x="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2"/>
            <p:cNvSpPr/>
            <p:nvPr/>
          </p:nvSpPr>
          <p:spPr>
            <a:xfrm>
              <a:off x="4659400" y="3825625"/>
              <a:ext cx="168100" cy="27650"/>
            </a:xfrm>
            <a:custGeom>
              <a:rect b="b" l="l" r="r" t="t"/>
              <a:pathLst>
                <a:path extrusionOk="0" h="1106" w="6724">
                  <a:moveTo>
                    <a:pt x="15" y="1"/>
                  </a:moveTo>
                  <a:cubicBezTo>
                    <a:pt x="7" y="1"/>
                    <a:pt x="3" y="1"/>
                    <a:pt x="2" y="3"/>
                  </a:cubicBezTo>
                  <a:cubicBezTo>
                    <a:pt x="1" y="9"/>
                    <a:pt x="94" y="30"/>
                    <a:pt x="263" y="65"/>
                  </a:cubicBezTo>
                  <a:cubicBezTo>
                    <a:pt x="450" y="99"/>
                    <a:pt x="691" y="144"/>
                    <a:pt x="981" y="197"/>
                  </a:cubicBezTo>
                  <a:cubicBezTo>
                    <a:pt x="1587" y="305"/>
                    <a:pt x="2427" y="448"/>
                    <a:pt x="3354" y="601"/>
                  </a:cubicBezTo>
                  <a:cubicBezTo>
                    <a:pt x="4282" y="753"/>
                    <a:pt x="5123" y="884"/>
                    <a:pt x="5733" y="976"/>
                  </a:cubicBezTo>
                  <a:cubicBezTo>
                    <a:pt x="6024" y="1017"/>
                    <a:pt x="6267" y="1052"/>
                    <a:pt x="6456" y="1079"/>
                  </a:cubicBezTo>
                  <a:cubicBezTo>
                    <a:pt x="6590" y="1096"/>
                    <a:pt x="6677" y="1106"/>
                    <a:pt x="6709" y="1106"/>
                  </a:cubicBezTo>
                  <a:cubicBezTo>
                    <a:pt x="6718" y="1106"/>
                    <a:pt x="6723" y="1105"/>
                    <a:pt x="6723" y="1104"/>
                  </a:cubicBezTo>
                  <a:cubicBezTo>
                    <a:pt x="6724" y="1097"/>
                    <a:pt x="6631" y="1076"/>
                    <a:pt x="6462" y="1042"/>
                  </a:cubicBezTo>
                  <a:cubicBezTo>
                    <a:pt x="6275" y="1007"/>
                    <a:pt x="6033" y="963"/>
                    <a:pt x="5744" y="909"/>
                  </a:cubicBezTo>
                  <a:cubicBezTo>
                    <a:pt x="5137" y="801"/>
                    <a:pt x="4298" y="658"/>
                    <a:pt x="3370" y="506"/>
                  </a:cubicBezTo>
                  <a:cubicBezTo>
                    <a:pt x="2442" y="354"/>
                    <a:pt x="1601" y="222"/>
                    <a:pt x="992" y="131"/>
                  </a:cubicBezTo>
                  <a:cubicBezTo>
                    <a:pt x="700" y="89"/>
                    <a:pt x="457" y="55"/>
                    <a:pt x="270" y="28"/>
                  </a:cubicBezTo>
                  <a:cubicBezTo>
                    <a:pt x="134" y="10"/>
                    <a:pt x="46" y="1"/>
                    <a:pt x="1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2"/>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2"/>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8" name="Google Shape;1618;p52"/>
          <p:cNvSpPr txBox="1"/>
          <p:nvPr>
            <p:ph type="title"/>
          </p:nvPr>
        </p:nvSpPr>
        <p:spPr>
          <a:xfrm>
            <a:off x="713225" y="1612838"/>
            <a:ext cx="4189500" cy="79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a:t>
            </a:r>
            <a:endParaRPr/>
          </a:p>
          <a:p>
            <a:pPr indent="0" lvl="0" marL="0" rtl="0" algn="l">
              <a:spcBef>
                <a:spcPts val="0"/>
              </a:spcBef>
              <a:spcAft>
                <a:spcPts val="0"/>
              </a:spcAft>
              <a:buNone/>
            </a:pPr>
            <a:r>
              <a:rPr lang="en"/>
              <a:t>REINFORCES THE</a:t>
            </a:r>
            <a:endParaRPr/>
          </a:p>
          <a:p>
            <a:pPr indent="0" lvl="0" marL="0" rtl="0" algn="l">
              <a:spcBef>
                <a:spcPts val="0"/>
              </a:spcBef>
              <a:spcAft>
                <a:spcPts val="0"/>
              </a:spcAft>
              <a:buNone/>
            </a:pPr>
            <a:r>
              <a:rPr lang="en"/>
              <a:t>CONCEPT</a:t>
            </a:r>
            <a:endParaRPr/>
          </a:p>
        </p:txBody>
      </p:sp>
      <p:sp>
        <p:nvSpPr>
          <p:cNvPr id="1619" name="Google Shape;1619;p52"/>
          <p:cNvSpPr txBox="1"/>
          <p:nvPr>
            <p:ph idx="1" type="subTitle"/>
          </p:nvPr>
        </p:nvSpPr>
        <p:spPr>
          <a:xfrm>
            <a:off x="713225" y="2626462"/>
            <a:ext cx="3500700" cy="90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that</a:t>
            </a:r>
            <a:endParaRPr/>
          </a:p>
        </p:txBody>
      </p:sp>
      <p:pic>
        <p:nvPicPr>
          <p:cNvPr id="1620" name="Google Shape;1620;p52"/>
          <p:cNvPicPr preferRelativeResize="0"/>
          <p:nvPr/>
        </p:nvPicPr>
        <p:blipFill rotWithShape="1">
          <a:blip r:embed="rId3">
            <a:alphaModFix/>
          </a:blip>
          <a:srcRect b="0" l="15533" r="0" t="0"/>
          <a:stretch/>
        </p:blipFill>
        <p:spPr>
          <a:xfrm>
            <a:off x="4902725" y="905400"/>
            <a:ext cx="3324900" cy="3218400"/>
          </a:xfrm>
          <a:prstGeom prst="ellipse">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624" name="Shape 1624"/>
        <p:cNvGrpSpPr/>
        <p:nvPr/>
      </p:nvGrpSpPr>
      <p:grpSpPr>
        <a:xfrm>
          <a:off x="0" y="0"/>
          <a:ext cx="0" cy="0"/>
          <a:chOff x="0" y="0"/>
          <a:chExt cx="0" cy="0"/>
        </a:xfrm>
      </p:grpSpPr>
      <p:cxnSp>
        <p:nvCxnSpPr>
          <p:cNvPr id="1625" name="Google Shape;1625;p53"/>
          <p:cNvCxnSpPr/>
          <p:nvPr/>
        </p:nvCxnSpPr>
        <p:spPr>
          <a:xfrm>
            <a:off x="1656000" y="2990350"/>
            <a:ext cx="5832000" cy="0"/>
          </a:xfrm>
          <a:prstGeom prst="straightConnector1">
            <a:avLst/>
          </a:prstGeom>
          <a:noFill/>
          <a:ln cap="flat" cmpd="sng" w="19050">
            <a:solidFill>
              <a:schemeClr val="accent3"/>
            </a:solidFill>
            <a:prstDash val="dot"/>
            <a:round/>
            <a:headEnd len="med" w="med" type="none"/>
            <a:tailEnd len="med" w="med" type="none"/>
          </a:ln>
        </p:spPr>
      </p:cxnSp>
      <p:sp>
        <p:nvSpPr>
          <p:cNvPr id="1626" name="Google Shape;1626;p53"/>
          <p:cNvSpPr/>
          <p:nvPr/>
        </p:nvSpPr>
        <p:spPr>
          <a:xfrm>
            <a:off x="1257925" y="2587250"/>
            <a:ext cx="806100" cy="806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3"/>
          <p:cNvSpPr/>
          <p:nvPr/>
        </p:nvSpPr>
        <p:spPr>
          <a:xfrm>
            <a:off x="3307867" y="2587250"/>
            <a:ext cx="806100" cy="806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3"/>
          <p:cNvSpPr/>
          <p:nvPr/>
        </p:nvSpPr>
        <p:spPr>
          <a:xfrm>
            <a:off x="5357808" y="2587250"/>
            <a:ext cx="806100" cy="806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3"/>
          <p:cNvSpPr/>
          <p:nvPr/>
        </p:nvSpPr>
        <p:spPr>
          <a:xfrm>
            <a:off x="7407750" y="2587250"/>
            <a:ext cx="806100" cy="806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3"/>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STAGES</a:t>
            </a:r>
            <a:endParaRPr/>
          </a:p>
        </p:txBody>
      </p:sp>
      <p:sp>
        <p:nvSpPr>
          <p:cNvPr id="1631" name="Google Shape;1631;p53"/>
          <p:cNvSpPr txBox="1"/>
          <p:nvPr>
            <p:ph idx="4294967295" type="title"/>
          </p:nvPr>
        </p:nvSpPr>
        <p:spPr>
          <a:xfrm>
            <a:off x="4813014" y="1495612"/>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b="0" lang="en" sz="1600"/>
              <a:t>STAGE </a:t>
            </a:r>
            <a:r>
              <a:rPr b="0" lang="en" sz="1600"/>
              <a:t> 3</a:t>
            </a:r>
            <a:endParaRPr b="0" sz="1600">
              <a:solidFill>
                <a:schemeClr val="lt1"/>
              </a:solidFill>
            </a:endParaRPr>
          </a:p>
        </p:txBody>
      </p:sp>
      <p:sp>
        <p:nvSpPr>
          <p:cNvPr id="1632" name="Google Shape;1632;p53"/>
          <p:cNvSpPr txBox="1"/>
          <p:nvPr>
            <p:ph idx="4294967295" type="subTitle"/>
          </p:nvPr>
        </p:nvSpPr>
        <p:spPr>
          <a:xfrm>
            <a:off x="4813025" y="1832713"/>
            <a:ext cx="1895700" cy="6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t>Saturn is the ringed one and a gas giant</a:t>
            </a:r>
            <a:endParaRPr sz="1400"/>
          </a:p>
          <a:p>
            <a:pPr indent="0" lvl="0" marL="0" rtl="0" algn="ctr">
              <a:spcBef>
                <a:spcPts val="1600"/>
              </a:spcBef>
              <a:spcAft>
                <a:spcPts val="1600"/>
              </a:spcAft>
              <a:buNone/>
            </a:pPr>
            <a:r>
              <a:t/>
            </a:r>
            <a:endParaRPr sz="1400"/>
          </a:p>
        </p:txBody>
      </p:sp>
      <p:sp>
        <p:nvSpPr>
          <p:cNvPr id="1633" name="Google Shape;1633;p53"/>
          <p:cNvSpPr txBox="1"/>
          <p:nvPr>
            <p:ph idx="4294967295" type="title"/>
          </p:nvPr>
        </p:nvSpPr>
        <p:spPr>
          <a:xfrm>
            <a:off x="713213" y="1495612"/>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b="0" lang="en" sz="1600"/>
              <a:t>STAGE </a:t>
            </a:r>
            <a:r>
              <a:rPr b="0" lang="en" sz="1600"/>
              <a:t> 1</a:t>
            </a:r>
            <a:endParaRPr b="0" sz="1600">
              <a:solidFill>
                <a:schemeClr val="lt1"/>
              </a:solidFill>
            </a:endParaRPr>
          </a:p>
        </p:txBody>
      </p:sp>
      <p:sp>
        <p:nvSpPr>
          <p:cNvPr id="1634" name="Google Shape;1634;p53"/>
          <p:cNvSpPr txBox="1"/>
          <p:nvPr>
            <p:ph idx="4294967295" type="subTitle"/>
          </p:nvPr>
        </p:nvSpPr>
        <p:spPr>
          <a:xfrm>
            <a:off x="713226" y="1832713"/>
            <a:ext cx="1895700" cy="6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t>Venus is the second planet from the Sun</a:t>
            </a:r>
            <a:endParaRPr sz="1400"/>
          </a:p>
          <a:p>
            <a:pPr indent="0" lvl="0" marL="0" rtl="0" algn="ctr">
              <a:spcBef>
                <a:spcPts val="1600"/>
              </a:spcBef>
              <a:spcAft>
                <a:spcPts val="1600"/>
              </a:spcAft>
              <a:buNone/>
            </a:pPr>
            <a:r>
              <a:t/>
            </a:r>
            <a:endParaRPr sz="1400"/>
          </a:p>
        </p:txBody>
      </p:sp>
      <p:sp>
        <p:nvSpPr>
          <p:cNvPr id="1635" name="Google Shape;1635;p53"/>
          <p:cNvSpPr txBox="1"/>
          <p:nvPr>
            <p:ph type="title"/>
          </p:nvPr>
        </p:nvSpPr>
        <p:spPr>
          <a:xfrm>
            <a:off x="6862951" y="3447802"/>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b="0" lang="en" sz="1600"/>
              <a:t>STAGE </a:t>
            </a:r>
            <a:r>
              <a:rPr b="0" lang="en" sz="1600"/>
              <a:t> 4</a:t>
            </a:r>
            <a:endParaRPr b="0" sz="1600">
              <a:solidFill>
                <a:schemeClr val="lt1"/>
              </a:solidFill>
            </a:endParaRPr>
          </a:p>
        </p:txBody>
      </p:sp>
      <p:sp>
        <p:nvSpPr>
          <p:cNvPr id="1636" name="Google Shape;1636;p53"/>
          <p:cNvSpPr txBox="1"/>
          <p:nvPr>
            <p:ph idx="4294967295" type="subTitle"/>
          </p:nvPr>
        </p:nvSpPr>
        <p:spPr>
          <a:xfrm>
            <a:off x="6862962" y="3784903"/>
            <a:ext cx="1895700" cy="6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1400"/>
              <a:t>Despite being red, Mars is a cold place</a:t>
            </a:r>
            <a:endParaRPr sz="1400"/>
          </a:p>
        </p:txBody>
      </p:sp>
      <p:sp>
        <p:nvSpPr>
          <p:cNvPr id="1637" name="Google Shape;1637;p53"/>
          <p:cNvSpPr txBox="1"/>
          <p:nvPr>
            <p:ph idx="4294967295" type="title"/>
          </p:nvPr>
        </p:nvSpPr>
        <p:spPr>
          <a:xfrm>
            <a:off x="2763096" y="3447802"/>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b="0" lang="en" sz="1600"/>
              <a:t>STAGE </a:t>
            </a:r>
            <a:r>
              <a:rPr b="0" lang="en" sz="1600"/>
              <a:t> 2</a:t>
            </a:r>
            <a:endParaRPr b="0" sz="1600">
              <a:solidFill>
                <a:schemeClr val="lt1"/>
              </a:solidFill>
            </a:endParaRPr>
          </a:p>
        </p:txBody>
      </p:sp>
      <p:sp>
        <p:nvSpPr>
          <p:cNvPr id="1638" name="Google Shape;1638;p53"/>
          <p:cNvSpPr txBox="1"/>
          <p:nvPr>
            <p:ph idx="4294967295" type="subTitle"/>
          </p:nvPr>
        </p:nvSpPr>
        <p:spPr>
          <a:xfrm>
            <a:off x="2763109" y="3784903"/>
            <a:ext cx="1895700" cy="6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Mercury </a:t>
            </a:r>
            <a:r>
              <a:rPr lang="en"/>
              <a:t>is the closest planet to the Sun</a:t>
            </a:r>
            <a:endParaRPr/>
          </a:p>
        </p:txBody>
      </p:sp>
      <p:grpSp>
        <p:nvGrpSpPr>
          <p:cNvPr id="1639" name="Google Shape;1639;p53"/>
          <p:cNvGrpSpPr/>
          <p:nvPr/>
        </p:nvGrpSpPr>
        <p:grpSpPr>
          <a:xfrm>
            <a:off x="7603067" y="2723293"/>
            <a:ext cx="415454" cy="479535"/>
            <a:chOff x="4193490" y="3350084"/>
            <a:chExt cx="289939" cy="334661"/>
          </a:xfrm>
        </p:grpSpPr>
        <p:sp>
          <p:nvSpPr>
            <p:cNvPr id="1640" name="Google Shape;1640;p53"/>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3"/>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3"/>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3"/>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3"/>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3"/>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3"/>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3"/>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3"/>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3"/>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 name="Google Shape;1650;p53"/>
          <p:cNvGrpSpPr/>
          <p:nvPr/>
        </p:nvGrpSpPr>
        <p:grpSpPr>
          <a:xfrm>
            <a:off x="3542510" y="2765652"/>
            <a:ext cx="401315" cy="394793"/>
            <a:chOff x="4210933" y="2926777"/>
            <a:chExt cx="280072" cy="275520"/>
          </a:xfrm>
        </p:grpSpPr>
        <p:sp>
          <p:nvSpPr>
            <p:cNvPr id="1651" name="Google Shape;1651;p53"/>
            <p:cNvSpPr/>
            <p:nvPr/>
          </p:nvSpPr>
          <p:spPr>
            <a:xfrm>
              <a:off x="4490623" y="2970352"/>
              <a:ext cx="32" cy="414"/>
            </a:xfrm>
            <a:custGeom>
              <a:rect b="b" l="l" r="r" t="t"/>
              <a:pathLst>
                <a:path extrusionOk="0" h="13" w="1">
                  <a:moveTo>
                    <a:pt x="0" y="0"/>
                  </a:moveTo>
                  <a:cubicBezTo>
                    <a:pt x="0" y="12"/>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3"/>
            <p:cNvSpPr/>
            <p:nvPr/>
          </p:nvSpPr>
          <p:spPr>
            <a:xfrm>
              <a:off x="4489859" y="2969589"/>
              <a:ext cx="32" cy="32"/>
            </a:xfrm>
            <a:custGeom>
              <a:rect b="b" l="l" r="r" t="t"/>
              <a:pathLst>
                <a:path extrusionOk="0" h="1" w="1">
                  <a:moveTo>
                    <a:pt x="0"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3"/>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3"/>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3"/>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3"/>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3"/>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3"/>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3"/>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3"/>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3"/>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3"/>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3"/>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 name="Google Shape;1664;p53"/>
          <p:cNvGrpSpPr/>
          <p:nvPr/>
        </p:nvGrpSpPr>
        <p:grpSpPr>
          <a:xfrm>
            <a:off x="1431571" y="2734941"/>
            <a:ext cx="458920" cy="456229"/>
            <a:chOff x="4667216" y="2915382"/>
            <a:chExt cx="320273" cy="318395"/>
          </a:xfrm>
        </p:grpSpPr>
        <p:sp>
          <p:nvSpPr>
            <p:cNvPr id="1665" name="Google Shape;1665;p53"/>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3"/>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3"/>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3"/>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 name="Google Shape;1669;p53"/>
          <p:cNvGrpSpPr/>
          <p:nvPr/>
        </p:nvGrpSpPr>
        <p:grpSpPr>
          <a:xfrm>
            <a:off x="5595844" y="2715153"/>
            <a:ext cx="355205" cy="495818"/>
            <a:chOff x="2818561" y="2439778"/>
            <a:chExt cx="247892" cy="346024"/>
          </a:xfrm>
        </p:grpSpPr>
        <p:sp>
          <p:nvSpPr>
            <p:cNvPr id="1670" name="Google Shape;1670;p53"/>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3"/>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3"/>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3"/>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3"/>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3"/>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3"/>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3"/>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3"/>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3"/>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3"/>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3"/>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 name="Shape 341"/>
        <p:cNvGrpSpPr/>
        <p:nvPr/>
      </p:nvGrpSpPr>
      <p:grpSpPr>
        <a:xfrm>
          <a:off x="0" y="0"/>
          <a:ext cx="0" cy="0"/>
          <a:chOff x="0" y="0"/>
          <a:chExt cx="0" cy="0"/>
        </a:xfrm>
      </p:grpSpPr>
      <p:sp>
        <p:nvSpPr>
          <p:cNvPr id="342" name="Google Shape;342;p36"/>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343" name="Google Shape;343;p36"/>
          <p:cNvSpPr txBox="1"/>
          <p:nvPr>
            <p:ph idx="1" type="body"/>
          </p:nvPr>
        </p:nvSpPr>
        <p:spPr>
          <a:xfrm>
            <a:off x="713225" y="1197100"/>
            <a:ext cx="7759200" cy="3429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Here’s what you’ll find in this </a:t>
            </a:r>
            <a:r>
              <a:rPr b="1" lang="en">
                <a:uFill>
                  <a:noFill/>
                </a:uFill>
                <a:hlinkClick r:id="rId3"/>
              </a:rPr>
              <a:t>Slidesgo</a:t>
            </a:r>
            <a:r>
              <a:rPr lang="en"/>
              <a:t> template: </a:t>
            </a:r>
            <a:endParaRPr/>
          </a:p>
          <a:p>
            <a:pPr indent="-304800" lvl="0" marL="457200" rtl="0" algn="l">
              <a:lnSpc>
                <a:spcPct val="100000"/>
              </a:lnSpc>
              <a:spcBef>
                <a:spcPts val="1600"/>
              </a:spcBef>
              <a:spcAft>
                <a:spcPts val="0"/>
              </a:spcAft>
              <a:buSzPts val="1200"/>
              <a:buFont typeface="Lato"/>
              <a:buAutoNum type="arabicPeriod"/>
            </a:pPr>
            <a:r>
              <a:rPr lang="en"/>
              <a:t>A slide structure based on a project proposal,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lnSpc>
                <a:spcPct val="100000"/>
              </a:lnSpc>
              <a:spcBef>
                <a:spcPts val="0"/>
              </a:spcBef>
              <a:spcAft>
                <a:spcPts val="0"/>
              </a:spcAft>
              <a:buSzPts val="1200"/>
              <a:buFont typeface="Lato"/>
              <a:buAutoNum type="arabicPeriod"/>
            </a:pPr>
            <a:r>
              <a:rPr lang="en"/>
              <a:t>An assortment of illustrations that are suitable for use in the presentation can be found in the a</a:t>
            </a:r>
            <a:r>
              <a:rPr lang="en">
                <a:uFill>
                  <a:noFill/>
                </a:uFill>
                <a:hlinkClick action="ppaction://hlinksldjump" r:id="rId6"/>
              </a:rPr>
              <a:t>lternative </a:t>
            </a:r>
            <a:r>
              <a:rPr b="1" lang="en">
                <a:uFill>
                  <a:noFill/>
                </a:uFill>
                <a:hlinkClick action="ppaction://hlinksldjump" r:id="rId7"/>
              </a:rPr>
              <a:t>resources</a:t>
            </a:r>
            <a:r>
              <a:rPr lang="en"/>
              <a:t> slide.</a:t>
            </a:r>
            <a:endParaRPr/>
          </a:p>
          <a:p>
            <a:pPr indent="-304800" lvl="0" marL="457200" rtl="0" algn="l">
              <a:lnSpc>
                <a:spcPct val="100000"/>
              </a:lnSpc>
              <a:spcBef>
                <a:spcPts val="0"/>
              </a:spcBef>
              <a:spcAft>
                <a:spcPts val="0"/>
              </a:spcAft>
              <a:buSzPts val="1200"/>
              <a:buFont typeface="Lato"/>
              <a:buAutoNum type="arabicPeriod"/>
            </a:pPr>
            <a:r>
              <a:rPr lang="en"/>
              <a:t>A </a:t>
            </a:r>
            <a:r>
              <a:rPr b="1" lang="en">
                <a:uFill>
                  <a:noFill/>
                </a:uFill>
                <a:hlinkClick action="ppaction://hlinksldjump" r:id="rId8"/>
              </a:rPr>
              <a:t>thanks</a:t>
            </a:r>
            <a:r>
              <a:rPr lang="en">
                <a:uFill>
                  <a:noFill/>
                </a:uFill>
                <a:hlinkClick action="ppaction://hlinksldjump" r:id="rId9"/>
              </a:rPr>
              <a:t> </a:t>
            </a:r>
            <a:r>
              <a:rPr lang="en"/>
              <a:t>slide, which you must keep so that proper credits for our design are given.</a:t>
            </a:r>
            <a:endParaRPr/>
          </a:p>
          <a:p>
            <a:pPr indent="-304800" lvl="0" marL="457200" rtl="0" algn="l">
              <a:lnSpc>
                <a:spcPct val="100000"/>
              </a:lnSpc>
              <a:spcBef>
                <a:spcPts val="0"/>
              </a:spcBef>
              <a:spcAft>
                <a:spcPts val="0"/>
              </a:spcAft>
              <a:buSzPts val="1200"/>
              <a:buFont typeface="Lato"/>
              <a:buAutoNum type="arabicPeriod"/>
            </a:pPr>
            <a:r>
              <a:rPr lang="en"/>
              <a:t>A </a:t>
            </a:r>
            <a:r>
              <a:rPr b="1" lang="en">
                <a:uFill>
                  <a:noFill/>
                </a:uFill>
                <a:hlinkClick action="ppaction://hlinksldjump" r:id="rId10"/>
              </a:rPr>
              <a:t>resources</a:t>
            </a:r>
            <a:r>
              <a:rPr lang="en">
                <a:uFill>
                  <a:noFill/>
                </a:uFill>
                <a:hlinkClick action="ppaction://hlinksldjump" r:id="rId11"/>
              </a:rPr>
              <a:t> </a:t>
            </a:r>
            <a:r>
              <a:rPr lang="en"/>
              <a:t>slide, where you’ll find links to all the elements used in the template.</a:t>
            </a:r>
            <a:endParaRPr/>
          </a:p>
          <a:p>
            <a:pPr indent="-304800" lvl="0" marL="457200" rtl="0" algn="l">
              <a:lnSpc>
                <a:spcPct val="100000"/>
              </a:lnSpc>
              <a:spcBef>
                <a:spcPts val="0"/>
              </a:spcBef>
              <a:spcAft>
                <a:spcPts val="0"/>
              </a:spcAft>
              <a:buSzPts val="1200"/>
              <a:buFont typeface="Lato"/>
              <a:buAutoNum type="arabicPeriod"/>
            </a:pPr>
            <a:r>
              <a:rPr b="1" lang="en">
                <a:uFill>
                  <a:noFill/>
                </a:uFill>
                <a:hlinkClick action="ppaction://hlinksldjump" r:id="rId12"/>
              </a:rPr>
              <a:t>Instructions for use</a:t>
            </a:r>
            <a:r>
              <a:rPr lang="en"/>
              <a:t>.</a:t>
            </a:r>
            <a:endParaRPr/>
          </a:p>
          <a:p>
            <a:pPr indent="-304800" lvl="0" marL="457200" rtl="0" algn="l">
              <a:lnSpc>
                <a:spcPct val="100000"/>
              </a:lnSpc>
              <a:spcBef>
                <a:spcPts val="0"/>
              </a:spcBef>
              <a:spcAft>
                <a:spcPts val="0"/>
              </a:spcAft>
              <a:buSzPts val="1200"/>
              <a:buFont typeface="Lato"/>
              <a:buAutoNum type="arabicPeriod"/>
            </a:pPr>
            <a:r>
              <a:rPr lang="en"/>
              <a:t>Final slides with: </a:t>
            </a:r>
            <a:endParaRPr/>
          </a:p>
          <a:p>
            <a:pPr indent="-304800" lvl="0" marL="914400" rtl="0" algn="l">
              <a:lnSpc>
                <a:spcPct val="100000"/>
              </a:lnSpc>
              <a:spcBef>
                <a:spcPts val="0"/>
              </a:spcBef>
              <a:spcAft>
                <a:spcPts val="0"/>
              </a:spcAft>
              <a:buSzPts val="1200"/>
              <a:buFont typeface="Lato"/>
              <a:buAutoNum type="arabicPeriod"/>
            </a:pPr>
            <a:r>
              <a:rPr lang="en"/>
              <a:t>The</a:t>
            </a:r>
            <a:r>
              <a:rPr lang="en">
                <a:uFill>
                  <a:noFill/>
                </a:uFill>
                <a:hlinkClick action="ppaction://hlinksldjump" r:id="rId13"/>
              </a:rPr>
              <a:t> </a:t>
            </a:r>
            <a:r>
              <a:rPr b="1" lang="en">
                <a:uFill>
                  <a:noFill/>
                </a:uFill>
                <a:hlinkClick action="ppaction://hlinksldjump" r:id="rId14"/>
              </a:rPr>
              <a:t>fonts and colors</a:t>
            </a:r>
            <a:r>
              <a:rPr lang="en"/>
              <a:t> used in the template.</a:t>
            </a:r>
            <a:endParaRPr/>
          </a:p>
          <a:p>
            <a:pPr indent="-304800" lvl="0" marL="914400" rtl="0" algn="l">
              <a:lnSpc>
                <a:spcPct val="100000"/>
              </a:lnSpc>
              <a:spcBef>
                <a:spcPts val="0"/>
              </a:spcBef>
              <a:spcAft>
                <a:spcPts val="0"/>
              </a:spcAft>
              <a:buSzPts val="1200"/>
              <a:buFont typeface="Lato"/>
              <a:buAutoNum type="arabicPeriod"/>
            </a:pPr>
            <a:r>
              <a:rPr lang="en"/>
              <a:t>A selection of </a:t>
            </a:r>
            <a:r>
              <a:rPr b="1" lang="en">
                <a:uFill>
                  <a:noFill/>
                </a:uFill>
                <a:hlinkClick action="ppaction://hlinksldjump" r:id="rId15"/>
              </a:rPr>
              <a:t>illustrations</a:t>
            </a:r>
            <a:r>
              <a:rPr lang="en"/>
              <a:t>.</a:t>
            </a:r>
            <a:r>
              <a:rPr lang="en"/>
              <a:t> You can also customize and animate them as you wish with the online editor. Visit </a:t>
            </a:r>
            <a:r>
              <a:rPr b="1" lang="en">
                <a:uFill>
                  <a:noFill/>
                </a:uFill>
                <a:hlinkClick r:id="rId16"/>
              </a:rPr>
              <a:t>Storyset</a:t>
            </a:r>
            <a:r>
              <a:rPr lang="en"/>
              <a:t> to find more. </a:t>
            </a:r>
            <a:endParaRPr/>
          </a:p>
          <a:p>
            <a:pPr indent="-304800" lvl="0" marL="914400" rtl="0" algn="l">
              <a:lnSpc>
                <a:spcPct val="100000"/>
              </a:lnSpc>
              <a:spcBef>
                <a:spcPts val="0"/>
              </a:spcBef>
              <a:spcAft>
                <a:spcPts val="0"/>
              </a:spcAft>
              <a:buSzPts val="1200"/>
              <a:buFont typeface="Lato"/>
              <a:buAutoNum type="arabicPeriod"/>
            </a:pPr>
            <a:r>
              <a:rPr lang="en"/>
              <a:t>More</a:t>
            </a:r>
            <a:r>
              <a:rPr lang="en">
                <a:uFill>
                  <a:noFill/>
                </a:uFill>
                <a:hlinkClick action="ppaction://hlinksldjump" r:id="rId17"/>
              </a:rPr>
              <a:t> </a:t>
            </a:r>
            <a:r>
              <a:rPr b="1" lang="en">
                <a:uFill>
                  <a:noFill/>
                </a:uFill>
                <a:hlinkClick action="ppaction://hlinksldjump" r:id="rId18"/>
              </a:rPr>
              <a:t>infographic resources</a:t>
            </a:r>
            <a:r>
              <a:rPr lang="en"/>
              <a:t>, whose size and color can be edited. </a:t>
            </a:r>
            <a:endParaRPr/>
          </a:p>
          <a:p>
            <a:pPr indent="-304800" lvl="0" marL="914400" rtl="0" algn="l">
              <a:lnSpc>
                <a:spcPct val="100000"/>
              </a:lnSpc>
              <a:spcBef>
                <a:spcPts val="0"/>
              </a:spcBef>
              <a:spcAft>
                <a:spcPts val="0"/>
              </a:spcAft>
              <a:buSzPts val="1200"/>
              <a:buFont typeface="Lato"/>
              <a:buAutoNum type="arabicPeriod"/>
            </a:pPr>
            <a:r>
              <a:rPr lang="en"/>
              <a:t>Sets of </a:t>
            </a:r>
            <a:r>
              <a:rPr b="1" lang="en">
                <a:uFill>
                  <a:noFill/>
                </a:uFill>
                <a:hlinkClick action="ppaction://hlinksldjump" r:id="rId19"/>
              </a:rPr>
              <a:t>customizable icons</a:t>
            </a:r>
            <a:r>
              <a:rPr lang="en"/>
              <a:t> of the following themes: general, business, avatar, creative process, education, help &amp; support, medical, nature, performing arts, SEO &amp; marketing, and teamwork.</a:t>
            </a:r>
            <a:endParaRPr/>
          </a:p>
          <a:p>
            <a:pPr indent="0" lvl="0" marL="0" rtl="0" algn="l">
              <a:lnSpc>
                <a:spcPct val="100000"/>
              </a:lnSpc>
              <a:spcBef>
                <a:spcPts val="1600"/>
              </a:spcBef>
              <a:spcAft>
                <a:spcPts val="0"/>
              </a:spcAft>
              <a:buNone/>
            </a:pPr>
            <a:r>
              <a:rPr lang="en"/>
              <a:t>You can delete this slide when you’re done editing the presentation.</a:t>
            </a:r>
            <a:endParaRPr/>
          </a:p>
          <a:p>
            <a:pPr indent="0" lvl="0" marL="0" rtl="0" algn="l">
              <a:spcBef>
                <a:spcPts val="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685" name="Shape 1685"/>
        <p:cNvGrpSpPr/>
        <p:nvPr/>
      </p:nvGrpSpPr>
      <p:grpSpPr>
        <a:xfrm>
          <a:off x="0" y="0"/>
          <a:ext cx="0" cy="0"/>
          <a:chOff x="0" y="0"/>
          <a:chExt cx="0" cy="0"/>
        </a:xfrm>
      </p:grpSpPr>
      <p:grpSp>
        <p:nvGrpSpPr>
          <p:cNvPr id="1686" name="Google Shape;1686;p54"/>
          <p:cNvGrpSpPr/>
          <p:nvPr/>
        </p:nvGrpSpPr>
        <p:grpSpPr>
          <a:xfrm>
            <a:off x="1520750" y="1468100"/>
            <a:ext cx="5316945" cy="3135549"/>
            <a:chOff x="1520750" y="1468100"/>
            <a:chExt cx="5316945" cy="3135549"/>
          </a:xfrm>
        </p:grpSpPr>
        <p:sp>
          <p:nvSpPr>
            <p:cNvPr id="1687" name="Google Shape;1687;p54"/>
            <p:cNvSpPr/>
            <p:nvPr/>
          </p:nvSpPr>
          <p:spPr>
            <a:xfrm>
              <a:off x="6512812" y="4255641"/>
              <a:ext cx="72979" cy="65416"/>
            </a:xfrm>
            <a:custGeom>
              <a:rect b="b" l="l" r="r" t="t"/>
              <a:pathLst>
                <a:path extrusionOk="0" h="1324" w="1477">
                  <a:moveTo>
                    <a:pt x="402" y="1"/>
                  </a:moveTo>
                  <a:cubicBezTo>
                    <a:pt x="328" y="1"/>
                    <a:pt x="262" y="49"/>
                    <a:pt x="196" y="204"/>
                  </a:cubicBezTo>
                  <a:cubicBezTo>
                    <a:pt x="144" y="331"/>
                    <a:pt x="0" y="947"/>
                    <a:pt x="20" y="1079"/>
                  </a:cubicBezTo>
                  <a:cubicBezTo>
                    <a:pt x="48" y="1260"/>
                    <a:pt x="157" y="1324"/>
                    <a:pt x="292" y="1324"/>
                  </a:cubicBezTo>
                  <a:cubicBezTo>
                    <a:pt x="512" y="1324"/>
                    <a:pt x="802" y="1156"/>
                    <a:pt x="925" y="1052"/>
                  </a:cubicBezTo>
                  <a:cubicBezTo>
                    <a:pt x="1201" y="823"/>
                    <a:pt x="1411" y="455"/>
                    <a:pt x="1476" y="124"/>
                  </a:cubicBezTo>
                  <a:cubicBezTo>
                    <a:pt x="1416" y="69"/>
                    <a:pt x="1353" y="51"/>
                    <a:pt x="1287" y="51"/>
                  </a:cubicBezTo>
                  <a:cubicBezTo>
                    <a:pt x="1150" y="51"/>
                    <a:pt x="1002" y="131"/>
                    <a:pt x="847" y="131"/>
                  </a:cubicBezTo>
                  <a:cubicBezTo>
                    <a:pt x="822" y="131"/>
                    <a:pt x="796" y="129"/>
                    <a:pt x="771" y="124"/>
                  </a:cubicBezTo>
                  <a:cubicBezTo>
                    <a:pt x="624" y="96"/>
                    <a:pt x="506" y="1"/>
                    <a:pt x="40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4"/>
            <p:cNvSpPr/>
            <p:nvPr/>
          </p:nvSpPr>
          <p:spPr>
            <a:xfrm>
              <a:off x="6328172" y="2262345"/>
              <a:ext cx="183509" cy="242591"/>
            </a:xfrm>
            <a:custGeom>
              <a:rect b="b" l="l" r="r" t="t"/>
              <a:pathLst>
                <a:path extrusionOk="0" h="4910" w="3714">
                  <a:moveTo>
                    <a:pt x="2433" y="1"/>
                  </a:moveTo>
                  <a:lnTo>
                    <a:pt x="2433" y="1"/>
                  </a:lnTo>
                  <a:cubicBezTo>
                    <a:pt x="2172" y="363"/>
                    <a:pt x="2580" y="687"/>
                    <a:pt x="2654" y="983"/>
                  </a:cubicBezTo>
                  <a:cubicBezTo>
                    <a:pt x="2771" y="1452"/>
                    <a:pt x="2550" y="1910"/>
                    <a:pt x="2345" y="2044"/>
                  </a:cubicBezTo>
                  <a:cubicBezTo>
                    <a:pt x="2269" y="2093"/>
                    <a:pt x="2169" y="2071"/>
                    <a:pt x="2080" y="2149"/>
                  </a:cubicBezTo>
                  <a:cubicBezTo>
                    <a:pt x="1976" y="2242"/>
                    <a:pt x="1965" y="2607"/>
                    <a:pt x="1772" y="2707"/>
                  </a:cubicBezTo>
                  <a:cubicBezTo>
                    <a:pt x="1683" y="2751"/>
                    <a:pt x="1583" y="2760"/>
                    <a:pt x="1476" y="2760"/>
                  </a:cubicBezTo>
                  <a:cubicBezTo>
                    <a:pt x="1396" y="2760"/>
                    <a:pt x="1312" y="2755"/>
                    <a:pt x="1227" y="2755"/>
                  </a:cubicBezTo>
                  <a:cubicBezTo>
                    <a:pt x="1137" y="2755"/>
                    <a:pt x="1046" y="2761"/>
                    <a:pt x="954" y="2785"/>
                  </a:cubicBezTo>
                  <a:cubicBezTo>
                    <a:pt x="796" y="2828"/>
                    <a:pt x="550" y="3128"/>
                    <a:pt x="424" y="3290"/>
                  </a:cubicBezTo>
                  <a:cubicBezTo>
                    <a:pt x="323" y="3421"/>
                    <a:pt x="0" y="3737"/>
                    <a:pt x="6" y="3925"/>
                  </a:cubicBezTo>
                  <a:cubicBezTo>
                    <a:pt x="11" y="4108"/>
                    <a:pt x="216" y="4231"/>
                    <a:pt x="359" y="4456"/>
                  </a:cubicBezTo>
                  <a:cubicBezTo>
                    <a:pt x="470" y="4631"/>
                    <a:pt x="571" y="4910"/>
                    <a:pt x="746" y="4910"/>
                  </a:cubicBezTo>
                  <a:cubicBezTo>
                    <a:pt x="756" y="4910"/>
                    <a:pt x="767" y="4909"/>
                    <a:pt x="778" y="4907"/>
                  </a:cubicBezTo>
                  <a:cubicBezTo>
                    <a:pt x="1051" y="4855"/>
                    <a:pt x="821" y="4244"/>
                    <a:pt x="1043" y="4085"/>
                  </a:cubicBezTo>
                  <a:lnTo>
                    <a:pt x="1043" y="4085"/>
                  </a:lnTo>
                  <a:cubicBezTo>
                    <a:pt x="1086" y="4103"/>
                    <a:pt x="1127" y="4111"/>
                    <a:pt x="1166" y="4111"/>
                  </a:cubicBezTo>
                  <a:cubicBezTo>
                    <a:pt x="1469" y="4111"/>
                    <a:pt x="1622" y="3615"/>
                    <a:pt x="1903" y="3608"/>
                  </a:cubicBezTo>
                  <a:cubicBezTo>
                    <a:pt x="1904" y="3608"/>
                    <a:pt x="1905" y="3608"/>
                    <a:pt x="1906" y="3608"/>
                  </a:cubicBezTo>
                  <a:cubicBezTo>
                    <a:pt x="2015" y="3608"/>
                    <a:pt x="2107" y="3747"/>
                    <a:pt x="2217" y="3747"/>
                  </a:cubicBezTo>
                  <a:cubicBezTo>
                    <a:pt x="2230" y="3747"/>
                    <a:pt x="2243" y="3745"/>
                    <a:pt x="2256" y="3740"/>
                  </a:cubicBezTo>
                  <a:cubicBezTo>
                    <a:pt x="2419" y="3690"/>
                    <a:pt x="2465" y="3354"/>
                    <a:pt x="2632" y="3263"/>
                  </a:cubicBezTo>
                  <a:cubicBezTo>
                    <a:pt x="2989" y="3068"/>
                    <a:pt x="3470" y="3202"/>
                    <a:pt x="3713" y="2839"/>
                  </a:cubicBezTo>
                  <a:cubicBezTo>
                    <a:pt x="3644" y="2542"/>
                    <a:pt x="3582" y="2229"/>
                    <a:pt x="3493" y="1911"/>
                  </a:cubicBezTo>
                  <a:cubicBezTo>
                    <a:pt x="3452" y="1767"/>
                    <a:pt x="3368" y="1649"/>
                    <a:pt x="3360" y="1539"/>
                  </a:cubicBezTo>
                  <a:cubicBezTo>
                    <a:pt x="3346" y="1349"/>
                    <a:pt x="3430" y="1165"/>
                    <a:pt x="3404" y="983"/>
                  </a:cubicBezTo>
                  <a:cubicBezTo>
                    <a:pt x="3340" y="514"/>
                    <a:pt x="2825" y="51"/>
                    <a:pt x="243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4"/>
            <p:cNvSpPr/>
            <p:nvPr/>
          </p:nvSpPr>
          <p:spPr>
            <a:xfrm>
              <a:off x="6418590" y="2167826"/>
              <a:ext cx="86517" cy="88044"/>
            </a:xfrm>
            <a:custGeom>
              <a:rect b="b" l="l" r="r" t="t"/>
              <a:pathLst>
                <a:path extrusionOk="0" h="1782" w="1751">
                  <a:moveTo>
                    <a:pt x="64" y="1"/>
                  </a:moveTo>
                  <a:cubicBezTo>
                    <a:pt x="52" y="1"/>
                    <a:pt x="40" y="2"/>
                    <a:pt x="29" y="5"/>
                  </a:cubicBezTo>
                  <a:cubicBezTo>
                    <a:pt x="29" y="39"/>
                    <a:pt x="1" y="42"/>
                    <a:pt x="7" y="84"/>
                  </a:cubicBezTo>
                  <a:cubicBezTo>
                    <a:pt x="102" y="372"/>
                    <a:pt x="272" y="524"/>
                    <a:pt x="206" y="828"/>
                  </a:cubicBezTo>
                  <a:cubicBezTo>
                    <a:pt x="167" y="1006"/>
                    <a:pt x="3" y="1099"/>
                    <a:pt x="7" y="1251"/>
                  </a:cubicBezTo>
                  <a:cubicBezTo>
                    <a:pt x="15" y="1493"/>
                    <a:pt x="312" y="1736"/>
                    <a:pt x="493" y="1782"/>
                  </a:cubicBezTo>
                  <a:cubicBezTo>
                    <a:pt x="562" y="1555"/>
                    <a:pt x="440" y="1364"/>
                    <a:pt x="647" y="1305"/>
                  </a:cubicBezTo>
                  <a:cubicBezTo>
                    <a:pt x="663" y="1300"/>
                    <a:pt x="680" y="1298"/>
                    <a:pt x="697" y="1298"/>
                  </a:cubicBezTo>
                  <a:cubicBezTo>
                    <a:pt x="847" y="1298"/>
                    <a:pt x="1009" y="1468"/>
                    <a:pt x="1159" y="1468"/>
                  </a:cubicBezTo>
                  <a:cubicBezTo>
                    <a:pt x="1173" y="1468"/>
                    <a:pt x="1186" y="1466"/>
                    <a:pt x="1200" y="1463"/>
                  </a:cubicBezTo>
                  <a:cubicBezTo>
                    <a:pt x="1311" y="1438"/>
                    <a:pt x="1418" y="1195"/>
                    <a:pt x="1508" y="1118"/>
                  </a:cubicBezTo>
                  <a:cubicBezTo>
                    <a:pt x="1601" y="1041"/>
                    <a:pt x="1701" y="1069"/>
                    <a:pt x="1751" y="933"/>
                  </a:cubicBezTo>
                  <a:cubicBezTo>
                    <a:pt x="1732" y="564"/>
                    <a:pt x="1470" y="598"/>
                    <a:pt x="1155" y="535"/>
                  </a:cubicBezTo>
                  <a:cubicBezTo>
                    <a:pt x="694" y="444"/>
                    <a:pt x="289" y="1"/>
                    <a:pt x="64"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4"/>
            <p:cNvSpPr/>
            <p:nvPr/>
          </p:nvSpPr>
          <p:spPr>
            <a:xfrm>
              <a:off x="6448383" y="3538572"/>
              <a:ext cx="16997" cy="13291"/>
            </a:xfrm>
            <a:custGeom>
              <a:rect b="b" l="l" r="r" t="t"/>
              <a:pathLst>
                <a:path extrusionOk="0" h="269" w="344">
                  <a:moveTo>
                    <a:pt x="188" y="1"/>
                  </a:moveTo>
                  <a:cubicBezTo>
                    <a:pt x="100" y="1"/>
                    <a:pt x="4" y="60"/>
                    <a:pt x="0" y="158"/>
                  </a:cubicBezTo>
                  <a:cubicBezTo>
                    <a:pt x="17" y="227"/>
                    <a:pt x="100" y="268"/>
                    <a:pt x="178" y="268"/>
                  </a:cubicBezTo>
                  <a:cubicBezTo>
                    <a:pt x="263" y="268"/>
                    <a:pt x="344" y="220"/>
                    <a:pt x="332" y="106"/>
                  </a:cubicBezTo>
                  <a:cubicBezTo>
                    <a:pt x="315" y="33"/>
                    <a:pt x="254" y="1"/>
                    <a:pt x="18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4"/>
            <p:cNvSpPr/>
            <p:nvPr/>
          </p:nvSpPr>
          <p:spPr>
            <a:xfrm>
              <a:off x="6384152" y="2103842"/>
              <a:ext cx="41257" cy="36759"/>
            </a:xfrm>
            <a:custGeom>
              <a:rect b="b" l="l" r="r" t="t"/>
              <a:pathLst>
                <a:path extrusionOk="0" h="744" w="835">
                  <a:moveTo>
                    <a:pt x="87" y="1"/>
                  </a:moveTo>
                  <a:lnTo>
                    <a:pt x="87" y="1"/>
                  </a:lnTo>
                  <a:cubicBezTo>
                    <a:pt x="0" y="300"/>
                    <a:pt x="236" y="643"/>
                    <a:pt x="461" y="744"/>
                  </a:cubicBezTo>
                  <a:cubicBezTo>
                    <a:pt x="834" y="454"/>
                    <a:pt x="305" y="140"/>
                    <a:pt x="87"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4"/>
            <p:cNvSpPr/>
            <p:nvPr/>
          </p:nvSpPr>
          <p:spPr>
            <a:xfrm>
              <a:off x="6317450" y="3466584"/>
              <a:ext cx="68828" cy="48419"/>
            </a:xfrm>
            <a:custGeom>
              <a:rect b="b" l="l" r="r" t="t"/>
              <a:pathLst>
                <a:path extrusionOk="0" h="980" w="1393">
                  <a:moveTo>
                    <a:pt x="1153" y="1"/>
                  </a:moveTo>
                  <a:cubicBezTo>
                    <a:pt x="844" y="1"/>
                    <a:pt x="625" y="263"/>
                    <a:pt x="421" y="397"/>
                  </a:cubicBezTo>
                  <a:cubicBezTo>
                    <a:pt x="247" y="509"/>
                    <a:pt x="0" y="577"/>
                    <a:pt x="2" y="873"/>
                  </a:cubicBezTo>
                  <a:cubicBezTo>
                    <a:pt x="42" y="896"/>
                    <a:pt x="69" y="932"/>
                    <a:pt x="90" y="979"/>
                  </a:cubicBezTo>
                  <a:cubicBezTo>
                    <a:pt x="359" y="949"/>
                    <a:pt x="540" y="684"/>
                    <a:pt x="752" y="529"/>
                  </a:cubicBezTo>
                  <a:cubicBezTo>
                    <a:pt x="963" y="374"/>
                    <a:pt x="1295" y="381"/>
                    <a:pt x="1392" y="51"/>
                  </a:cubicBezTo>
                  <a:cubicBezTo>
                    <a:pt x="1307" y="16"/>
                    <a:pt x="1227" y="1"/>
                    <a:pt x="115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4"/>
            <p:cNvSpPr/>
            <p:nvPr/>
          </p:nvSpPr>
          <p:spPr>
            <a:xfrm>
              <a:off x="6256430" y="3234461"/>
              <a:ext cx="86171" cy="24457"/>
            </a:xfrm>
            <a:custGeom>
              <a:rect b="b" l="l" r="r" t="t"/>
              <a:pathLst>
                <a:path extrusionOk="0" h="495" w="1744">
                  <a:moveTo>
                    <a:pt x="458" y="1"/>
                  </a:moveTo>
                  <a:cubicBezTo>
                    <a:pt x="445" y="1"/>
                    <a:pt x="432" y="1"/>
                    <a:pt x="420" y="3"/>
                  </a:cubicBezTo>
                  <a:cubicBezTo>
                    <a:pt x="210" y="28"/>
                    <a:pt x="8" y="255"/>
                    <a:pt x="1" y="479"/>
                  </a:cubicBezTo>
                  <a:cubicBezTo>
                    <a:pt x="26" y="490"/>
                    <a:pt x="48" y="495"/>
                    <a:pt x="68" y="495"/>
                  </a:cubicBezTo>
                  <a:cubicBezTo>
                    <a:pt x="149" y="495"/>
                    <a:pt x="191" y="418"/>
                    <a:pt x="288" y="401"/>
                  </a:cubicBezTo>
                  <a:cubicBezTo>
                    <a:pt x="346" y="390"/>
                    <a:pt x="407" y="385"/>
                    <a:pt x="470" y="385"/>
                  </a:cubicBezTo>
                  <a:cubicBezTo>
                    <a:pt x="766" y="385"/>
                    <a:pt x="1103" y="485"/>
                    <a:pt x="1356" y="485"/>
                  </a:cubicBezTo>
                  <a:cubicBezTo>
                    <a:pt x="1574" y="485"/>
                    <a:pt x="1730" y="411"/>
                    <a:pt x="1744" y="135"/>
                  </a:cubicBezTo>
                  <a:cubicBezTo>
                    <a:pt x="1674" y="88"/>
                    <a:pt x="1594" y="73"/>
                    <a:pt x="1508" y="73"/>
                  </a:cubicBezTo>
                  <a:cubicBezTo>
                    <a:pt x="1373" y="73"/>
                    <a:pt x="1221" y="108"/>
                    <a:pt x="1064" y="108"/>
                  </a:cubicBezTo>
                  <a:cubicBezTo>
                    <a:pt x="1063" y="108"/>
                    <a:pt x="1062" y="108"/>
                    <a:pt x="1061" y="108"/>
                  </a:cubicBezTo>
                  <a:cubicBezTo>
                    <a:pt x="842" y="108"/>
                    <a:pt x="618" y="1"/>
                    <a:pt x="45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4"/>
            <p:cNvSpPr/>
            <p:nvPr/>
          </p:nvSpPr>
          <p:spPr>
            <a:xfrm>
              <a:off x="6231825" y="3276508"/>
              <a:ext cx="89185" cy="122580"/>
            </a:xfrm>
            <a:custGeom>
              <a:rect b="b" l="l" r="r" t="t"/>
              <a:pathLst>
                <a:path extrusionOk="0" h="2481" w="1805">
                  <a:moveTo>
                    <a:pt x="480" y="0"/>
                  </a:moveTo>
                  <a:cubicBezTo>
                    <a:pt x="479" y="0"/>
                    <a:pt x="477" y="0"/>
                    <a:pt x="476" y="0"/>
                  </a:cubicBezTo>
                  <a:cubicBezTo>
                    <a:pt x="238" y="13"/>
                    <a:pt x="282" y="475"/>
                    <a:pt x="212" y="715"/>
                  </a:cubicBezTo>
                  <a:cubicBezTo>
                    <a:pt x="164" y="882"/>
                    <a:pt x="0" y="1056"/>
                    <a:pt x="13" y="1219"/>
                  </a:cubicBezTo>
                  <a:cubicBezTo>
                    <a:pt x="30" y="1417"/>
                    <a:pt x="237" y="1470"/>
                    <a:pt x="278" y="1724"/>
                  </a:cubicBezTo>
                  <a:cubicBezTo>
                    <a:pt x="325" y="2014"/>
                    <a:pt x="99" y="2387"/>
                    <a:pt x="322" y="2466"/>
                  </a:cubicBezTo>
                  <a:cubicBezTo>
                    <a:pt x="349" y="2476"/>
                    <a:pt x="373" y="2480"/>
                    <a:pt x="395" y="2480"/>
                  </a:cubicBezTo>
                  <a:cubicBezTo>
                    <a:pt x="744" y="2480"/>
                    <a:pt x="488" y="1319"/>
                    <a:pt x="808" y="1247"/>
                  </a:cubicBezTo>
                  <a:cubicBezTo>
                    <a:pt x="976" y="1566"/>
                    <a:pt x="1200" y="2447"/>
                    <a:pt x="1603" y="2447"/>
                  </a:cubicBezTo>
                  <a:cubicBezTo>
                    <a:pt x="1624" y="2447"/>
                    <a:pt x="1646" y="2444"/>
                    <a:pt x="1669" y="2439"/>
                  </a:cubicBezTo>
                  <a:cubicBezTo>
                    <a:pt x="1769" y="2349"/>
                    <a:pt x="1726" y="2085"/>
                    <a:pt x="1735" y="1882"/>
                  </a:cubicBezTo>
                  <a:cubicBezTo>
                    <a:pt x="1526" y="1577"/>
                    <a:pt x="1455" y="1106"/>
                    <a:pt x="1272" y="770"/>
                  </a:cubicBezTo>
                  <a:cubicBezTo>
                    <a:pt x="1387" y="487"/>
                    <a:pt x="1804" y="446"/>
                    <a:pt x="1779" y="79"/>
                  </a:cubicBezTo>
                  <a:cubicBezTo>
                    <a:pt x="1743" y="71"/>
                    <a:pt x="1707" y="67"/>
                    <a:pt x="1672" y="67"/>
                  </a:cubicBezTo>
                  <a:cubicBezTo>
                    <a:pt x="1375" y="67"/>
                    <a:pt x="1118" y="326"/>
                    <a:pt x="895" y="326"/>
                  </a:cubicBezTo>
                  <a:cubicBezTo>
                    <a:pt x="873" y="326"/>
                    <a:pt x="851" y="324"/>
                    <a:pt x="830" y="318"/>
                  </a:cubicBezTo>
                  <a:cubicBezTo>
                    <a:pt x="754" y="299"/>
                    <a:pt x="598" y="0"/>
                    <a:pt x="48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4"/>
            <p:cNvSpPr/>
            <p:nvPr/>
          </p:nvSpPr>
          <p:spPr>
            <a:xfrm>
              <a:off x="6250996" y="3465398"/>
              <a:ext cx="28411" cy="15810"/>
            </a:xfrm>
            <a:custGeom>
              <a:rect b="b" l="l" r="r" t="t"/>
              <a:pathLst>
                <a:path extrusionOk="0" h="320" w="575">
                  <a:moveTo>
                    <a:pt x="240" y="0"/>
                  </a:moveTo>
                  <a:cubicBezTo>
                    <a:pt x="133" y="0"/>
                    <a:pt x="33" y="40"/>
                    <a:pt x="1" y="127"/>
                  </a:cubicBezTo>
                  <a:cubicBezTo>
                    <a:pt x="24" y="240"/>
                    <a:pt x="202" y="319"/>
                    <a:pt x="355" y="319"/>
                  </a:cubicBezTo>
                  <a:cubicBezTo>
                    <a:pt x="454" y="319"/>
                    <a:pt x="543" y="286"/>
                    <a:pt x="574" y="208"/>
                  </a:cubicBezTo>
                  <a:cubicBezTo>
                    <a:pt x="553" y="76"/>
                    <a:pt x="389" y="0"/>
                    <a:pt x="24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4"/>
            <p:cNvSpPr/>
            <p:nvPr/>
          </p:nvSpPr>
          <p:spPr>
            <a:xfrm>
              <a:off x="6234641" y="3491782"/>
              <a:ext cx="24013" cy="20554"/>
            </a:xfrm>
            <a:custGeom>
              <a:rect b="b" l="l" r="r" t="t"/>
              <a:pathLst>
                <a:path extrusionOk="0" h="416" w="486">
                  <a:moveTo>
                    <a:pt x="169" y="0"/>
                  </a:moveTo>
                  <a:cubicBezTo>
                    <a:pt x="102" y="0"/>
                    <a:pt x="40" y="29"/>
                    <a:pt x="1" y="98"/>
                  </a:cubicBezTo>
                  <a:cubicBezTo>
                    <a:pt x="52" y="303"/>
                    <a:pt x="231" y="352"/>
                    <a:pt x="398" y="416"/>
                  </a:cubicBezTo>
                  <a:cubicBezTo>
                    <a:pt x="431" y="385"/>
                    <a:pt x="460" y="349"/>
                    <a:pt x="486" y="309"/>
                  </a:cubicBezTo>
                  <a:cubicBezTo>
                    <a:pt x="482" y="139"/>
                    <a:pt x="314" y="0"/>
                    <a:pt x="169"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4"/>
            <p:cNvSpPr/>
            <p:nvPr/>
          </p:nvSpPr>
          <p:spPr>
            <a:xfrm>
              <a:off x="6172485" y="3463273"/>
              <a:ext cx="56772" cy="20208"/>
            </a:xfrm>
            <a:custGeom>
              <a:rect b="b" l="l" r="r" t="t"/>
              <a:pathLst>
                <a:path extrusionOk="0" h="409" w="1149">
                  <a:moveTo>
                    <a:pt x="908" y="0"/>
                  </a:moveTo>
                  <a:cubicBezTo>
                    <a:pt x="766" y="0"/>
                    <a:pt x="588" y="75"/>
                    <a:pt x="442" y="91"/>
                  </a:cubicBezTo>
                  <a:cubicBezTo>
                    <a:pt x="430" y="92"/>
                    <a:pt x="418" y="93"/>
                    <a:pt x="406" y="93"/>
                  </a:cubicBezTo>
                  <a:cubicBezTo>
                    <a:pt x="321" y="93"/>
                    <a:pt x="229" y="64"/>
                    <a:pt x="153" y="64"/>
                  </a:cubicBezTo>
                  <a:cubicBezTo>
                    <a:pt x="85" y="64"/>
                    <a:pt x="30" y="86"/>
                    <a:pt x="1" y="170"/>
                  </a:cubicBezTo>
                  <a:cubicBezTo>
                    <a:pt x="47" y="399"/>
                    <a:pt x="278" y="403"/>
                    <a:pt x="508" y="409"/>
                  </a:cubicBezTo>
                  <a:cubicBezTo>
                    <a:pt x="567" y="324"/>
                    <a:pt x="671" y="312"/>
                    <a:pt x="779" y="312"/>
                  </a:cubicBezTo>
                  <a:cubicBezTo>
                    <a:pt x="822" y="312"/>
                    <a:pt x="865" y="314"/>
                    <a:pt x="906" y="314"/>
                  </a:cubicBezTo>
                  <a:cubicBezTo>
                    <a:pt x="1009" y="314"/>
                    <a:pt x="1102" y="302"/>
                    <a:pt x="1148" y="224"/>
                  </a:cubicBezTo>
                  <a:cubicBezTo>
                    <a:pt x="1116" y="50"/>
                    <a:pt x="1024" y="0"/>
                    <a:pt x="90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4"/>
            <p:cNvSpPr/>
            <p:nvPr/>
          </p:nvSpPr>
          <p:spPr>
            <a:xfrm>
              <a:off x="6047036" y="3530667"/>
              <a:ext cx="790659" cy="680045"/>
            </a:xfrm>
            <a:custGeom>
              <a:rect b="b" l="l" r="r" t="t"/>
              <a:pathLst>
                <a:path extrusionOk="0" h="13764" w="16002">
                  <a:moveTo>
                    <a:pt x="13044" y="0"/>
                  </a:moveTo>
                  <a:cubicBezTo>
                    <a:pt x="12782" y="128"/>
                    <a:pt x="12666" y="619"/>
                    <a:pt x="12582" y="981"/>
                  </a:cubicBezTo>
                  <a:cubicBezTo>
                    <a:pt x="12550" y="1114"/>
                    <a:pt x="12471" y="1245"/>
                    <a:pt x="12449" y="1379"/>
                  </a:cubicBezTo>
                  <a:cubicBezTo>
                    <a:pt x="12383" y="1780"/>
                    <a:pt x="12375" y="2243"/>
                    <a:pt x="12228" y="2625"/>
                  </a:cubicBezTo>
                  <a:cubicBezTo>
                    <a:pt x="12104" y="2949"/>
                    <a:pt x="11883" y="3289"/>
                    <a:pt x="11661" y="3289"/>
                  </a:cubicBezTo>
                  <a:cubicBezTo>
                    <a:pt x="11659" y="3289"/>
                    <a:pt x="11657" y="3289"/>
                    <a:pt x="11655" y="3289"/>
                  </a:cubicBezTo>
                  <a:cubicBezTo>
                    <a:pt x="11458" y="3282"/>
                    <a:pt x="11357" y="3029"/>
                    <a:pt x="11213" y="2917"/>
                  </a:cubicBezTo>
                  <a:cubicBezTo>
                    <a:pt x="11168" y="2882"/>
                    <a:pt x="11061" y="2860"/>
                    <a:pt x="10993" y="2812"/>
                  </a:cubicBezTo>
                  <a:cubicBezTo>
                    <a:pt x="10912" y="2754"/>
                    <a:pt x="10788" y="2580"/>
                    <a:pt x="10639" y="2467"/>
                  </a:cubicBezTo>
                  <a:cubicBezTo>
                    <a:pt x="10422" y="2301"/>
                    <a:pt x="10059" y="2159"/>
                    <a:pt x="10065" y="1856"/>
                  </a:cubicBezTo>
                  <a:cubicBezTo>
                    <a:pt x="10071" y="1615"/>
                    <a:pt x="10261" y="1571"/>
                    <a:pt x="10441" y="1485"/>
                  </a:cubicBezTo>
                  <a:cubicBezTo>
                    <a:pt x="10506" y="1355"/>
                    <a:pt x="10434" y="1289"/>
                    <a:pt x="10463" y="1167"/>
                  </a:cubicBezTo>
                  <a:cubicBezTo>
                    <a:pt x="10504" y="995"/>
                    <a:pt x="10680" y="858"/>
                    <a:pt x="10662" y="690"/>
                  </a:cubicBezTo>
                  <a:cubicBezTo>
                    <a:pt x="10645" y="536"/>
                    <a:pt x="10571" y="490"/>
                    <a:pt x="10475" y="490"/>
                  </a:cubicBezTo>
                  <a:cubicBezTo>
                    <a:pt x="10337" y="490"/>
                    <a:pt x="10154" y="583"/>
                    <a:pt x="10030" y="583"/>
                  </a:cubicBezTo>
                  <a:cubicBezTo>
                    <a:pt x="10027" y="583"/>
                    <a:pt x="10024" y="583"/>
                    <a:pt x="10021" y="583"/>
                  </a:cubicBezTo>
                  <a:cubicBezTo>
                    <a:pt x="9632" y="569"/>
                    <a:pt x="9197" y="152"/>
                    <a:pt x="8940" y="133"/>
                  </a:cubicBezTo>
                  <a:lnTo>
                    <a:pt x="8940" y="133"/>
                  </a:lnTo>
                  <a:cubicBezTo>
                    <a:pt x="8836" y="238"/>
                    <a:pt x="8968" y="337"/>
                    <a:pt x="8940" y="505"/>
                  </a:cubicBezTo>
                  <a:cubicBezTo>
                    <a:pt x="8884" y="612"/>
                    <a:pt x="8802" y="635"/>
                    <a:pt x="8708" y="635"/>
                  </a:cubicBezTo>
                  <a:cubicBezTo>
                    <a:pt x="8635" y="635"/>
                    <a:pt x="8554" y="621"/>
                    <a:pt x="8473" y="621"/>
                  </a:cubicBezTo>
                  <a:cubicBezTo>
                    <a:pt x="8430" y="621"/>
                    <a:pt x="8387" y="625"/>
                    <a:pt x="8344" y="637"/>
                  </a:cubicBezTo>
                  <a:cubicBezTo>
                    <a:pt x="8068" y="718"/>
                    <a:pt x="7951" y="1082"/>
                    <a:pt x="7793" y="1353"/>
                  </a:cubicBezTo>
                  <a:cubicBezTo>
                    <a:pt x="7683" y="1538"/>
                    <a:pt x="7560" y="1847"/>
                    <a:pt x="7439" y="1883"/>
                  </a:cubicBezTo>
                  <a:cubicBezTo>
                    <a:pt x="7409" y="1893"/>
                    <a:pt x="7380" y="1897"/>
                    <a:pt x="7352" y="1897"/>
                  </a:cubicBezTo>
                  <a:cubicBezTo>
                    <a:pt x="7073" y="1897"/>
                    <a:pt x="6928" y="1461"/>
                    <a:pt x="6644" y="1432"/>
                  </a:cubicBezTo>
                  <a:cubicBezTo>
                    <a:pt x="6639" y="1431"/>
                    <a:pt x="6633" y="1431"/>
                    <a:pt x="6626" y="1431"/>
                  </a:cubicBezTo>
                  <a:cubicBezTo>
                    <a:pt x="6538" y="1431"/>
                    <a:pt x="6380" y="1486"/>
                    <a:pt x="6292" y="1539"/>
                  </a:cubicBezTo>
                  <a:cubicBezTo>
                    <a:pt x="6132" y="1633"/>
                    <a:pt x="5905" y="1817"/>
                    <a:pt x="5783" y="1936"/>
                  </a:cubicBezTo>
                  <a:cubicBezTo>
                    <a:pt x="5610" y="2110"/>
                    <a:pt x="5585" y="2381"/>
                    <a:pt x="5431" y="2546"/>
                  </a:cubicBezTo>
                  <a:cubicBezTo>
                    <a:pt x="5355" y="2627"/>
                    <a:pt x="5136" y="2753"/>
                    <a:pt x="5033" y="2785"/>
                  </a:cubicBezTo>
                  <a:cubicBezTo>
                    <a:pt x="5008" y="2793"/>
                    <a:pt x="4983" y="2795"/>
                    <a:pt x="4959" y="2795"/>
                  </a:cubicBezTo>
                  <a:cubicBezTo>
                    <a:pt x="4922" y="2795"/>
                    <a:pt x="4885" y="2790"/>
                    <a:pt x="4848" y="2790"/>
                  </a:cubicBezTo>
                  <a:cubicBezTo>
                    <a:pt x="4815" y="2790"/>
                    <a:pt x="4781" y="2794"/>
                    <a:pt x="4747" y="2812"/>
                  </a:cubicBezTo>
                  <a:cubicBezTo>
                    <a:pt x="4553" y="2910"/>
                    <a:pt x="4583" y="3156"/>
                    <a:pt x="4482" y="3447"/>
                  </a:cubicBezTo>
                  <a:cubicBezTo>
                    <a:pt x="4399" y="3688"/>
                    <a:pt x="4086" y="4090"/>
                    <a:pt x="3864" y="4243"/>
                  </a:cubicBezTo>
                  <a:cubicBezTo>
                    <a:pt x="3663" y="4383"/>
                    <a:pt x="3426" y="4356"/>
                    <a:pt x="3158" y="4429"/>
                  </a:cubicBezTo>
                  <a:cubicBezTo>
                    <a:pt x="2881" y="4504"/>
                    <a:pt x="2630" y="4705"/>
                    <a:pt x="2430" y="4747"/>
                  </a:cubicBezTo>
                  <a:cubicBezTo>
                    <a:pt x="2418" y="4750"/>
                    <a:pt x="2405" y="4750"/>
                    <a:pt x="2390" y="4750"/>
                  </a:cubicBezTo>
                  <a:cubicBezTo>
                    <a:pt x="2344" y="4750"/>
                    <a:pt x="2285" y="4742"/>
                    <a:pt x="2230" y="4742"/>
                  </a:cubicBezTo>
                  <a:cubicBezTo>
                    <a:pt x="2207" y="4742"/>
                    <a:pt x="2185" y="4743"/>
                    <a:pt x="2165" y="4747"/>
                  </a:cubicBezTo>
                  <a:cubicBezTo>
                    <a:pt x="1825" y="4814"/>
                    <a:pt x="1554" y="5185"/>
                    <a:pt x="1215" y="5384"/>
                  </a:cubicBezTo>
                  <a:cubicBezTo>
                    <a:pt x="1120" y="5440"/>
                    <a:pt x="876" y="5536"/>
                    <a:pt x="818" y="5648"/>
                  </a:cubicBezTo>
                  <a:cubicBezTo>
                    <a:pt x="773" y="5738"/>
                    <a:pt x="772" y="5973"/>
                    <a:pt x="731" y="6099"/>
                  </a:cubicBezTo>
                  <a:cubicBezTo>
                    <a:pt x="642" y="6371"/>
                    <a:pt x="506" y="6473"/>
                    <a:pt x="509" y="6682"/>
                  </a:cubicBezTo>
                  <a:cubicBezTo>
                    <a:pt x="513" y="6979"/>
                    <a:pt x="667" y="7018"/>
                    <a:pt x="598" y="7265"/>
                  </a:cubicBezTo>
                  <a:cubicBezTo>
                    <a:pt x="555" y="7416"/>
                    <a:pt x="385" y="7435"/>
                    <a:pt x="354" y="7610"/>
                  </a:cubicBezTo>
                  <a:cubicBezTo>
                    <a:pt x="339" y="7707"/>
                    <a:pt x="406" y="7844"/>
                    <a:pt x="421" y="8008"/>
                  </a:cubicBezTo>
                  <a:cubicBezTo>
                    <a:pt x="432" y="8121"/>
                    <a:pt x="409" y="8237"/>
                    <a:pt x="421" y="8327"/>
                  </a:cubicBezTo>
                  <a:cubicBezTo>
                    <a:pt x="452" y="8575"/>
                    <a:pt x="574" y="8782"/>
                    <a:pt x="575" y="9016"/>
                  </a:cubicBezTo>
                  <a:cubicBezTo>
                    <a:pt x="577" y="9188"/>
                    <a:pt x="495" y="9373"/>
                    <a:pt x="487" y="9547"/>
                  </a:cubicBezTo>
                  <a:cubicBezTo>
                    <a:pt x="477" y="9770"/>
                    <a:pt x="580" y="9980"/>
                    <a:pt x="575" y="10156"/>
                  </a:cubicBezTo>
                  <a:cubicBezTo>
                    <a:pt x="569" y="10380"/>
                    <a:pt x="420" y="10744"/>
                    <a:pt x="333" y="10899"/>
                  </a:cubicBezTo>
                  <a:cubicBezTo>
                    <a:pt x="251" y="11043"/>
                    <a:pt x="1" y="11174"/>
                    <a:pt x="2" y="11376"/>
                  </a:cubicBezTo>
                  <a:cubicBezTo>
                    <a:pt x="3" y="11633"/>
                    <a:pt x="256" y="11706"/>
                    <a:pt x="400" y="11854"/>
                  </a:cubicBezTo>
                  <a:cubicBezTo>
                    <a:pt x="485" y="11869"/>
                    <a:pt x="564" y="11876"/>
                    <a:pt x="638" y="11876"/>
                  </a:cubicBezTo>
                  <a:cubicBezTo>
                    <a:pt x="1186" y="11876"/>
                    <a:pt x="1443" y="11495"/>
                    <a:pt x="1855" y="11351"/>
                  </a:cubicBezTo>
                  <a:cubicBezTo>
                    <a:pt x="2022" y="11292"/>
                    <a:pt x="2188" y="11274"/>
                    <a:pt x="2353" y="11274"/>
                  </a:cubicBezTo>
                  <a:cubicBezTo>
                    <a:pt x="2583" y="11274"/>
                    <a:pt x="2812" y="11308"/>
                    <a:pt x="3038" y="11308"/>
                  </a:cubicBezTo>
                  <a:cubicBezTo>
                    <a:pt x="3108" y="11308"/>
                    <a:pt x="3177" y="11305"/>
                    <a:pt x="3246" y="11297"/>
                  </a:cubicBezTo>
                  <a:cubicBezTo>
                    <a:pt x="3522" y="11018"/>
                    <a:pt x="4016" y="10596"/>
                    <a:pt x="4460" y="10502"/>
                  </a:cubicBezTo>
                  <a:cubicBezTo>
                    <a:pt x="4493" y="10495"/>
                    <a:pt x="4528" y="10492"/>
                    <a:pt x="4564" y="10492"/>
                  </a:cubicBezTo>
                  <a:cubicBezTo>
                    <a:pt x="4645" y="10492"/>
                    <a:pt x="4730" y="10505"/>
                    <a:pt x="4813" y="10505"/>
                  </a:cubicBezTo>
                  <a:cubicBezTo>
                    <a:pt x="4835" y="10505"/>
                    <a:pt x="4857" y="10504"/>
                    <a:pt x="4879" y="10502"/>
                  </a:cubicBezTo>
                  <a:cubicBezTo>
                    <a:pt x="5350" y="10447"/>
                    <a:pt x="5741" y="10106"/>
                    <a:pt x="6288" y="10106"/>
                  </a:cubicBezTo>
                  <a:cubicBezTo>
                    <a:pt x="6366" y="10106"/>
                    <a:pt x="6448" y="10113"/>
                    <a:pt x="6534" y="10129"/>
                  </a:cubicBezTo>
                  <a:cubicBezTo>
                    <a:pt x="6690" y="10159"/>
                    <a:pt x="7157" y="10370"/>
                    <a:pt x="7284" y="10475"/>
                  </a:cubicBezTo>
                  <a:cubicBezTo>
                    <a:pt x="7397" y="10567"/>
                    <a:pt x="7641" y="11115"/>
                    <a:pt x="7660" y="11244"/>
                  </a:cubicBezTo>
                  <a:cubicBezTo>
                    <a:pt x="7686" y="11413"/>
                    <a:pt x="7552" y="11621"/>
                    <a:pt x="7726" y="11695"/>
                  </a:cubicBezTo>
                  <a:cubicBezTo>
                    <a:pt x="7739" y="11698"/>
                    <a:pt x="7751" y="11699"/>
                    <a:pt x="7764" y="11699"/>
                  </a:cubicBezTo>
                  <a:cubicBezTo>
                    <a:pt x="7928" y="11699"/>
                    <a:pt x="8039" y="11459"/>
                    <a:pt x="8189" y="11351"/>
                  </a:cubicBezTo>
                  <a:cubicBezTo>
                    <a:pt x="8334" y="11244"/>
                    <a:pt x="8503" y="11203"/>
                    <a:pt x="8631" y="11138"/>
                  </a:cubicBezTo>
                  <a:lnTo>
                    <a:pt x="8631" y="11138"/>
                  </a:lnTo>
                  <a:cubicBezTo>
                    <a:pt x="8572" y="11226"/>
                    <a:pt x="8536" y="11344"/>
                    <a:pt x="8543" y="11509"/>
                  </a:cubicBezTo>
                  <a:cubicBezTo>
                    <a:pt x="8703" y="11626"/>
                    <a:pt x="8696" y="11856"/>
                    <a:pt x="8653" y="12040"/>
                  </a:cubicBezTo>
                  <a:cubicBezTo>
                    <a:pt x="8722" y="12210"/>
                    <a:pt x="8887" y="12261"/>
                    <a:pt x="8896" y="12463"/>
                  </a:cubicBezTo>
                  <a:cubicBezTo>
                    <a:pt x="8906" y="12667"/>
                    <a:pt x="8761" y="12768"/>
                    <a:pt x="8786" y="12994"/>
                  </a:cubicBezTo>
                  <a:cubicBezTo>
                    <a:pt x="8830" y="13409"/>
                    <a:pt x="9176" y="13404"/>
                    <a:pt x="9492" y="13524"/>
                  </a:cubicBezTo>
                  <a:cubicBezTo>
                    <a:pt x="9643" y="13582"/>
                    <a:pt x="9695" y="13656"/>
                    <a:pt x="9801" y="13657"/>
                  </a:cubicBezTo>
                  <a:cubicBezTo>
                    <a:pt x="9802" y="13657"/>
                    <a:pt x="9803" y="13657"/>
                    <a:pt x="9804" y="13657"/>
                  </a:cubicBezTo>
                  <a:cubicBezTo>
                    <a:pt x="10043" y="13657"/>
                    <a:pt x="10180" y="13495"/>
                    <a:pt x="10339" y="13495"/>
                  </a:cubicBezTo>
                  <a:cubicBezTo>
                    <a:pt x="10351" y="13495"/>
                    <a:pt x="10362" y="13496"/>
                    <a:pt x="10374" y="13498"/>
                  </a:cubicBezTo>
                  <a:cubicBezTo>
                    <a:pt x="10530" y="13522"/>
                    <a:pt x="10686" y="13763"/>
                    <a:pt x="10854" y="13763"/>
                  </a:cubicBezTo>
                  <a:cubicBezTo>
                    <a:pt x="10857" y="13763"/>
                    <a:pt x="10859" y="13763"/>
                    <a:pt x="10861" y="13763"/>
                  </a:cubicBezTo>
                  <a:cubicBezTo>
                    <a:pt x="11022" y="13755"/>
                    <a:pt x="11239" y="13468"/>
                    <a:pt x="11566" y="13313"/>
                  </a:cubicBezTo>
                  <a:cubicBezTo>
                    <a:pt x="11775" y="13212"/>
                    <a:pt x="11978" y="13236"/>
                    <a:pt x="12206" y="13206"/>
                  </a:cubicBezTo>
                  <a:cubicBezTo>
                    <a:pt x="12595" y="13155"/>
                    <a:pt x="12707" y="12647"/>
                    <a:pt x="12934" y="12330"/>
                  </a:cubicBezTo>
                  <a:cubicBezTo>
                    <a:pt x="13091" y="12114"/>
                    <a:pt x="13332" y="11921"/>
                    <a:pt x="13530" y="11669"/>
                  </a:cubicBezTo>
                  <a:cubicBezTo>
                    <a:pt x="13719" y="11429"/>
                    <a:pt x="13892" y="11160"/>
                    <a:pt x="14104" y="10953"/>
                  </a:cubicBezTo>
                  <a:cubicBezTo>
                    <a:pt x="14241" y="10818"/>
                    <a:pt x="14406" y="10741"/>
                    <a:pt x="14545" y="10607"/>
                  </a:cubicBezTo>
                  <a:cubicBezTo>
                    <a:pt x="14781" y="10381"/>
                    <a:pt x="15002" y="10009"/>
                    <a:pt x="15163" y="9679"/>
                  </a:cubicBezTo>
                  <a:cubicBezTo>
                    <a:pt x="15361" y="9278"/>
                    <a:pt x="15613" y="8964"/>
                    <a:pt x="15715" y="8645"/>
                  </a:cubicBezTo>
                  <a:cubicBezTo>
                    <a:pt x="15803" y="8373"/>
                    <a:pt x="15755" y="8034"/>
                    <a:pt x="15803" y="7770"/>
                  </a:cubicBezTo>
                  <a:cubicBezTo>
                    <a:pt x="15843" y="7553"/>
                    <a:pt x="16002" y="7372"/>
                    <a:pt x="15958" y="7107"/>
                  </a:cubicBezTo>
                  <a:cubicBezTo>
                    <a:pt x="15934" y="6961"/>
                    <a:pt x="15770" y="6761"/>
                    <a:pt x="15671" y="6576"/>
                  </a:cubicBezTo>
                  <a:cubicBezTo>
                    <a:pt x="15568" y="6386"/>
                    <a:pt x="15423" y="6241"/>
                    <a:pt x="15363" y="6046"/>
                  </a:cubicBezTo>
                  <a:cubicBezTo>
                    <a:pt x="15321" y="5914"/>
                    <a:pt x="15330" y="5775"/>
                    <a:pt x="15296" y="5702"/>
                  </a:cubicBezTo>
                  <a:cubicBezTo>
                    <a:pt x="15226" y="5552"/>
                    <a:pt x="15036" y="5535"/>
                    <a:pt x="14965" y="5358"/>
                  </a:cubicBezTo>
                  <a:cubicBezTo>
                    <a:pt x="14943" y="5304"/>
                    <a:pt x="14964" y="5172"/>
                    <a:pt x="14943" y="5091"/>
                  </a:cubicBezTo>
                  <a:cubicBezTo>
                    <a:pt x="14900" y="4921"/>
                    <a:pt x="14828" y="4833"/>
                    <a:pt x="14833" y="4615"/>
                  </a:cubicBezTo>
                  <a:cubicBezTo>
                    <a:pt x="14613" y="4265"/>
                    <a:pt x="14276" y="4276"/>
                    <a:pt x="14104" y="3952"/>
                  </a:cubicBezTo>
                  <a:cubicBezTo>
                    <a:pt x="13967" y="3694"/>
                    <a:pt x="14060" y="3404"/>
                    <a:pt x="14016" y="3050"/>
                  </a:cubicBezTo>
                  <a:cubicBezTo>
                    <a:pt x="13993" y="2859"/>
                    <a:pt x="13854" y="2663"/>
                    <a:pt x="13839" y="2440"/>
                  </a:cubicBezTo>
                  <a:cubicBezTo>
                    <a:pt x="13830" y="2308"/>
                    <a:pt x="13898" y="2144"/>
                    <a:pt x="13883" y="2016"/>
                  </a:cubicBezTo>
                  <a:cubicBezTo>
                    <a:pt x="13840" y="1646"/>
                    <a:pt x="13530" y="1700"/>
                    <a:pt x="13354" y="1539"/>
                  </a:cubicBezTo>
                  <a:cubicBezTo>
                    <a:pt x="13398" y="988"/>
                    <a:pt x="13308" y="335"/>
                    <a:pt x="1304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4"/>
            <p:cNvSpPr/>
            <p:nvPr/>
          </p:nvSpPr>
          <p:spPr>
            <a:xfrm>
              <a:off x="5967093" y="3409418"/>
              <a:ext cx="188005" cy="66058"/>
            </a:xfrm>
            <a:custGeom>
              <a:rect b="b" l="l" r="r" t="t"/>
              <a:pathLst>
                <a:path extrusionOk="0" h="1337" w="3805">
                  <a:moveTo>
                    <a:pt x="469" y="1"/>
                  </a:moveTo>
                  <a:cubicBezTo>
                    <a:pt x="222" y="1"/>
                    <a:pt x="0" y="84"/>
                    <a:pt x="9" y="281"/>
                  </a:cubicBezTo>
                  <a:cubicBezTo>
                    <a:pt x="19" y="517"/>
                    <a:pt x="759" y="853"/>
                    <a:pt x="958" y="890"/>
                  </a:cubicBezTo>
                  <a:cubicBezTo>
                    <a:pt x="995" y="897"/>
                    <a:pt x="1033" y="899"/>
                    <a:pt x="1071" y="899"/>
                  </a:cubicBezTo>
                  <a:cubicBezTo>
                    <a:pt x="1171" y="899"/>
                    <a:pt x="1275" y="883"/>
                    <a:pt x="1379" y="883"/>
                  </a:cubicBezTo>
                  <a:cubicBezTo>
                    <a:pt x="1416" y="883"/>
                    <a:pt x="1452" y="885"/>
                    <a:pt x="1488" y="890"/>
                  </a:cubicBezTo>
                  <a:cubicBezTo>
                    <a:pt x="1782" y="933"/>
                    <a:pt x="2061" y="1138"/>
                    <a:pt x="2370" y="1181"/>
                  </a:cubicBezTo>
                  <a:cubicBezTo>
                    <a:pt x="2613" y="1215"/>
                    <a:pt x="2852" y="1196"/>
                    <a:pt x="3076" y="1234"/>
                  </a:cubicBezTo>
                  <a:cubicBezTo>
                    <a:pt x="3227" y="1261"/>
                    <a:pt x="3392" y="1336"/>
                    <a:pt x="3541" y="1336"/>
                  </a:cubicBezTo>
                  <a:cubicBezTo>
                    <a:pt x="3638" y="1336"/>
                    <a:pt x="3728" y="1305"/>
                    <a:pt x="3804" y="1208"/>
                  </a:cubicBezTo>
                  <a:cubicBezTo>
                    <a:pt x="3670" y="893"/>
                    <a:pt x="3246" y="923"/>
                    <a:pt x="2989" y="758"/>
                  </a:cubicBezTo>
                  <a:cubicBezTo>
                    <a:pt x="2987" y="622"/>
                    <a:pt x="3031" y="551"/>
                    <a:pt x="2965" y="465"/>
                  </a:cubicBezTo>
                  <a:cubicBezTo>
                    <a:pt x="2940" y="469"/>
                    <a:pt x="2915" y="470"/>
                    <a:pt x="2890" y="470"/>
                  </a:cubicBezTo>
                  <a:cubicBezTo>
                    <a:pt x="2626" y="470"/>
                    <a:pt x="2398" y="280"/>
                    <a:pt x="2169" y="280"/>
                  </a:cubicBezTo>
                  <a:cubicBezTo>
                    <a:pt x="2162" y="280"/>
                    <a:pt x="2156" y="280"/>
                    <a:pt x="2150" y="281"/>
                  </a:cubicBezTo>
                  <a:cubicBezTo>
                    <a:pt x="2029" y="285"/>
                    <a:pt x="1939" y="393"/>
                    <a:pt x="1819" y="413"/>
                  </a:cubicBezTo>
                  <a:cubicBezTo>
                    <a:pt x="1772" y="420"/>
                    <a:pt x="1728" y="424"/>
                    <a:pt x="1685" y="424"/>
                  </a:cubicBezTo>
                  <a:cubicBezTo>
                    <a:pt x="1260" y="424"/>
                    <a:pt x="1009" y="72"/>
                    <a:pt x="648" y="14"/>
                  </a:cubicBezTo>
                  <a:cubicBezTo>
                    <a:pt x="588" y="5"/>
                    <a:pt x="528" y="1"/>
                    <a:pt x="469"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4"/>
            <p:cNvSpPr/>
            <p:nvPr/>
          </p:nvSpPr>
          <p:spPr>
            <a:xfrm>
              <a:off x="6031522" y="3088014"/>
              <a:ext cx="201000" cy="272433"/>
            </a:xfrm>
            <a:custGeom>
              <a:rect b="b" l="l" r="r" t="t"/>
              <a:pathLst>
                <a:path extrusionOk="0" h="5514" w="4068">
                  <a:moveTo>
                    <a:pt x="3243" y="1"/>
                  </a:moveTo>
                  <a:cubicBezTo>
                    <a:pt x="3199" y="1"/>
                    <a:pt x="3157" y="23"/>
                    <a:pt x="3118" y="76"/>
                  </a:cubicBezTo>
                  <a:cubicBezTo>
                    <a:pt x="2888" y="396"/>
                    <a:pt x="2878" y="766"/>
                    <a:pt x="2588" y="1031"/>
                  </a:cubicBezTo>
                  <a:cubicBezTo>
                    <a:pt x="2478" y="1132"/>
                    <a:pt x="2351" y="1134"/>
                    <a:pt x="2214" y="1243"/>
                  </a:cubicBezTo>
                  <a:cubicBezTo>
                    <a:pt x="2091" y="1338"/>
                    <a:pt x="2019" y="1561"/>
                    <a:pt x="1926" y="1694"/>
                  </a:cubicBezTo>
                  <a:cubicBezTo>
                    <a:pt x="1827" y="1836"/>
                    <a:pt x="1719" y="2001"/>
                    <a:pt x="1574" y="2065"/>
                  </a:cubicBezTo>
                  <a:cubicBezTo>
                    <a:pt x="1434" y="2126"/>
                    <a:pt x="1252" y="2094"/>
                    <a:pt x="1155" y="2170"/>
                  </a:cubicBezTo>
                  <a:cubicBezTo>
                    <a:pt x="977" y="2307"/>
                    <a:pt x="1014" y="2638"/>
                    <a:pt x="801" y="2701"/>
                  </a:cubicBezTo>
                  <a:cubicBezTo>
                    <a:pt x="790" y="2704"/>
                    <a:pt x="779" y="2706"/>
                    <a:pt x="767" y="2706"/>
                  </a:cubicBezTo>
                  <a:cubicBezTo>
                    <a:pt x="674" y="2706"/>
                    <a:pt x="551" y="2617"/>
                    <a:pt x="428" y="2617"/>
                  </a:cubicBezTo>
                  <a:cubicBezTo>
                    <a:pt x="413" y="2617"/>
                    <a:pt x="397" y="2619"/>
                    <a:pt x="382" y="2622"/>
                  </a:cubicBezTo>
                  <a:cubicBezTo>
                    <a:pt x="0" y="2697"/>
                    <a:pt x="62" y="3506"/>
                    <a:pt x="206" y="3868"/>
                  </a:cubicBezTo>
                  <a:cubicBezTo>
                    <a:pt x="304" y="4117"/>
                    <a:pt x="488" y="4215"/>
                    <a:pt x="536" y="4399"/>
                  </a:cubicBezTo>
                  <a:cubicBezTo>
                    <a:pt x="584" y="4579"/>
                    <a:pt x="563" y="4896"/>
                    <a:pt x="714" y="5008"/>
                  </a:cubicBezTo>
                  <a:cubicBezTo>
                    <a:pt x="786" y="5062"/>
                    <a:pt x="943" y="5032"/>
                    <a:pt x="1110" y="5088"/>
                  </a:cubicBezTo>
                  <a:cubicBezTo>
                    <a:pt x="1249" y="5134"/>
                    <a:pt x="1325" y="5239"/>
                    <a:pt x="1419" y="5246"/>
                  </a:cubicBezTo>
                  <a:cubicBezTo>
                    <a:pt x="1426" y="5247"/>
                    <a:pt x="1432" y="5247"/>
                    <a:pt x="1439" y="5247"/>
                  </a:cubicBezTo>
                  <a:cubicBezTo>
                    <a:pt x="1553" y="5247"/>
                    <a:pt x="1682" y="5167"/>
                    <a:pt x="1792" y="5167"/>
                  </a:cubicBezTo>
                  <a:cubicBezTo>
                    <a:pt x="1793" y="5167"/>
                    <a:pt x="1793" y="5167"/>
                    <a:pt x="1794" y="5167"/>
                  </a:cubicBezTo>
                  <a:cubicBezTo>
                    <a:pt x="2101" y="5171"/>
                    <a:pt x="2285" y="5491"/>
                    <a:pt x="2479" y="5512"/>
                  </a:cubicBezTo>
                  <a:cubicBezTo>
                    <a:pt x="2490" y="5513"/>
                    <a:pt x="2501" y="5514"/>
                    <a:pt x="2511" y="5514"/>
                  </a:cubicBezTo>
                  <a:cubicBezTo>
                    <a:pt x="2671" y="5514"/>
                    <a:pt x="2817" y="5380"/>
                    <a:pt x="2951" y="5380"/>
                  </a:cubicBezTo>
                  <a:cubicBezTo>
                    <a:pt x="2955" y="5380"/>
                    <a:pt x="2960" y="5380"/>
                    <a:pt x="2964" y="5380"/>
                  </a:cubicBezTo>
                  <a:cubicBezTo>
                    <a:pt x="3176" y="5148"/>
                    <a:pt x="3069" y="4740"/>
                    <a:pt x="3162" y="4425"/>
                  </a:cubicBezTo>
                  <a:cubicBezTo>
                    <a:pt x="3240" y="4163"/>
                    <a:pt x="3489" y="4111"/>
                    <a:pt x="3582" y="3894"/>
                  </a:cubicBezTo>
                  <a:cubicBezTo>
                    <a:pt x="3609" y="3596"/>
                    <a:pt x="3537" y="3583"/>
                    <a:pt x="3604" y="3390"/>
                  </a:cubicBezTo>
                  <a:cubicBezTo>
                    <a:pt x="3677" y="3182"/>
                    <a:pt x="4009" y="3191"/>
                    <a:pt x="4024" y="2993"/>
                  </a:cubicBezTo>
                  <a:cubicBezTo>
                    <a:pt x="4031" y="2892"/>
                    <a:pt x="3844" y="2724"/>
                    <a:pt x="3781" y="2569"/>
                  </a:cubicBezTo>
                  <a:cubicBezTo>
                    <a:pt x="3722" y="2424"/>
                    <a:pt x="3661" y="2225"/>
                    <a:pt x="3648" y="2117"/>
                  </a:cubicBezTo>
                  <a:cubicBezTo>
                    <a:pt x="3571" y="1458"/>
                    <a:pt x="3937" y="1418"/>
                    <a:pt x="4067" y="951"/>
                  </a:cubicBezTo>
                  <a:cubicBezTo>
                    <a:pt x="3974" y="764"/>
                    <a:pt x="3758" y="722"/>
                    <a:pt x="3648" y="553"/>
                  </a:cubicBezTo>
                  <a:cubicBezTo>
                    <a:pt x="3629" y="378"/>
                    <a:pt x="3425" y="1"/>
                    <a:pt x="324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4"/>
            <p:cNvSpPr/>
            <p:nvPr/>
          </p:nvSpPr>
          <p:spPr>
            <a:xfrm>
              <a:off x="5988042" y="3310254"/>
              <a:ext cx="55537" cy="51779"/>
            </a:xfrm>
            <a:custGeom>
              <a:rect b="b" l="l" r="r" t="t"/>
              <a:pathLst>
                <a:path extrusionOk="0" h="1048" w="1124">
                  <a:moveTo>
                    <a:pt x="562" y="0"/>
                  </a:moveTo>
                  <a:cubicBezTo>
                    <a:pt x="0" y="0"/>
                    <a:pt x="0" y="1047"/>
                    <a:pt x="562" y="1047"/>
                  </a:cubicBezTo>
                  <a:cubicBezTo>
                    <a:pt x="1123" y="1047"/>
                    <a:pt x="1123" y="0"/>
                    <a:pt x="56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4"/>
            <p:cNvSpPr/>
            <p:nvPr/>
          </p:nvSpPr>
          <p:spPr>
            <a:xfrm>
              <a:off x="5763628" y="3128282"/>
              <a:ext cx="226990" cy="275447"/>
            </a:xfrm>
            <a:custGeom>
              <a:rect b="b" l="l" r="r" t="t"/>
              <a:pathLst>
                <a:path extrusionOk="0" h="5575" w="4594">
                  <a:moveTo>
                    <a:pt x="90" y="0"/>
                  </a:moveTo>
                  <a:cubicBezTo>
                    <a:pt x="59" y="0"/>
                    <a:pt x="29" y="16"/>
                    <a:pt x="0" y="56"/>
                  </a:cubicBezTo>
                  <a:cubicBezTo>
                    <a:pt x="27" y="642"/>
                    <a:pt x="561" y="851"/>
                    <a:pt x="838" y="1250"/>
                  </a:cubicBezTo>
                  <a:cubicBezTo>
                    <a:pt x="904" y="1345"/>
                    <a:pt x="944" y="1480"/>
                    <a:pt x="1014" y="1568"/>
                  </a:cubicBezTo>
                  <a:cubicBezTo>
                    <a:pt x="1123" y="1701"/>
                    <a:pt x="1277" y="1773"/>
                    <a:pt x="1368" y="1940"/>
                  </a:cubicBezTo>
                  <a:cubicBezTo>
                    <a:pt x="1465" y="2119"/>
                    <a:pt x="1474" y="2363"/>
                    <a:pt x="1567" y="2550"/>
                  </a:cubicBezTo>
                  <a:cubicBezTo>
                    <a:pt x="1680" y="2776"/>
                    <a:pt x="1892" y="2924"/>
                    <a:pt x="2008" y="3132"/>
                  </a:cubicBezTo>
                  <a:cubicBezTo>
                    <a:pt x="2139" y="3370"/>
                    <a:pt x="2180" y="3648"/>
                    <a:pt x="2295" y="3901"/>
                  </a:cubicBezTo>
                  <a:cubicBezTo>
                    <a:pt x="2372" y="4072"/>
                    <a:pt x="2524" y="4215"/>
                    <a:pt x="2648" y="4379"/>
                  </a:cubicBezTo>
                  <a:cubicBezTo>
                    <a:pt x="2990" y="4830"/>
                    <a:pt x="3307" y="5234"/>
                    <a:pt x="3708" y="5572"/>
                  </a:cubicBezTo>
                  <a:cubicBezTo>
                    <a:pt x="3711" y="5572"/>
                    <a:pt x="3714" y="5572"/>
                    <a:pt x="3717" y="5572"/>
                  </a:cubicBezTo>
                  <a:cubicBezTo>
                    <a:pt x="3773" y="5572"/>
                    <a:pt x="3830" y="5574"/>
                    <a:pt x="3886" y="5574"/>
                  </a:cubicBezTo>
                  <a:cubicBezTo>
                    <a:pt x="3988" y="5574"/>
                    <a:pt x="4085" y="5566"/>
                    <a:pt x="4148" y="5519"/>
                  </a:cubicBezTo>
                  <a:cubicBezTo>
                    <a:pt x="4327" y="5324"/>
                    <a:pt x="4177" y="4892"/>
                    <a:pt x="4280" y="4512"/>
                  </a:cubicBezTo>
                  <a:cubicBezTo>
                    <a:pt x="4348" y="4264"/>
                    <a:pt x="4582" y="4274"/>
                    <a:pt x="4590" y="4087"/>
                  </a:cubicBezTo>
                  <a:cubicBezTo>
                    <a:pt x="4594" y="3976"/>
                    <a:pt x="4350" y="3568"/>
                    <a:pt x="4280" y="3557"/>
                  </a:cubicBezTo>
                  <a:cubicBezTo>
                    <a:pt x="4272" y="3555"/>
                    <a:pt x="4265" y="3555"/>
                    <a:pt x="4257" y="3555"/>
                  </a:cubicBezTo>
                  <a:cubicBezTo>
                    <a:pt x="4125" y="3555"/>
                    <a:pt x="4101" y="3749"/>
                    <a:pt x="3988" y="3749"/>
                  </a:cubicBezTo>
                  <a:cubicBezTo>
                    <a:pt x="3976" y="3749"/>
                    <a:pt x="3963" y="3747"/>
                    <a:pt x="3949" y="3743"/>
                  </a:cubicBezTo>
                  <a:cubicBezTo>
                    <a:pt x="3794" y="3713"/>
                    <a:pt x="3771" y="3492"/>
                    <a:pt x="3663" y="3344"/>
                  </a:cubicBezTo>
                  <a:cubicBezTo>
                    <a:pt x="3575" y="3226"/>
                    <a:pt x="3429" y="3165"/>
                    <a:pt x="3398" y="3026"/>
                  </a:cubicBezTo>
                  <a:cubicBezTo>
                    <a:pt x="3382" y="2948"/>
                    <a:pt x="3435" y="2781"/>
                    <a:pt x="3420" y="2683"/>
                  </a:cubicBezTo>
                  <a:cubicBezTo>
                    <a:pt x="3358" y="2284"/>
                    <a:pt x="2903" y="2081"/>
                    <a:pt x="2648" y="1886"/>
                  </a:cubicBezTo>
                  <a:cubicBezTo>
                    <a:pt x="2461" y="1743"/>
                    <a:pt x="2262" y="1673"/>
                    <a:pt x="2118" y="1568"/>
                  </a:cubicBezTo>
                  <a:cubicBezTo>
                    <a:pt x="2014" y="1491"/>
                    <a:pt x="1918" y="1302"/>
                    <a:pt x="1787" y="1170"/>
                  </a:cubicBezTo>
                  <a:cubicBezTo>
                    <a:pt x="1664" y="1046"/>
                    <a:pt x="1509" y="967"/>
                    <a:pt x="1390" y="852"/>
                  </a:cubicBezTo>
                  <a:cubicBezTo>
                    <a:pt x="1177" y="646"/>
                    <a:pt x="1038" y="270"/>
                    <a:pt x="838" y="189"/>
                  </a:cubicBezTo>
                  <a:cubicBezTo>
                    <a:pt x="804" y="175"/>
                    <a:pt x="761" y="172"/>
                    <a:pt x="714" y="172"/>
                  </a:cubicBezTo>
                  <a:cubicBezTo>
                    <a:pt x="669" y="172"/>
                    <a:pt x="620" y="175"/>
                    <a:pt x="571" y="175"/>
                  </a:cubicBezTo>
                  <a:cubicBezTo>
                    <a:pt x="527" y="175"/>
                    <a:pt x="483" y="172"/>
                    <a:pt x="441" y="163"/>
                  </a:cubicBezTo>
                  <a:cubicBezTo>
                    <a:pt x="285" y="127"/>
                    <a:pt x="180" y="0"/>
                    <a:pt x="9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4"/>
            <p:cNvSpPr/>
            <p:nvPr/>
          </p:nvSpPr>
          <p:spPr>
            <a:xfrm>
              <a:off x="5446473" y="3028822"/>
              <a:ext cx="54746" cy="89477"/>
            </a:xfrm>
            <a:custGeom>
              <a:rect b="b" l="l" r="r" t="t"/>
              <a:pathLst>
                <a:path extrusionOk="0" h="1811" w="1108">
                  <a:moveTo>
                    <a:pt x="283" y="1"/>
                  </a:moveTo>
                  <a:cubicBezTo>
                    <a:pt x="251" y="16"/>
                    <a:pt x="229" y="43"/>
                    <a:pt x="216" y="80"/>
                  </a:cubicBezTo>
                  <a:cubicBezTo>
                    <a:pt x="84" y="553"/>
                    <a:pt x="1" y="1721"/>
                    <a:pt x="437" y="1805"/>
                  </a:cubicBezTo>
                  <a:cubicBezTo>
                    <a:pt x="457" y="1808"/>
                    <a:pt x="478" y="1810"/>
                    <a:pt x="498" y="1810"/>
                  </a:cubicBezTo>
                  <a:cubicBezTo>
                    <a:pt x="692" y="1810"/>
                    <a:pt x="875" y="1644"/>
                    <a:pt x="923" y="1513"/>
                  </a:cubicBezTo>
                  <a:cubicBezTo>
                    <a:pt x="1107" y="1002"/>
                    <a:pt x="473" y="76"/>
                    <a:pt x="28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4"/>
            <p:cNvSpPr/>
            <p:nvPr/>
          </p:nvSpPr>
          <p:spPr>
            <a:xfrm>
              <a:off x="4714581" y="3566191"/>
              <a:ext cx="151096" cy="318234"/>
            </a:xfrm>
            <a:custGeom>
              <a:rect b="b" l="l" r="r" t="t"/>
              <a:pathLst>
                <a:path extrusionOk="0" h="6441" w="3058">
                  <a:moveTo>
                    <a:pt x="2625" y="1"/>
                  </a:moveTo>
                  <a:cubicBezTo>
                    <a:pt x="2598" y="1"/>
                    <a:pt x="2569" y="8"/>
                    <a:pt x="2538" y="24"/>
                  </a:cubicBezTo>
                  <a:cubicBezTo>
                    <a:pt x="2434" y="128"/>
                    <a:pt x="2448" y="302"/>
                    <a:pt x="2384" y="395"/>
                  </a:cubicBezTo>
                  <a:cubicBezTo>
                    <a:pt x="2312" y="499"/>
                    <a:pt x="2179" y="522"/>
                    <a:pt x="2119" y="607"/>
                  </a:cubicBezTo>
                  <a:cubicBezTo>
                    <a:pt x="2033" y="730"/>
                    <a:pt x="2027" y="919"/>
                    <a:pt x="1920" y="1084"/>
                  </a:cubicBezTo>
                  <a:cubicBezTo>
                    <a:pt x="1795" y="1280"/>
                    <a:pt x="1561" y="1455"/>
                    <a:pt x="1391" y="1562"/>
                  </a:cubicBezTo>
                  <a:cubicBezTo>
                    <a:pt x="1185" y="1690"/>
                    <a:pt x="910" y="1672"/>
                    <a:pt x="707" y="1853"/>
                  </a:cubicBezTo>
                  <a:cubicBezTo>
                    <a:pt x="566" y="1980"/>
                    <a:pt x="439" y="2330"/>
                    <a:pt x="419" y="2544"/>
                  </a:cubicBezTo>
                  <a:cubicBezTo>
                    <a:pt x="389" y="2883"/>
                    <a:pt x="546" y="3215"/>
                    <a:pt x="530" y="3551"/>
                  </a:cubicBezTo>
                  <a:cubicBezTo>
                    <a:pt x="508" y="3995"/>
                    <a:pt x="72" y="4257"/>
                    <a:pt x="22" y="4797"/>
                  </a:cubicBezTo>
                  <a:cubicBezTo>
                    <a:pt x="0" y="5039"/>
                    <a:pt x="106" y="5221"/>
                    <a:pt x="133" y="5434"/>
                  </a:cubicBezTo>
                  <a:cubicBezTo>
                    <a:pt x="155" y="5603"/>
                    <a:pt x="117" y="5761"/>
                    <a:pt x="155" y="5912"/>
                  </a:cubicBezTo>
                  <a:cubicBezTo>
                    <a:pt x="224" y="6192"/>
                    <a:pt x="459" y="6436"/>
                    <a:pt x="728" y="6441"/>
                  </a:cubicBezTo>
                  <a:cubicBezTo>
                    <a:pt x="729" y="6441"/>
                    <a:pt x="730" y="6441"/>
                    <a:pt x="731" y="6441"/>
                  </a:cubicBezTo>
                  <a:cubicBezTo>
                    <a:pt x="845" y="6441"/>
                    <a:pt x="1243" y="6324"/>
                    <a:pt x="1347" y="6256"/>
                  </a:cubicBezTo>
                  <a:cubicBezTo>
                    <a:pt x="1636" y="6063"/>
                    <a:pt x="1695" y="5354"/>
                    <a:pt x="1855" y="4902"/>
                  </a:cubicBezTo>
                  <a:cubicBezTo>
                    <a:pt x="1894" y="4789"/>
                    <a:pt x="1987" y="4687"/>
                    <a:pt x="2031" y="4558"/>
                  </a:cubicBezTo>
                  <a:cubicBezTo>
                    <a:pt x="2152" y="4203"/>
                    <a:pt x="2237" y="3751"/>
                    <a:pt x="2384" y="3338"/>
                  </a:cubicBezTo>
                  <a:cubicBezTo>
                    <a:pt x="2554" y="2861"/>
                    <a:pt x="2744" y="2356"/>
                    <a:pt x="2759" y="1775"/>
                  </a:cubicBezTo>
                  <a:cubicBezTo>
                    <a:pt x="2820" y="1631"/>
                    <a:pt x="3014" y="1587"/>
                    <a:pt x="3046" y="1376"/>
                  </a:cubicBezTo>
                  <a:cubicBezTo>
                    <a:pt x="3057" y="1304"/>
                    <a:pt x="2994" y="1150"/>
                    <a:pt x="2980" y="1005"/>
                  </a:cubicBezTo>
                  <a:cubicBezTo>
                    <a:pt x="2938" y="588"/>
                    <a:pt x="2862" y="1"/>
                    <a:pt x="2625"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4"/>
            <p:cNvSpPr/>
            <p:nvPr/>
          </p:nvSpPr>
          <p:spPr>
            <a:xfrm>
              <a:off x="3532378" y="1468100"/>
              <a:ext cx="3227758" cy="2640337"/>
            </a:xfrm>
            <a:custGeom>
              <a:rect b="b" l="l" r="r" t="t"/>
              <a:pathLst>
                <a:path extrusionOk="0" h="53440" w="65326">
                  <a:moveTo>
                    <a:pt x="38692" y="1041"/>
                  </a:moveTo>
                  <a:cubicBezTo>
                    <a:pt x="38641" y="1346"/>
                    <a:pt x="38220" y="1461"/>
                    <a:pt x="38008" y="1492"/>
                  </a:cubicBezTo>
                  <a:cubicBezTo>
                    <a:pt x="37954" y="1335"/>
                    <a:pt x="38123" y="1306"/>
                    <a:pt x="38206" y="1253"/>
                  </a:cubicBezTo>
                  <a:cubicBezTo>
                    <a:pt x="38357" y="1156"/>
                    <a:pt x="38449" y="1041"/>
                    <a:pt x="38692" y="1041"/>
                  </a:cubicBezTo>
                  <a:close/>
                  <a:moveTo>
                    <a:pt x="28977" y="2463"/>
                  </a:moveTo>
                  <a:cubicBezTo>
                    <a:pt x="29216" y="2463"/>
                    <a:pt x="29213" y="2769"/>
                    <a:pt x="29335" y="3004"/>
                  </a:cubicBezTo>
                  <a:cubicBezTo>
                    <a:pt x="29446" y="3220"/>
                    <a:pt x="29718" y="3255"/>
                    <a:pt x="29798" y="3348"/>
                  </a:cubicBezTo>
                  <a:cubicBezTo>
                    <a:pt x="30110" y="3708"/>
                    <a:pt x="29937" y="4322"/>
                    <a:pt x="29514" y="4322"/>
                  </a:cubicBezTo>
                  <a:cubicBezTo>
                    <a:pt x="29472" y="4322"/>
                    <a:pt x="29427" y="4316"/>
                    <a:pt x="29379" y="4302"/>
                  </a:cubicBezTo>
                  <a:cubicBezTo>
                    <a:pt x="29313" y="4017"/>
                    <a:pt x="29528" y="3991"/>
                    <a:pt x="29533" y="3745"/>
                  </a:cubicBezTo>
                  <a:cubicBezTo>
                    <a:pt x="29543" y="3278"/>
                    <a:pt x="28840" y="3132"/>
                    <a:pt x="28871" y="2553"/>
                  </a:cubicBezTo>
                  <a:cubicBezTo>
                    <a:pt x="28897" y="2548"/>
                    <a:pt x="28890" y="2504"/>
                    <a:pt x="28894" y="2473"/>
                  </a:cubicBezTo>
                  <a:cubicBezTo>
                    <a:pt x="28924" y="2466"/>
                    <a:pt x="28952" y="2463"/>
                    <a:pt x="28977" y="2463"/>
                  </a:cubicBezTo>
                  <a:close/>
                  <a:moveTo>
                    <a:pt x="14974" y="4688"/>
                  </a:moveTo>
                  <a:cubicBezTo>
                    <a:pt x="15141" y="4688"/>
                    <a:pt x="15301" y="4735"/>
                    <a:pt x="15386" y="4833"/>
                  </a:cubicBezTo>
                  <a:cubicBezTo>
                    <a:pt x="15386" y="5430"/>
                    <a:pt x="14393" y="5520"/>
                    <a:pt x="14372" y="6000"/>
                  </a:cubicBezTo>
                  <a:cubicBezTo>
                    <a:pt x="14366" y="6104"/>
                    <a:pt x="14440" y="6282"/>
                    <a:pt x="14460" y="6451"/>
                  </a:cubicBezTo>
                  <a:cubicBezTo>
                    <a:pt x="14478" y="6604"/>
                    <a:pt x="14459" y="6713"/>
                    <a:pt x="14482" y="6795"/>
                  </a:cubicBezTo>
                  <a:cubicBezTo>
                    <a:pt x="14554" y="7054"/>
                    <a:pt x="14852" y="7255"/>
                    <a:pt x="15077" y="7273"/>
                  </a:cubicBezTo>
                  <a:cubicBezTo>
                    <a:pt x="15094" y="7274"/>
                    <a:pt x="15110" y="7275"/>
                    <a:pt x="15127" y="7275"/>
                  </a:cubicBezTo>
                  <a:cubicBezTo>
                    <a:pt x="15508" y="7275"/>
                    <a:pt x="16008" y="6964"/>
                    <a:pt x="16427" y="6964"/>
                  </a:cubicBezTo>
                  <a:cubicBezTo>
                    <a:pt x="16589" y="6964"/>
                    <a:pt x="16739" y="7011"/>
                    <a:pt x="16865" y="7140"/>
                  </a:cubicBezTo>
                  <a:cubicBezTo>
                    <a:pt x="16778" y="7370"/>
                    <a:pt x="16594" y="7420"/>
                    <a:pt x="16370" y="7420"/>
                  </a:cubicBezTo>
                  <a:cubicBezTo>
                    <a:pt x="16197" y="7420"/>
                    <a:pt x="16001" y="7390"/>
                    <a:pt x="15808" y="7390"/>
                  </a:cubicBezTo>
                  <a:cubicBezTo>
                    <a:pt x="15670" y="7390"/>
                    <a:pt x="15534" y="7405"/>
                    <a:pt x="15409" y="7458"/>
                  </a:cubicBezTo>
                  <a:cubicBezTo>
                    <a:pt x="15304" y="7502"/>
                    <a:pt x="15238" y="7625"/>
                    <a:pt x="15144" y="7670"/>
                  </a:cubicBezTo>
                  <a:cubicBezTo>
                    <a:pt x="15018" y="7730"/>
                    <a:pt x="14791" y="7667"/>
                    <a:pt x="14791" y="7909"/>
                  </a:cubicBezTo>
                  <a:cubicBezTo>
                    <a:pt x="14821" y="7982"/>
                    <a:pt x="14857" y="8008"/>
                    <a:pt x="14895" y="8008"/>
                  </a:cubicBezTo>
                  <a:cubicBezTo>
                    <a:pt x="14988" y="8008"/>
                    <a:pt x="15098" y="7858"/>
                    <a:pt x="15188" y="7856"/>
                  </a:cubicBezTo>
                  <a:cubicBezTo>
                    <a:pt x="15189" y="7856"/>
                    <a:pt x="15191" y="7856"/>
                    <a:pt x="15192" y="7856"/>
                  </a:cubicBezTo>
                  <a:cubicBezTo>
                    <a:pt x="15334" y="7856"/>
                    <a:pt x="15538" y="8042"/>
                    <a:pt x="15519" y="8253"/>
                  </a:cubicBezTo>
                  <a:cubicBezTo>
                    <a:pt x="15505" y="8414"/>
                    <a:pt x="15457" y="8468"/>
                    <a:pt x="15390" y="8468"/>
                  </a:cubicBezTo>
                  <a:cubicBezTo>
                    <a:pt x="15257" y="8468"/>
                    <a:pt x="15049" y="8253"/>
                    <a:pt x="14891" y="8253"/>
                  </a:cubicBezTo>
                  <a:cubicBezTo>
                    <a:pt x="14887" y="8253"/>
                    <a:pt x="14883" y="8253"/>
                    <a:pt x="14879" y="8253"/>
                  </a:cubicBezTo>
                  <a:cubicBezTo>
                    <a:pt x="14532" y="8279"/>
                    <a:pt x="14459" y="8868"/>
                    <a:pt x="14526" y="9314"/>
                  </a:cubicBezTo>
                  <a:cubicBezTo>
                    <a:pt x="14368" y="9419"/>
                    <a:pt x="14187" y="9715"/>
                    <a:pt x="13974" y="9738"/>
                  </a:cubicBezTo>
                  <a:cubicBezTo>
                    <a:pt x="13968" y="9739"/>
                    <a:pt x="13961" y="9740"/>
                    <a:pt x="13955" y="9740"/>
                  </a:cubicBezTo>
                  <a:cubicBezTo>
                    <a:pt x="13830" y="9740"/>
                    <a:pt x="13726" y="9600"/>
                    <a:pt x="13555" y="9580"/>
                  </a:cubicBezTo>
                  <a:cubicBezTo>
                    <a:pt x="13534" y="9577"/>
                    <a:pt x="13513" y="9576"/>
                    <a:pt x="13492" y="9576"/>
                  </a:cubicBezTo>
                  <a:cubicBezTo>
                    <a:pt x="13124" y="9576"/>
                    <a:pt x="12777" y="9951"/>
                    <a:pt x="12424" y="9951"/>
                  </a:cubicBezTo>
                  <a:cubicBezTo>
                    <a:pt x="12418" y="9951"/>
                    <a:pt x="12413" y="9951"/>
                    <a:pt x="12407" y="9951"/>
                  </a:cubicBezTo>
                  <a:cubicBezTo>
                    <a:pt x="12244" y="9945"/>
                    <a:pt x="12075" y="9712"/>
                    <a:pt x="11815" y="9712"/>
                  </a:cubicBezTo>
                  <a:cubicBezTo>
                    <a:pt x="11814" y="9712"/>
                    <a:pt x="11812" y="9712"/>
                    <a:pt x="11811" y="9712"/>
                  </a:cubicBezTo>
                  <a:cubicBezTo>
                    <a:pt x="11676" y="9714"/>
                    <a:pt x="11575" y="9828"/>
                    <a:pt x="11436" y="9844"/>
                  </a:cubicBezTo>
                  <a:cubicBezTo>
                    <a:pt x="11420" y="9846"/>
                    <a:pt x="11402" y="9847"/>
                    <a:pt x="11384" y="9847"/>
                  </a:cubicBezTo>
                  <a:cubicBezTo>
                    <a:pt x="11210" y="9847"/>
                    <a:pt x="10983" y="9758"/>
                    <a:pt x="10994" y="9606"/>
                  </a:cubicBezTo>
                  <a:cubicBezTo>
                    <a:pt x="11002" y="9505"/>
                    <a:pt x="11051" y="9475"/>
                    <a:pt x="11119" y="9475"/>
                  </a:cubicBezTo>
                  <a:cubicBezTo>
                    <a:pt x="11211" y="9475"/>
                    <a:pt x="11337" y="9530"/>
                    <a:pt x="11437" y="9530"/>
                  </a:cubicBezTo>
                  <a:cubicBezTo>
                    <a:pt x="11452" y="9530"/>
                    <a:pt x="11466" y="9529"/>
                    <a:pt x="11480" y="9526"/>
                  </a:cubicBezTo>
                  <a:cubicBezTo>
                    <a:pt x="11693" y="9482"/>
                    <a:pt x="11645" y="9268"/>
                    <a:pt x="11790" y="9236"/>
                  </a:cubicBezTo>
                  <a:cubicBezTo>
                    <a:pt x="11798" y="9233"/>
                    <a:pt x="11807" y="9233"/>
                    <a:pt x="11816" y="9233"/>
                  </a:cubicBezTo>
                  <a:cubicBezTo>
                    <a:pt x="11896" y="9233"/>
                    <a:pt x="11974" y="9316"/>
                    <a:pt x="12089" y="9316"/>
                  </a:cubicBezTo>
                  <a:cubicBezTo>
                    <a:pt x="12100" y="9316"/>
                    <a:pt x="12110" y="9316"/>
                    <a:pt x="12121" y="9314"/>
                  </a:cubicBezTo>
                  <a:cubicBezTo>
                    <a:pt x="12278" y="9294"/>
                    <a:pt x="12418" y="9018"/>
                    <a:pt x="12562" y="8943"/>
                  </a:cubicBezTo>
                  <a:cubicBezTo>
                    <a:pt x="12845" y="8795"/>
                    <a:pt x="13068" y="8877"/>
                    <a:pt x="13113" y="8598"/>
                  </a:cubicBezTo>
                  <a:cubicBezTo>
                    <a:pt x="13138" y="8444"/>
                    <a:pt x="13036" y="8214"/>
                    <a:pt x="13069" y="8042"/>
                  </a:cubicBezTo>
                  <a:cubicBezTo>
                    <a:pt x="13144" y="7661"/>
                    <a:pt x="13735" y="7717"/>
                    <a:pt x="13710" y="7273"/>
                  </a:cubicBezTo>
                  <a:cubicBezTo>
                    <a:pt x="13694" y="7009"/>
                    <a:pt x="13232" y="6940"/>
                    <a:pt x="13180" y="6689"/>
                  </a:cubicBezTo>
                  <a:cubicBezTo>
                    <a:pt x="13146" y="6526"/>
                    <a:pt x="13224" y="6257"/>
                    <a:pt x="13268" y="6159"/>
                  </a:cubicBezTo>
                  <a:cubicBezTo>
                    <a:pt x="13468" y="5716"/>
                    <a:pt x="14107" y="5673"/>
                    <a:pt x="14305" y="5311"/>
                  </a:cubicBezTo>
                  <a:cubicBezTo>
                    <a:pt x="14398" y="5141"/>
                    <a:pt x="14394" y="4970"/>
                    <a:pt x="14460" y="4886"/>
                  </a:cubicBezTo>
                  <a:cubicBezTo>
                    <a:pt x="14560" y="4757"/>
                    <a:pt x="14772" y="4688"/>
                    <a:pt x="14974" y="4688"/>
                  </a:cubicBezTo>
                  <a:close/>
                  <a:moveTo>
                    <a:pt x="20649" y="13346"/>
                  </a:moveTo>
                  <a:cubicBezTo>
                    <a:pt x="20729" y="13346"/>
                    <a:pt x="20802" y="13355"/>
                    <a:pt x="20860" y="13372"/>
                  </a:cubicBezTo>
                  <a:cubicBezTo>
                    <a:pt x="21035" y="13810"/>
                    <a:pt x="20590" y="13892"/>
                    <a:pt x="20595" y="14141"/>
                  </a:cubicBezTo>
                  <a:cubicBezTo>
                    <a:pt x="20599" y="14369"/>
                    <a:pt x="21190" y="14584"/>
                    <a:pt x="21345" y="14697"/>
                  </a:cubicBezTo>
                  <a:cubicBezTo>
                    <a:pt x="21613" y="14893"/>
                    <a:pt x="21888" y="15037"/>
                    <a:pt x="22117" y="15202"/>
                  </a:cubicBezTo>
                  <a:cubicBezTo>
                    <a:pt x="22421" y="15418"/>
                    <a:pt x="22693" y="16026"/>
                    <a:pt x="22095" y="16156"/>
                  </a:cubicBezTo>
                  <a:cubicBezTo>
                    <a:pt x="21915" y="16195"/>
                    <a:pt x="21624" y="16210"/>
                    <a:pt x="21418" y="16210"/>
                  </a:cubicBezTo>
                  <a:cubicBezTo>
                    <a:pt x="21384" y="16210"/>
                    <a:pt x="21352" y="16209"/>
                    <a:pt x="21324" y="16208"/>
                  </a:cubicBezTo>
                  <a:cubicBezTo>
                    <a:pt x="20732" y="16193"/>
                    <a:pt x="20288" y="15677"/>
                    <a:pt x="19622" y="15677"/>
                  </a:cubicBezTo>
                  <a:cubicBezTo>
                    <a:pt x="19601" y="15677"/>
                    <a:pt x="19580" y="15677"/>
                    <a:pt x="19558" y="15678"/>
                  </a:cubicBezTo>
                  <a:cubicBezTo>
                    <a:pt x="19397" y="15686"/>
                    <a:pt x="19254" y="15733"/>
                    <a:pt x="19138" y="15785"/>
                  </a:cubicBezTo>
                  <a:cubicBezTo>
                    <a:pt x="18949" y="15870"/>
                    <a:pt x="18819" y="16059"/>
                    <a:pt x="18653" y="16103"/>
                  </a:cubicBezTo>
                  <a:cubicBezTo>
                    <a:pt x="18613" y="16113"/>
                    <a:pt x="18568" y="16117"/>
                    <a:pt x="18522" y="16117"/>
                  </a:cubicBezTo>
                  <a:cubicBezTo>
                    <a:pt x="18384" y="16117"/>
                    <a:pt x="18226" y="16083"/>
                    <a:pt x="18100" y="16083"/>
                  </a:cubicBezTo>
                  <a:cubicBezTo>
                    <a:pt x="18050" y="16083"/>
                    <a:pt x="18006" y="16088"/>
                    <a:pt x="17969" y="16103"/>
                  </a:cubicBezTo>
                  <a:cubicBezTo>
                    <a:pt x="17818" y="16163"/>
                    <a:pt x="17767" y="16503"/>
                    <a:pt x="17585" y="16503"/>
                  </a:cubicBezTo>
                  <a:cubicBezTo>
                    <a:pt x="17524" y="16503"/>
                    <a:pt x="17449" y="16466"/>
                    <a:pt x="17351" y="16368"/>
                  </a:cubicBezTo>
                  <a:cubicBezTo>
                    <a:pt x="17329" y="16121"/>
                    <a:pt x="17601" y="16227"/>
                    <a:pt x="17615" y="16023"/>
                  </a:cubicBezTo>
                  <a:cubicBezTo>
                    <a:pt x="17601" y="15826"/>
                    <a:pt x="17393" y="15723"/>
                    <a:pt x="17373" y="15493"/>
                  </a:cubicBezTo>
                  <a:cubicBezTo>
                    <a:pt x="17350" y="15232"/>
                    <a:pt x="17562" y="15125"/>
                    <a:pt x="17638" y="14830"/>
                  </a:cubicBezTo>
                  <a:cubicBezTo>
                    <a:pt x="17662" y="14735"/>
                    <a:pt x="17636" y="14631"/>
                    <a:pt x="17659" y="14565"/>
                  </a:cubicBezTo>
                  <a:cubicBezTo>
                    <a:pt x="17698" y="14456"/>
                    <a:pt x="17810" y="14394"/>
                    <a:pt x="17880" y="14274"/>
                  </a:cubicBezTo>
                  <a:cubicBezTo>
                    <a:pt x="18013" y="14044"/>
                    <a:pt x="18151" y="13591"/>
                    <a:pt x="18410" y="13557"/>
                  </a:cubicBezTo>
                  <a:cubicBezTo>
                    <a:pt x="18425" y="13555"/>
                    <a:pt x="18439" y="13554"/>
                    <a:pt x="18453" y="13554"/>
                  </a:cubicBezTo>
                  <a:cubicBezTo>
                    <a:pt x="18671" y="13554"/>
                    <a:pt x="18804" y="13769"/>
                    <a:pt x="18996" y="13769"/>
                  </a:cubicBezTo>
                  <a:cubicBezTo>
                    <a:pt x="18999" y="13769"/>
                    <a:pt x="19003" y="13769"/>
                    <a:pt x="19006" y="13769"/>
                  </a:cubicBezTo>
                  <a:cubicBezTo>
                    <a:pt x="19151" y="14009"/>
                    <a:pt x="19221" y="14408"/>
                    <a:pt x="19492" y="14459"/>
                  </a:cubicBezTo>
                  <a:cubicBezTo>
                    <a:pt x="19510" y="14462"/>
                    <a:pt x="19528" y="14464"/>
                    <a:pt x="19547" y="14464"/>
                  </a:cubicBezTo>
                  <a:cubicBezTo>
                    <a:pt x="19760" y="14464"/>
                    <a:pt x="19999" y="14252"/>
                    <a:pt x="20197" y="14167"/>
                  </a:cubicBezTo>
                  <a:cubicBezTo>
                    <a:pt x="20145" y="13925"/>
                    <a:pt x="19917" y="14054"/>
                    <a:pt x="19889" y="13822"/>
                  </a:cubicBezTo>
                  <a:cubicBezTo>
                    <a:pt x="19849" y="13499"/>
                    <a:pt x="20311" y="13346"/>
                    <a:pt x="20649" y="13346"/>
                  </a:cubicBezTo>
                  <a:close/>
                  <a:moveTo>
                    <a:pt x="25677" y="13330"/>
                  </a:moveTo>
                  <a:cubicBezTo>
                    <a:pt x="25811" y="13330"/>
                    <a:pt x="25960" y="13352"/>
                    <a:pt x="26135" y="13398"/>
                  </a:cubicBezTo>
                  <a:cubicBezTo>
                    <a:pt x="26277" y="13496"/>
                    <a:pt x="26375" y="13923"/>
                    <a:pt x="26223" y="14061"/>
                  </a:cubicBezTo>
                  <a:cubicBezTo>
                    <a:pt x="26213" y="14061"/>
                    <a:pt x="26203" y="14061"/>
                    <a:pt x="26193" y="14061"/>
                  </a:cubicBezTo>
                  <a:cubicBezTo>
                    <a:pt x="25845" y="14061"/>
                    <a:pt x="25545" y="14226"/>
                    <a:pt x="25538" y="14512"/>
                  </a:cubicBezTo>
                  <a:cubicBezTo>
                    <a:pt x="25529" y="14870"/>
                    <a:pt x="26149" y="15261"/>
                    <a:pt x="26399" y="15440"/>
                  </a:cubicBezTo>
                  <a:cubicBezTo>
                    <a:pt x="26423" y="15607"/>
                    <a:pt x="26436" y="15786"/>
                    <a:pt x="26531" y="15864"/>
                  </a:cubicBezTo>
                  <a:cubicBezTo>
                    <a:pt x="26602" y="15832"/>
                    <a:pt x="26673" y="15818"/>
                    <a:pt x="26741" y="15818"/>
                  </a:cubicBezTo>
                  <a:cubicBezTo>
                    <a:pt x="26990" y="15818"/>
                    <a:pt x="27195" y="16015"/>
                    <a:pt x="27194" y="16263"/>
                  </a:cubicBezTo>
                  <a:cubicBezTo>
                    <a:pt x="27167" y="16338"/>
                    <a:pt x="27122" y="16359"/>
                    <a:pt x="27069" y="16359"/>
                  </a:cubicBezTo>
                  <a:cubicBezTo>
                    <a:pt x="26998" y="16359"/>
                    <a:pt x="26913" y="16321"/>
                    <a:pt x="26835" y="16321"/>
                  </a:cubicBezTo>
                  <a:cubicBezTo>
                    <a:pt x="26806" y="16321"/>
                    <a:pt x="26778" y="16326"/>
                    <a:pt x="26753" y="16341"/>
                  </a:cubicBezTo>
                  <a:cubicBezTo>
                    <a:pt x="26713" y="16344"/>
                    <a:pt x="26735" y="16421"/>
                    <a:pt x="26693" y="16421"/>
                  </a:cubicBezTo>
                  <a:cubicBezTo>
                    <a:pt x="26691" y="16421"/>
                    <a:pt x="26689" y="16421"/>
                    <a:pt x="26686" y="16421"/>
                  </a:cubicBezTo>
                  <a:lnTo>
                    <a:pt x="26686" y="16421"/>
                  </a:lnTo>
                  <a:cubicBezTo>
                    <a:pt x="26796" y="17076"/>
                    <a:pt x="27393" y="17145"/>
                    <a:pt x="27282" y="18065"/>
                  </a:cubicBezTo>
                  <a:cubicBezTo>
                    <a:pt x="27147" y="18234"/>
                    <a:pt x="26892" y="18331"/>
                    <a:pt x="26649" y="18331"/>
                  </a:cubicBezTo>
                  <a:cubicBezTo>
                    <a:pt x="26639" y="18331"/>
                    <a:pt x="26629" y="18330"/>
                    <a:pt x="26620" y="18330"/>
                  </a:cubicBezTo>
                  <a:cubicBezTo>
                    <a:pt x="26383" y="18323"/>
                    <a:pt x="26163" y="18107"/>
                    <a:pt x="25935" y="17986"/>
                  </a:cubicBezTo>
                  <a:cubicBezTo>
                    <a:pt x="25706" y="17863"/>
                    <a:pt x="25455" y="17853"/>
                    <a:pt x="25407" y="17562"/>
                  </a:cubicBezTo>
                  <a:cubicBezTo>
                    <a:pt x="25384" y="17426"/>
                    <a:pt x="25432" y="17055"/>
                    <a:pt x="25473" y="16898"/>
                  </a:cubicBezTo>
                  <a:cubicBezTo>
                    <a:pt x="25514" y="16738"/>
                    <a:pt x="25633" y="16705"/>
                    <a:pt x="25627" y="16553"/>
                  </a:cubicBezTo>
                  <a:cubicBezTo>
                    <a:pt x="25619" y="16372"/>
                    <a:pt x="25251" y="16043"/>
                    <a:pt x="25119" y="15891"/>
                  </a:cubicBezTo>
                  <a:cubicBezTo>
                    <a:pt x="24933" y="15676"/>
                    <a:pt x="24686" y="15510"/>
                    <a:pt x="24590" y="15255"/>
                  </a:cubicBezTo>
                  <a:cubicBezTo>
                    <a:pt x="24554" y="15162"/>
                    <a:pt x="24563" y="15022"/>
                    <a:pt x="24524" y="14910"/>
                  </a:cubicBezTo>
                  <a:cubicBezTo>
                    <a:pt x="24446" y="14693"/>
                    <a:pt x="24250" y="14597"/>
                    <a:pt x="24236" y="14432"/>
                  </a:cubicBezTo>
                  <a:cubicBezTo>
                    <a:pt x="24227" y="14318"/>
                    <a:pt x="24345" y="14091"/>
                    <a:pt x="24435" y="14008"/>
                  </a:cubicBezTo>
                  <a:cubicBezTo>
                    <a:pt x="24531" y="13918"/>
                    <a:pt x="24725" y="13814"/>
                    <a:pt x="24898" y="13663"/>
                  </a:cubicBezTo>
                  <a:cubicBezTo>
                    <a:pt x="25149" y="13445"/>
                    <a:pt x="25373" y="13330"/>
                    <a:pt x="25677" y="13330"/>
                  </a:cubicBezTo>
                  <a:close/>
                  <a:moveTo>
                    <a:pt x="11958" y="13949"/>
                  </a:moveTo>
                  <a:cubicBezTo>
                    <a:pt x="11968" y="13949"/>
                    <a:pt x="11978" y="13951"/>
                    <a:pt x="11988" y="13955"/>
                  </a:cubicBezTo>
                  <a:cubicBezTo>
                    <a:pt x="12151" y="14002"/>
                    <a:pt x="12131" y="14171"/>
                    <a:pt x="12253" y="14274"/>
                  </a:cubicBezTo>
                  <a:cubicBezTo>
                    <a:pt x="12341" y="14347"/>
                    <a:pt x="12463" y="14332"/>
                    <a:pt x="12562" y="14406"/>
                  </a:cubicBezTo>
                  <a:cubicBezTo>
                    <a:pt x="12678" y="14494"/>
                    <a:pt x="12740" y="14724"/>
                    <a:pt x="12871" y="14857"/>
                  </a:cubicBezTo>
                  <a:cubicBezTo>
                    <a:pt x="13056" y="15044"/>
                    <a:pt x="13382" y="15185"/>
                    <a:pt x="13643" y="15334"/>
                  </a:cubicBezTo>
                  <a:cubicBezTo>
                    <a:pt x="13887" y="15473"/>
                    <a:pt x="14279" y="15664"/>
                    <a:pt x="14327" y="15918"/>
                  </a:cubicBezTo>
                  <a:cubicBezTo>
                    <a:pt x="14354" y="16060"/>
                    <a:pt x="14290" y="16217"/>
                    <a:pt x="14305" y="16341"/>
                  </a:cubicBezTo>
                  <a:cubicBezTo>
                    <a:pt x="14325" y="16498"/>
                    <a:pt x="14419" y="16662"/>
                    <a:pt x="14482" y="16765"/>
                  </a:cubicBezTo>
                  <a:cubicBezTo>
                    <a:pt x="14652" y="17048"/>
                    <a:pt x="14889" y="17298"/>
                    <a:pt x="15077" y="17641"/>
                  </a:cubicBezTo>
                  <a:cubicBezTo>
                    <a:pt x="15072" y="18064"/>
                    <a:pt x="15191" y="18339"/>
                    <a:pt x="15538" y="18339"/>
                  </a:cubicBezTo>
                  <a:cubicBezTo>
                    <a:pt x="15574" y="18339"/>
                    <a:pt x="15611" y="18336"/>
                    <a:pt x="15652" y="18330"/>
                  </a:cubicBezTo>
                  <a:cubicBezTo>
                    <a:pt x="15809" y="18230"/>
                    <a:pt x="15727" y="18090"/>
                    <a:pt x="15850" y="17932"/>
                  </a:cubicBezTo>
                  <a:cubicBezTo>
                    <a:pt x="15966" y="17784"/>
                    <a:pt x="16223" y="17805"/>
                    <a:pt x="16225" y="17588"/>
                  </a:cubicBezTo>
                  <a:cubicBezTo>
                    <a:pt x="16229" y="17255"/>
                    <a:pt x="15564" y="17203"/>
                    <a:pt x="15652" y="16713"/>
                  </a:cubicBezTo>
                  <a:cubicBezTo>
                    <a:pt x="15664" y="16634"/>
                    <a:pt x="15708" y="16614"/>
                    <a:pt x="15763" y="16614"/>
                  </a:cubicBezTo>
                  <a:cubicBezTo>
                    <a:pt x="15816" y="16614"/>
                    <a:pt x="15881" y="16633"/>
                    <a:pt x="15938" y="16634"/>
                  </a:cubicBezTo>
                  <a:cubicBezTo>
                    <a:pt x="16063" y="16460"/>
                    <a:pt x="16277" y="16257"/>
                    <a:pt x="16482" y="16257"/>
                  </a:cubicBezTo>
                  <a:cubicBezTo>
                    <a:pt x="16587" y="16257"/>
                    <a:pt x="16689" y="16310"/>
                    <a:pt x="16776" y="16448"/>
                  </a:cubicBezTo>
                  <a:cubicBezTo>
                    <a:pt x="16888" y="17247"/>
                    <a:pt x="17098" y="17951"/>
                    <a:pt x="17572" y="18383"/>
                  </a:cubicBezTo>
                  <a:cubicBezTo>
                    <a:pt x="17627" y="18360"/>
                    <a:pt x="17677" y="18350"/>
                    <a:pt x="17723" y="18350"/>
                  </a:cubicBezTo>
                  <a:cubicBezTo>
                    <a:pt x="17934" y="18350"/>
                    <a:pt x="18071" y="18551"/>
                    <a:pt x="18287" y="18551"/>
                  </a:cubicBezTo>
                  <a:cubicBezTo>
                    <a:pt x="18312" y="18551"/>
                    <a:pt x="18338" y="18548"/>
                    <a:pt x="18365" y="18542"/>
                  </a:cubicBezTo>
                  <a:cubicBezTo>
                    <a:pt x="18519" y="18509"/>
                    <a:pt x="18592" y="18278"/>
                    <a:pt x="18741" y="18251"/>
                  </a:cubicBezTo>
                  <a:cubicBezTo>
                    <a:pt x="18758" y="18248"/>
                    <a:pt x="18775" y="18246"/>
                    <a:pt x="18792" y="18246"/>
                  </a:cubicBezTo>
                  <a:cubicBezTo>
                    <a:pt x="19034" y="18246"/>
                    <a:pt x="19209" y="18560"/>
                    <a:pt x="19447" y="18596"/>
                  </a:cubicBezTo>
                  <a:cubicBezTo>
                    <a:pt x="19469" y="18599"/>
                    <a:pt x="19490" y="18600"/>
                    <a:pt x="19511" y="18600"/>
                  </a:cubicBezTo>
                  <a:cubicBezTo>
                    <a:pt x="19809" y="18600"/>
                    <a:pt x="20053" y="18298"/>
                    <a:pt x="20330" y="18298"/>
                  </a:cubicBezTo>
                  <a:cubicBezTo>
                    <a:pt x="20407" y="18298"/>
                    <a:pt x="20488" y="18322"/>
                    <a:pt x="20573" y="18383"/>
                  </a:cubicBezTo>
                  <a:cubicBezTo>
                    <a:pt x="20593" y="18786"/>
                    <a:pt x="20695" y="19001"/>
                    <a:pt x="20683" y="19285"/>
                  </a:cubicBezTo>
                  <a:cubicBezTo>
                    <a:pt x="20674" y="19506"/>
                    <a:pt x="20520" y="19707"/>
                    <a:pt x="20441" y="20000"/>
                  </a:cubicBezTo>
                  <a:cubicBezTo>
                    <a:pt x="20326" y="20423"/>
                    <a:pt x="20401" y="20840"/>
                    <a:pt x="20065" y="20982"/>
                  </a:cubicBezTo>
                  <a:cubicBezTo>
                    <a:pt x="19978" y="21019"/>
                    <a:pt x="19898" y="21033"/>
                    <a:pt x="19822" y="21033"/>
                  </a:cubicBezTo>
                  <a:cubicBezTo>
                    <a:pt x="19516" y="21033"/>
                    <a:pt x="19281" y="20795"/>
                    <a:pt x="18964" y="20795"/>
                  </a:cubicBezTo>
                  <a:cubicBezTo>
                    <a:pt x="18949" y="20795"/>
                    <a:pt x="18933" y="20796"/>
                    <a:pt x="18917" y="20797"/>
                  </a:cubicBezTo>
                  <a:cubicBezTo>
                    <a:pt x="18698" y="20813"/>
                    <a:pt x="18530" y="21074"/>
                    <a:pt x="18300" y="21115"/>
                  </a:cubicBezTo>
                  <a:cubicBezTo>
                    <a:pt x="18271" y="21120"/>
                    <a:pt x="18243" y="21122"/>
                    <a:pt x="18214" y="21122"/>
                  </a:cubicBezTo>
                  <a:cubicBezTo>
                    <a:pt x="17876" y="21122"/>
                    <a:pt x="17520" y="20797"/>
                    <a:pt x="17130" y="20743"/>
                  </a:cubicBezTo>
                  <a:cubicBezTo>
                    <a:pt x="17114" y="20741"/>
                    <a:pt x="17098" y="20741"/>
                    <a:pt x="17082" y="20741"/>
                  </a:cubicBezTo>
                  <a:cubicBezTo>
                    <a:pt x="17023" y="20741"/>
                    <a:pt x="16962" y="20752"/>
                    <a:pt x="16908" y="20752"/>
                  </a:cubicBezTo>
                  <a:cubicBezTo>
                    <a:pt x="16885" y="20752"/>
                    <a:pt x="16863" y="20750"/>
                    <a:pt x="16844" y="20743"/>
                  </a:cubicBezTo>
                  <a:cubicBezTo>
                    <a:pt x="16741" y="20712"/>
                    <a:pt x="16662" y="20572"/>
                    <a:pt x="16556" y="20531"/>
                  </a:cubicBezTo>
                  <a:cubicBezTo>
                    <a:pt x="16373" y="20460"/>
                    <a:pt x="16231" y="20503"/>
                    <a:pt x="16071" y="20452"/>
                  </a:cubicBezTo>
                  <a:cubicBezTo>
                    <a:pt x="15970" y="20238"/>
                    <a:pt x="15677" y="20116"/>
                    <a:pt x="15383" y="20116"/>
                  </a:cubicBezTo>
                  <a:cubicBezTo>
                    <a:pt x="15046" y="20116"/>
                    <a:pt x="14709" y="20276"/>
                    <a:pt x="14659" y="20638"/>
                  </a:cubicBezTo>
                  <a:cubicBezTo>
                    <a:pt x="14617" y="20936"/>
                    <a:pt x="14785" y="21355"/>
                    <a:pt x="14415" y="21406"/>
                  </a:cubicBezTo>
                  <a:cubicBezTo>
                    <a:pt x="14404" y="21408"/>
                    <a:pt x="14392" y="21409"/>
                    <a:pt x="14381" y="21409"/>
                  </a:cubicBezTo>
                  <a:cubicBezTo>
                    <a:pt x="14157" y="21409"/>
                    <a:pt x="13926" y="21115"/>
                    <a:pt x="13621" y="21035"/>
                  </a:cubicBezTo>
                  <a:cubicBezTo>
                    <a:pt x="13489" y="21000"/>
                    <a:pt x="13304" y="21025"/>
                    <a:pt x="13202" y="20982"/>
                  </a:cubicBezTo>
                  <a:cubicBezTo>
                    <a:pt x="12961" y="20882"/>
                    <a:pt x="12990" y="20601"/>
                    <a:pt x="12783" y="20426"/>
                  </a:cubicBezTo>
                  <a:cubicBezTo>
                    <a:pt x="12662" y="20324"/>
                    <a:pt x="12355" y="20185"/>
                    <a:pt x="12164" y="20160"/>
                  </a:cubicBezTo>
                  <a:cubicBezTo>
                    <a:pt x="12150" y="20158"/>
                    <a:pt x="12136" y="20158"/>
                    <a:pt x="12122" y="20158"/>
                  </a:cubicBezTo>
                  <a:cubicBezTo>
                    <a:pt x="12034" y="20158"/>
                    <a:pt x="11949" y="20189"/>
                    <a:pt x="11857" y="20189"/>
                  </a:cubicBezTo>
                  <a:cubicBezTo>
                    <a:pt x="11842" y="20189"/>
                    <a:pt x="11827" y="20189"/>
                    <a:pt x="11811" y="20186"/>
                  </a:cubicBezTo>
                  <a:cubicBezTo>
                    <a:pt x="11663" y="20167"/>
                    <a:pt x="11451" y="20040"/>
                    <a:pt x="11326" y="19948"/>
                  </a:cubicBezTo>
                  <a:cubicBezTo>
                    <a:pt x="11206" y="19860"/>
                    <a:pt x="10959" y="19729"/>
                    <a:pt x="10928" y="19603"/>
                  </a:cubicBezTo>
                  <a:cubicBezTo>
                    <a:pt x="10882" y="19408"/>
                    <a:pt x="11226" y="19186"/>
                    <a:pt x="11238" y="19020"/>
                  </a:cubicBezTo>
                  <a:cubicBezTo>
                    <a:pt x="11246" y="18894"/>
                    <a:pt x="11109" y="18815"/>
                    <a:pt x="11083" y="18622"/>
                  </a:cubicBezTo>
                  <a:cubicBezTo>
                    <a:pt x="11068" y="18506"/>
                    <a:pt x="11124" y="18382"/>
                    <a:pt x="11105" y="18304"/>
                  </a:cubicBezTo>
                  <a:cubicBezTo>
                    <a:pt x="11073" y="18168"/>
                    <a:pt x="10885" y="18016"/>
                    <a:pt x="10708" y="18012"/>
                  </a:cubicBezTo>
                  <a:cubicBezTo>
                    <a:pt x="10707" y="18012"/>
                    <a:pt x="10705" y="18012"/>
                    <a:pt x="10704" y="18012"/>
                  </a:cubicBezTo>
                  <a:cubicBezTo>
                    <a:pt x="10548" y="18012"/>
                    <a:pt x="10400" y="18166"/>
                    <a:pt x="10266" y="18171"/>
                  </a:cubicBezTo>
                  <a:cubicBezTo>
                    <a:pt x="10261" y="18171"/>
                    <a:pt x="10255" y="18172"/>
                    <a:pt x="10250" y="18172"/>
                  </a:cubicBezTo>
                  <a:cubicBezTo>
                    <a:pt x="10070" y="18172"/>
                    <a:pt x="9797" y="18062"/>
                    <a:pt x="9573" y="18062"/>
                  </a:cubicBezTo>
                  <a:cubicBezTo>
                    <a:pt x="9553" y="18062"/>
                    <a:pt x="9535" y="18063"/>
                    <a:pt x="9516" y="18065"/>
                  </a:cubicBezTo>
                  <a:cubicBezTo>
                    <a:pt x="9369" y="18079"/>
                    <a:pt x="9233" y="18185"/>
                    <a:pt x="9096" y="18197"/>
                  </a:cubicBezTo>
                  <a:cubicBezTo>
                    <a:pt x="8999" y="18207"/>
                    <a:pt x="8906" y="18210"/>
                    <a:pt x="8817" y="18210"/>
                  </a:cubicBezTo>
                  <a:cubicBezTo>
                    <a:pt x="8612" y="18210"/>
                    <a:pt x="8427" y="18193"/>
                    <a:pt x="8250" y="18193"/>
                  </a:cubicBezTo>
                  <a:cubicBezTo>
                    <a:pt x="8200" y="18193"/>
                    <a:pt x="8152" y="18194"/>
                    <a:pt x="8103" y="18197"/>
                  </a:cubicBezTo>
                  <a:cubicBezTo>
                    <a:pt x="7887" y="18213"/>
                    <a:pt x="7511" y="18300"/>
                    <a:pt x="7309" y="18410"/>
                  </a:cubicBezTo>
                  <a:cubicBezTo>
                    <a:pt x="7207" y="18466"/>
                    <a:pt x="7132" y="18596"/>
                    <a:pt x="7000" y="18675"/>
                  </a:cubicBezTo>
                  <a:cubicBezTo>
                    <a:pt x="6940" y="18711"/>
                    <a:pt x="6858" y="18712"/>
                    <a:pt x="6779" y="18754"/>
                  </a:cubicBezTo>
                  <a:cubicBezTo>
                    <a:pt x="6654" y="18823"/>
                    <a:pt x="6523" y="18983"/>
                    <a:pt x="6404" y="19020"/>
                  </a:cubicBezTo>
                  <a:cubicBezTo>
                    <a:pt x="6366" y="19032"/>
                    <a:pt x="6323" y="19036"/>
                    <a:pt x="6276" y="19036"/>
                  </a:cubicBezTo>
                  <a:cubicBezTo>
                    <a:pt x="6127" y="19036"/>
                    <a:pt x="5937" y="18991"/>
                    <a:pt x="5723" y="18991"/>
                  </a:cubicBezTo>
                  <a:cubicBezTo>
                    <a:pt x="5700" y="18991"/>
                    <a:pt x="5677" y="18992"/>
                    <a:pt x="5654" y="18993"/>
                  </a:cubicBezTo>
                  <a:cubicBezTo>
                    <a:pt x="5620" y="18995"/>
                    <a:pt x="5581" y="18996"/>
                    <a:pt x="5542" y="18996"/>
                  </a:cubicBezTo>
                  <a:cubicBezTo>
                    <a:pt x="5325" y="18996"/>
                    <a:pt x="5061" y="18952"/>
                    <a:pt x="5058" y="18675"/>
                  </a:cubicBezTo>
                  <a:cubicBezTo>
                    <a:pt x="5053" y="18184"/>
                    <a:pt x="5754" y="18363"/>
                    <a:pt x="6140" y="18277"/>
                  </a:cubicBezTo>
                  <a:cubicBezTo>
                    <a:pt x="6285" y="18245"/>
                    <a:pt x="6362" y="18083"/>
                    <a:pt x="6537" y="17959"/>
                  </a:cubicBezTo>
                  <a:cubicBezTo>
                    <a:pt x="6620" y="17900"/>
                    <a:pt x="6724" y="17891"/>
                    <a:pt x="6802" y="17826"/>
                  </a:cubicBezTo>
                  <a:cubicBezTo>
                    <a:pt x="6935" y="17716"/>
                    <a:pt x="7135" y="17451"/>
                    <a:pt x="7155" y="17323"/>
                  </a:cubicBezTo>
                  <a:cubicBezTo>
                    <a:pt x="7172" y="17206"/>
                    <a:pt x="7098" y="17039"/>
                    <a:pt x="7111" y="16951"/>
                  </a:cubicBezTo>
                  <a:cubicBezTo>
                    <a:pt x="7126" y="16840"/>
                    <a:pt x="7234" y="16723"/>
                    <a:pt x="7353" y="16580"/>
                  </a:cubicBezTo>
                  <a:cubicBezTo>
                    <a:pt x="7539" y="16359"/>
                    <a:pt x="7743" y="16062"/>
                    <a:pt x="7972" y="15918"/>
                  </a:cubicBezTo>
                  <a:cubicBezTo>
                    <a:pt x="8127" y="15818"/>
                    <a:pt x="8341" y="15828"/>
                    <a:pt x="8413" y="15678"/>
                  </a:cubicBezTo>
                  <a:cubicBezTo>
                    <a:pt x="8429" y="15508"/>
                    <a:pt x="8387" y="15410"/>
                    <a:pt x="8391" y="15255"/>
                  </a:cubicBezTo>
                  <a:cubicBezTo>
                    <a:pt x="8486" y="15149"/>
                    <a:pt x="8553" y="15063"/>
                    <a:pt x="8633" y="15042"/>
                  </a:cubicBezTo>
                  <a:cubicBezTo>
                    <a:pt x="8658" y="15035"/>
                    <a:pt x="8683" y="15033"/>
                    <a:pt x="8708" y="15033"/>
                  </a:cubicBezTo>
                  <a:cubicBezTo>
                    <a:pt x="8915" y="15033"/>
                    <a:pt x="9123" y="15228"/>
                    <a:pt x="9362" y="15228"/>
                  </a:cubicBezTo>
                  <a:cubicBezTo>
                    <a:pt x="9369" y="15228"/>
                    <a:pt x="9376" y="15228"/>
                    <a:pt x="9383" y="15228"/>
                  </a:cubicBezTo>
                  <a:cubicBezTo>
                    <a:pt x="9503" y="15222"/>
                    <a:pt x="9608" y="15118"/>
                    <a:pt x="9737" y="15016"/>
                  </a:cubicBezTo>
                  <a:cubicBezTo>
                    <a:pt x="9845" y="14929"/>
                    <a:pt x="9962" y="14869"/>
                    <a:pt x="10068" y="14804"/>
                  </a:cubicBezTo>
                  <a:cubicBezTo>
                    <a:pt x="10184" y="14731"/>
                    <a:pt x="10301" y="14576"/>
                    <a:pt x="10443" y="14565"/>
                  </a:cubicBezTo>
                  <a:cubicBezTo>
                    <a:pt x="10452" y="14564"/>
                    <a:pt x="10461" y="14564"/>
                    <a:pt x="10470" y="14564"/>
                  </a:cubicBezTo>
                  <a:cubicBezTo>
                    <a:pt x="10797" y="14564"/>
                    <a:pt x="10930" y="15010"/>
                    <a:pt x="11083" y="15255"/>
                  </a:cubicBezTo>
                  <a:cubicBezTo>
                    <a:pt x="11215" y="15464"/>
                    <a:pt x="11594" y="15823"/>
                    <a:pt x="11811" y="15970"/>
                  </a:cubicBezTo>
                  <a:cubicBezTo>
                    <a:pt x="11933" y="16053"/>
                    <a:pt x="12096" y="16056"/>
                    <a:pt x="12231" y="16130"/>
                  </a:cubicBezTo>
                  <a:cubicBezTo>
                    <a:pt x="12517" y="16284"/>
                    <a:pt x="13082" y="16800"/>
                    <a:pt x="13092" y="17137"/>
                  </a:cubicBezTo>
                  <a:cubicBezTo>
                    <a:pt x="13096" y="17306"/>
                    <a:pt x="12959" y="17433"/>
                    <a:pt x="12981" y="17588"/>
                  </a:cubicBezTo>
                  <a:cubicBezTo>
                    <a:pt x="12995" y="17591"/>
                    <a:pt x="13010" y="17592"/>
                    <a:pt x="13025" y="17592"/>
                  </a:cubicBezTo>
                  <a:cubicBezTo>
                    <a:pt x="13230" y="17592"/>
                    <a:pt x="13440" y="17328"/>
                    <a:pt x="13444" y="17084"/>
                  </a:cubicBezTo>
                  <a:cubicBezTo>
                    <a:pt x="13448" y="16921"/>
                    <a:pt x="13308" y="16832"/>
                    <a:pt x="13334" y="16660"/>
                  </a:cubicBezTo>
                  <a:cubicBezTo>
                    <a:pt x="13371" y="16565"/>
                    <a:pt x="13433" y="16539"/>
                    <a:pt x="13503" y="16539"/>
                  </a:cubicBezTo>
                  <a:cubicBezTo>
                    <a:pt x="13591" y="16539"/>
                    <a:pt x="13693" y="16581"/>
                    <a:pt x="13775" y="16581"/>
                  </a:cubicBezTo>
                  <a:cubicBezTo>
                    <a:pt x="13809" y="16581"/>
                    <a:pt x="13839" y="16573"/>
                    <a:pt x="13864" y="16553"/>
                  </a:cubicBezTo>
                  <a:cubicBezTo>
                    <a:pt x="13839" y="16257"/>
                    <a:pt x="13500" y="16230"/>
                    <a:pt x="13290" y="16076"/>
                  </a:cubicBezTo>
                  <a:cubicBezTo>
                    <a:pt x="13176" y="15993"/>
                    <a:pt x="13100" y="15816"/>
                    <a:pt x="12981" y="15758"/>
                  </a:cubicBezTo>
                  <a:cubicBezTo>
                    <a:pt x="12810" y="15674"/>
                    <a:pt x="12629" y="15697"/>
                    <a:pt x="12495" y="15573"/>
                  </a:cubicBezTo>
                  <a:cubicBezTo>
                    <a:pt x="12370" y="15457"/>
                    <a:pt x="12309" y="15191"/>
                    <a:pt x="12186" y="15016"/>
                  </a:cubicBezTo>
                  <a:cubicBezTo>
                    <a:pt x="12007" y="14759"/>
                    <a:pt x="11615" y="14720"/>
                    <a:pt x="11723" y="14141"/>
                  </a:cubicBezTo>
                  <a:cubicBezTo>
                    <a:pt x="11771" y="14064"/>
                    <a:pt x="11877" y="13949"/>
                    <a:pt x="11958" y="13949"/>
                  </a:cubicBezTo>
                  <a:close/>
                  <a:moveTo>
                    <a:pt x="20231" y="36260"/>
                  </a:moveTo>
                  <a:cubicBezTo>
                    <a:pt x="20401" y="36260"/>
                    <a:pt x="20547" y="36341"/>
                    <a:pt x="20573" y="36548"/>
                  </a:cubicBezTo>
                  <a:cubicBezTo>
                    <a:pt x="20601" y="36780"/>
                    <a:pt x="20427" y="36974"/>
                    <a:pt x="20352" y="37158"/>
                  </a:cubicBezTo>
                  <a:cubicBezTo>
                    <a:pt x="20284" y="37326"/>
                    <a:pt x="20302" y="37477"/>
                    <a:pt x="20154" y="37556"/>
                  </a:cubicBezTo>
                  <a:cubicBezTo>
                    <a:pt x="20109" y="37559"/>
                    <a:pt x="20067" y="37562"/>
                    <a:pt x="20025" y="37562"/>
                  </a:cubicBezTo>
                  <a:cubicBezTo>
                    <a:pt x="19816" y="37562"/>
                    <a:pt x="19652" y="37508"/>
                    <a:pt x="19579" y="37344"/>
                  </a:cubicBezTo>
                  <a:cubicBezTo>
                    <a:pt x="19660" y="37095"/>
                    <a:pt x="19563" y="36900"/>
                    <a:pt x="19624" y="36654"/>
                  </a:cubicBezTo>
                  <a:cubicBezTo>
                    <a:pt x="19677" y="36437"/>
                    <a:pt x="19981" y="36260"/>
                    <a:pt x="20231" y="36260"/>
                  </a:cubicBezTo>
                  <a:close/>
                  <a:moveTo>
                    <a:pt x="18696" y="38695"/>
                  </a:moveTo>
                  <a:cubicBezTo>
                    <a:pt x="18879" y="38827"/>
                    <a:pt x="18786" y="39114"/>
                    <a:pt x="18830" y="39359"/>
                  </a:cubicBezTo>
                  <a:cubicBezTo>
                    <a:pt x="18867" y="39567"/>
                    <a:pt x="19094" y="39695"/>
                    <a:pt x="19006" y="39890"/>
                  </a:cubicBezTo>
                  <a:cubicBezTo>
                    <a:pt x="18697" y="39848"/>
                    <a:pt x="18471" y="39130"/>
                    <a:pt x="18631" y="38695"/>
                  </a:cubicBezTo>
                  <a:close/>
                  <a:moveTo>
                    <a:pt x="20661" y="41824"/>
                  </a:moveTo>
                  <a:cubicBezTo>
                    <a:pt x="20891" y="41957"/>
                    <a:pt x="20763" y="42506"/>
                    <a:pt x="20661" y="42700"/>
                  </a:cubicBezTo>
                  <a:cubicBezTo>
                    <a:pt x="20414" y="42577"/>
                    <a:pt x="20519" y="42045"/>
                    <a:pt x="20617" y="41824"/>
                  </a:cubicBezTo>
                  <a:close/>
                  <a:moveTo>
                    <a:pt x="36151" y="1"/>
                  </a:moveTo>
                  <a:cubicBezTo>
                    <a:pt x="35994" y="1"/>
                    <a:pt x="35808" y="88"/>
                    <a:pt x="35603" y="113"/>
                  </a:cubicBezTo>
                  <a:cubicBezTo>
                    <a:pt x="35570" y="117"/>
                    <a:pt x="35537" y="119"/>
                    <a:pt x="35504" y="119"/>
                  </a:cubicBezTo>
                  <a:cubicBezTo>
                    <a:pt x="35369" y="119"/>
                    <a:pt x="35231" y="92"/>
                    <a:pt x="35104" y="92"/>
                  </a:cubicBezTo>
                  <a:cubicBezTo>
                    <a:pt x="35047" y="92"/>
                    <a:pt x="34992" y="98"/>
                    <a:pt x="34941" y="113"/>
                  </a:cubicBezTo>
                  <a:cubicBezTo>
                    <a:pt x="34818" y="149"/>
                    <a:pt x="34733" y="294"/>
                    <a:pt x="34609" y="351"/>
                  </a:cubicBezTo>
                  <a:cubicBezTo>
                    <a:pt x="34487" y="409"/>
                    <a:pt x="34338" y="455"/>
                    <a:pt x="34212" y="458"/>
                  </a:cubicBezTo>
                  <a:cubicBezTo>
                    <a:pt x="34210" y="458"/>
                    <a:pt x="34208" y="458"/>
                    <a:pt x="34206" y="458"/>
                  </a:cubicBezTo>
                  <a:cubicBezTo>
                    <a:pt x="34011" y="458"/>
                    <a:pt x="33806" y="296"/>
                    <a:pt x="33592" y="296"/>
                  </a:cubicBezTo>
                  <a:cubicBezTo>
                    <a:pt x="33578" y="296"/>
                    <a:pt x="33563" y="297"/>
                    <a:pt x="33549" y="298"/>
                  </a:cubicBezTo>
                  <a:cubicBezTo>
                    <a:pt x="33327" y="323"/>
                    <a:pt x="33061" y="558"/>
                    <a:pt x="32778" y="617"/>
                  </a:cubicBezTo>
                  <a:cubicBezTo>
                    <a:pt x="32315" y="712"/>
                    <a:pt x="31858" y="733"/>
                    <a:pt x="31585" y="961"/>
                  </a:cubicBezTo>
                  <a:cubicBezTo>
                    <a:pt x="31496" y="1091"/>
                    <a:pt x="31695" y="1180"/>
                    <a:pt x="31607" y="1306"/>
                  </a:cubicBezTo>
                  <a:cubicBezTo>
                    <a:pt x="31292" y="1440"/>
                    <a:pt x="30729" y="1276"/>
                    <a:pt x="30482" y="1492"/>
                  </a:cubicBezTo>
                  <a:cubicBezTo>
                    <a:pt x="30414" y="1642"/>
                    <a:pt x="30598" y="1782"/>
                    <a:pt x="30460" y="1889"/>
                  </a:cubicBezTo>
                  <a:cubicBezTo>
                    <a:pt x="30265" y="1865"/>
                    <a:pt x="30219" y="1783"/>
                    <a:pt x="30098" y="1783"/>
                  </a:cubicBezTo>
                  <a:cubicBezTo>
                    <a:pt x="30093" y="1783"/>
                    <a:pt x="30089" y="1783"/>
                    <a:pt x="30085" y="1783"/>
                  </a:cubicBezTo>
                  <a:cubicBezTo>
                    <a:pt x="29843" y="1794"/>
                    <a:pt x="29716" y="2203"/>
                    <a:pt x="29533" y="2208"/>
                  </a:cubicBezTo>
                  <a:cubicBezTo>
                    <a:pt x="29532" y="2208"/>
                    <a:pt x="29531" y="2208"/>
                    <a:pt x="29530" y="2208"/>
                  </a:cubicBezTo>
                  <a:cubicBezTo>
                    <a:pt x="29385" y="2208"/>
                    <a:pt x="29309" y="1916"/>
                    <a:pt x="29165" y="1916"/>
                  </a:cubicBezTo>
                  <a:cubicBezTo>
                    <a:pt x="29163" y="1916"/>
                    <a:pt x="29160" y="1916"/>
                    <a:pt x="29158" y="1916"/>
                  </a:cubicBezTo>
                  <a:cubicBezTo>
                    <a:pt x="28977" y="1927"/>
                    <a:pt x="28894" y="2388"/>
                    <a:pt x="28738" y="2394"/>
                  </a:cubicBezTo>
                  <a:cubicBezTo>
                    <a:pt x="28736" y="2394"/>
                    <a:pt x="28735" y="2394"/>
                    <a:pt x="28733" y="2394"/>
                  </a:cubicBezTo>
                  <a:cubicBezTo>
                    <a:pt x="28558" y="2394"/>
                    <a:pt x="28597" y="2091"/>
                    <a:pt x="28474" y="1889"/>
                  </a:cubicBezTo>
                  <a:cubicBezTo>
                    <a:pt x="28375" y="1729"/>
                    <a:pt x="28144" y="1655"/>
                    <a:pt x="27922" y="1655"/>
                  </a:cubicBezTo>
                  <a:cubicBezTo>
                    <a:pt x="27732" y="1655"/>
                    <a:pt x="27548" y="1709"/>
                    <a:pt x="27459" y="1810"/>
                  </a:cubicBezTo>
                  <a:cubicBezTo>
                    <a:pt x="27400" y="1877"/>
                    <a:pt x="27151" y="2387"/>
                    <a:pt x="27150" y="2447"/>
                  </a:cubicBezTo>
                  <a:cubicBezTo>
                    <a:pt x="27147" y="2566"/>
                    <a:pt x="27345" y="2954"/>
                    <a:pt x="27393" y="3004"/>
                  </a:cubicBezTo>
                  <a:cubicBezTo>
                    <a:pt x="27550" y="3165"/>
                    <a:pt x="27901" y="3059"/>
                    <a:pt x="27945" y="3427"/>
                  </a:cubicBezTo>
                  <a:cubicBezTo>
                    <a:pt x="27490" y="3416"/>
                    <a:pt x="27015" y="3116"/>
                    <a:pt x="26510" y="3029"/>
                  </a:cubicBezTo>
                  <a:cubicBezTo>
                    <a:pt x="26171" y="2972"/>
                    <a:pt x="25811" y="2980"/>
                    <a:pt x="25473" y="2950"/>
                  </a:cubicBezTo>
                  <a:lnTo>
                    <a:pt x="25473" y="2950"/>
                  </a:lnTo>
                  <a:cubicBezTo>
                    <a:pt x="25370" y="3104"/>
                    <a:pt x="25703" y="3231"/>
                    <a:pt x="25561" y="3401"/>
                  </a:cubicBezTo>
                  <a:cubicBezTo>
                    <a:pt x="25544" y="3422"/>
                    <a:pt x="25522" y="3430"/>
                    <a:pt x="25496" y="3430"/>
                  </a:cubicBezTo>
                  <a:cubicBezTo>
                    <a:pt x="25395" y="3430"/>
                    <a:pt x="25240" y="3301"/>
                    <a:pt x="25142" y="3295"/>
                  </a:cubicBezTo>
                  <a:cubicBezTo>
                    <a:pt x="25135" y="3294"/>
                    <a:pt x="25129" y="3294"/>
                    <a:pt x="25122" y="3294"/>
                  </a:cubicBezTo>
                  <a:cubicBezTo>
                    <a:pt x="24956" y="3294"/>
                    <a:pt x="24814" y="3419"/>
                    <a:pt x="24612" y="3455"/>
                  </a:cubicBezTo>
                  <a:cubicBezTo>
                    <a:pt x="24592" y="3458"/>
                    <a:pt x="24572" y="3459"/>
                    <a:pt x="24551" y="3459"/>
                  </a:cubicBezTo>
                  <a:cubicBezTo>
                    <a:pt x="24495" y="3459"/>
                    <a:pt x="24433" y="3451"/>
                    <a:pt x="24370" y="3451"/>
                  </a:cubicBezTo>
                  <a:cubicBezTo>
                    <a:pt x="24347" y="3451"/>
                    <a:pt x="24325" y="3452"/>
                    <a:pt x="24303" y="3455"/>
                  </a:cubicBezTo>
                  <a:cubicBezTo>
                    <a:pt x="24180" y="3470"/>
                    <a:pt x="24082" y="3536"/>
                    <a:pt x="23996" y="3536"/>
                  </a:cubicBezTo>
                  <a:cubicBezTo>
                    <a:pt x="23988" y="3536"/>
                    <a:pt x="23980" y="3535"/>
                    <a:pt x="23972" y="3534"/>
                  </a:cubicBezTo>
                  <a:cubicBezTo>
                    <a:pt x="23802" y="3507"/>
                    <a:pt x="23707" y="3322"/>
                    <a:pt x="23574" y="3322"/>
                  </a:cubicBezTo>
                  <a:cubicBezTo>
                    <a:pt x="23574" y="3322"/>
                    <a:pt x="23574" y="3322"/>
                    <a:pt x="23573" y="3322"/>
                  </a:cubicBezTo>
                  <a:cubicBezTo>
                    <a:pt x="23466" y="3322"/>
                    <a:pt x="23330" y="3447"/>
                    <a:pt x="23199" y="3481"/>
                  </a:cubicBezTo>
                  <a:cubicBezTo>
                    <a:pt x="23097" y="3507"/>
                    <a:pt x="22986" y="3484"/>
                    <a:pt x="22912" y="3507"/>
                  </a:cubicBezTo>
                  <a:cubicBezTo>
                    <a:pt x="22812" y="3539"/>
                    <a:pt x="22706" y="3660"/>
                    <a:pt x="22581" y="3719"/>
                  </a:cubicBezTo>
                  <a:cubicBezTo>
                    <a:pt x="22476" y="3770"/>
                    <a:pt x="22355" y="3775"/>
                    <a:pt x="22273" y="3826"/>
                  </a:cubicBezTo>
                  <a:cubicBezTo>
                    <a:pt x="22068" y="3950"/>
                    <a:pt x="22026" y="4183"/>
                    <a:pt x="21809" y="4197"/>
                  </a:cubicBezTo>
                  <a:cubicBezTo>
                    <a:pt x="21802" y="4197"/>
                    <a:pt x="21795" y="4197"/>
                    <a:pt x="21788" y="4197"/>
                  </a:cubicBezTo>
                  <a:cubicBezTo>
                    <a:pt x="21689" y="4197"/>
                    <a:pt x="21528" y="4155"/>
                    <a:pt x="21455" y="3957"/>
                  </a:cubicBezTo>
                  <a:cubicBezTo>
                    <a:pt x="21442" y="3799"/>
                    <a:pt x="21576" y="3819"/>
                    <a:pt x="21544" y="3640"/>
                  </a:cubicBezTo>
                  <a:cubicBezTo>
                    <a:pt x="21508" y="3555"/>
                    <a:pt x="21361" y="3497"/>
                    <a:pt x="21226" y="3497"/>
                  </a:cubicBezTo>
                  <a:cubicBezTo>
                    <a:pt x="21122" y="3497"/>
                    <a:pt x="21026" y="3531"/>
                    <a:pt x="20993" y="3613"/>
                  </a:cubicBezTo>
                  <a:cubicBezTo>
                    <a:pt x="20838" y="3886"/>
                    <a:pt x="21129" y="4038"/>
                    <a:pt x="21103" y="4329"/>
                  </a:cubicBezTo>
                  <a:cubicBezTo>
                    <a:pt x="21063" y="4353"/>
                    <a:pt x="21034" y="4389"/>
                    <a:pt x="21014" y="4435"/>
                  </a:cubicBezTo>
                  <a:cubicBezTo>
                    <a:pt x="20914" y="4384"/>
                    <a:pt x="20819" y="4362"/>
                    <a:pt x="20728" y="4362"/>
                  </a:cubicBezTo>
                  <a:cubicBezTo>
                    <a:pt x="20453" y="4362"/>
                    <a:pt x="20218" y="4557"/>
                    <a:pt x="20021" y="4700"/>
                  </a:cubicBezTo>
                  <a:cubicBezTo>
                    <a:pt x="19989" y="4848"/>
                    <a:pt x="20010" y="5058"/>
                    <a:pt x="19889" y="5098"/>
                  </a:cubicBezTo>
                  <a:cubicBezTo>
                    <a:pt x="19865" y="5102"/>
                    <a:pt x="19841" y="5104"/>
                    <a:pt x="19817" y="5104"/>
                  </a:cubicBezTo>
                  <a:cubicBezTo>
                    <a:pt x="19608" y="5104"/>
                    <a:pt x="19422" y="4954"/>
                    <a:pt x="19256" y="4954"/>
                  </a:cubicBezTo>
                  <a:cubicBezTo>
                    <a:pt x="19200" y="4954"/>
                    <a:pt x="19146" y="4972"/>
                    <a:pt x="19094" y="5018"/>
                  </a:cubicBezTo>
                  <a:cubicBezTo>
                    <a:pt x="19059" y="5291"/>
                    <a:pt x="19380" y="5134"/>
                    <a:pt x="19337" y="5416"/>
                  </a:cubicBezTo>
                  <a:cubicBezTo>
                    <a:pt x="19302" y="5422"/>
                    <a:pt x="19267" y="5424"/>
                    <a:pt x="19232" y="5424"/>
                  </a:cubicBezTo>
                  <a:cubicBezTo>
                    <a:pt x="18771" y="5424"/>
                    <a:pt x="18305" y="4993"/>
                    <a:pt x="18300" y="4435"/>
                  </a:cubicBezTo>
                  <a:cubicBezTo>
                    <a:pt x="18380" y="4405"/>
                    <a:pt x="18465" y="4393"/>
                    <a:pt x="18552" y="4393"/>
                  </a:cubicBezTo>
                  <a:cubicBezTo>
                    <a:pt x="18860" y="4393"/>
                    <a:pt x="19199" y="4541"/>
                    <a:pt x="19469" y="4541"/>
                  </a:cubicBezTo>
                  <a:cubicBezTo>
                    <a:pt x="19677" y="4541"/>
                    <a:pt x="20166" y="4439"/>
                    <a:pt x="20154" y="4090"/>
                  </a:cubicBezTo>
                  <a:cubicBezTo>
                    <a:pt x="20144" y="3796"/>
                    <a:pt x="19596" y="3665"/>
                    <a:pt x="19337" y="3560"/>
                  </a:cubicBezTo>
                  <a:cubicBezTo>
                    <a:pt x="19028" y="3434"/>
                    <a:pt x="18681" y="3235"/>
                    <a:pt x="18365" y="3189"/>
                  </a:cubicBezTo>
                  <a:cubicBezTo>
                    <a:pt x="18342" y="3185"/>
                    <a:pt x="18318" y="3184"/>
                    <a:pt x="18294" y="3184"/>
                  </a:cubicBezTo>
                  <a:cubicBezTo>
                    <a:pt x="18235" y="3184"/>
                    <a:pt x="18175" y="3192"/>
                    <a:pt x="18115" y="3192"/>
                  </a:cubicBezTo>
                  <a:cubicBezTo>
                    <a:pt x="18096" y="3192"/>
                    <a:pt x="18076" y="3191"/>
                    <a:pt x="18057" y="3189"/>
                  </a:cubicBezTo>
                  <a:cubicBezTo>
                    <a:pt x="17771" y="3154"/>
                    <a:pt x="17545" y="2975"/>
                    <a:pt x="17329" y="2950"/>
                  </a:cubicBezTo>
                  <a:cubicBezTo>
                    <a:pt x="17310" y="2948"/>
                    <a:pt x="17292" y="2947"/>
                    <a:pt x="17273" y="2947"/>
                  </a:cubicBezTo>
                  <a:cubicBezTo>
                    <a:pt x="17189" y="2947"/>
                    <a:pt x="17110" y="2966"/>
                    <a:pt x="17042" y="2966"/>
                  </a:cubicBezTo>
                  <a:cubicBezTo>
                    <a:pt x="17010" y="2966"/>
                    <a:pt x="16981" y="2962"/>
                    <a:pt x="16954" y="2950"/>
                  </a:cubicBezTo>
                  <a:cubicBezTo>
                    <a:pt x="16757" y="2866"/>
                    <a:pt x="16775" y="2659"/>
                    <a:pt x="16623" y="2579"/>
                  </a:cubicBezTo>
                  <a:cubicBezTo>
                    <a:pt x="16516" y="2523"/>
                    <a:pt x="16405" y="2506"/>
                    <a:pt x="16289" y="2506"/>
                  </a:cubicBezTo>
                  <a:cubicBezTo>
                    <a:pt x="16097" y="2506"/>
                    <a:pt x="15894" y="2553"/>
                    <a:pt x="15685" y="2553"/>
                  </a:cubicBezTo>
                  <a:cubicBezTo>
                    <a:pt x="15674" y="2553"/>
                    <a:pt x="15663" y="2553"/>
                    <a:pt x="15652" y="2553"/>
                  </a:cubicBezTo>
                  <a:cubicBezTo>
                    <a:pt x="15467" y="2548"/>
                    <a:pt x="15290" y="2496"/>
                    <a:pt x="15140" y="2496"/>
                  </a:cubicBezTo>
                  <a:cubicBezTo>
                    <a:pt x="15118" y="2496"/>
                    <a:pt x="15097" y="2497"/>
                    <a:pt x="15077" y="2499"/>
                  </a:cubicBezTo>
                  <a:cubicBezTo>
                    <a:pt x="14965" y="2512"/>
                    <a:pt x="14875" y="2575"/>
                    <a:pt x="14791" y="2579"/>
                  </a:cubicBezTo>
                  <a:cubicBezTo>
                    <a:pt x="14788" y="2579"/>
                    <a:pt x="14785" y="2579"/>
                    <a:pt x="14782" y="2579"/>
                  </a:cubicBezTo>
                  <a:cubicBezTo>
                    <a:pt x="14721" y="2579"/>
                    <a:pt x="14618" y="2551"/>
                    <a:pt x="14565" y="2551"/>
                  </a:cubicBezTo>
                  <a:cubicBezTo>
                    <a:pt x="14558" y="2551"/>
                    <a:pt x="14553" y="2552"/>
                    <a:pt x="14548" y="2553"/>
                  </a:cubicBezTo>
                  <a:cubicBezTo>
                    <a:pt x="14417" y="2575"/>
                    <a:pt x="14290" y="2727"/>
                    <a:pt x="14151" y="2791"/>
                  </a:cubicBezTo>
                  <a:cubicBezTo>
                    <a:pt x="13919" y="2898"/>
                    <a:pt x="13650" y="2859"/>
                    <a:pt x="13400" y="2924"/>
                  </a:cubicBezTo>
                  <a:cubicBezTo>
                    <a:pt x="13161" y="2987"/>
                    <a:pt x="12957" y="3307"/>
                    <a:pt x="12738" y="3348"/>
                  </a:cubicBezTo>
                  <a:cubicBezTo>
                    <a:pt x="12721" y="3351"/>
                    <a:pt x="12702" y="3353"/>
                    <a:pt x="12682" y="3353"/>
                  </a:cubicBezTo>
                  <a:cubicBezTo>
                    <a:pt x="12597" y="3353"/>
                    <a:pt x="12495" y="3328"/>
                    <a:pt x="12408" y="3328"/>
                  </a:cubicBezTo>
                  <a:cubicBezTo>
                    <a:pt x="12329" y="3328"/>
                    <a:pt x="12261" y="3349"/>
                    <a:pt x="12231" y="3427"/>
                  </a:cubicBezTo>
                  <a:cubicBezTo>
                    <a:pt x="12188" y="3619"/>
                    <a:pt x="12360" y="3668"/>
                    <a:pt x="12296" y="3799"/>
                  </a:cubicBezTo>
                  <a:cubicBezTo>
                    <a:pt x="12155" y="4095"/>
                    <a:pt x="11805" y="4202"/>
                    <a:pt x="11613" y="4488"/>
                  </a:cubicBezTo>
                  <a:cubicBezTo>
                    <a:pt x="11560" y="4566"/>
                    <a:pt x="11554" y="4695"/>
                    <a:pt x="11503" y="4780"/>
                  </a:cubicBezTo>
                  <a:cubicBezTo>
                    <a:pt x="11427" y="4903"/>
                    <a:pt x="11293" y="4965"/>
                    <a:pt x="11238" y="5072"/>
                  </a:cubicBezTo>
                  <a:cubicBezTo>
                    <a:pt x="11149" y="5241"/>
                    <a:pt x="11184" y="5386"/>
                    <a:pt x="11061" y="5469"/>
                  </a:cubicBezTo>
                  <a:cubicBezTo>
                    <a:pt x="10867" y="5602"/>
                    <a:pt x="10574" y="5514"/>
                    <a:pt x="10377" y="5602"/>
                  </a:cubicBezTo>
                  <a:cubicBezTo>
                    <a:pt x="10259" y="5655"/>
                    <a:pt x="10174" y="5799"/>
                    <a:pt x="10068" y="5867"/>
                  </a:cubicBezTo>
                  <a:cubicBezTo>
                    <a:pt x="9788" y="6046"/>
                    <a:pt x="9398" y="6103"/>
                    <a:pt x="9229" y="6451"/>
                  </a:cubicBezTo>
                  <a:cubicBezTo>
                    <a:pt x="9183" y="6751"/>
                    <a:pt x="9291" y="6976"/>
                    <a:pt x="9317" y="7192"/>
                  </a:cubicBezTo>
                  <a:cubicBezTo>
                    <a:pt x="9335" y="7342"/>
                    <a:pt x="9298" y="7475"/>
                    <a:pt x="9340" y="7618"/>
                  </a:cubicBezTo>
                  <a:cubicBezTo>
                    <a:pt x="9412" y="7866"/>
                    <a:pt x="9704" y="8121"/>
                    <a:pt x="9979" y="8121"/>
                  </a:cubicBezTo>
                  <a:cubicBezTo>
                    <a:pt x="10374" y="8121"/>
                    <a:pt x="10687" y="7558"/>
                    <a:pt x="11003" y="7558"/>
                  </a:cubicBezTo>
                  <a:cubicBezTo>
                    <a:pt x="11022" y="7558"/>
                    <a:pt x="11041" y="7560"/>
                    <a:pt x="11061" y="7564"/>
                  </a:cubicBezTo>
                  <a:cubicBezTo>
                    <a:pt x="11226" y="7602"/>
                    <a:pt x="11243" y="7916"/>
                    <a:pt x="11326" y="8094"/>
                  </a:cubicBezTo>
                  <a:cubicBezTo>
                    <a:pt x="11402" y="8259"/>
                    <a:pt x="11751" y="8537"/>
                    <a:pt x="11701" y="8810"/>
                  </a:cubicBezTo>
                  <a:cubicBezTo>
                    <a:pt x="11662" y="9027"/>
                    <a:pt x="11253" y="9103"/>
                    <a:pt x="11046" y="9103"/>
                  </a:cubicBezTo>
                  <a:cubicBezTo>
                    <a:pt x="11044" y="9103"/>
                    <a:pt x="11041" y="9103"/>
                    <a:pt x="11039" y="9103"/>
                  </a:cubicBezTo>
                  <a:cubicBezTo>
                    <a:pt x="11021" y="8863"/>
                    <a:pt x="11068" y="8471"/>
                    <a:pt x="10907" y="8334"/>
                  </a:cubicBezTo>
                  <a:cubicBezTo>
                    <a:pt x="10573" y="8524"/>
                    <a:pt x="10337" y="8468"/>
                    <a:pt x="10244" y="8784"/>
                  </a:cubicBezTo>
                  <a:cubicBezTo>
                    <a:pt x="10127" y="9183"/>
                    <a:pt x="10446" y="9474"/>
                    <a:pt x="10399" y="9844"/>
                  </a:cubicBezTo>
                  <a:cubicBezTo>
                    <a:pt x="10349" y="10234"/>
                    <a:pt x="9679" y="10098"/>
                    <a:pt x="9383" y="10164"/>
                  </a:cubicBezTo>
                  <a:cubicBezTo>
                    <a:pt x="9163" y="10212"/>
                    <a:pt x="9080" y="10537"/>
                    <a:pt x="8898" y="10799"/>
                  </a:cubicBezTo>
                  <a:cubicBezTo>
                    <a:pt x="8771" y="10983"/>
                    <a:pt x="8534" y="11180"/>
                    <a:pt x="8346" y="11277"/>
                  </a:cubicBezTo>
                  <a:cubicBezTo>
                    <a:pt x="8255" y="11324"/>
                    <a:pt x="8144" y="11316"/>
                    <a:pt x="8060" y="11383"/>
                  </a:cubicBezTo>
                  <a:cubicBezTo>
                    <a:pt x="7935" y="11481"/>
                    <a:pt x="7891" y="11719"/>
                    <a:pt x="7751" y="11833"/>
                  </a:cubicBezTo>
                  <a:cubicBezTo>
                    <a:pt x="7649" y="11916"/>
                    <a:pt x="7262" y="12149"/>
                    <a:pt x="7155" y="12152"/>
                  </a:cubicBezTo>
                  <a:cubicBezTo>
                    <a:pt x="7154" y="12152"/>
                    <a:pt x="7153" y="12152"/>
                    <a:pt x="7152" y="12152"/>
                  </a:cubicBezTo>
                  <a:cubicBezTo>
                    <a:pt x="7041" y="12152"/>
                    <a:pt x="6938" y="12040"/>
                    <a:pt x="6853" y="12040"/>
                  </a:cubicBezTo>
                  <a:cubicBezTo>
                    <a:pt x="6843" y="12040"/>
                    <a:pt x="6833" y="12042"/>
                    <a:pt x="6823" y="12045"/>
                  </a:cubicBezTo>
                  <a:cubicBezTo>
                    <a:pt x="6691" y="12096"/>
                    <a:pt x="6708" y="12407"/>
                    <a:pt x="6559" y="12471"/>
                  </a:cubicBezTo>
                  <a:cubicBezTo>
                    <a:pt x="6519" y="12487"/>
                    <a:pt x="6476" y="12494"/>
                    <a:pt x="6430" y="12494"/>
                  </a:cubicBezTo>
                  <a:cubicBezTo>
                    <a:pt x="6274" y="12494"/>
                    <a:pt x="6093" y="12417"/>
                    <a:pt x="5945" y="12417"/>
                  </a:cubicBezTo>
                  <a:cubicBezTo>
                    <a:pt x="5819" y="12417"/>
                    <a:pt x="5717" y="12474"/>
                    <a:pt x="5676" y="12683"/>
                  </a:cubicBezTo>
                  <a:cubicBezTo>
                    <a:pt x="5801" y="12986"/>
                    <a:pt x="6119" y="12912"/>
                    <a:pt x="6338" y="13080"/>
                  </a:cubicBezTo>
                  <a:cubicBezTo>
                    <a:pt x="6475" y="13185"/>
                    <a:pt x="6765" y="13645"/>
                    <a:pt x="6802" y="13822"/>
                  </a:cubicBezTo>
                  <a:cubicBezTo>
                    <a:pt x="6832" y="13972"/>
                    <a:pt x="6787" y="14565"/>
                    <a:pt x="6735" y="14724"/>
                  </a:cubicBezTo>
                  <a:cubicBezTo>
                    <a:pt x="6656" y="14969"/>
                    <a:pt x="6516" y="15023"/>
                    <a:pt x="6334" y="15023"/>
                  </a:cubicBezTo>
                  <a:cubicBezTo>
                    <a:pt x="6201" y="15023"/>
                    <a:pt x="6045" y="14994"/>
                    <a:pt x="5874" y="14990"/>
                  </a:cubicBezTo>
                  <a:cubicBezTo>
                    <a:pt x="5869" y="14989"/>
                    <a:pt x="5865" y="14989"/>
                    <a:pt x="5860" y="14989"/>
                  </a:cubicBezTo>
                  <a:cubicBezTo>
                    <a:pt x="5765" y="14989"/>
                    <a:pt x="5666" y="15017"/>
                    <a:pt x="5576" y="15017"/>
                  </a:cubicBezTo>
                  <a:cubicBezTo>
                    <a:pt x="5565" y="15017"/>
                    <a:pt x="5554" y="15017"/>
                    <a:pt x="5543" y="15016"/>
                  </a:cubicBezTo>
                  <a:cubicBezTo>
                    <a:pt x="5189" y="14987"/>
                    <a:pt x="4834" y="14895"/>
                    <a:pt x="4531" y="14895"/>
                  </a:cubicBezTo>
                  <a:cubicBezTo>
                    <a:pt x="4250" y="14895"/>
                    <a:pt x="4015" y="14974"/>
                    <a:pt x="3866" y="15255"/>
                  </a:cubicBezTo>
                  <a:cubicBezTo>
                    <a:pt x="3891" y="15705"/>
                    <a:pt x="3971" y="16004"/>
                    <a:pt x="3888" y="16395"/>
                  </a:cubicBezTo>
                  <a:cubicBezTo>
                    <a:pt x="3828" y="16683"/>
                    <a:pt x="3613" y="16941"/>
                    <a:pt x="3623" y="17191"/>
                  </a:cubicBezTo>
                  <a:cubicBezTo>
                    <a:pt x="3629" y="17318"/>
                    <a:pt x="3753" y="17440"/>
                    <a:pt x="3778" y="17614"/>
                  </a:cubicBezTo>
                  <a:cubicBezTo>
                    <a:pt x="3791" y="17707"/>
                    <a:pt x="3742" y="17902"/>
                    <a:pt x="3778" y="17986"/>
                  </a:cubicBezTo>
                  <a:cubicBezTo>
                    <a:pt x="3821" y="18087"/>
                    <a:pt x="3893" y="18116"/>
                    <a:pt x="3977" y="18116"/>
                  </a:cubicBezTo>
                  <a:cubicBezTo>
                    <a:pt x="4092" y="18116"/>
                    <a:pt x="4230" y="18060"/>
                    <a:pt x="4345" y="18060"/>
                  </a:cubicBezTo>
                  <a:cubicBezTo>
                    <a:pt x="4362" y="18060"/>
                    <a:pt x="4380" y="18062"/>
                    <a:pt x="4396" y="18065"/>
                  </a:cubicBezTo>
                  <a:cubicBezTo>
                    <a:pt x="4591" y="18103"/>
                    <a:pt x="4818" y="18439"/>
                    <a:pt x="4815" y="18702"/>
                  </a:cubicBezTo>
                  <a:cubicBezTo>
                    <a:pt x="4813" y="18885"/>
                    <a:pt x="4669" y="19188"/>
                    <a:pt x="4573" y="19365"/>
                  </a:cubicBezTo>
                  <a:cubicBezTo>
                    <a:pt x="4380" y="19717"/>
                    <a:pt x="4120" y="19733"/>
                    <a:pt x="3844" y="19921"/>
                  </a:cubicBezTo>
                  <a:cubicBezTo>
                    <a:pt x="3614" y="20078"/>
                    <a:pt x="3515" y="20338"/>
                    <a:pt x="3381" y="20611"/>
                  </a:cubicBezTo>
                  <a:cubicBezTo>
                    <a:pt x="3235" y="20906"/>
                    <a:pt x="3144" y="21086"/>
                    <a:pt x="3204" y="21512"/>
                  </a:cubicBezTo>
                  <a:cubicBezTo>
                    <a:pt x="3007" y="21982"/>
                    <a:pt x="2708" y="22271"/>
                    <a:pt x="2300" y="22494"/>
                  </a:cubicBezTo>
                  <a:cubicBezTo>
                    <a:pt x="2178" y="22560"/>
                    <a:pt x="2013" y="22583"/>
                    <a:pt x="1902" y="22679"/>
                  </a:cubicBezTo>
                  <a:cubicBezTo>
                    <a:pt x="1814" y="22756"/>
                    <a:pt x="1763" y="22960"/>
                    <a:pt x="1637" y="23130"/>
                  </a:cubicBezTo>
                  <a:cubicBezTo>
                    <a:pt x="1483" y="23338"/>
                    <a:pt x="1322" y="23423"/>
                    <a:pt x="1240" y="23580"/>
                  </a:cubicBezTo>
                  <a:cubicBezTo>
                    <a:pt x="1177" y="23704"/>
                    <a:pt x="1155" y="23947"/>
                    <a:pt x="1086" y="24111"/>
                  </a:cubicBezTo>
                  <a:cubicBezTo>
                    <a:pt x="992" y="24333"/>
                    <a:pt x="790" y="24442"/>
                    <a:pt x="666" y="24668"/>
                  </a:cubicBezTo>
                  <a:cubicBezTo>
                    <a:pt x="609" y="24773"/>
                    <a:pt x="574" y="24983"/>
                    <a:pt x="512" y="25119"/>
                  </a:cubicBezTo>
                  <a:cubicBezTo>
                    <a:pt x="372" y="25424"/>
                    <a:pt x="133" y="25646"/>
                    <a:pt x="158" y="25914"/>
                  </a:cubicBezTo>
                  <a:cubicBezTo>
                    <a:pt x="184" y="26174"/>
                    <a:pt x="429" y="26218"/>
                    <a:pt x="445" y="26445"/>
                  </a:cubicBezTo>
                  <a:cubicBezTo>
                    <a:pt x="456" y="26573"/>
                    <a:pt x="374" y="26650"/>
                    <a:pt x="379" y="26790"/>
                  </a:cubicBezTo>
                  <a:cubicBezTo>
                    <a:pt x="387" y="26993"/>
                    <a:pt x="498" y="27137"/>
                    <a:pt x="512" y="27293"/>
                  </a:cubicBezTo>
                  <a:cubicBezTo>
                    <a:pt x="545" y="27687"/>
                    <a:pt x="397" y="27846"/>
                    <a:pt x="335" y="28115"/>
                  </a:cubicBezTo>
                  <a:cubicBezTo>
                    <a:pt x="306" y="28244"/>
                    <a:pt x="319" y="28386"/>
                    <a:pt x="291" y="28486"/>
                  </a:cubicBezTo>
                  <a:cubicBezTo>
                    <a:pt x="237" y="28683"/>
                    <a:pt x="9" y="28864"/>
                    <a:pt x="4" y="29097"/>
                  </a:cubicBezTo>
                  <a:cubicBezTo>
                    <a:pt x="1" y="29263"/>
                    <a:pt x="147" y="29395"/>
                    <a:pt x="158" y="29627"/>
                  </a:cubicBezTo>
                  <a:cubicBezTo>
                    <a:pt x="167" y="29787"/>
                    <a:pt x="91" y="29957"/>
                    <a:pt x="114" y="30104"/>
                  </a:cubicBezTo>
                  <a:cubicBezTo>
                    <a:pt x="161" y="30393"/>
                    <a:pt x="589" y="30729"/>
                    <a:pt x="776" y="30953"/>
                  </a:cubicBezTo>
                  <a:cubicBezTo>
                    <a:pt x="1026" y="31253"/>
                    <a:pt x="1353" y="31485"/>
                    <a:pt x="1461" y="31801"/>
                  </a:cubicBezTo>
                  <a:cubicBezTo>
                    <a:pt x="1551" y="32070"/>
                    <a:pt x="1551" y="32422"/>
                    <a:pt x="1725" y="32623"/>
                  </a:cubicBezTo>
                  <a:cubicBezTo>
                    <a:pt x="1854" y="32772"/>
                    <a:pt x="2068" y="32866"/>
                    <a:pt x="2233" y="33022"/>
                  </a:cubicBezTo>
                  <a:cubicBezTo>
                    <a:pt x="2387" y="33165"/>
                    <a:pt x="2554" y="33291"/>
                    <a:pt x="2719" y="33445"/>
                  </a:cubicBezTo>
                  <a:cubicBezTo>
                    <a:pt x="2977" y="33688"/>
                    <a:pt x="3364" y="34163"/>
                    <a:pt x="3776" y="34163"/>
                  </a:cubicBezTo>
                  <a:cubicBezTo>
                    <a:pt x="3791" y="34163"/>
                    <a:pt x="3807" y="34162"/>
                    <a:pt x="3822" y="34161"/>
                  </a:cubicBezTo>
                  <a:cubicBezTo>
                    <a:pt x="4046" y="34142"/>
                    <a:pt x="4275" y="33923"/>
                    <a:pt x="4528" y="33869"/>
                  </a:cubicBezTo>
                  <a:cubicBezTo>
                    <a:pt x="4715" y="33830"/>
                    <a:pt x="4940" y="33803"/>
                    <a:pt x="5149" y="33803"/>
                  </a:cubicBezTo>
                  <a:cubicBezTo>
                    <a:pt x="5233" y="33803"/>
                    <a:pt x="5314" y="33807"/>
                    <a:pt x="5389" y="33817"/>
                  </a:cubicBezTo>
                  <a:cubicBezTo>
                    <a:pt x="5582" y="33840"/>
                    <a:pt x="5781" y="33976"/>
                    <a:pt x="5982" y="33976"/>
                  </a:cubicBezTo>
                  <a:cubicBezTo>
                    <a:pt x="5990" y="33976"/>
                    <a:pt x="5999" y="33975"/>
                    <a:pt x="6007" y="33975"/>
                  </a:cubicBezTo>
                  <a:cubicBezTo>
                    <a:pt x="6228" y="33964"/>
                    <a:pt x="6484" y="33763"/>
                    <a:pt x="6735" y="33630"/>
                  </a:cubicBezTo>
                  <a:cubicBezTo>
                    <a:pt x="7107" y="33436"/>
                    <a:pt x="7636" y="33183"/>
                    <a:pt x="8179" y="33183"/>
                  </a:cubicBezTo>
                  <a:cubicBezTo>
                    <a:pt x="8271" y="33183"/>
                    <a:pt x="8364" y="33190"/>
                    <a:pt x="8457" y="33207"/>
                  </a:cubicBezTo>
                  <a:cubicBezTo>
                    <a:pt x="8941" y="33291"/>
                    <a:pt x="8916" y="33959"/>
                    <a:pt x="9252" y="34214"/>
                  </a:cubicBezTo>
                  <a:cubicBezTo>
                    <a:pt x="9286" y="34218"/>
                    <a:pt x="9319" y="34219"/>
                    <a:pt x="9352" y="34219"/>
                  </a:cubicBezTo>
                  <a:cubicBezTo>
                    <a:pt x="9627" y="34219"/>
                    <a:pt x="9868" y="34111"/>
                    <a:pt x="10097" y="34111"/>
                  </a:cubicBezTo>
                  <a:cubicBezTo>
                    <a:pt x="10154" y="34111"/>
                    <a:pt x="10210" y="34118"/>
                    <a:pt x="10266" y="34135"/>
                  </a:cubicBezTo>
                  <a:cubicBezTo>
                    <a:pt x="10499" y="34204"/>
                    <a:pt x="10774" y="34629"/>
                    <a:pt x="10796" y="34851"/>
                  </a:cubicBezTo>
                  <a:cubicBezTo>
                    <a:pt x="10819" y="35081"/>
                    <a:pt x="10691" y="35424"/>
                    <a:pt x="10663" y="35567"/>
                  </a:cubicBezTo>
                  <a:cubicBezTo>
                    <a:pt x="10603" y="35876"/>
                    <a:pt x="10600" y="36246"/>
                    <a:pt x="10553" y="36442"/>
                  </a:cubicBezTo>
                  <a:cubicBezTo>
                    <a:pt x="10518" y="36594"/>
                    <a:pt x="10418" y="36688"/>
                    <a:pt x="10421" y="36840"/>
                  </a:cubicBezTo>
                  <a:cubicBezTo>
                    <a:pt x="10423" y="36979"/>
                    <a:pt x="10567" y="37320"/>
                    <a:pt x="10686" y="37502"/>
                  </a:cubicBezTo>
                  <a:cubicBezTo>
                    <a:pt x="10831" y="37726"/>
                    <a:pt x="11062" y="37897"/>
                    <a:pt x="11238" y="38139"/>
                  </a:cubicBezTo>
                  <a:cubicBezTo>
                    <a:pt x="11561" y="38583"/>
                    <a:pt x="11698" y="39118"/>
                    <a:pt x="11922" y="39704"/>
                  </a:cubicBezTo>
                  <a:cubicBezTo>
                    <a:pt x="12003" y="39916"/>
                    <a:pt x="12161" y="40248"/>
                    <a:pt x="12164" y="40472"/>
                  </a:cubicBezTo>
                  <a:cubicBezTo>
                    <a:pt x="12167" y="40638"/>
                    <a:pt x="12086" y="40784"/>
                    <a:pt x="12098" y="40950"/>
                  </a:cubicBezTo>
                  <a:cubicBezTo>
                    <a:pt x="12126" y="41305"/>
                    <a:pt x="12310" y="41460"/>
                    <a:pt x="12341" y="41772"/>
                  </a:cubicBezTo>
                  <a:cubicBezTo>
                    <a:pt x="12413" y="42509"/>
                    <a:pt x="11857" y="42730"/>
                    <a:pt x="11744" y="43337"/>
                  </a:cubicBezTo>
                  <a:cubicBezTo>
                    <a:pt x="11718" y="43481"/>
                    <a:pt x="11748" y="43631"/>
                    <a:pt x="11723" y="43761"/>
                  </a:cubicBezTo>
                  <a:cubicBezTo>
                    <a:pt x="11685" y="43958"/>
                    <a:pt x="11571" y="44105"/>
                    <a:pt x="11546" y="44291"/>
                  </a:cubicBezTo>
                  <a:cubicBezTo>
                    <a:pt x="11523" y="44481"/>
                    <a:pt x="11488" y="44841"/>
                    <a:pt x="11503" y="45034"/>
                  </a:cubicBezTo>
                  <a:cubicBezTo>
                    <a:pt x="11524" y="45318"/>
                    <a:pt x="11776" y="45579"/>
                    <a:pt x="11900" y="45830"/>
                  </a:cubicBezTo>
                  <a:cubicBezTo>
                    <a:pt x="12032" y="46097"/>
                    <a:pt x="12141" y="46546"/>
                    <a:pt x="12296" y="46890"/>
                  </a:cubicBezTo>
                  <a:cubicBezTo>
                    <a:pt x="12383" y="47080"/>
                    <a:pt x="12526" y="47238"/>
                    <a:pt x="12562" y="47393"/>
                  </a:cubicBezTo>
                  <a:cubicBezTo>
                    <a:pt x="12608" y="47595"/>
                    <a:pt x="12560" y="47866"/>
                    <a:pt x="12583" y="48109"/>
                  </a:cubicBezTo>
                  <a:cubicBezTo>
                    <a:pt x="12604" y="48308"/>
                    <a:pt x="12694" y="48480"/>
                    <a:pt x="12716" y="48639"/>
                  </a:cubicBezTo>
                  <a:cubicBezTo>
                    <a:pt x="12785" y="49128"/>
                    <a:pt x="12800" y="49611"/>
                    <a:pt x="13003" y="50019"/>
                  </a:cubicBezTo>
                  <a:cubicBezTo>
                    <a:pt x="13104" y="50222"/>
                    <a:pt x="13285" y="50345"/>
                    <a:pt x="13423" y="50603"/>
                  </a:cubicBezTo>
                  <a:cubicBezTo>
                    <a:pt x="13552" y="50846"/>
                    <a:pt x="13602" y="51181"/>
                    <a:pt x="13731" y="51477"/>
                  </a:cubicBezTo>
                  <a:cubicBezTo>
                    <a:pt x="13865" y="51784"/>
                    <a:pt x="14038" y="51997"/>
                    <a:pt x="14041" y="52167"/>
                  </a:cubicBezTo>
                  <a:cubicBezTo>
                    <a:pt x="14042" y="52311"/>
                    <a:pt x="13926" y="52460"/>
                    <a:pt x="13930" y="52618"/>
                  </a:cubicBezTo>
                  <a:cubicBezTo>
                    <a:pt x="13939" y="53026"/>
                    <a:pt x="14306" y="53435"/>
                    <a:pt x="14593" y="53440"/>
                  </a:cubicBezTo>
                  <a:cubicBezTo>
                    <a:pt x="14593" y="53440"/>
                    <a:pt x="14593" y="53440"/>
                    <a:pt x="14594" y="53440"/>
                  </a:cubicBezTo>
                  <a:cubicBezTo>
                    <a:pt x="14722" y="53440"/>
                    <a:pt x="14851" y="53308"/>
                    <a:pt x="14990" y="53280"/>
                  </a:cubicBezTo>
                  <a:cubicBezTo>
                    <a:pt x="15007" y="53276"/>
                    <a:pt x="15025" y="53275"/>
                    <a:pt x="15042" y="53275"/>
                  </a:cubicBezTo>
                  <a:cubicBezTo>
                    <a:pt x="15089" y="53275"/>
                    <a:pt x="15136" y="53284"/>
                    <a:pt x="15182" y="53284"/>
                  </a:cubicBezTo>
                  <a:cubicBezTo>
                    <a:pt x="15199" y="53284"/>
                    <a:pt x="15215" y="53283"/>
                    <a:pt x="15232" y="53280"/>
                  </a:cubicBezTo>
                  <a:cubicBezTo>
                    <a:pt x="15369" y="53254"/>
                    <a:pt x="15481" y="53139"/>
                    <a:pt x="15585" y="53121"/>
                  </a:cubicBezTo>
                  <a:cubicBezTo>
                    <a:pt x="15643" y="53111"/>
                    <a:pt x="15701" y="53107"/>
                    <a:pt x="15759" y="53107"/>
                  </a:cubicBezTo>
                  <a:cubicBezTo>
                    <a:pt x="15954" y="53107"/>
                    <a:pt x="16149" y="53151"/>
                    <a:pt x="16335" y="53151"/>
                  </a:cubicBezTo>
                  <a:cubicBezTo>
                    <a:pt x="16365" y="53151"/>
                    <a:pt x="16395" y="53150"/>
                    <a:pt x="16424" y="53147"/>
                  </a:cubicBezTo>
                  <a:cubicBezTo>
                    <a:pt x="16885" y="53109"/>
                    <a:pt x="17410" y="52845"/>
                    <a:pt x="17704" y="52590"/>
                  </a:cubicBezTo>
                  <a:cubicBezTo>
                    <a:pt x="18041" y="52299"/>
                    <a:pt x="18392" y="51946"/>
                    <a:pt x="18653" y="51610"/>
                  </a:cubicBezTo>
                  <a:cubicBezTo>
                    <a:pt x="18845" y="51363"/>
                    <a:pt x="18936" y="51023"/>
                    <a:pt x="19116" y="50788"/>
                  </a:cubicBezTo>
                  <a:cubicBezTo>
                    <a:pt x="19260" y="50601"/>
                    <a:pt x="19482" y="50503"/>
                    <a:pt x="19579" y="50283"/>
                  </a:cubicBezTo>
                  <a:cubicBezTo>
                    <a:pt x="19645" y="50138"/>
                    <a:pt x="19792" y="49650"/>
                    <a:pt x="19800" y="49515"/>
                  </a:cubicBezTo>
                  <a:cubicBezTo>
                    <a:pt x="19810" y="49355"/>
                    <a:pt x="19728" y="49237"/>
                    <a:pt x="19756" y="49091"/>
                  </a:cubicBezTo>
                  <a:cubicBezTo>
                    <a:pt x="19846" y="48605"/>
                    <a:pt x="20656" y="48700"/>
                    <a:pt x="20815" y="48242"/>
                  </a:cubicBezTo>
                  <a:cubicBezTo>
                    <a:pt x="20963" y="47818"/>
                    <a:pt x="20880" y="47255"/>
                    <a:pt x="20794" y="46863"/>
                  </a:cubicBezTo>
                  <a:cubicBezTo>
                    <a:pt x="20761" y="46716"/>
                    <a:pt x="20648" y="46485"/>
                    <a:pt x="20661" y="46333"/>
                  </a:cubicBezTo>
                  <a:cubicBezTo>
                    <a:pt x="20684" y="46069"/>
                    <a:pt x="21041" y="45825"/>
                    <a:pt x="21301" y="45565"/>
                  </a:cubicBezTo>
                  <a:cubicBezTo>
                    <a:pt x="21458" y="45406"/>
                    <a:pt x="21587" y="45169"/>
                    <a:pt x="21743" y="45034"/>
                  </a:cubicBezTo>
                  <a:cubicBezTo>
                    <a:pt x="21966" y="44839"/>
                    <a:pt x="22285" y="44797"/>
                    <a:pt x="22493" y="44635"/>
                  </a:cubicBezTo>
                  <a:cubicBezTo>
                    <a:pt x="22685" y="44488"/>
                    <a:pt x="23005" y="44075"/>
                    <a:pt x="23089" y="43840"/>
                  </a:cubicBezTo>
                  <a:cubicBezTo>
                    <a:pt x="23183" y="43573"/>
                    <a:pt x="23090" y="43360"/>
                    <a:pt x="23066" y="43071"/>
                  </a:cubicBezTo>
                  <a:cubicBezTo>
                    <a:pt x="23030" y="42616"/>
                    <a:pt x="23094" y="42096"/>
                    <a:pt x="23066" y="41560"/>
                  </a:cubicBezTo>
                  <a:cubicBezTo>
                    <a:pt x="22840" y="41320"/>
                    <a:pt x="22750" y="40916"/>
                    <a:pt x="22625" y="40551"/>
                  </a:cubicBezTo>
                  <a:cubicBezTo>
                    <a:pt x="22664" y="40250"/>
                    <a:pt x="22716" y="40013"/>
                    <a:pt x="22647" y="39730"/>
                  </a:cubicBezTo>
                  <a:cubicBezTo>
                    <a:pt x="22607" y="39567"/>
                    <a:pt x="22487" y="39466"/>
                    <a:pt x="22471" y="39305"/>
                  </a:cubicBezTo>
                  <a:cubicBezTo>
                    <a:pt x="22426" y="38886"/>
                    <a:pt x="22680" y="38681"/>
                    <a:pt x="22802" y="38377"/>
                  </a:cubicBezTo>
                  <a:cubicBezTo>
                    <a:pt x="22910" y="38108"/>
                    <a:pt x="22972" y="37838"/>
                    <a:pt x="23066" y="37688"/>
                  </a:cubicBezTo>
                  <a:cubicBezTo>
                    <a:pt x="23186" y="37499"/>
                    <a:pt x="23409" y="37404"/>
                    <a:pt x="23552" y="37211"/>
                  </a:cubicBezTo>
                  <a:cubicBezTo>
                    <a:pt x="23652" y="37076"/>
                    <a:pt x="23698" y="36893"/>
                    <a:pt x="23795" y="36733"/>
                  </a:cubicBezTo>
                  <a:cubicBezTo>
                    <a:pt x="24044" y="36323"/>
                    <a:pt x="24413" y="35878"/>
                    <a:pt x="24765" y="35567"/>
                  </a:cubicBezTo>
                  <a:cubicBezTo>
                    <a:pt x="24944" y="35410"/>
                    <a:pt x="25137" y="35325"/>
                    <a:pt x="25295" y="35169"/>
                  </a:cubicBezTo>
                  <a:cubicBezTo>
                    <a:pt x="25455" y="35012"/>
                    <a:pt x="25587" y="34835"/>
                    <a:pt x="25737" y="34639"/>
                  </a:cubicBezTo>
                  <a:cubicBezTo>
                    <a:pt x="26003" y="34289"/>
                    <a:pt x="26346" y="33870"/>
                    <a:pt x="26510" y="33445"/>
                  </a:cubicBezTo>
                  <a:cubicBezTo>
                    <a:pt x="26561" y="33311"/>
                    <a:pt x="26554" y="33151"/>
                    <a:pt x="26597" y="33022"/>
                  </a:cubicBezTo>
                  <a:cubicBezTo>
                    <a:pt x="26741" y="32596"/>
                    <a:pt x="27053" y="32247"/>
                    <a:pt x="27173" y="31775"/>
                  </a:cubicBezTo>
                  <a:cubicBezTo>
                    <a:pt x="27194" y="31690"/>
                    <a:pt x="27194" y="31585"/>
                    <a:pt x="27215" y="31483"/>
                  </a:cubicBezTo>
                  <a:cubicBezTo>
                    <a:pt x="27280" y="31194"/>
                    <a:pt x="27442" y="30854"/>
                    <a:pt x="27215" y="30555"/>
                  </a:cubicBezTo>
                  <a:cubicBezTo>
                    <a:pt x="27190" y="30545"/>
                    <a:pt x="27165" y="30541"/>
                    <a:pt x="27140" y="30541"/>
                  </a:cubicBezTo>
                  <a:cubicBezTo>
                    <a:pt x="26962" y="30541"/>
                    <a:pt x="26790" y="30757"/>
                    <a:pt x="26554" y="30793"/>
                  </a:cubicBezTo>
                  <a:cubicBezTo>
                    <a:pt x="26268" y="30838"/>
                    <a:pt x="26007" y="30815"/>
                    <a:pt x="25782" y="30873"/>
                  </a:cubicBezTo>
                  <a:cubicBezTo>
                    <a:pt x="25648" y="30907"/>
                    <a:pt x="25545" y="31033"/>
                    <a:pt x="25428" y="31059"/>
                  </a:cubicBezTo>
                  <a:cubicBezTo>
                    <a:pt x="25412" y="31062"/>
                    <a:pt x="25395" y="31064"/>
                    <a:pt x="25376" y="31064"/>
                  </a:cubicBezTo>
                  <a:cubicBezTo>
                    <a:pt x="25328" y="31064"/>
                    <a:pt x="25273" y="31054"/>
                    <a:pt x="25220" y="31054"/>
                  </a:cubicBezTo>
                  <a:cubicBezTo>
                    <a:pt x="25201" y="31054"/>
                    <a:pt x="25182" y="31055"/>
                    <a:pt x="25164" y="31059"/>
                  </a:cubicBezTo>
                  <a:cubicBezTo>
                    <a:pt x="24994" y="31089"/>
                    <a:pt x="24853" y="31219"/>
                    <a:pt x="24738" y="31219"/>
                  </a:cubicBezTo>
                  <a:cubicBezTo>
                    <a:pt x="24733" y="31219"/>
                    <a:pt x="24727" y="31218"/>
                    <a:pt x="24722" y="31218"/>
                  </a:cubicBezTo>
                  <a:cubicBezTo>
                    <a:pt x="24438" y="31185"/>
                    <a:pt x="24273" y="30793"/>
                    <a:pt x="24104" y="30581"/>
                  </a:cubicBezTo>
                  <a:cubicBezTo>
                    <a:pt x="24130" y="30424"/>
                    <a:pt x="24229" y="30364"/>
                    <a:pt x="24192" y="30184"/>
                  </a:cubicBezTo>
                  <a:cubicBezTo>
                    <a:pt x="24164" y="30044"/>
                    <a:pt x="24001" y="30021"/>
                    <a:pt x="23883" y="29892"/>
                  </a:cubicBezTo>
                  <a:cubicBezTo>
                    <a:pt x="23683" y="29671"/>
                    <a:pt x="23508" y="29355"/>
                    <a:pt x="23265" y="29149"/>
                  </a:cubicBezTo>
                  <a:cubicBezTo>
                    <a:pt x="22995" y="28921"/>
                    <a:pt x="22625" y="28774"/>
                    <a:pt x="22493" y="28433"/>
                  </a:cubicBezTo>
                  <a:cubicBezTo>
                    <a:pt x="22403" y="28201"/>
                    <a:pt x="22402" y="27855"/>
                    <a:pt x="22273" y="27612"/>
                  </a:cubicBezTo>
                  <a:cubicBezTo>
                    <a:pt x="22114" y="27312"/>
                    <a:pt x="21730" y="27128"/>
                    <a:pt x="21654" y="26816"/>
                  </a:cubicBezTo>
                  <a:cubicBezTo>
                    <a:pt x="21575" y="26491"/>
                    <a:pt x="21647" y="26266"/>
                    <a:pt x="21588" y="25941"/>
                  </a:cubicBezTo>
                  <a:cubicBezTo>
                    <a:pt x="21501" y="25457"/>
                    <a:pt x="21064" y="25327"/>
                    <a:pt x="20926" y="24907"/>
                  </a:cubicBezTo>
                  <a:cubicBezTo>
                    <a:pt x="20888" y="24790"/>
                    <a:pt x="20894" y="24646"/>
                    <a:pt x="20860" y="24536"/>
                  </a:cubicBezTo>
                  <a:cubicBezTo>
                    <a:pt x="20767" y="24237"/>
                    <a:pt x="20575" y="23951"/>
                    <a:pt x="20441" y="23687"/>
                  </a:cubicBezTo>
                  <a:cubicBezTo>
                    <a:pt x="20293" y="23396"/>
                    <a:pt x="20155" y="23106"/>
                    <a:pt x="20065" y="22759"/>
                  </a:cubicBezTo>
                  <a:cubicBezTo>
                    <a:pt x="20155" y="22619"/>
                    <a:pt x="20348" y="22604"/>
                    <a:pt x="20529" y="22573"/>
                  </a:cubicBezTo>
                  <a:cubicBezTo>
                    <a:pt x="20874" y="22919"/>
                    <a:pt x="21192" y="23353"/>
                    <a:pt x="21412" y="23846"/>
                  </a:cubicBezTo>
                  <a:cubicBezTo>
                    <a:pt x="21466" y="23968"/>
                    <a:pt x="21480" y="24130"/>
                    <a:pt x="21544" y="24244"/>
                  </a:cubicBezTo>
                  <a:cubicBezTo>
                    <a:pt x="21640" y="24417"/>
                    <a:pt x="21813" y="24497"/>
                    <a:pt x="21897" y="24615"/>
                  </a:cubicBezTo>
                  <a:cubicBezTo>
                    <a:pt x="22008" y="24770"/>
                    <a:pt x="22119" y="24976"/>
                    <a:pt x="22162" y="25172"/>
                  </a:cubicBezTo>
                  <a:cubicBezTo>
                    <a:pt x="22188" y="25291"/>
                    <a:pt x="22157" y="25413"/>
                    <a:pt x="22184" y="25569"/>
                  </a:cubicBezTo>
                  <a:cubicBezTo>
                    <a:pt x="22285" y="26143"/>
                    <a:pt x="22804" y="26382"/>
                    <a:pt x="23066" y="26842"/>
                  </a:cubicBezTo>
                  <a:cubicBezTo>
                    <a:pt x="23145" y="26979"/>
                    <a:pt x="23175" y="27148"/>
                    <a:pt x="23244" y="27267"/>
                  </a:cubicBezTo>
                  <a:cubicBezTo>
                    <a:pt x="23381" y="27509"/>
                    <a:pt x="23606" y="27643"/>
                    <a:pt x="23663" y="27930"/>
                  </a:cubicBezTo>
                  <a:cubicBezTo>
                    <a:pt x="23648" y="28071"/>
                    <a:pt x="23477" y="28025"/>
                    <a:pt x="23486" y="28195"/>
                  </a:cubicBezTo>
                  <a:cubicBezTo>
                    <a:pt x="23554" y="28407"/>
                    <a:pt x="23743" y="28470"/>
                    <a:pt x="23839" y="28672"/>
                  </a:cubicBezTo>
                  <a:cubicBezTo>
                    <a:pt x="24027" y="29068"/>
                    <a:pt x="24053" y="29631"/>
                    <a:pt x="24214" y="30077"/>
                  </a:cubicBezTo>
                  <a:cubicBezTo>
                    <a:pt x="24289" y="30130"/>
                    <a:pt x="24362" y="30152"/>
                    <a:pt x="24435" y="30152"/>
                  </a:cubicBezTo>
                  <a:cubicBezTo>
                    <a:pt x="24694" y="30152"/>
                    <a:pt x="24942" y="29879"/>
                    <a:pt x="25207" y="29787"/>
                  </a:cubicBezTo>
                  <a:cubicBezTo>
                    <a:pt x="25315" y="29749"/>
                    <a:pt x="25430" y="29766"/>
                    <a:pt x="25538" y="29732"/>
                  </a:cubicBezTo>
                  <a:cubicBezTo>
                    <a:pt x="25676" y="29691"/>
                    <a:pt x="25811" y="29566"/>
                    <a:pt x="25958" y="29521"/>
                  </a:cubicBezTo>
                  <a:cubicBezTo>
                    <a:pt x="26030" y="29498"/>
                    <a:pt x="26113" y="29522"/>
                    <a:pt x="26179" y="29494"/>
                  </a:cubicBezTo>
                  <a:cubicBezTo>
                    <a:pt x="26341" y="29424"/>
                    <a:pt x="26454" y="29226"/>
                    <a:pt x="26642" y="29123"/>
                  </a:cubicBezTo>
                  <a:cubicBezTo>
                    <a:pt x="26934" y="28963"/>
                    <a:pt x="27279" y="28962"/>
                    <a:pt x="27481" y="28804"/>
                  </a:cubicBezTo>
                  <a:cubicBezTo>
                    <a:pt x="27674" y="28654"/>
                    <a:pt x="27675" y="28373"/>
                    <a:pt x="27834" y="28248"/>
                  </a:cubicBezTo>
                  <a:cubicBezTo>
                    <a:pt x="28077" y="28057"/>
                    <a:pt x="28357" y="28113"/>
                    <a:pt x="28650" y="27983"/>
                  </a:cubicBezTo>
                  <a:cubicBezTo>
                    <a:pt x="28799" y="27916"/>
                    <a:pt x="28886" y="27740"/>
                    <a:pt x="29025" y="27612"/>
                  </a:cubicBezTo>
                  <a:cubicBezTo>
                    <a:pt x="29140" y="27507"/>
                    <a:pt x="29280" y="27402"/>
                    <a:pt x="29400" y="27267"/>
                  </a:cubicBezTo>
                  <a:cubicBezTo>
                    <a:pt x="29514" y="27139"/>
                    <a:pt x="29713" y="27001"/>
                    <a:pt x="29754" y="26896"/>
                  </a:cubicBezTo>
                  <a:cubicBezTo>
                    <a:pt x="29776" y="26837"/>
                    <a:pt x="29767" y="26642"/>
                    <a:pt x="29798" y="26551"/>
                  </a:cubicBezTo>
                  <a:cubicBezTo>
                    <a:pt x="29839" y="26432"/>
                    <a:pt x="29975" y="26364"/>
                    <a:pt x="30063" y="26232"/>
                  </a:cubicBezTo>
                  <a:cubicBezTo>
                    <a:pt x="30153" y="26098"/>
                    <a:pt x="30450" y="25567"/>
                    <a:pt x="30439" y="25411"/>
                  </a:cubicBezTo>
                  <a:cubicBezTo>
                    <a:pt x="30426" y="25237"/>
                    <a:pt x="29990" y="24742"/>
                    <a:pt x="29886" y="24694"/>
                  </a:cubicBezTo>
                  <a:cubicBezTo>
                    <a:pt x="29720" y="24618"/>
                    <a:pt x="29577" y="24666"/>
                    <a:pt x="29466" y="24615"/>
                  </a:cubicBezTo>
                  <a:cubicBezTo>
                    <a:pt x="29309" y="24542"/>
                    <a:pt x="29177" y="24376"/>
                    <a:pt x="29092" y="24164"/>
                  </a:cubicBezTo>
                  <a:cubicBezTo>
                    <a:pt x="29009" y="23958"/>
                    <a:pt x="29087" y="23794"/>
                    <a:pt x="28849" y="23607"/>
                  </a:cubicBezTo>
                  <a:cubicBezTo>
                    <a:pt x="28490" y="23981"/>
                    <a:pt x="28245" y="24489"/>
                    <a:pt x="27575" y="24489"/>
                  </a:cubicBezTo>
                  <a:cubicBezTo>
                    <a:pt x="27479" y="24489"/>
                    <a:pt x="27375" y="24479"/>
                    <a:pt x="27260" y="24456"/>
                  </a:cubicBezTo>
                  <a:cubicBezTo>
                    <a:pt x="27060" y="24350"/>
                    <a:pt x="27146" y="23902"/>
                    <a:pt x="27062" y="23661"/>
                  </a:cubicBezTo>
                  <a:cubicBezTo>
                    <a:pt x="27030" y="23621"/>
                    <a:pt x="26989" y="23608"/>
                    <a:pt x="26945" y="23608"/>
                  </a:cubicBezTo>
                  <a:cubicBezTo>
                    <a:pt x="26873" y="23608"/>
                    <a:pt x="26792" y="23642"/>
                    <a:pt x="26731" y="23642"/>
                  </a:cubicBezTo>
                  <a:cubicBezTo>
                    <a:pt x="26714" y="23642"/>
                    <a:pt x="26699" y="23640"/>
                    <a:pt x="26686" y="23634"/>
                  </a:cubicBezTo>
                  <a:cubicBezTo>
                    <a:pt x="26550" y="23070"/>
                    <a:pt x="26095" y="22913"/>
                    <a:pt x="25847" y="22494"/>
                  </a:cubicBezTo>
                  <a:cubicBezTo>
                    <a:pt x="25772" y="22366"/>
                    <a:pt x="25587" y="22052"/>
                    <a:pt x="25605" y="21884"/>
                  </a:cubicBezTo>
                  <a:cubicBezTo>
                    <a:pt x="25631" y="21645"/>
                    <a:pt x="25909" y="21512"/>
                    <a:pt x="26087" y="21512"/>
                  </a:cubicBezTo>
                  <a:cubicBezTo>
                    <a:pt x="26088" y="21512"/>
                    <a:pt x="26089" y="21512"/>
                    <a:pt x="26090" y="21512"/>
                  </a:cubicBezTo>
                  <a:cubicBezTo>
                    <a:pt x="26599" y="21518"/>
                    <a:pt x="26659" y="22330"/>
                    <a:pt x="26995" y="22600"/>
                  </a:cubicBezTo>
                  <a:cubicBezTo>
                    <a:pt x="27132" y="22710"/>
                    <a:pt x="27309" y="22790"/>
                    <a:pt x="27503" y="22945"/>
                  </a:cubicBezTo>
                  <a:cubicBezTo>
                    <a:pt x="27724" y="23121"/>
                    <a:pt x="27988" y="23293"/>
                    <a:pt x="28295" y="23293"/>
                  </a:cubicBezTo>
                  <a:cubicBezTo>
                    <a:pt x="28367" y="23293"/>
                    <a:pt x="28441" y="23284"/>
                    <a:pt x="28518" y="23262"/>
                  </a:cubicBezTo>
                  <a:cubicBezTo>
                    <a:pt x="28684" y="23217"/>
                    <a:pt x="28791" y="23067"/>
                    <a:pt x="28951" y="23067"/>
                  </a:cubicBezTo>
                  <a:cubicBezTo>
                    <a:pt x="28975" y="23067"/>
                    <a:pt x="28999" y="23070"/>
                    <a:pt x="29025" y="23077"/>
                  </a:cubicBezTo>
                  <a:cubicBezTo>
                    <a:pt x="29197" y="23125"/>
                    <a:pt x="29237" y="23472"/>
                    <a:pt x="29335" y="23580"/>
                  </a:cubicBezTo>
                  <a:cubicBezTo>
                    <a:pt x="29493" y="23758"/>
                    <a:pt x="29869" y="23838"/>
                    <a:pt x="30151" y="23873"/>
                  </a:cubicBezTo>
                  <a:cubicBezTo>
                    <a:pt x="30374" y="23900"/>
                    <a:pt x="30642" y="23951"/>
                    <a:pt x="30857" y="23978"/>
                  </a:cubicBezTo>
                  <a:cubicBezTo>
                    <a:pt x="30934" y="23989"/>
                    <a:pt x="31010" y="23993"/>
                    <a:pt x="31084" y="23993"/>
                  </a:cubicBezTo>
                  <a:cubicBezTo>
                    <a:pt x="31338" y="23993"/>
                    <a:pt x="31579" y="23945"/>
                    <a:pt x="31784" y="23925"/>
                  </a:cubicBezTo>
                  <a:cubicBezTo>
                    <a:pt x="31828" y="23921"/>
                    <a:pt x="31878" y="23919"/>
                    <a:pt x="31931" y="23919"/>
                  </a:cubicBezTo>
                  <a:cubicBezTo>
                    <a:pt x="32076" y="23919"/>
                    <a:pt x="32241" y="23931"/>
                    <a:pt x="32377" y="23931"/>
                  </a:cubicBezTo>
                  <a:cubicBezTo>
                    <a:pt x="32427" y="23931"/>
                    <a:pt x="32473" y="23929"/>
                    <a:pt x="32513" y="23925"/>
                  </a:cubicBezTo>
                  <a:cubicBezTo>
                    <a:pt x="32584" y="23918"/>
                    <a:pt x="32678" y="23871"/>
                    <a:pt x="32756" y="23871"/>
                  </a:cubicBezTo>
                  <a:cubicBezTo>
                    <a:pt x="32764" y="23871"/>
                    <a:pt x="32771" y="23872"/>
                    <a:pt x="32778" y="23873"/>
                  </a:cubicBezTo>
                  <a:cubicBezTo>
                    <a:pt x="33072" y="23909"/>
                    <a:pt x="33226" y="24331"/>
                    <a:pt x="33395" y="24508"/>
                  </a:cubicBezTo>
                  <a:cubicBezTo>
                    <a:pt x="33691" y="24818"/>
                    <a:pt x="34080" y="24962"/>
                    <a:pt x="34235" y="25224"/>
                  </a:cubicBezTo>
                  <a:cubicBezTo>
                    <a:pt x="34050" y="25663"/>
                    <a:pt x="34682" y="26153"/>
                    <a:pt x="34918" y="26153"/>
                  </a:cubicBezTo>
                  <a:cubicBezTo>
                    <a:pt x="35162" y="26153"/>
                    <a:pt x="35257" y="25895"/>
                    <a:pt x="35469" y="25835"/>
                  </a:cubicBezTo>
                  <a:cubicBezTo>
                    <a:pt x="35701" y="25968"/>
                    <a:pt x="35628" y="26181"/>
                    <a:pt x="35646" y="26525"/>
                  </a:cubicBezTo>
                  <a:cubicBezTo>
                    <a:pt x="35660" y="26758"/>
                    <a:pt x="35744" y="27130"/>
                    <a:pt x="35823" y="27426"/>
                  </a:cubicBezTo>
                  <a:cubicBezTo>
                    <a:pt x="35897" y="27706"/>
                    <a:pt x="35965" y="28022"/>
                    <a:pt x="36044" y="28274"/>
                  </a:cubicBezTo>
                  <a:cubicBezTo>
                    <a:pt x="36136" y="28573"/>
                    <a:pt x="36326" y="28861"/>
                    <a:pt x="36463" y="29149"/>
                  </a:cubicBezTo>
                  <a:cubicBezTo>
                    <a:pt x="36624" y="29487"/>
                    <a:pt x="36659" y="29860"/>
                    <a:pt x="36772" y="30157"/>
                  </a:cubicBezTo>
                  <a:cubicBezTo>
                    <a:pt x="36871" y="30415"/>
                    <a:pt x="37070" y="30607"/>
                    <a:pt x="37169" y="30820"/>
                  </a:cubicBezTo>
                  <a:cubicBezTo>
                    <a:pt x="37375" y="31267"/>
                    <a:pt x="37493" y="32310"/>
                    <a:pt x="37935" y="32310"/>
                  </a:cubicBezTo>
                  <a:cubicBezTo>
                    <a:pt x="37951" y="32310"/>
                    <a:pt x="37968" y="32309"/>
                    <a:pt x="37986" y="32306"/>
                  </a:cubicBezTo>
                  <a:cubicBezTo>
                    <a:pt x="38093" y="32286"/>
                    <a:pt x="38117" y="32173"/>
                    <a:pt x="38228" y="32013"/>
                  </a:cubicBezTo>
                  <a:cubicBezTo>
                    <a:pt x="38297" y="31915"/>
                    <a:pt x="38419" y="31836"/>
                    <a:pt x="38495" y="31721"/>
                  </a:cubicBezTo>
                  <a:cubicBezTo>
                    <a:pt x="38540" y="31650"/>
                    <a:pt x="38564" y="31509"/>
                    <a:pt x="38626" y="31404"/>
                  </a:cubicBezTo>
                  <a:cubicBezTo>
                    <a:pt x="38695" y="31286"/>
                    <a:pt x="38784" y="31234"/>
                    <a:pt x="38803" y="31138"/>
                  </a:cubicBezTo>
                  <a:cubicBezTo>
                    <a:pt x="38838" y="30958"/>
                    <a:pt x="38766" y="30777"/>
                    <a:pt x="38780" y="30608"/>
                  </a:cubicBezTo>
                  <a:cubicBezTo>
                    <a:pt x="38798" y="30411"/>
                    <a:pt x="38916" y="30241"/>
                    <a:pt x="38935" y="30050"/>
                  </a:cubicBezTo>
                  <a:cubicBezTo>
                    <a:pt x="38977" y="29632"/>
                    <a:pt x="38793" y="29298"/>
                    <a:pt x="38803" y="28858"/>
                  </a:cubicBezTo>
                  <a:cubicBezTo>
                    <a:pt x="38964" y="28485"/>
                    <a:pt x="39317" y="28462"/>
                    <a:pt x="39553" y="28195"/>
                  </a:cubicBezTo>
                  <a:cubicBezTo>
                    <a:pt x="39641" y="28095"/>
                    <a:pt x="39667" y="27928"/>
                    <a:pt x="39752" y="27824"/>
                  </a:cubicBezTo>
                  <a:cubicBezTo>
                    <a:pt x="39852" y="27698"/>
                    <a:pt x="40015" y="27614"/>
                    <a:pt x="40126" y="27479"/>
                  </a:cubicBezTo>
                  <a:cubicBezTo>
                    <a:pt x="40357" y="27202"/>
                    <a:pt x="40511" y="26855"/>
                    <a:pt x="40722" y="26683"/>
                  </a:cubicBezTo>
                  <a:cubicBezTo>
                    <a:pt x="40889" y="26548"/>
                    <a:pt x="41139" y="26545"/>
                    <a:pt x="41208" y="26259"/>
                  </a:cubicBezTo>
                  <a:cubicBezTo>
                    <a:pt x="41156" y="25623"/>
                    <a:pt x="41516" y="25766"/>
                    <a:pt x="41958" y="25729"/>
                  </a:cubicBezTo>
                  <a:cubicBezTo>
                    <a:pt x="42089" y="25718"/>
                    <a:pt x="42419" y="25649"/>
                    <a:pt x="42555" y="25596"/>
                  </a:cubicBezTo>
                  <a:cubicBezTo>
                    <a:pt x="42676" y="25548"/>
                    <a:pt x="42811" y="25355"/>
                    <a:pt x="42930" y="25355"/>
                  </a:cubicBezTo>
                  <a:cubicBezTo>
                    <a:pt x="42937" y="25355"/>
                    <a:pt x="42944" y="25356"/>
                    <a:pt x="42951" y="25357"/>
                  </a:cubicBezTo>
                  <a:cubicBezTo>
                    <a:pt x="43081" y="25384"/>
                    <a:pt x="43109" y="25654"/>
                    <a:pt x="43194" y="25862"/>
                  </a:cubicBezTo>
                  <a:cubicBezTo>
                    <a:pt x="43250" y="25996"/>
                    <a:pt x="43382" y="26198"/>
                    <a:pt x="43503" y="26339"/>
                  </a:cubicBezTo>
                  <a:cubicBezTo>
                    <a:pt x="43630" y="26485"/>
                    <a:pt x="43822" y="26566"/>
                    <a:pt x="43922" y="26710"/>
                  </a:cubicBezTo>
                  <a:cubicBezTo>
                    <a:pt x="43974" y="26785"/>
                    <a:pt x="43992" y="26927"/>
                    <a:pt x="44055" y="27028"/>
                  </a:cubicBezTo>
                  <a:cubicBezTo>
                    <a:pt x="44212" y="27278"/>
                    <a:pt x="44422" y="27415"/>
                    <a:pt x="44430" y="27770"/>
                  </a:cubicBezTo>
                  <a:cubicBezTo>
                    <a:pt x="44434" y="27948"/>
                    <a:pt x="44337" y="28111"/>
                    <a:pt x="44365" y="28274"/>
                  </a:cubicBezTo>
                  <a:cubicBezTo>
                    <a:pt x="44393" y="28452"/>
                    <a:pt x="44587" y="28593"/>
                    <a:pt x="44735" y="28593"/>
                  </a:cubicBezTo>
                  <a:cubicBezTo>
                    <a:pt x="44737" y="28593"/>
                    <a:pt x="44738" y="28593"/>
                    <a:pt x="44739" y="28593"/>
                  </a:cubicBezTo>
                  <a:cubicBezTo>
                    <a:pt x="45020" y="28587"/>
                    <a:pt x="45234" y="28087"/>
                    <a:pt x="45448" y="28087"/>
                  </a:cubicBezTo>
                  <a:cubicBezTo>
                    <a:pt x="45455" y="28087"/>
                    <a:pt x="45461" y="28087"/>
                    <a:pt x="45467" y="28088"/>
                  </a:cubicBezTo>
                  <a:cubicBezTo>
                    <a:pt x="45675" y="28119"/>
                    <a:pt x="45776" y="28710"/>
                    <a:pt x="45866" y="29016"/>
                  </a:cubicBezTo>
                  <a:cubicBezTo>
                    <a:pt x="45922" y="29215"/>
                    <a:pt x="45983" y="29368"/>
                    <a:pt x="46041" y="29521"/>
                  </a:cubicBezTo>
                  <a:cubicBezTo>
                    <a:pt x="46100" y="29676"/>
                    <a:pt x="46203" y="29828"/>
                    <a:pt x="46239" y="29998"/>
                  </a:cubicBezTo>
                  <a:cubicBezTo>
                    <a:pt x="46279" y="30182"/>
                    <a:pt x="46239" y="30431"/>
                    <a:pt x="46263" y="30634"/>
                  </a:cubicBezTo>
                  <a:cubicBezTo>
                    <a:pt x="46274" y="30744"/>
                    <a:pt x="46326" y="30835"/>
                    <a:pt x="46328" y="30926"/>
                  </a:cubicBezTo>
                  <a:cubicBezTo>
                    <a:pt x="46340" y="31345"/>
                    <a:pt x="46224" y="31763"/>
                    <a:pt x="46239" y="32120"/>
                  </a:cubicBezTo>
                  <a:cubicBezTo>
                    <a:pt x="46251" y="32372"/>
                    <a:pt x="46527" y="32474"/>
                    <a:pt x="46681" y="32650"/>
                  </a:cubicBezTo>
                  <a:cubicBezTo>
                    <a:pt x="46865" y="32857"/>
                    <a:pt x="47105" y="33250"/>
                    <a:pt x="47167" y="33498"/>
                  </a:cubicBezTo>
                  <a:cubicBezTo>
                    <a:pt x="47239" y="33787"/>
                    <a:pt x="47222" y="34056"/>
                    <a:pt x="47299" y="34295"/>
                  </a:cubicBezTo>
                  <a:cubicBezTo>
                    <a:pt x="47332" y="34395"/>
                    <a:pt x="47418" y="34502"/>
                    <a:pt x="47476" y="34612"/>
                  </a:cubicBezTo>
                  <a:cubicBezTo>
                    <a:pt x="47673" y="34988"/>
                    <a:pt x="47813" y="35183"/>
                    <a:pt x="48116" y="35408"/>
                  </a:cubicBezTo>
                  <a:cubicBezTo>
                    <a:pt x="48295" y="35540"/>
                    <a:pt x="48479" y="35706"/>
                    <a:pt x="48690" y="35753"/>
                  </a:cubicBezTo>
                  <a:cubicBezTo>
                    <a:pt x="48912" y="35407"/>
                    <a:pt x="48543" y="35164"/>
                    <a:pt x="48469" y="34825"/>
                  </a:cubicBezTo>
                  <a:cubicBezTo>
                    <a:pt x="48405" y="34530"/>
                    <a:pt x="48498" y="34202"/>
                    <a:pt x="48403" y="33923"/>
                  </a:cubicBezTo>
                  <a:cubicBezTo>
                    <a:pt x="48320" y="33683"/>
                    <a:pt x="47908" y="33249"/>
                    <a:pt x="47674" y="33048"/>
                  </a:cubicBezTo>
                  <a:cubicBezTo>
                    <a:pt x="47557" y="32946"/>
                    <a:pt x="47380" y="32922"/>
                    <a:pt x="47277" y="32808"/>
                  </a:cubicBezTo>
                  <a:cubicBezTo>
                    <a:pt x="47120" y="32637"/>
                    <a:pt x="47099" y="32287"/>
                    <a:pt x="46946" y="31987"/>
                  </a:cubicBezTo>
                  <a:cubicBezTo>
                    <a:pt x="46853" y="31805"/>
                    <a:pt x="46668" y="31661"/>
                    <a:pt x="46637" y="31483"/>
                  </a:cubicBezTo>
                  <a:cubicBezTo>
                    <a:pt x="46563" y="31047"/>
                    <a:pt x="46787" y="30764"/>
                    <a:pt x="46836" y="30395"/>
                  </a:cubicBezTo>
                  <a:cubicBezTo>
                    <a:pt x="46885" y="30021"/>
                    <a:pt x="46817" y="29795"/>
                    <a:pt x="47012" y="29787"/>
                  </a:cubicBezTo>
                  <a:cubicBezTo>
                    <a:pt x="47013" y="29786"/>
                    <a:pt x="47015" y="29786"/>
                    <a:pt x="47016" y="29786"/>
                  </a:cubicBezTo>
                  <a:cubicBezTo>
                    <a:pt x="47134" y="29786"/>
                    <a:pt x="47226" y="30054"/>
                    <a:pt x="47343" y="30131"/>
                  </a:cubicBezTo>
                  <a:cubicBezTo>
                    <a:pt x="47532" y="30255"/>
                    <a:pt x="47763" y="30292"/>
                    <a:pt x="47917" y="30475"/>
                  </a:cubicBezTo>
                  <a:cubicBezTo>
                    <a:pt x="48041" y="30622"/>
                    <a:pt x="48109" y="30873"/>
                    <a:pt x="48270" y="31033"/>
                  </a:cubicBezTo>
                  <a:cubicBezTo>
                    <a:pt x="48467" y="31226"/>
                    <a:pt x="48784" y="31320"/>
                    <a:pt x="48844" y="31510"/>
                  </a:cubicBezTo>
                  <a:cubicBezTo>
                    <a:pt x="48888" y="31648"/>
                    <a:pt x="48795" y="31948"/>
                    <a:pt x="48955" y="32013"/>
                  </a:cubicBezTo>
                  <a:cubicBezTo>
                    <a:pt x="49352" y="31969"/>
                    <a:pt x="49469" y="31441"/>
                    <a:pt x="49705" y="31271"/>
                  </a:cubicBezTo>
                  <a:cubicBezTo>
                    <a:pt x="50015" y="31047"/>
                    <a:pt x="50411" y="30961"/>
                    <a:pt x="50566" y="30555"/>
                  </a:cubicBezTo>
                  <a:cubicBezTo>
                    <a:pt x="50674" y="28953"/>
                    <a:pt x="50016" y="28560"/>
                    <a:pt x="49397" y="27903"/>
                  </a:cubicBezTo>
                  <a:cubicBezTo>
                    <a:pt x="49230" y="27728"/>
                    <a:pt x="48743" y="27130"/>
                    <a:pt x="48756" y="26842"/>
                  </a:cubicBezTo>
                  <a:cubicBezTo>
                    <a:pt x="48773" y="26458"/>
                    <a:pt x="49436" y="25755"/>
                    <a:pt x="49727" y="25729"/>
                  </a:cubicBezTo>
                  <a:cubicBezTo>
                    <a:pt x="49742" y="25728"/>
                    <a:pt x="49756" y="25727"/>
                    <a:pt x="49770" y="25727"/>
                  </a:cubicBezTo>
                  <a:cubicBezTo>
                    <a:pt x="50083" y="25727"/>
                    <a:pt x="50345" y="26042"/>
                    <a:pt x="50301" y="26365"/>
                  </a:cubicBezTo>
                  <a:cubicBezTo>
                    <a:pt x="50274" y="26556"/>
                    <a:pt x="49930" y="26685"/>
                    <a:pt x="49947" y="27001"/>
                  </a:cubicBezTo>
                  <a:cubicBezTo>
                    <a:pt x="49961" y="27264"/>
                    <a:pt x="50204" y="27375"/>
                    <a:pt x="50340" y="27375"/>
                  </a:cubicBezTo>
                  <a:cubicBezTo>
                    <a:pt x="50350" y="27375"/>
                    <a:pt x="50359" y="27374"/>
                    <a:pt x="50367" y="27373"/>
                  </a:cubicBezTo>
                  <a:cubicBezTo>
                    <a:pt x="50545" y="27350"/>
                    <a:pt x="50793" y="27015"/>
                    <a:pt x="50765" y="26683"/>
                  </a:cubicBezTo>
                  <a:cubicBezTo>
                    <a:pt x="50746" y="26467"/>
                    <a:pt x="50510" y="26339"/>
                    <a:pt x="50522" y="26126"/>
                  </a:cubicBezTo>
                  <a:cubicBezTo>
                    <a:pt x="50544" y="25696"/>
                    <a:pt x="51067" y="25769"/>
                    <a:pt x="51360" y="25649"/>
                  </a:cubicBezTo>
                  <a:cubicBezTo>
                    <a:pt x="51477" y="25601"/>
                    <a:pt x="51582" y="25435"/>
                    <a:pt x="51713" y="25384"/>
                  </a:cubicBezTo>
                  <a:cubicBezTo>
                    <a:pt x="52218" y="25188"/>
                    <a:pt x="52773" y="25069"/>
                    <a:pt x="53192" y="24668"/>
                  </a:cubicBezTo>
                  <a:cubicBezTo>
                    <a:pt x="53658" y="24221"/>
                    <a:pt x="53821" y="23579"/>
                    <a:pt x="53965" y="22759"/>
                  </a:cubicBezTo>
                  <a:cubicBezTo>
                    <a:pt x="54276" y="22587"/>
                    <a:pt x="54118" y="22155"/>
                    <a:pt x="54163" y="21699"/>
                  </a:cubicBezTo>
                  <a:cubicBezTo>
                    <a:pt x="54109" y="21508"/>
                    <a:pt x="53864" y="21544"/>
                    <a:pt x="53809" y="21354"/>
                  </a:cubicBezTo>
                  <a:cubicBezTo>
                    <a:pt x="53799" y="21216"/>
                    <a:pt x="53873" y="21181"/>
                    <a:pt x="53854" y="21035"/>
                  </a:cubicBezTo>
                  <a:cubicBezTo>
                    <a:pt x="53741" y="20920"/>
                    <a:pt x="53758" y="20707"/>
                    <a:pt x="53656" y="20531"/>
                  </a:cubicBezTo>
                  <a:cubicBezTo>
                    <a:pt x="53614" y="20460"/>
                    <a:pt x="53462" y="20383"/>
                    <a:pt x="53368" y="20266"/>
                  </a:cubicBezTo>
                  <a:cubicBezTo>
                    <a:pt x="53152" y="19995"/>
                    <a:pt x="52948" y="19608"/>
                    <a:pt x="52795" y="19470"/>
                  </a:cubicBezTo>
                  <a:cubicBezTo>
                    <a:pt x="52612" y="19308"/>
                    <a:pt x="52374" y="19265"/>
                    <a:pt x="52375" y="19020"/>
                  </a:cubicBezTo>
                  <a:cubicBezTo>
                    <a:pt x="52377" y="18596"/>
                    <a:pt x="52971" y="18360"/>
                    <a:pt x="53081" y="18039"/>
                  </a:cubicBezTo>
                  <a:cubicBezTo>
                    <a:pt x="52926" y="17928"/>
                    <a:pt x="52728" y="17796"/>
                    <a:pt x="52489" y="17796"/>
                  </a:cubicBezTo>
                  <a:cubicBezTo>
                    <a:pt x="52466" y="17796"/>
                    <a:pt x="52443" y="17798"/>
                    <a:pt x="52419" y="17800"/>
                  </a:cubicBezTo>
                  <a:cubicBezTo>
                    <a:pt x="52267" y="17816"/>
                    <a:pt x="52163" y="18013"/>
                    <a:pt x="52014" y="18013"/>
                  </a:cubicBezTo>
                  <a:cubicBezTo>
                    <a:pt x="52009" y="18013"/>
                    <a:pt x="52005" y="18013"/>
                    <a:pt x="52000" y="18012"/>
                  </a:cubicBezTo>
                  <a:cubicBezTo>
                    <a:pt x="51811" y="17997"/>
                    <a:pt x="51787" y="17716"/>
                    <a:pt x="51580" y="17614"/>
                  </a:cubicBezTo>
                  <a:cubicBezTo>
                    <a:pt x="51352" y="17502"/>
                    <a:pt x="51069" y="17562"/>
                    <a:pt x="51096" y="17269"/>
                  </a:cubicBezTo>
                  <a:cubicBezTo>
                    <a:pt x="51110" y="17111"/>
                    <a:pt x="51328" y="17089"/>
                    <a:pt x="51448" y="16979"/>
                  </a:cubicBezTo>
                  <a:cubicBezTo>
                    <a:pt x="51621" y="16819"/>
                    <a:pt x="51815" y="16287"/>
                    <a:pt x="52103" y="16287"/>
                  </a:cubicBezTo>
                  <a:cubicBezTo>
                    <a:pt x="52113" y="16287"/>
                    <a:pt x="52123" y="16287"/>
                    <a:pt x="52133" y="16289"/>
                  </a:cubicBezTo>
                  <a:cubicBezTo>
                    <a:pt x="52530" y="16338"/>
                    <a:pt x="52140" y="16906"/>
                    <a:pt x="52464" y="17137"/>
                  </a:cubicBezTo>
                  <a:cubicBezTo>
                    <a:pt x="52684" y="17086"/>
                    <a:pt x="52757" y="16848"/>
                    <a:pt x="52994" y="16793"/>
                  </a:cubicBezTo>
                  <a:cubicBezTo>
                    <a:pt x="53053" y="16779"/>
                    <a:pt x="53115" y="16772"/>
                    <a:pt x="53178" y="16772"/>
                  </a:cubicBezTo>
                  <a:cubicBezTo>
                    <a:pt x="53452" y="16772"/>
                    <a:pt x="53732" y="16905"/>
                    <a:pt x="53809" y="17137"/>
                  </a:cubicBezTo>
                  <a:cubicBezTo>
                    <a:pt x="53880" y="17349"/>
                    <a:pt x="53829" y="17583"/>
                    <a:pt x="54008" y="17694"/>
                  </a:cubicBezTo>
                  <a:cubicBezTo>
                    <a:pt x="54283" y="17863"/>
                    <a:pt x="54516" y="17716"/>
                    <a:pt x="54648" y="17986"/>
                  </a:cubicBezTo>
                  <a:cubicBezTo>
                    <a:pt x="54696" y="18082"/>
                    <a:pt x="54680" y="18218"/>
                    <a:pt x="54716" y="18304"/>
                  </a:cubicBezTo>
                  <a:cubicBezTo>
                    <a:pt x="54782" y="18467"/>
                    <a:pt x="54913" y="18554"/>
                    <a:pt x="54957" y="18754"/>
                  </a:cubicBezTo>
                  <a:cubicBezTo>
                    <a:pt x="55016" y="19016"/>
                    <a:pt x="54931" y="19299"/>
                    <a:pt x="55178" y="19391"/>
                  </a:cubicBezTo>
                  <a:cubicBezTo>
                    <a:pt x="55207" y="19402"/>
                    <a:pt x="55241" y="19407"/>
                    <a:pt x="55278" y="19407"/>
                  </a:cubicBezTo>
                  <a:cubicBezTo>
                    <a:pt x="55572" y="19407"/>
                    <a:pt x="56068" y="19093"/>
                    <a:pt x="56084" y="18860"/>
                  </a:cubicBezTo>
                  <a:cubicBezTo>
                    <a:pt x="56096" y="18660"/>
                    <a:pt x="55919" y="18307"/>
                    <a:pt x="55797" y="18119"/>
                  </a:cubicBezTo>
                  <a:cubicBezTo>
                    <a:pt x="55609" y="17831"/>
                    <a:pt x="55265" y="17481"/>
                    <a:pt x="55067" y="17323"/>
                  </a:cubicBezTo>
                  <a:cubicBezTo>
                    <a:pt x="54924" y="17208"/>
                    <a:pt x="54635" y="17158"/>
                    <a:pt x="54627" y="16898"/>
                  </a:cubicBezTo>
                  <a:cubicBezTo>
                    <a:pt x="54617" y="16619"/>
                    <a:pt x="54942" y="16570"/>
                    <a:pt x="55002" y="16289"/>
                  </a:cubicBezTo>
                  <a:cubicBezTo>
                    <a:pt x="55040" y="16109"/>
                    <a:pt x="54971" y="16019"/>
                    <a:pt x="54957" y="15758"/>
                  </a:cubicBezTo>
                  <a:cubicBezTo>
                    <a:pt x="55121" y="15518"/>
                    <a:pt x="55171" y="15217"/>
                    <a:pt x="55443" y="15202"/>
                  </a:cubicBezTo>
                  <a:cubicBezTo>
                    <a:pt x="55448" y="15201"/>
                    <a:pt x="55453" y="15201"/>
                    <a:pt x="55458" y="15201"/>
                  </a:cubicBezTo>
                  <a:cubicBezTo>
                    <a:pt x="55622" y="15201"/>
                    <a:pt x="55702" y="15361"/>
                    <a:pt x="55871" y="15361"/>
                  </a:cubicBezTo>
                  <a:cubicBezTo>
                    <a:pt x="55875" y="15361"/>
                    <a:pt x="55879" y="15361"/>
                    <a:pt x="55884" y="15361"/>
                  </a:cubicBezTo>
                  <a:cubicBezTo>
                    <a:pt x="56084" y="15350"/>
                    <a:pt x="56373" y="15069"/>
                    <a:pt x="56458" y="14830"/>
                  </a:cubicBezTo>
                  <a:cubicBezTo>
                    <a:pt x="56505" y="14700"/>
                    <a:pt x="56516" y="14467"/>
                    <a:pt x="56568" y="14274"/>
                  </a:cubicBezTo>
                  <a:cubicBezTo>
                    <a:pt x="56615" y="14102"/>
                    <a:pt x="56706" y="13924"/>
                    <a:pt x="56723" y="13769"/>
                  </a:cubicBezTo>
                  <a:cubicBezTo>
                    <a:pt x="56740" y="13614"/>
                    <a:pt x="56699" y="13448"/>
                    <a:pt x="56701" y="13266"/>
                  </a:cubicBezTo>
                  <a:cubicBezTo>
                    <a:pt x="56704" y="12995"/>
                    <a:pt x="56798" y="12708"/>
                    <a:pt x="56789" y="12550"/>
                  </a:cubicBezTo>
                  <a:cubicBezTo>
                    <a:pt x="56777" y="12303"/>
                    <a:pt x="56582" y="11988"/>
                    <a:pt x="56436" y="11755"/>
                  </a:cubicBezTo>
                  <a:cubicBezTo>
                    <a:pt x="56367" y="11644"/>
                    <a:pt x="55937" y="11138"/>
                    <a:pt x="56215" y="11012"/>
                  </a:cubicBezTo>
                  <a:cubicBezTo>
                    <a:pt x="56229" y="11005"/>
                    <a:pt x="56244" y="11002"/>
                    <a:pt x="56259" y="11002"/>
                  </a:cubicBezTo>
                  <a:cubicBezTo>
                    <a:pt x="56402" y="11002"/>
                    <a:pt x="56598" y="11253"/>
                    <a:pt x="56657" y="11330"/>
                  </a:cubicBezTo>
                  <a:cubicBezTo>
                    <a:pt x="56800" y="11519"/>
                    <a:pt x="56894" y="11675"/>
                    <a:pt x="56988" y="11807"/>
                  </a:cubicBezTo>
                  <a:cubicBezTo>
                    <a:pt x="57241" y="12161"/>
                    <a:pt x="57319" y="12579"/>
                    <a:pt x="57672" y="12735"/>
                  </a:cubicBezTo>
                  <a:cubicBezTo>
                    <a:pt x="57764" y="12617"/>
                    <a:pt x="57680" y="12499"/>
                    <a:pt x="57716" y="12338"/>
                  </a:cubicBezTo>
                  <a:cubicBezTo>
                    <a:pt x="57741" y="12226"/>
                    <a:pt x="57839" y="12172"/>
                    <a:pt x="57827" y="12045"/>
                  </a:cubicBezTo>
                  <a:cubicBezTo>
                    <a:pt x="57813" y="11910"/>
                    <a:pt x="57507" y="11623"/>
                    <a:pt x="57407" y="11515"/>
                  </a:cubicBezTo>
                  <a:cubicBezTo>
                    <a:pt x="57229" y="11324"/>
                    <a:pt x="57032" y="11204"/>
                    <a:pt x="56899" y="11065"/>
                  </a:cubicBezTo>
                  <a:cubicBezTo>
                    <a:pt x="56533" y="10679"/>
                    <a:pt x="56354" y="10193"/>
                    <a:pt x="55973" y="10057"/>
                  </a:cubicBezTo>
                  <a:cubicBezTo>
                    <a:pt x="55772" y="10136"/>
                    <a:pt x="55873" y="10310"/>
                    <a:pt x="55664" y="10322"/>
                  </a:cubicBezTo>
                  <a:cubicBezTo>
                    <a:pt x="55662" y="10322"/>
                    <a:pt x="55660" y="10322"/>
                    <a:pt x="55658" y="10322"/>
                  </a:cubicBezTo>
                  <a:cubicBezTo>
                    <a:pt x="55545" y="10322"/>
                    <a:pt x="55323" y="10143"/>
                    <a:pt x="55178" y="10057"/>
                  </a:cubicBezTo>
                  <a:cubicBezTo>
                    <a:pt x="55028" y="9969"/>
                    <a:pt x="54885" y="9818"/>
                    <a:pt x="54692" y="9818"/>
                  </a:cubicBezTo>
                  <a:cubicBezTo>
                    <a:pt x="54685" y="9818"/>
                    <a:pt x="54678" y="9818"/>
                    <a:pt x="54670" y="9819"/>
                  </a:cubicBezTo>
                  <a:cubicBezTo>
                    <a:pt x="54569" y="9824"/>
                    <a:pt x="54385" y="10004"/>
                    <a:pt x="54252" y="10004"/>
                  </a:cubicBezTo>
                  <a:cubicBezTo>
                    <a:pt x="54252" y="10004"/>
                    <a:pt x="54251" y="10004"/>
                    <a:pt x="54251" y="10004"/>
                  </a:cubicBezTo>
                  <a:cubicBezTo>
                    <a:pt x="54028" y="10003"/>
                    <a:pt x="53712" y="9637"/>
                    <a:pt x="53523" y="9606"/>
                  </a:cubicBezTo>
                  <a:cubicBezTo>
                    <a:pt x="53510" y="9604"/>
                    <a:pt x="53498" y="9603"/>
                    <a:pt x="53487" y="9603"/>
                  </a:cubicBezTo>
                  <a:cubicBezTo>
                    <a:pt x="53416" y="9603"/>
                    <a:pt x="53375" y="9639"/>
                    <a:pt x="53320" y="9639"/>
                  </a:cubicBezTo>
                  <a:cubicBezTo>
                    <a:pt x="53308" y="9639"/>
                    <a:pt x="53295" y="9637"/>
                    <a:pt x="53280" y="9633"/>
                  </a:cubicBezTo>
                  <a:cubicBezTo>
                    <a:pt x="52911" y="9511"/>
                    <a:pt x="53328" y="9059"/>
                    <a:pt x="53368" y="8943"/>
                  </a:cubicBezTo>
                  <a:cubicBezTo>
                    <a:pt x="53412" y="8816"/>
                    <a:pt x="53408" y="8654"/>
                    <a:pt x="53435" y="8572"/>
                  </a:cubicBezTo>
                  <a:cubicBezTo>
                    <a:pt x="53467" y="8474"/>
                    <a:pt x="53568" y="8354"/>
                    <a:pt x="53611" y="8201"/>
                  </a:cubicBezTo>
                  <a:cubicBezTo>
                    <a:pt x="53641" y="8093"/>
                    <a:pt x="53622" y="7959"/>
                    <a:pt x="53656" y="7856"/>
                  </a:cubicBezTo>
                  <a:cubicBezTo>
                    <a:pt x="53754" y="7552"/>
                    <a:pt x="53992" y="7472"/>
                    <a:pt x="54286" y="7472"/>
                  </a:cubicBezTo>
                  <a:cubicBezTo>
                    <a:pt x="54604" y="7472"/>
                    <a:pt x="54987" y="7565"/>
                    <a:pt x="55332" y="7565"/>
                  </a:cubicBezTo>
                  <a:cubicBezTo>
                    <a:pt x="55432" y="7565"/>
                    <a:pt x="55529" y="7557"/>
                    <a:pt x="55619" y="7537"/>
                  </a:cubicBezTo>
                  <a:cubicBezTo>
                    <a:pt x="55743" y="7511"/>
                    <a:pt x="55881" y="7357"/>
                    <a:pt x="56038" y="7352"/>
                  </a:cubicBezTo>
                  <a:cubicBezTo>
                    <a:pt x="56043" y="7352"/>
                    <a:pt x="56048" y="7352"/>
                    <a:pt x="56053" y="7352"/>
                  </a:cubicBezTo>
                  <a:cubicBezTo>
                    <a:pt x="56365" y="7352"/>
                    <a:pt x="56548" y="7664"/>
                    <a:pt x="56899" y="7697"/>
                  </a:cubicBezTo>
                  <a:cubicBezTo>
                    <a:pt x="56912" y="7698"/>
                    <a:pt x="56930" y="7699"/>
                    <a:pt x="56951" y="7699"/>
                  </a:cubicBezTo>
                  <a:cubicBezTo>
                    <a:pt x="57139" y="7699"/>
                    <a:pt x="57611" y="7648"/>
                    <a:pt x="57628" y="7511"/>
                  </a:cubicBezTo>
                  <a:cubicBezTo>
                    <a:pt x="57647" y="7354"/>
                    <a:pt x="57381" y="7230"/>
                    <a:pt x="57363" y="7114"/>
                  </a:cubicBezTo>
                  <a:cubicBezTo>
                    <a:pt x="57304" y="6732"/>
                    <a:pt x="57545" y="6422"/>
                    <a:pt x="57716" y="6371"/>
                  </a:cubicBezTo>
                  <a:cubicBezTo>
                    <a:pt x="57798" y="6347"/>
                    <a:pt x="57871" y="6336"/>
                    <a:pt x="57936" y="6336"/>
                  </a:cubicBezTo>
                  <a:cubicBezTo>
                    <a:pt x="58379" y="6336"/>
                    <a:pt x="58470" y="6824"/>
                    <a:pt x="58804" y="6824"/>
                  </a:cubicBezTo>
                  <a:cubicBezTo>
                    <a:pt x="58816" y="6824"/>
                    <a:pt x="58829" y="6824"/>
                    <a:pt x="58841" y="6822"/>
                  </a:cubicBezTo>
                  <a:cubicBezTo>
                    <a:pt x="58985" y="6806"/>
                    <a:pt x="59147" y="6611"/>
                    <a:pt x="59173" y="6451"/>
                  </a:cubicBezTo>
                  <a:cubicBezTo>
                    <a:pt x="59193" y="6321"/>
                    <a:pt x="59066" y="6160"/>
                    <a:pt x="59195" y="6079"/>
                  </a:cubicBezTo>
                  <a:cubicBezTo>
                    <a:pt x="59355" y="6136"/>
                    <a:pt x="59671" y="6513"/>
                    <a:pt x="59681" y="6716"/>
                  </a:cubicBezTo>
                  <a:cubicBezTo>
                    <a:pt x="59689" y="6901"/>
                    <a:pt x="59475" y="7200"/>
                    <a:pt x="59459" y="7511"/>
                  </a:cubicBezTo>
                  <a:cubicBezTo>
                    <a:pt x="59454" y="7626"/>
                    <a:pt x="59500" y="7746"/>
                    <a:pt x="59481" y="7830"/>
                  </a:cubicBezTo>
                  <a:cubicBezTo>
                    <a:pt x="59438" y="8034"/>
                    <a:pt x="59192" y="8142"/>
                    <a:pt x="59195" y="8280"/>
                  </a:cubicBezTo>
                  <a:cubicBezTo>
                    <a:pt x="59272" y="9181"/>
                    <a:pt x="60009" y="9708"/>
                    <a:pt x="60475" y="10137"/>
                  </a:cubicBezTo>
                  <a:cubicBezTo>
                    <a:pt x="60930" y="10554"/>
                    <a:pt x="61310" y="11004"/>
                    <a:pt x="61732" y="11330"/>
                  </a:cubicBezTo>
                  <a:cubicBezTo>
                    <a:pt x="61821" y="11276"/>
                    <a:pt x="61919" y="11172"/>
                    <a:pt x="61931" y="11038"/>
                  </a:cubicBezTo>
                  <a:cubicBezTo>
                    <a:pt x="61947" y="10881"/>
                    <a:pt x="61831" y="10764"/>
                    <a:pt x="61821" y="10587"/>
                  </a:cubicBezTo>
                  <a:cubicBezTo>
                    <a:pt x="61814" y="10464"/>
                    <a:pt x="61896" y="10351"/>
                    <a:pt x="61888" y="10242"/>
                  </a:cubicBezTo>
                  <a:cubicBezTo>
                    <a:pt x="61874" y="10080"/>
                    <a:pt x="61742" y="10048"/>
                    <a:pt x="61756" y="9924"/>
                  </a:cubicBezTo>
                  <a:cubicBezTo>
                    <a:pt x="61793" y="9730"/>
                    <a:pt x="61985" y="9771"/>
                    <a:pt x="61976" y="9580"/>
                  </a:cubicBezTo>
                  <a:cubicBezTo>
                    <a:pt x="61968" y="9429"/>
                    <a:pt x="61679" y="9378"/>
                    <a:pt x="61644" y="9155"/>
                  </a:cubicBezTo>
                  <a:cubicBezTo>
                    <a:pt x="61624" y="9028"/>
                    <a:pt x="61702" y="9006"/>
                    <a:pt x="61688" y="8810"/>
                  </a:cubicBezTo>
                  <a:cubicBezTo>
                    <a:pt x="61628" y="8678"/>
                    <a:pt x="61511" y="8676"/>
                    <a:pt x="61401" y="8572"/>
                  </a:cubicBezTo>
                  <a:cubicBezTo>
                    <a:pt x="61268" y="8444"/>
                    <a:pt x="61182" y="8217"/>
                    <a:pt x="61027" y="8148"/>
                  </a:cubicBezTo>
                  <a:cubicBezTo>
                    <a:pt x="60894" y="8088"/>
                    <a:pt x="60759" y="8156"/>
                    <a:pt x="60652" y="8068"/>
                  </a:cubicBezTo>
                  <a:cubicBezTo>
                    <a:pt x="60484" y="7932"/>
                    <a:pt x="60533" y="7595"/>
                    <a:pt x="60454" y="7352"/>
                  </a:cubicBezTo>
                  <a:cubicBezTo>
                    <a:pt x="60526" y="7188"/>
                    <a:pt x="60635" y="7151"/>
                    <a:pt x="60755" y="7151"/>
                  </a:cubicBezTo>
                  <a:cubicBezTo>
                    <a:pt x="60854" y="7151"/>
                    <a:pt x="60961" y="7176"/>
                    <a:pt x="61063" y="7176"/>
                  </a:cubicBezTo>
                  <a:cubicBezTo>
                    <a:pt x="61096" y="7176"/>
                    <a:pt x="61128" y="7173"/>
                    <a:pt x="61159" y="7166"/>
                  </a:cubicBezTo>
                  <a:cubicBezTo>
                    <a:pt x="61255" y="7144"/>
                    <a:pt x="61359" y="6982"/>
                    <a:pt x="61468" y="6954"/>
                  </a:cubicBezTo>
                  <a:cubicBezTo>
                    <a:pt x="61503" y="6945"/>
                    <a:pt x="61538" y="6941"/>
                    <a:pt x="61573" y="6941"/>
                  </a:cubicBezTo>
                  <a:cubicBezTo>
                    <a:pt x="61811" y="6941"/>
                    <a:pt x="62044" y="7119"/>
                    <a:pt x="62215" y="7119"/>
                  </a:cubicBezTo>
                  <a:cubicBezTo>
                    <a:pt x="62231" y="7119"/>
                    <a:pt x="62247" y="7117"/>
                    <a:pt x="62262" y="7114"/>
                  </a:cubicBezTo>
                  <a:cubicBezTo>
                    <a:pt x="62424" y="7075"/>
                    <a:pt x="62555" y="6645"/>
                    <a:pt x="62704" y="6477"/>
                  </a:cubicBezTo>
                  <a:cubicBezTo>
                    <a:pt x="62831" y="6333"/>
                    <a:pt x="63167" y="6081"/>
                    <a:pt x="63366" y="6053"/>
                  </a:cubicBezTo>
                  <a:cubicBezTo>
                    <a:pt x="63374" y="6052"/>
                    <a:pt x="63383" y="6051"/>
                    <a:pt x="63392" y="6051"/>
                  </a:cubicBezTo>
                  <a:cubicBezTo>
                    <a:pt x="63471" y="6051"/>
                    <a:pt x="63563" y="6093"/>
                    <a:pt x="63656" y="6093"/>
                  </a:cubicBezTo>
                  <a:cubicBezTo>
                    <a:pt x="63714" y="6093"/>
                    <a:pt x="63772" y="6077"/>
                    <a:pt x="63829" y="6026"/>
                  </a:cubicBezTo>
                  <a:cubicBezTo>
                    <a:pt x="63747" y="5574"/>
                    <a:pt x="62778" y="5613"/>
                    <a:pt x="62748" y="5151"/>
                  </a:cubicBezTo>
                  <a:cubicBezTo>
                    <a:pt x="62737" y="4992"/>
                    <a:pt x="62882" y="4819"/>
                    <a:pt x="63012" y="4780"/>
                  </a:cubicBezTo>
                  <a:cubicBezTo>
                    <a:pt x="63118" y="4748"/>
                    <a:pt x="63221" y="4734"/>
                    <a:pt x="63321" y="4734"/>
                  </a:cubicBezTo>
                  <a:cubicBezTo>
                    <a:pt x="63916" y="4734"/>
                    <a:pt x="64436" y="5210"/>
                    <a:pt x="65012" y="5210"/>
                  </a:cubicBezTo>
                  <a:cubicBezTo>
                    <a:pt x="65095" y="5210"/>
                    <a:pt x="65179" y="5201"/>
                    <a:pt x="65264" y="5178"/>
                  </a:cubicBezTo>
                  <a:cubicBezTo>
                    <a:pt x="65325" y="4429"/>
                    <a:pt x="64541" y="4095"/>
                    <a:pt x="63874" y="4090"/>
                  </a:cubicBezTo>
                  <a:cubicBezTo>
                    <a:pt x="63873" y="4090"/>
                    <a:pt x="63872" y="4090"/>
                    <a:pt x="63871" y="4090"/>
                  </a:cubicBezTo>
                  <a:cubicBezTo>
                    <a:pt x="63743" y="4090"/>
                    <a:pt x="63652" y="4144"/>
                    <a:pt x="63552" y="4144"/>
                  </a:cubicBezTo>
                  <a:cubicBezTo>
                    <a:pt x="63549" y="4144"/>
                    <a:pt x="63546" y="4144"/>
                    <a:pt x="63543" y="4143"/>
                  </a:cubicBezTo>
                  <a:cubicBezTo>
                    <a:pt x="63331" y="4136"/>
                    <a:pt x="63070" y="3946"/>
                    <a:pt x="62815" y="3852"/>
                  </a:cubicBezTo>
                  <a:cubicBezTo>
                    <a:pt x="62381" y="3691"/>
                    <a:pt x="61834" y="3621"/>
                    <a:pt x="61424" y="3481"/>
                  </a:cubicBezTo>
                  <a:cubicBezTo>
                    <a:pt x="61350" y="3455"/>
                    <a:pt x="61276" y="3372"/>
                    <a:pt x="61203" y="3348"/>
                  </a:cubicBezTo>
                  <a:cubicBezTo>
                    <a:pt x="61170" y="3337"/>
                    <a:pt x="61135" y="3336"/>
                    <a:pt x="61098" y="3336"/>
                  </a:cubicBezTo>
                  <a:cubicBezTo>
                    <a:pt x="61087" y="3336"/>
                    <a:pt x="61075" y="3336"/>
                    <a:pt x="61063" y="3336"/>
                  </a:cubicBezTo>
                  <a:cubicBezTo>
                    <a:pt x="61023" y="3336"/>
                    <a:pt x="60981" y="3335"/>
                    <a:pt x="60938" y="3322"/>
                  </a:cubicBezTo>
                  <a:cubicBezTo>
                    <a:pt x="60836" y="3290"/>
                    <a:pt x="60749" y="3205"/>
                    <a:pt x="60652" y="3189"/>
                  </a:cubicBezTo>
                  <a:cubicBezTo>
                    <a:pt x="60619" y="3184"/>
                    <a:pt x="60587" y="3181"/>
                    <a:pt x="60555" y="3181"/>
                  </a:cubicBezTo>
                  <a:cubicBezTo>
                    <a:pt x="60390" y="3181"/>
                    <a:pt x="60234" y="3245"/>
                    <a:pt x="60056" y="3269"/>
                  </a:cubicBezTo>
                  <a:cubicBezTo>
                    <a:pt x="59960" y="3281"/>
                    <a:pt x="59862" y="3287"/>
                    <a:pt x="59764" y="3287"/>
                  </a:cubicBezTo>
                  <a:cubicBezTo>
                    <a:pt x="59558" y="3287"/>
                    <a:pt x="59356" y="3261"/>
                    <a:pt x="59195" y="3215"/>
                  </a:cubicBezTo>
                  <a:cubicBezTo>
                    <a:pt x="58895" y="3131"/>
                    <a:pt x="58665" y="2870"/>
                    <a:pt x="58423" y="2844"/>
                  </a:cubicBezTo>
                  <a:cubicBezTo>
                    <a:pt x="58416" y="2843"/>
                    <a:pt x="58408" y="2843"/>
                    <a:pt x="58400" y="2843"/>
                  </a:cubicBezTo>
                  <a:cubicBezTo>
                    <a:pt x="58306" y="2843"/>
                    <a:pt x="58190" y="2897"/>
                    <a:pt x="58093" y="2897"/>
                  </a:cubicBezTo>
                  <a:cubicBezTo>
                    <a:pt x="58093" y="2897"/>
                    <a:pt x="58092" y="2897"/>
                    <a:pt x="58091" y="2897"/>
                  </a:cubicBezTo>
                  <a:cubicBezTo>
                    <a:pt x="57964" y="2896"/>
                    <a:pt x="57846" y="2842"/>
                    <a:pt x="57745" y="2842"/>
                  </a:cubicBezTo>
                  <a:cubicBezTo>
                    <a:pt x="57694" y="2842"/>
                    <a:pt x="57647" y="2856"/>
                    <a:pt x="57606" y="2897"/>
                  </a:cubicBezTo>
                  <a:cubicBezTo>
                    <a:pt x="57475" y="3003"/>
                    <a:pt x="57721" y="3158"/>
                    <a:pt x="57585" y="3269"/>
                  </a:cubicBezTo>
                  <a:cubicBezTo>
                    <a:pt x="57562" y="3273"/>
                    <a:pt x="57539" y="3275"/>
                    <a:pt x="57516" y="3275"/>
                  </a:cubicBezTo>
                  <a:cubicBezTo>
                    <a:pt x="57220" y="3275"/>
                    <a:pt x="56909" y="2924"/>
                    <a:pt x="56706" y="2924"/>
                  </a:cubicBezTo>
                  <a:cubicBezTo>
                    <a:pt x="56704" y="2924"/>
                    <a:pt x="56703" y="2924"/>
                    <a:pt x="56701" y="2924"/>
                  </a:cubicBezTo>
                  <a:cubicBezTo>
                    <a:pt x="56529" y="2928"/>
                    <a:pt x="56444" y="3070"/>
                    <a:pt x="56304" y="3083"/>
                  </a:cubicBezTo>
                  <a:cubicBezTo>
                    <a:pt x="56299" y="3083"/>
                    <a:pt x="56294" y="3083"/>
                    <a:pt x="56289" y="3083"/>
                  </a:cubicBezTo>
                  <a:cubicBezTo>
                    <a:pt x="56219" y="3083"/>
                    <a:pt x="56132" y="3039"/>
                    <a:pt x="56038" y="3029"/>
                  </a:cubicBezTo>
                  <a:cubicBezTo>
                    <a:pt x="55962" y="3022"/>
                    <a:pt x="55877" y="3019"/>
                    <a:pt x="55789" y="3019"/>
                  </a:cubicBezTo>
                  <a:cubicBezTo>
                    <a:pt x="55510" y="3019"/>
                    <a:pt x="55186" y="3047"/>
                    <a:pt x="54903" y="3047"/>
                  </a:cubicBezTo>
                  <a:cubicBezTo>
                    <a:pt x="54787" y="3047"/>
                    <a:pt x="54678" y="3042"/>
                    <a:pt x="54582" y="3029"/>
                  </a:cubicBezTo>
                  <a:cubicBezTo>
                    <a:pt x="54297" y="2993"/>
                    <a:pt x="54186" y="2734"/>
                    <a:pt x="53920" y="2606"/>
                  </a:cubicBezTo>
                  <a:cubicBezTo>
                    <a:pt x="53610" y="2456"/>
                    <a:pt x="53240" y="2412"/>
                    <a:pt x="52883" y="2412"/>
                  </a:cubicBezTo>
                  <a:cubicBezTo>
                    <a:pt x="52667" y="2412"/>
                    <a:pt x="52456" y="2428"/>
                    <a:pt x="52266" y="2447"/>
                  </a:cubicBezTo>
                  <a:cubicBezTo>
                    <a:pt x="52089" y="2463"/>
                    <a:pt x="51912" y="2511"/>
                    <a:pt x="51729" y="2511"/>
                  </a:cubicBezTo>
                  <a:cubicBezTo>
                    <a:pt x="51680" y="2511"/>
                    <a:pt x="51630" y="2508"/>
                    <a:pt x="51580" y="2499"/>
                  </a:cubicBezTo>
                  <a:cubicBezTo>
                    <a:pt x="51472" y="2481"/>
                    <a:pt x="51351" y="2374"/>
                    <a:pt x="51206" y="2340"/>
                  </a:cubicBezTo>
                  <a:cubicBezTo>
                    <a:pt x="50987" y="2289"/>
                    <a:pt x="50732" y="2320"/>
                    <a:pt x="50587" y="2261"/>
                  </a:cubicBezTo>
                  <a:cubicBezTo>
                    <a:pt x="50370" y="2172"/>
                    <a:pt x="50210" y="1909"/>
                    <a:pt x="49992" y="1863"/>
                  </a:cubicBezTo>
                  <a:cubicBezTo>
                    <a:pt x="49949" y="1854"/>
                    <a:pt x="49906" y="1851"/>
                    <a:pt x="49861" y="1851"/>
                  </a:cubicBezTo>
                  <a:cubicBezTo>
                    <a:pt x="49709" y="1851"/>
                    <a:pt x="49545" y="1890"/>
                    <a:pt x="49385" y="1890"/>
                  </a:cubicBezTo>
                  <a:cubicBezTo>
                    <a:pt x="49374" y="1890"/>
                    <a:pt x="49363" y="1889"/>
                    <a:pt x="49352" y="1889"/>
                  </a:cubicBezTo>
                  <a:cubicBezTo>
                    <a:pt x="48861" y="1873"/>
                    <a:pt x="48346" y="1825"/>
                    <a:pt x="47824" y="1825"/>
                  </a:cubicBezTo>
                  <a:cubicBezTo>
                    <a:pt x="47686" y="1825"/>
                    <a:pt x="47548" y="1828"/>
                    <a:pt x="47409" y="1837"/>
                  </a:cubicBezTo>
                  <a:cubicBezTo>
                    <a:pt x="47298" y="1932"/>
                    <a:pt x="47325" y="2106"/>
                    <a:pt x="47189" y="2181"/>
                  </a:cubicBezTo>
                  <a:cubicBezTo>
                    <a:pt x="47094" y="2234"/>
                    <a:pt x="46969" y="2251"/>
                    <a:pt x="46827" y="2251"/>
                  </a:cubicBezTo>
                  <a:cubicBezTo>
                    <a:pt x="46538" y="2251"/>
                    <a:pt x="46184" y="2178"/>
                    <a:pt x="45890" y="2178"/>
                  </a:cubicBezTo>
                  <a:cubicBezTo>
                    <a:pt x="45792" y="2178"/>
                    <a:pt x="45702" y="2186"/>
                    <a:pt x="45622" y="2208"/>
                  </a:cubicBezTo>
                  <a:cubicBezTo>
                    <a:pt x="45482" y="2284"/>
                    <a:pt x="45476" y="2472"/>
                    <a:pt x="45335" y="2499"/>
                  </a:cubicBezTo>
                  <a:cubicBezTo>
                    <a:pt x="45326" y="2501"/>
                    <a:pt x="45317" y="2502"/>
                    <a:pt x="45307" y="2502"/>
                  </a:cubicBezTo>
                  <a:cubicBezTo>
                    <a:pt x="45174" y="2502"/>
                    <a:pt x="44913" y="2366"/>
                    <a:pt x="44805" y="2287"/>
                  </a:cubicBezTo>
                  <a:cubicBezTo>
                    <a:pt x="44682" y="2198"/>
                    <a:pt x="44604" y="2009"/>
                    <a:pt x="44474" y="1889"/>
                  </a:cubicBezTo>
                  <a:cubicBezTo>
                    <a:pt x="44296" y="1726"/>
                    <a:pt x="44018" y="1511"/>
                    <a:pt x="43856" y="1466"/>
                  </a:cubicBezTo>
                  <a:cubicBezTo>
                    <a:pt x="43756" y="1437"/>
                    <a:pt x="43642" y="1429"/>
                    <a:pt x="43521" y="1429"/>
                  </a:cubicBezTo>
                  <a:cubicBezTo>
                    <a:pt x="43341" y="1429"/>
                    <a:pt x="43145" y="1448"/>
                    <a:pt x="42955" y="1448"/>
                  </a:cubicBezTo>
                  <a:cubicBezTo>
                    <a:pt x="42887" y="1448"/>
                    <a:pt x="42819" y="1445"/>
                    <a:pt x="42753" y="1438"/>
                  </a:cubicBezTo>
                  <a:cubicBezTo>
                    <a:pt x="42670" y="1430"/>
                    <a:pt x="42558" y="1382"/>
                    <a:pt x="42463" y="1382"/>
                  </a:cubicBezTo>
                  <a:cubicBezTo>
                    <a:pt x="42449" y="1382"/>
                    <a:pt x="42435" y="1384"/>
                    <a:pt x="42421" y="1386"/>
                  </a:cubicBezTo>
                  <a:cubicBezTo>
                    <a:pt x="42232" y="1421"/>
                    <a:pt x="42057" y="1669"/>
                    <a:pt x="41826" y="1678"/>
                  </a:cubicBezTo>
                  <a:cubicBezTo>
                    <a:pt x="41822" y="1678"/>
                    <a:pt x="41819" y="1678"/>
                    <a:pt x="41815" y="1678"/>
                  </a:cubicBezTo>
                  <a:cubicBezTo>
                    <a:pt x="41705" y="1678"/>
                    <a:pt x="41585" y="1613"/>
                    <a:pt x="41451" y="1598"/>
                  </a:cubicBezTo>
                  <a:cubicBezTo>
                    <a:pt x="41433" y="1596"/>
                    <a:pt x="41415" y="1596"/>
                    <a:pt x="41397" y="1596"/>
                  </a:cubicBezTo>
                  <a:cubicBezTo>
                    <a:pt x="41335" y="1596"/>
                    <a:pt x="41270" y="1604"/>
                    <a:pt x="41212" y="1604"/>
                  </a:cubicBezTo>
                  <a:cubicBezTo>
                    <a:pt x="41187" y="1604"/>
                    <a:pt x="41164" y="1603"/>
                    <a:pt x="41142" y="1598"/>
                  </a:cubicBezTo>
                  <a:cubicBezTo>
                    <a:pt x="41020" y="1574"/>
                    <a:pt x="40915" y="1462"/>
                    <a:pt x="40788" y="1438"/>
                  </a:cubicBezTo>
                  <a:cubicBezTo>
                    <a:pt x="40567" y="1397"/>
                    <a:pt x="40233" y="1386"/>
                    <a:pt x="39972" y="1386"/>
                  </a:cubicBezTo>
                  <a:cubicBezTo>
                    <a:pt x="39824" y="1386"/>
                    <a:pt x="39688" y="1432"/>
                    <a:pt x="39555" y="1432"/>
                  </a:cubicBezTo>
                  <a:cubicBezTo>
                    <a:pt x="39510" y="1432"/>
                    <a:pt x="39465" y="1426"/>
                    <a:pt x="39420" y="1412"/>
                  </a:cubicBezTo>
                  <a:cubicBezTo>
                    <a:pt x="39156" y="1328"/>
                    <a:pt x="39025" y="1083"/>
                    <a:pt x="38803" y="988"/>
                  </a:cubicBezTo>
                  <a:cubicBezTo>
                    <a:pt x="38750" y="571"/>
                    <a:pt x="38557" y="609"/>
                    <a:pt x="38273" y="484"/>
                  </a:cubicBezTo>
                  <a:cubicBezTo>
                    <a:pt x="38182" y="444"/>
                    <a:pt x="38105" y="350"/>
                    <a:pt x="38030" y="325"/>
                  </a:cubicBezTo>
                  <a:cubicBezTo>
                    <a:pt x="37898" y="282"/>
                    <a:pt x="37761" y="270"/>
                    <a:pt x="37620" y="270"/>
                  </a:cubicBezTo>
                  <a:cubicBezTo>
                    <a:pt x="37410" y="270"/>
                    <a:pt x="37193" y="298"/>
                    <a:pt x="36975" y="298"/>
                  </a:cubicBezTo>
                  <a:cubicBezTo>
                    <a:pt x="36871" y="298"/>
                    <a:pt x="36766" y="291"/>
                    <a:pt x="36662" y="272"/>
                  </a:cubicBezTo>
                  <a:cubicBezTo>
                    <a:pt x="36510" y="243"/>
                    <a:pt x="36381" y="38"/>
                    <a:pt x="36220" y="7"/>
                  </a:cubicBezTo>
                  <a:cubicBezTo>
                    <a:pt x="36198" y="3"/>
                    <a:pt x="36175" y="1"/>
                    <a:pt x="36151"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4"/>
            <p:cNvSpPr/>
            <p:nvPr/>
          </p:nvSpPr>
          <p:spPr>
            <a:xfrm>
              <a:off x="4491056" y="2403753"/>
              <a:ext cx="25100" cy="17293"/>
            </a:xfrm>
            <a:custGeom>
              <a:rect b="b" l="l" r="r" t="t"/>
              <a:pathLst>
                <a:path extrusionOk="0" h="350" w="508">
                  <a:moveTo>
                    <a:pt x="303" y="0"/>
                  </a:moveTo>
                  <a:cubicBezTo>
                    <a:pt x="163" y="0"/>
                    <a:pt x="6" y="82"/>
                    <a:pt x="1" y="216"/>
                  </a:cubicBezTo>
                  <a:cubicBezTo>
                    <a:pt x="33" y="311"/>
                    <a:pt x="108" y="350"/>
                    <a:pt x="192" y="350"/>
                  </a:cubicBezTo>
                  <a:cubicBezTo>
                    <a:pt x="331" y="350"/>
                    <a:pt x="490" y="243"/>
                    <a:pt x="508" y="110"/>
                  </a:cubicBezTo>
                  <a:cubicBezTo>
                    <a:pt x="476" y="34"/>
                    <a:pt x="393" y="0"/>
                    <a:pt x="30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4"/>
            <p:cNvSpPr/>
            <p:nvPr/>
          </p:nvSpPr>
          <p:spPr>
            <a:xfrm>
              <a:off x="4117032" y="2337545"/>
              <a:ext cx="52375" cy="31028"/>
            </a:xfrm>
            <a:custGeom>
              <a:rect b="b" l="l" r="r" t="t"/>
              <a:pathLst>
                <a:path extrusionOk="0" h="628" w="1060">
                  <a:moveTo>
                    <a:pt x="415" y="1"/>
                  </a:moveTo>
                  <a:cubicBezTo>
                    <a:pt x="250" y="1"/>
                    <a:pt x="99" y="28"/>
                    <a:pt x="0" y="124"/>
                  </a:cubicBezTo>
                  <a:cubicBezTo>
                    <a:pt x="162" y="442"/>
                    <a:pt x="499" y="549"/>
                    <a:pt x="861" y="627"/>
                  </a:cubicBezTo>
                  <a:cubicBezTo>
                    <a:pt x="991" y="510"/>
                    <a:pt x="1000" y="247"/>
                    <a:pt x="1060" y="44"/>
                  </a:cubicBezTo>
                  <a:lnTo>
                    <a:pt x="1060" y="44"/>
                  </a:lnTo>
                  <a:cubicBezTo>
                    <a:pt x="1052" y="44"/>
                    <a:pt x="1045" y="44"/>
                    <a:pt x="1037" y="44"/>
                  </a:cubicBezTo>
                  <a:cubicBezTo>
                    <a:pt x="859" y="44"/>
                    <a:pt x="626" y="1"/>
                    <a:pt x="415"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4"/>
            <p:cNvSpPr/>
            <p:nvPr/>
          </p:nvSpPr>
          <p:spPr>
            <a:xfrm>
              <a:off x="4036298" y="2264865"/>
              <a:ext cx="29992" cy="53261"/>
            </a:xfrm>
            <a:custGeom>
              <a:rect b="b" l="l" r="r" t="t"/>
              <a:pathLst>
                <a:path extrusionOk="0" h="1078" w="607">
                  <a:moveTo>
                    <a:pt x="313" y="1"/>
                  </a:moveTo>
                  <a:cubicBezTo>
                    <a:pt x="226" y="1"/>
                    <a:pt x="124" y="63"/>
                    <a:pt x="24" y="189"/>
                  </a:cubicBezTo>
                  <a:cubicBezTo>
                    <a:pt x="29" y="485"/>
                    <a:pt x="50" y="674"/>
                    <a:pt x="1" y="932"/>
                  </a:cubicBezTo>
                  <a:cubicBezTo>
                    <a:pt x="47" y="1037"/>
                    <a:pt x="110" y="1078"/>
                    <a:pt x="178" y="1078"/>
                  </a:cubicBezTo>
                  <a:cubicBezTo>
                    <a:pt x="321" y="1078"/>
                    <a:pt x="482" y="895"/>
                    <a:pt x="531" y="746"/>
                  </a:cubicBezTo>
                  <a:cubicBezTo>
                    <a:pt x="607" y="254"/>
                    <a:pt x="490" y="1"/>
                    <a:pt x="31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4"/>
            <p:cNvSpPr/>
            <p:nvPr/>
          </p:nvSpPr>
          <p:spPr>
            <a:xfrm>
              <a:off x="4039905" y="2228500"/>
              <a:ext cx="20604" cy="23469"/>
            </a:xfrm>
            <a:custGeom>
              <a:rect b="b" l="l" r="r" t="t"/>
              <a:pathLst>
                <a:path extrusionOk="0" h="475" w="417">
                  <a:moveTo>
                    <a:pt x="270" y="0"/>
                  </a:moveTo>
                  <a:cubicBezTo>
                    <a:pt x="103" y="0"/>
                    <a:pt x="0" y="425"/>
                    <a:pt x="237" y="474"/>
                  </a:cubicBezTo>
                  <a:cubicBezTo>
                    <a:pt x="339" y="402"/>
                    <a:pt x="417" y="302"/>
                    <a:pt x="391" y="77"/>
                  </a:cubicBezTo>
                  <a:cubicBezTo>
                    <a:pt x="350" y="23"/>
                    <a:pt x="308" y="0"/>
                    <a:pt x="27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4"/>
            <p:cNvSpPr/>
            <p:nvPr/>
          </p:nvSpPr>
          <p:spPr>
            <a:xfrm>
              <a:off x="3800816" y="1848251"/>
              <a:ext cx="126687" cy="197037"/>
            </a:xfrm>
            <a:custGeom>
              <a:rect b="b" l="l" r="r" t="t"/>
              <a:pathLst>
                <a:path extrusionOk="0" h="3988" w="2564">
                  <a:moveTo>
                    <a:pt x="1090" y="0"/>
                  </a:moveTo>
                  <a:cubicBezTo>
                    <a:pt x="1080" y="0"/>
                    <a:pt x="1070" y="1"/>
                    <a:pt x="1060" y="3"/>
                  </a:cubicBezTo>
                  <a:cubicBezTo>
                    <a:pt x="947" y="179"/>
                    <a:pt x="745" y="107"/>
                    <a:pt x="552" y="188"/>
                  </a:cubicBezTo>
                  <a:cubicBezTo>
                    <a:pt x="397" y="255"/>
                    <a:pt x="107" y="578"/>
                    <a:pt x="67" y="692"/>
                  </a:cubicBezTo>
                  <a:cubicBezTo>
                    <a:pt x="0" y="881"/>
                    <a:pt x="82" y="1091"/>
                    <a:pt x="67" y="1382"/>
                  </a:cubicBezTo>
                  <a:cubicBezTo>
                    <a:pt x="193" y="1447"/>
                    <a:pt x="270" y="1743"/>
                    <a:pt x="486" y="1886"/>
                  </a:cubicBezTo>
                  <a:cubicBezTo>
                    <a:pt x="567" y="1939"/>
                    <a:pt x="678" y="1916"/>
                    <a:pt x="750" y="1965"/>
                  </a:cubicBezTo>
                  <a:cubicBezTo>
                    <a:pt x="876" y="2050"/>
                    <a:pt x="975" y="2238"/>
                    <a:pt x="950" y="2389"/>
                  </a:cubicBezTo>
                  <a:cubicBezTo>
                    <a:pt x="912" y="2608"/>
                    <a:pt x="675" y="2547"/>
                    <a:pt x="552" y="2708"/>
                  </a:cubicBezTo>
                  <a:cubicBezTo>
                    <a:pt x="573" y="3016"/>
                    <a:pt x="373" y="3058"/>
                    <a:pt x="309" y="3265"/>
                  </a:cubicBezTo>
                  <a:cubicBezTo>
                    <a:pt x="348" y="3395"/>
                    <a:pt x="512" y="3373"/>
                    <a:pt x="530" y="3530"/>
                  </a:cubicBezTo>
                  <a:cubicBezTo>
                    <a:pt x="505" y="3699"/>
                    <a:pt x="254" y="3723"/>
                    <a:pt x="309" y="3901"/>
                  </a:cubicBezTo>
                  <a:cubicBezTo>
                    <a:pt x="377" y="3965"/>
                    <a:pt x="446" y="3988"/>
                    <a:pt x="515" y="3988"/>
                  </a:cubicBezTo>
                  <a:cubicBezTo>
                    <a:pt x="685" y="3988"/>
                    <a:pt x="856" y="3846"/>
                    <a:pt x="1015" y="3821"/>
                  </a:cubicBezTo>
                  <a:cubicBezTo>
                    <a:pt x="1164" y="3799"/>
                    <a:pt x="1314" y="3797"/>
                    <a:pt x="1460" y="3797"/>
                  </a:cubicBezTo>
                  <a:cubicBezTo>
                    <a:pt x="1495" y="3797"/>
                    <a:pt x="1530" y="3797"/>
                    <a:pt x="1565" y="3797"/>
                  </a:cubicBezTo>
                  <a:cubicBezTo>
                    <a:pt x="1860" y="3797"/>
                    <a:pt x="2129" y="3787"/>
                    <a:pt x="2318" y="3609"/>
                  </a:cubicBezTo>
                  <a:cubicBezTo>
                    <a:pt x="2277" y="3325"/>
                    <a:pt x="2564" y="3226"/>
                    <a:pt x="2539" y="2973"/>
                  </a:cubicBezTo>
                  <a:cubicBezTo>
                    <a:pt x="2519" y="2782"/>
                    <a:pt x="2257" y="2760"/>
                    <a:pt x="2140" y="2628"/>
                  </a:cubicBezTo>
                  <a:cubicBezTo>
                    <a:pt x="2079" y="2558"/>
                    <a:pt x="2063" y="2395"/>
                    <a:pt x="1987" y="2257"/>
                  </a:cubicBezTo>
                  <a:cubicBezTo>
                    <a:pt x="1899" y="2099"/>
                    <a:pt x="1730" y="1986"/>
                    <a:pt x="1633" y="1832"/>
                  </a:cubicBezTo>
                  <a:cubicBezTo>
                    <a:pt x="1503" y="1625"/>
                    <a:pt x="1235" y="1327"/>
                    <a:pt x="1236" y="1170"/>
                  </a:cubicBezTo>
                  <a:cubicBezTo>
                    <a:pt x="1238" y="989"/>
                    <a:pt x="1423" y="940"/>
                    <a:pt x="1457" y="692"/>
                  </a:cubicBezTo>
                  <a:cubicBezTo>
                    <a:pt x="1418" y="464"/>
                    <a:pt x="1065" y="615"/>
                    <a:pt x="1038" y="374"/>
                  </a:cubicBezTo>
                  <a:cubicBezTo>
                    <a:pt x="1052" y="224"/>
                    <a:pt x="1169" y="197"/>
                    <a:pt x="1170" y="29"/>
                  </a:cubicBezTo>
                  <a:cubicBezTo>
                    <a:pt x="1150" y="12"/>
                    <a:pt x="1124" y="0"/>
                    <a:pt x="109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4"/>
            <p:cNvSpPr/>
            <p:nvPr/>
          </p:nvSpPr>
          <p:spPr>
            <a:xfrm>
              <a:off x="3723392" y="1929923"/>
              <a:ext cx="85084" cy="87056"/>
            </a:xfrm>
            <a:custGeom>
              <a:rect b="b" l="l" r="r" t="t"/>
              <a:pathLst>
                <a:path extrusionOk="0" h="1762" w="1722">
                  <a:moveTo>
                    <a:pt x="1191" y="0"/>
                  </a:moveTo>
                  <a:cubicBezTo>
                    <a:pt x="1074" y="0"/>
                    <a:pt x="956" y="30"/>
                    <a:pt x="861" y="100"/>
                  </a:cubicBezTo>
                  <a:cubicBezTo>
                    <a:pt x="693" y="223"/>
                    <a:pt x="638" y="412"/>
                    <a:pt x="508" y="472"/>
                  </a:cubicBezTo>
                  <a:cubicBezTo>
                    <a:pt x="329" y="552"/>
                    <a:pt x="204" y="483"/>
                    <a:pt x="177" y="684"/>
                  </a:cubicBezTo>
                  <a:cubicBezTo>
                    <a:pt x="155" y="847"/>
                    <a:pt x="291" y="928"/>
                    <a:pt x="287" y="1081"/>
                  </a:cubicBezTo>
                  <a:cubicBezTo>
                    <a:pt x="222" y="1276"/>
                    <a:pt x="32" y="1323"/>
                    <a:pt x="0" y="1558"/>
                  </a:cubicBezTo>
                  <a:cubicBezTo>
                    <a:pt x="77" y="1709"/>
                    <a:pt x="191" y="1762"/>
                    <a:pt x="319" y="1762"/>
                  </a:cubicBezTo>
                  <a:cubicBezTo>
                    <a:pt x="562" y="1762"/>
                    <a:pt x="855" y="1571"/>
                    <a:pt x="1037" y="1506"/>
                  </a:cubicBezTo>
                  <a:cubicBezTo>
                    <a:pt x="1162" y="1460"/>
                    <a:pt x="1346" y="1468"/>
                    <a:pt x="1413" y="1347"/>
                  </a:cubicBezTo>
                  <a:cubicBezTo>
                    <a:pt x="1490" y="1207"/>
                    <a:pt x="1422" y="966"/>
                    <a:pt x="1478" y="763"/>
                  </a:cubicBezTo>
                  <a:cubicBezTo>
                    <a:pt x="1543" y="540"/>
                    <a:pt x="1721" y="511"/>
                    <a:pt x="1699" y="312"/>
                  </a:cubicBezTo>
                  <a:cubicBezTo>
                    <a:pt x="1680" y="134"/>
                    <a:pt x="1437" y="0"/>
                    <a:pt x="119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4"/>
            <p:cNvSpPr/>
            <p:nvPr/>
          </p:nvSpPr>
          <p:spPr>
            <a:xfrm>
              <a:off x="2987893" y="1644044"/>
              <a:ext cx="34883" cy="24654"/>
            </a:xfrm>
            <a:custGeom>
              <a:rect b="b" l="l" r="r" t="t"/>
              <a:pathLst>
                <a:path extrusionOk="0" h="499" w="706">
                  <a:moveTo>
                    <a:pt x="454" y="1"/>
                  </a:moveTo>
                  <a:cubicBezTo>
                    <a:pt x="247" y="1"/>
                    <a:pt x="0" y="201"/>
                    <a:pt x="33" y="371"/>
                  </a:cubicBezTo>
                  <a:cubicBezTo>
                    <a:pt x="51" y="462"/>
                    <a:pt x="119" y="498"/>
                    <a:pt x="205" y="498"/>
                  </a:cubicBezTo>
                  <a:cubicBezTo>
                    <a:pt x="407" y="498"/>
                    <a:pt x="706" y="297"/>
                    <a:pt x="673" y="132"/>
                  </a:cubicBezTo>
                  <a:cubicBezTo>
                    <a:pt x="625" y="38"/>
                    <a:pt x="543" y="1"/>
                    <a:pt x="454"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4"/>
            <p:cNvSpPr/>
            <p:nvPr/>
          </p:nvSpPr>
          <p:spPr>
            <a:xfrm>
              <a:off x="2814666" y="1758475"/>
              <a:ext cx="24557" cy="19071"/>
            </a:xfrm>
            <a:custGeom>
              <a:rect b="b" l="l" r="r" t="t"/>
              <a:pathLst>
                <a:path extrusionOk="0" h="386" w="497">
                  <a:moveTo>
                    <a:pt x="253" y="0"/>
                  </a:moveTo>
                  <a:cubicBezTo>
                    <a:pt x="194" y="0"/>
                    <a:pt x="136" y="14"/>
                    <a:pt x="97" y="43"/>
                  </a:cubicBezTo>
                  <a:cubicBezTo>
                    <a:pt x="10" y="106"/>
                    <a:pt x="0" y="206"/>
                    <a:pt x="8" y="255"/>
                  </a:cubicBezTo>
                  <a:cubicBezTo>
                    <a:pt x="24" y="350"/>
                    <a:pt x="85" y="385"/>
                    <a:pt x="158" y="385"/>
                  </a:cubicBezTo>
                  <a:cubicBezTo>
                    <a:pt x="302" y="385"/>
                    <a:pt x="497" y="246"/>
                    <a:pt x="494" y="149"/>
                  </a:cubicBezTo>
                  <a:cubicBezTo>
                    <a:pt x="491" y="54"/>
                    <a:pt x="369" y="0"/>
                    <a:pt x="25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4"/>
            <p:cNvSpPr/>
            <p:nvPr/>
          </p:nvSpPr>
          <p:spPr>
            <a:xfrm>
              <a:off x="1520750" y="1520226"/>
              <a:ext cx="1861423" cy="3083423"/>
            </a:xfrm>
            <a:custGeom>
              <a:rect b="b" l="l" r="r" t="t"/>
              <a:pathLst>
                <a:path extrusionOk="0" h="62408" w="37673">
                  <a:moveTo>
                    <a:pt x="28712" y="728"/>
                  </a:moveTo>
                  <a:cubicBezTo>
                    <a:pt x="28738" y="728"/>
                    <a:pt x="28765" y="737"/>
                    <a:pt x="28779" y="755"/>
                  </a:cubicBezTo>
                  <a:cubicBezTo>
                    <a:pt x="28760" y="809"/>
                    <a:pt x="28745" y="866"/>
                    <a:pt x="28682" y="866"/>
                  </a:cubicBezTo>
                  <a:cubicBezTo>
                    <a:pt x="28672" y="866"/>
                    <a:pt x="28660" y="865"/>
                    <a:pt x="28646" y="861"/>
                  </a:cubicBezTo>
                  <a:lnTo>
                    <a:pt x="28646" y="755"/>
                  </a:lnTo>
                  <a:cubicBezTo>
                    <a:pt x="28660" y="737"/>
                    <a:pt x="28686" y="728"/>
                    <a:pt x="28712" y="728"/>
                  </a:cubicBezTo>
                  <a:close/>
                  <a:moveTo>
                    <a:pt x="19177" y="2191"/>
                  </a:moveTo>
                  <a:cubicBezTo>
                    <a:pt x="19287" y="2191"/>
                    <a:pt x="19413" y="2289"/>
                    <a:pt x="19509" y="2452"/>
                  </a:cubicBezTo>
                  <a:cubicBezTo>
                    <a:pt x="19587" y="2462"/>
                    <a:pt x="19666" y="2465"/>
                    <a:pt x="19747" y="2465"/>
                  </a:cubicBezTo>
                  <a:cubicBezTo>
                    <a:pt x="19873" y="2465"/>
                    <a:pt x="19999" y="2457"/>
                    <a:pt x="20118" y="2457"/>
                  </a:cubicBezTo>
                  <a:cubicBezTo>
                    <a:pt x="20274" y="2457"/>
                    <a:pt x="20416" y="2471"/>
                    <a:pt x="20524" y="2532"/>
                  </a:cubicBezTo>
                  <a:cubicBezTo>
                    <a:pt x="20579" y="2663"/>
                    <a:pt x="20466" y="2740"/>
                    <a:pt x="20393" y="2797"/>
                  </a:cubicBezTo>
                  <a:cubicBezTo>
                    <a:pt x="20280" y="2698"/>
                    <a:pt x="20153" y="2667"/>
                    <a:pt x="20020" y="2667"/>
                  </a:cubicBezTo>
                  <a:cubicBezTo>
                    <a:pt x="19793" y="2667"/>
                    <a:pt x="19547" y="2758"/>
                    <a:pt x="19321" y="2758"/>
                  </a:cubicBezTo>
                  <a:cubicBezTo>
                    <a:pt x="19182" y="2758"/>
                    <a:pt x="19050" y="2724"/>
                    <a:pt x="18935" y="2612"/>
                  </a:cubicBezTo>
                  <a:cubicBezTo>
                    <a:pt x="18951" y="2315"/>
                    <a:pt x="19054" y="2191"/>
                    <a:pt x="19177" y="2191"/>
                  </a:cubicBezTo>
                  <a:close/>
                  <a:moveTo>
                    <a:pt x="31396" y="3166"/>
                  </a:moveTo>
                  <a:cubicBezTo>
                    <a:pt x="31421" y="3166"/>
                    <a:pt x="31447" y="3175"/>
                    <a:pt x="31471" y="3195"/>
                  </a:cubicBezTo>
                  <a:cubicBezTo>
                    <a:pt x="31485" y="3310"/>
                    <a:pt x="31440" y="3357"/>
                    <a:pt x="31357" y="3357"/>
                  </a:cubicBezTo>
                  <a:cubicBezTo>
                    <a:pt x="31344" y="3357"/>
                    <a:pt x="31331" y="3356"/>
                    <a:pt x="31316" y="3354"/>
                  </a:cubicBezTo>
                  <a:cubicBezTo>
                    <a:pt x="31251" y="3253"/>
                    <a:pt x="31317" y="3166"/>
                    <a:pt x="31396" y="3166"/>
                  </a:cubicBezTo>
                  <a:close/>
                  <a:moveTo>
                    <a:pt x="16312" y="3181"/>
                  </a:moveTo>
                  <a:cubicBezTo>
                    <a:pt x="16505" y="3181"/>
                    <a:pt x="16660" y="3256"/>
                    <a:pt x="16706" y="3513"/>
                  </a:cubicBezTo>
                  <a:cubicBezTo>
                    <a:pt x="16655" y="3601"/>
                    <a:pt x="16586" y="3613"/>
                    <a:pt x="16510" y="3613"/>
                  </a:cubicBezTo>
                  <a:cubicBezTo>
                    <a:pt x="16479" y="3613"/>
                    <a:pt x="16448" y="3611"/>
                    <a:pt x="16416" y="3611"/>
                  </a:cubicBezTo>
                  <a:cubicBezTo>
                    <a:pt x="16388" y="3611"/>
                    <a:pt x="16359" y="3613"/>
                    <a:pt x="16331" y="3618"/>
                  </a:cubicBezTo>
                  <a:cubicBezTo>
                    <a:pt x="16038" y="3679"/>
                    <a:pt x="15728" y="3877"/>
                    <a:pt x="15455" y="3877"/>
                  </a:cubicBezTo>
                  <a:cubicBezTo>
                    <a:pt x="15407" y="3877"/>
                    <a:pt x="15361" y="3871"/>
                    <a:pt x="15316" y="3858"/>
                  </a:cubicBezTo>
                  <a:cubicBezTo>
                    <a:pt x="15344" y="3626"/>
                    <a:pt x="15454" y="3494"/>
                    <a:pt x="15537" y="3328"/>
                  </a:cubicBezTo>
                  <a:cubicBezTo>
                    <a:pt x="15757" y="3304"/>
                    <a:pt x="16065" y="3181"/>
                    <a:pt x="16312" y="3181"/>
                  </a:cubicBezTo>
                  <a:close/>
                  <a:moveTo>
                    <a:pt x="16433" y="5103"/>
                  </a:moveTo>
                  <a:cubicBezTo>
                    <a:pt x="16436" y="5103"/>
                    <a:pt x="16439" y="5104"/>
                    <a:pt x="16442" y="5104"/>
                  </a:cubicBezTo>
                  <a:cubicBezTo>
                    <a:pt x="16563" y="5109"/>
                    <a:pt x="16670" y="5243"/>
                    <a:pt x="16773" y="5342"/>
                  </a:cubicBezTo>
                  <a:cubicBezTo>
                    <a:pt x="16740" y="5503"/>
                    <a:pt x="16567" y="5476"/>
                    <a:pt x="16442" y="5528"/>
                  </a:cubicBezTo>
                  <a:cubicBezTo>
                    <a:pt x="16268" y="5600"/>
                    <a:pt x="16028" y="5734"/>
                    <a:pt x="15757" y="5734"/>
                  </a:cubicBezTo>
                  <a:cubicBezTo>
                    <a:pt x="15700" y="5734"/>
                    <a:pt x="15641" y="5728"/>
                    <a:pt x="15581" y="5714"/>
                  </a:cubicBezTo>
                  <a:cubicBezTo>
                    <a:pt x="15599" y="5517"/>
                    <a:pt x="15858" y="5488"/>
                    <a:pt x="16044" y="5369"/>
                  </a:cubicBezTo>
                  <a:cubicBezTo>
                    <a:pt x="16201" y="5269"/>
                    <a:pt x="16278" y="5103"/>
                    <a:pt x="16433" y="5103"/>
                  </a:cubicBezTo>
                  <a:close/>
                  <a:moveTo>
                    <a:pt x="8051" y="7410"/>
                  </a:moveTo>
                  <a:cubicBezTo>
                    <a:pt x="8067" y="7410"/>
                    <a:pt x="8084" y="7410"/>
                    <a:pt x="8100" y="7410"/>
                  </a:cubicBezTo>
                  <a:cubicBezTo>
                    <a:pt x="8096" y="7458"/>
                    <a:pt x="8126" y="7467"/>
                    <a:pt x="8122" y="7517"/>
                  </a:cubicBezTo>
                  <a:cubicBezTo>
                    <a:pt x="8105" y="7544"/>
                    <a:pt x="8080" y="7557"/>
                    <a:pt x="8055" y="7557"/>
                  </a:cubicBezTo>
                  <a:cubicBezTo>
                    <a:pt x="8021" y="7557"/>
                    <a:pt x="7985" y="7534"/>
                    <a:pt x="7967" y="7491"/>
                  </a:cubicBezTo>
                  <a:cubicBezTo>
                    <a:pt x="7957" y="7418"/>
                    <a:pt x="8000" y="7410"/>
                    <a:pt x="8051" y="7410"/>
                  </a:cubicBezTo>
                  <a:close/>
                  <a:moveTo>
                    <a:pt x="18718" y="9044"/>
                  </a:moveTo>
                  <a:cubicBezTo>
                    <a:pt x="19040" y="9044"/>
                    <a:pt x="18879" y="9814"/>
                    <a:pt x="18648" y="9824"/>
                  </a:cubicBezTo>
                  <a:cubicBezTo>
                    <a:pt x="18645" y="9824"/>
                    <a:pt x="18641" y="9824"/>
                    <a:pt x="18638" y="9824"/>
                  </a:cubicBezTo>
                  <a:cubicBezTo>
                    <a:pt x="18306" y="9824"/>
                    <a:pt x="18375" y="9131"/>
                    <a:pt x="18648" y="9055"/>
                  </a:cubicBezTo>
                  <a:cubicBezTo>
                    <a:pt x="18674" y="9047"/>
                    <a:pt x="18697" y="9044"/>
                    <a:pt x="18718" y="9044"/>
                  </a:cubicBezTo>
                  <a:close/>
                  <a:moveTo>
                    <a:pt x="8614" y="11045"/>
                  </a:moveTo>
                  <a:cubicBezTo>
                    <a:pt x="8736" y="11045"/>
                    <a:pt x="8827" y="11255"/>
                    <a:pt x="8740" y="11362"/>
                  </a:cubicBezTo>
                  <a:cubicBezTo>
                    <a:pt x="8727" y="11365"/>
                    <a:pt x="8714" y="11367"/>
                    <a:pt x="8703" y="11367"/>
                  </a:cubicBezTo>
                  <a:cubicBezTo>
                    <a:pt x="8562" y="11367"/>
                    <a:pt x="8526" y="11160"/>
                    <a:pt x="8541" y="11071"/>
                  </a:cubicBezTo>
                  <a:cubicBezTo>
                    <a:pt x="8566" y="11053"/>
                    <a:pt x="8590" y="11045"/>
                    <a:pt x="8614" y="11045"/>
                  </a:cubicBezTo>
                  <a:close/>
                  <a:moveTo>
                    <a:pt x="21301" y="11370"/>
                  </a:moveTo>
                  <a:cubicBezTo>
                    <a:pt x="21345" y="11370"/>
                    <a:pt x="21388" y="11376"/>
                    <a:pt x="21429" y="11388"/>
                  </a:cubicBezTo>
                  <a:cubicBezTo>
                    <a:pt x="21630" y="11451"/>
                    <a:pt x="22156" y="12145"/>
                    <a:pt x="21716" y="12369"/>
                  </a:cubicBezTo>
                  <a:cubicBezTo>
                    <a:pt x="21679" y="12388"/>
                    <a:pt x="21201" y="12453"/>
                    <a:pt x="21020" y="12453"/>
                  </a:cubicBezTo>
                  <a:cubicBezTo>
                    <a:pt x="20996" y="12453"/>
                    <a:pt x="20977" y="12452"/>
                    <a:pt x="20965" y="12449"/>
                  </a:cubicBezTo>
                  <a:cubicBezTo>
                    <a:pt x="20813" y="12418"/>
                    <a:pt x="20723" y="12164"/>
                    <a:pt x="20568" y="12131"/>
                  </a:cubicBezTo>
                  <a:cubicBezTo>
                    <a:pt x="20550" y="12127"/>
                    <a:pt x="20531" y="12125"/>
                    <a:pt x="20511" y="12125"/>
                  </a:cubicBezTo>
                  <a:cubicBezTo>
                    <a:pt x="20308" y="12125"/>
                    <a:pt x="20067" y="12323"/>
                    <a:pt x="19873" y="12323"/>
                  </a:cubicBezTo>
                  <a:cubicBezTo>
                    <a:pt x="19783" y="12323"/>
                    <a:pt x="19704" y="12281"/>
                    <a:pt x="19642" y="12158"/>
                  </a:cubicBezTo>
                  <a:cubicBezTo>
                    <a:pt x="19694" y="11922"/>
                    <a:pt x="19916" y="11915"/>
                    <a:pt x="20149" y="11839"/>
                  </a:cubicBezTo>
                  <a:cubicBezTo>
                    <a:pt x="20516" y="11719"/>
                    <a:pt x="20957" y="11370"/>
                    <a:pt x="21301" y="11370"/>
                  </a:cubicBezTo>
                  <a:close/>
                  <a:moveTo>
                    <a:pt x="22227" y="12659"/>
                  </a:moveTo>
                  <a:cubicBezTo>
                    <a:pt x="22241" y="12659"/>
                    <a:pt x="22254" y="12660"/>
                    <a:pt x="22268" y="12661"/>
                  </a:cubicBezTo>
                  <a:cubicBezTo>
                    <a:pt x="22371" y="12672"/>
                    <a:pt x="22496" y="12809"/>
                    <a:pt x="22621" y="12820"/>
                  </a:cubicBezTo>
                  <a:cubicBezTo>
                    <a:pt x="22628" y="12821"/>
                    <a:pt x="22635" y="12821"/>
                    <a:pt x="22642" y="12821"/>
                  </a:cubicBezTo>
                  <a:cubicBezTo>
                    <a:pt x="22737" y="12821"/>
                    <a:pt x="22818" y="12763"/>
                    <a:pt x="22882" y="12763"/>
                  </a:cubicBezTo>
                  <a:cubicBezTo>
                    <a:pt x="22891" y="12763"/>
                    <a:pt x="22900" y="12765"/>
                    <a:pt x="22908" y="12767"/>
                  </a:cubicBezTo>
                  <a:cubicBezTo>
                    <a:pt x="23092" y="12826"/>
                    <a:pt x="23169" y="13160"/>
                    <a:pt x="22996" y="13324"/>
                  </a:cubicBezTo>
                  <a:cubicBezTo>
                    <a:pt x="22982" y="13326"/>
                    <a:pt x="22968" y="13327"/>
                    <a:pt x="22955" y="13327"/>
                  </a:cubicBezTo>
                  <a:cubicBezTo>
                    <a:pt x="22853" y="13327"/>
                    <a:pt x="22799" y="13268"/>
                    <a:pt x="22721" y="13268"/>
                  </a:cubicBezTo>
                  <a:cubicBezTo>
                    <a:pt x="22710" y="13268"/>
                    <a:pt x="22699" y="13269"/>
                    <a:pt x="22687" y="13272"/>
                  </a:cubicBezTo>
                  <a:cubicBezTo>
                    <a:pt x="22393" y="13332"/>
                    <a:pt x="22275" y="14015"/>
                    <a:pt x="22058" y="14015"/>
                  </a:cubicBezTo>
                  <a:cubicBezTo>
                    <a:pt x="22055" y="14015"/>
                    <a:pt x="22051" y="14014"/>
                    <a:pt x="22047" y="14014"/>
                  </a:cubicBezTo>
                  <a:cubicBezTo>
                    <a:pt x="21836" y="13992"/>
                    <a:pt x="21722" y="13376"/>
                    <a:pt x="21937" y="13191"/>
                  </a:cubicBezTo>
                  <a:cubicBezTo>
                    <a:pt x="21945" y="13031"/>
                    <a:pt x="21842" y="13006"/>
                    <a:pt x="21848" y="12847"/>
                  </a:cubicBezTo>
                  <a:cubicBezTo>
                    <a:pt x="21908" y="12756"/>
                    <a:pt x="22065" y="12659"/>
                    <a:pt x="22227" y="12659"/>
                  </a:cubicBezTo>
                  <a:close/>
                  <a:moveTo>
                    <a:pt x="23859" y="13699"/>
                  </a:moveTo>
                  <a:cubicBezTo>
                    <a:pt x="23983" y="13699"/>
                    <a:pt x="24094" y="13716"/>
                    <a:pt x="24144" y="13775"/>
                  </a:cubicBezTo>
                  <a:cubicBezTo>
                    <a:pt x="24106" y="13958"/>
                    <a:pt x="23917" y="14020"/>
                    <a:pt x="23713" y="14020"/>
                  </a:cubicBezTo>
                  <a:cubicBezTo>
                    <a:pt x="23526" y="14020"/>
                    <a:pt x="23326" y="13968"/>
                    <a:pt x="23216" y="13907"/>
                  </a:cubicBezTo>
                  <a:cubicBezTo>
                    <a:pt x="23232" y="13776"/>
                    <a:pt x="23403" y="13740"/>
                    <a:pt x="23548" y="13722"/>
                  </a:cubicBezTo>
                  <a:cubicBezTo>
                    <a:pt x="23641" y="13711"/>
                    <a:pt x="23755" y="13699"/>
                    <a:pt x="23859" y="13699"/>
                  </a:cubicBezTo>
                  <a:close/>
                  <a:moveTo>
                    <a:pt x="21253" y="12743"/>
                  </a:moveTo>
                  <a:cubicBezTo>
                    <a:pt x="21325" y="12743"/>
                    <a:pt x="21382" y="12758"/>
                    <a:pt x="21407" y="12794"/>
                  </a:cubicBezTo>
                  <a:cubicBezTo>
                    <a:pt x="21378" y="13076"/>
                    <a:pt x="21192" y="13060"/>
                    <a:pt x="21010" y="13191"/>
                  </a:cubicBezTo>
                  <a:cubicBezTo>
                    <a:pt x="20696" y="13419"/>
                    <a:pt x="20514" y="13766"/>
                    <a:pt x="20414" y="14252"/>
                  </a:cubicBezTo>
                  <a:cubicBezTo>
                    <a:pt x="20386" y="14388"/>
                    <a:pt x="20106" y="14733"/>
                    <a:pt x="19950" y="14733"/>
                  </a:cubicBezTo>
                  <a:cubicBezTo>
                    <a:pt x="19943" y="14733"/>
                    <a:pt x="19935" y="14732"/>
                    <a:pt x="19928" y="14730"/>
                  </a:cubicBezTo>
                  <a:cubicBezTo>
                    <a:pt x="19579" y="14642"/>
                    <a:pt x="20026" y="13866"/>
                    <a:pt x="20105" y="13749"/>
                  </a:cubicBezTo>
                  <a:cubicBezTo>
                    <a:pt x="20194" y="13618"/>
                    <a:pt x="20310" y="13501"/>
                    <a:pt x="20414" y="13351"/>
                  </a:cubicBezTo>
                  <a:cubicBezTo>
                    <a:pt x="20515" y="13205"/>
                    <a:pt x="20581" y="13007"/>
                    <a:pt x="20679" y="12927"/>
                  </a:cubicBezTo>
                  <a:cubicBezTo>
                    <a:pt x="20781" y="12842"/>
                    <a:pt x="21067" y="12743"/>
                    <a:pt x="21253" y="12743"/>
                  </a:cubicBezTo>
                  <a:close/>
                  <a:moveTo>
                    <a:pt x="22480" y="14343"/>
                  </a:moveTo>
                  <a:cubicBezTo>
                    <a:pt x="22548" y="14343"/>
                    <a:pt x="22617" y="14355"/>
                    <a:pt x="22687" y="14385"/>
                  </a:cubicBezTo>
                  <a:cubicBezTo>
                    <a:pt x="22484" y="14589"/>
                    <a:pt x="22264" y="14703"/>
                    <a:pt x="21914" y="14836"/>
                  </a:cubicBezTo>
                  <a:cubicBezTo>
                    <a:pt x="21830" y="14868"/>
                    <a:pt x="21716" y="14904"/>
                    <a:pt x="21619" y="14904"/>
                  </a:cubicBezTo>
                  <a:cubicBezTo>
                    <a:pt x="21522" y="14904"/>
                    <a:pt x="21443" y="14868"/>
                    <a:pt x="21429" y="14756"/>
                  </a:cubicBezTo>
                  <a:cubicBezTo>
                    <a:pt x="21394" y="14480"/>
                    <a:pt x="21674" y="14542"/>
                    <a:pt x="21826" y="14518"/>
                  </a:cubicBezTo>
                  <a:cubicBezTo>
                    <a:pt x="22026" y="14485"/>
                    <a:pt x="22245" y="14343"/>
                    <a:pt x="22480" y="14343"/>
                  </a:cubicBezTo>
                  <a:close/>
                  <a:moveTo>
                    <a:pt x="17427" y="29509"/>
                  </a:moveTo>
                  <a:cubicBezTo>
                    <a:pt x="17455" y="29509"/>
                    <a:pt x="17483" y="29535"/>
                    <a:pt x="17501" y="29606"/>
                  </a:cubicBezTo>
                  <a:cubicBezTo>
                    <a:pt x="17489" y="29645"/>
                    <a:pt x="17468" y="29673"/>
                    <a:pt x="17457" y="29712"/>
                  </a:cubicBezTo>
                  <a:cubicBezTo>
                    <a:pt x="17285" y="29705"/>
                    <a:pt x="17353" y="29509"/>
                    <a:pt x="17427" y="29509"/>
                  </a:cubicBezTo>
                  <a:close/>
                  <a:moveTo>
                    <a:pt x="22927" y="30303"/>
                  </a:moveTo>
                  <a:cubicBezTo>
                    <a:pt x="23084" y="30303"/>
                    <a:pt x="23108" y="30689"/>
                    <a:pt x="22952" y="30720"/>
                  </a:cubicBezTo>
                  <a:cubicBezTo>
                    <a:pt x="22945" y="30721"/>
                    <a:pt x="22937" y="30722"/>
                    <a:pt x="22931" y="30722"/>
                  </a:cubicBezTo>
                  <a:cubicBezTo>
                    <a:pt x="22780" y="30722"/>
                    <a:pt x="22711" y="30407"/>
                    <a:pt x="22864" y="30322"/>
                  </a:cubicBezTo>
                  <a:cubicBezTo>
                    <a:pt x="22887" y="30309"/>
                    <a:pt x="22908" y="30303"/>
                    <a:pt x="22927" y="30303"/>
                  </a:cubicBezTo>
                  <a:close/>
                  <a:moveTo>
                    <a:pt x="19284" y="0"/>
                  </a:moveTo>
                  <a:cubicBezTo>
                    <a:pt x="19234" y="0"/>
                    <a:pt x="19184" y="4"/>
                    <a:pt x="19134" y="12"/>
                  </a:cubicBezTo>
                  <a:cubicBezTo>
                    <a:pt x="18756" y="78"/>
                    <a:pt x="18514" y="398"/>
                    <a:pt x="18207" y="543"/>
                  </a:cubicBezTo>
                  <a:cubicBezTo>
                    <a:pt x="17835" y="718"/>
                    <a:pt x="17191" y="955"/>
                    <a:pt x="17699" y="1339"/>
                  </a:cubicBezTo>
                  <a:cubicBezTo>
                    <a:pt x="18203" y="1315"/>
                    <a:pt x="18625" y="1055"/>
                    <a:pt x="19068" y="1047"/>
                  </a:cubicBezTo>
                  <a:lnTo>
                    <a:pt x="19068" y="1047"/>
                  </a:lnTo>
                  <a:cubicBezTo>
                    <a:pt x="19115" y="1372"/>
                    <a:pt x="18922" y="1641"/>
                    <a:pt x="18825" y="1869"/>
                  </a:cubicBezTo>
                  <a:cubicBezTo>
                    <a:pt x="18753" y="2037"/>
                    <a:pt x="18772" y="2149"/>
                    <a:pt x="18693" y="2214"/>
                  </a:cubicBezTo>
                  <a:cubicBezTo>
                    <a:pt x="18626" y="2267"/>
                    <a:pt x="18549" y="2289"/>
                    <a:pt x="18464" y="2289"/>
                  </a:cubicBezTo>
                  <a:cubicBezTo>
                    <a:pt x="18147" y="2289"/>
                    <a:pt x="17730" y="1982"/>
                    <a:pt x="17413" y="1922"/>
                  </a:cubicBezTo>
                  <a:cubicBezTo>
                    <a:pt x="17377" y="1915"/>
                    <a:pt x="17342" y="1912"/>
                    <a:pt x="17308" y="1912"/>
                  </a:cubicBezTo>
                  <a:cubicBezTo>
                    <a:pt x="17127" y="1912"/>
                    <a:pt x="16968" y="1994"/>
                    <a:pt x="16794" y="2001"/>
                  </a:cubicBezTo>
                  <a:cubicBezTo>
                    <a:pt x="16788" y="2002"/>
                    <a:pt x="16782" y="2002"/>
                    <a:pt x="16775" y="2002"/>
                  </a:cubicBezTo>
                  <a:cubicBezTo>
                    <a:pt x="16639" y="2002"/>
                    <a:pt x="16511" y="1950"/>
                    <a:pt x="16386" y="1950"/>
                  </a:cubicBezTo>
                  <a:cubicBezTo>
                    <a:pt x="16323" y="1950"/>
                    <a:pt x="16261" y="1963"/>
                    <a:pt x="16199" y="2001"/>
                  </a:cubicBezTo>
                  <a:cubicBezTo>
                    <a:pt x="16025" y="1938"/>
                    <a:pt x="16054" y="1688"/>
                    <a:pt x="15890" y="1656"/>
                  </a:cubicBezTo>
                  <a:cubicBezTo>
                    <a:pt x="15882" y="1655"/>
                    <a:pt x="15873" y="1654"/>
                    <a:pt x="15865" y="1654"/>
                  </a:cubicBezTo>
                  <a:cubicBezTo>
                    <a:pt x="15748" y="1654"/>
                    <a:pt x="15621" y="1798"/>
                    <a:pt x="15514" y="1816"/>
                  </a:cubicBezTo>
                  <a:cubicBezTo>
                    <a:pt x="15498" y="1819"/>
                    <a:pt x="15482" y="1820"/>
                    <a:pt x="15466" y="1820"/>
                  </a:cubicBezTo>
                  <a:cubicBezTo>
                    <a:pt x="15380" y="1820"/>
                    <a:pt x="15298" y="1789"/>
                    <a:pt x="15204" y="1789"/>
                  </a:cubicBezTo>
                  <a:cubicBezTo>
                    <a:pt x="15197" y="1789"/>
                    <a:pt x="15190" y="1789"/>
                    <a:pt x="15184" y="1789"/>
                  </a:cubicBezTo>
                  <a:cubicBezTo>
                    <a:pt x="14963" y="1801"/>
                    <a:pt x="14723" y="1915"/>
                    <a:pt x="14477" y="1974"/>
                  </a:cubicBezTo>
                  <a:cubicBezTo>
                    <a:pt x="14206" y="2041"/>
                    <a:pt x="13941" y="2003"/>
                    <a:pt x="13683" y="2028"/>
                  </a:cubicBezTo>
                  <a:cubicBezTo>
                    <a:pt x="13358" y="2059"/>
                    <a:pt x="13010" y="2245"/>
                    <a:pt x="12692" y="2245"/>
                  </a:cubicBezTo>
                  <a:cubicBezTo>
                    <a:pt x="12662" y="2245"/>
                    <a:pt x="12632" y="2243"/>
                    <a:pt x="12602" y="2240"/>
                  </a:cubicBezTo>
                  <a:cubicBezTo>
                    <a:pt x="12416" y="2216"/>
                    <a:pt x="12269" y="2017"/>
                    <a:pt x="12094" y="1974"/>
                  </a:cubicBezTo>
                  <a:cubicBezTo>
                    <a:pt x="12045" y="1963"/>
                    <a:pt x="11994" y="1961"/>
                    <a:pt x="11942" y="1961"/>
                  </a:cubicBezTo>
                  <a:cubicBezTo>
                    <a:pt x="11910" y="1961"/>
                    <a:pt x="11877" y="1961"/>
                    <a:pt x="11845" y="1961"/>
                  </a:cubicBezTo>
                  <a:cubicBezTo>
                    <a:pt x="11794" y="1961"/>
                    <a:pt x="11744" y="1959"/>
                    <a:pt x="11696" y="1949"/>
                  </a:cubicBezTo>
                  <a:cubicBezTo>
                    <a:pt x="11560" y="1918"/>
                    <a:pt x="11447" y="1844"/>
                    <a:pt x="11322" y="1816"/>
                  </a:cubicBezTo>
                  <a:cubicBezTo>
                    <a:pt x="11190" y="1786"/>
                    <a:pt x="11048" y="1780"/>
                    <a:pt x="10905" y="1780"/>
                  </a:cubicBezTo>
                  <a:cubicBezTo>
                    <a:pt x="10804" y="1780"/>
                    <a:pt x="10701" y="1783"/>
                    <a:pt x="10600" y="1783"/>
                  </a:cubicBezTo>
                  <a:cubicBezTo>
                    <a:pt x="10485" y="1783"/>
                    <a:pt x="10371" y="1779"/>
                    <a:pt x="10262" y="1762"/>
                  </a:cubicBezTo>
                  <a:cubicBezTo>
                    <a:pt x="10117" y="1740"/>
                    <a:pt x="9991" y="1629"/>
                    <a:pt x="9843" y="1604"/>
                  </a:cubicBezTo>
                  <a:cubicBezTo>
                    <a:pt x="9809" y="1598"/>
                    <a:pt x="9775" y="1596"/>
                    <a:pt x="9740" y="1596"/>
                  </a:cubicBezTo>
                  <a:cubicBezTo>
                    <a:pt x="9643" y="1596"/>
                    <a:pt x="9542" y="1613"/>
                    <a:pt x="9444" y="1613"/>
                  </a:cubicBezTo>
                  <a:cubicBezTo>
                    <a:pt x="9407" y="1613"/>
                    <a:pt x="9371" y="1610"/>
                    <a:pt x="9335" y="1604"/>
                  </a:cubicBezTo>
                  <a:cubicBezTo>
                    <a:pt x="9229" y="1584"/>
                    <a:pt x="9133" y="1498"/>
                    <a:pt x="9026" y="1471"/>
                  </a:cubicBezTo>
                  <a:cubicBezTo>
                    <a:pt x="8971" y="1458"/>
                    <a:pt x="8914" y="1455"/>
                    <a:pt x="8858" y="1455"/>
                  </a:cubicBezTo>
                  <a:cubicBezTo>
                    <a:pt x="8821" y="1455"/>
                    <a:pt x="8784" y="1456"/>
                    <a:pt x="8747" y="1456"/>
                  </a:cubicBezTo>
                  <a:cubicBezTo>
                    <a:pt x="8699" y="1456"/>
                    <a:pt x="8652" y="1454"/>
                    <a:pt x="8607" y="1444"/>
                  </a:cubicBezTo>
                  <a:cubicBezTo>
                    <a:pt x="8467" y="1415"/>
                    <a:pt x="8349" y="1293"/>
                    <a:pt x="8210" y="1285"/>
                  </a:cubicBezTo>
                  <a:cubicBezTo>
                    <a:pt x="8201" y="1285"/>
                    <a:pt x="8192" y="1285"/>
                    <a:pt x="8183" y="1285"/>
                  </a:cubicBezTo>
                  <a:cubicBezTo>
                    <a:pt x="7985" y="1285"/>
                    <a:pt x="7794" y="1402"/>
                    <a:pt x="7613" y="1444"/>
                  </a:cubicBezTo>
                  <a:cubicBezTo>
                    <a:pt x="7400" y="1495"/>
                    <a:pt x="7196" y="1473"/>
                    <a:pt x="6973" y="1498"/>
                  </a:cubicBezTo>
                  <a:cubicBezTo>
                    <a:pt x="6704" y="1526"/>
                    <a:pt x="6413" y="1663"/>
                    <a:pt x="6113" y="1710"/>
                  </a:cubicBezTo>
                  <a:cubicBezTo>
                    <a:pt x="5807" y="1758"/>
                    <a:pt x="5533" y="1845"/>
                    <a:pt x="5274" y="1974"/>
                  </a:cubicBezTo>
                  <a:cubicBezTo>
                    <a:pt x="4980" y="2123"/>
                    <a:pt x="4736" y="2187"/>
                    <a:pt x="4435" y="2240"/>
                  </a:cubicBezTo>
                  <a:cubicBezTo>
                    <a:pt x="4173" y="2286"/>
                    <a:pt x="3828" y="2248"/>
                    <a:pt x="3641" y="2558"/>
                  </a:cubicBezTo>
                  <a:cubicBezTo>
                    <a:pt x="3688" y="2777"/>
                    <a:pt x="3844" y="3004"/>
                    <a:pt x="3773" y="3274"/>
                  </a:cubicBezTo>
                  <a:cubicBezTo>
                    <a:pt x="3722" y="3410"/>
                    <a:pt x="3646" y="3454"/>
                    <a:pt x="3559" y="3454"/>
                  </a:cubicBezTo>
                  <a:cubicBezTo>
                    <a:pt x="3402" y="3454"/>
                    <a:pt x="3208" y="3311"/>
                    <a:pt x="3045" y="3301"/>
                  </a:cubicBezTo>
                  <a:cubicBezTo>
                    <a:pt x="3033" y="3300"/>
                    <a:pt x="3020" y="3300"/>
                    <a:pt x="3006" y="3300"/>
                  </a:cubicBezTo>
                  <a:cubicBezTo>
                    <a:pt x="2779" y="3300"/>
                    <a:pt x="2423" y="3399"/>
                    <a:pt x="2185" y="3460"/>
                  </a:cubicBezTo>
                  <a:cubicBezTo>
                    <a:pt x="1907" y="3530"/>
                    <a:pt x="1529" y="3618"/>
                    <a:pt x="1544" y="3911"/>
                  </a:cubicBezTo>
                  <a:cubicBezTo>
                    <a:pt x="1556" y="4127"/>
                    <a:pt x="1754" y="4169"/>
                    <a:pt x="1990" y="4169"/>
                  </a:cubicBezTo>
                  <a:cubicBezTo>
                    <a:pt x="2137" y="4169"/>
                    <a:pt x="2299" y="4153"/>
                    <a:pt x="2440" y="4153"/>
                  </a:cubicBezTo>
                  <a:cubicBezTo>
                    <a:pt x="2577" y="4153"/>
                    <a:pt x="2694" y="4168"/>
                    <a:pt x="2758" y="4229"/>
                  </a:cubicBezTo>
                  <a:cubicBezTo>
                    <a:pt x="2795" y="4592"/>
                    <a:pt x="2361" y="4522"/>
                    <a:pt x="2052" y="4574"/>
                  </a:cubicBezTo>
                  <a:cubicBezTo>
                    <a:pt x="1908" y="4598"/>
                    <a:pt x="1768" y="4723"/>
                    <a:pt x="1655" y="4733"/>
                  </a:cubicBezTo>
                  <a:cubicBezTo>
                    <a:pt x="1648" y="4733"/>
                    <a:pt x="1641" y="4733"/>
                    <a:pt x="1633" y="4733"/>
                  </a:cubicBezTo>
                  <a:cubicBezTo>
                    <a:pt x="1533" y="4733"/>
                    <a:pt x="1435" y="4679"/>
                    <a:pt x="1357" y="4679"/>
                  </a:cubicBezTo>
                  <a:cubicBezTo>
                    <a:pt x="1353" y="4679"/>
                    <a:pt x="1350" y="4679"/>
                    <a:pt x="1346" y="4679"/>
                  </a:cubicBezTo>
                  <a:cubicBezTo>
                    <a:pt x="1126" y="4696"/>
                    <a:pt x="949" y="4866"/>
                    <a:pt x="662" y="4971"/>
                  </a:cubicBezTo>
                  <a:cubicBezTo>
                    <a:pt x="483" y="5036"/>
                    <a:pt x="36" y="5194"/>
                    <a:pt x="22" y="5342"/>
                  </a:cubicBezTo>
                  <a:cubicBezTo>
                    <a:pt x="1" y="5573"/>
                    <a:pt x="488" y="5753"/>
                    <a:pt x="750" y="5899"/>
                  </a:cubicBezTo>
                  <a:cubicBezTo>
                    <a:pt x="1100" y="6095"/>
                    <a:pt x="1295" y="6215"/>
                    <a:pt x="1611" y="6297"/>
                  </a:cubicBezTo>
                  <a:cubicBezTo>
                    <a:pt x="1788" y="6344"/>
                    <a:pt x="2035" y="6361"/>
                    <a:pt x="2280" y="6361"/>
                  </a:cubicBezTo>
                  <a:cubicBezTo>
                    <a:pt x="2514" y="6361"/>
                    <a:pt x="2747" y="6345"/>
                    <a:pt x="2913" y="6324"/>
                  </a:cubicBezTo>
                  <a:cubicBezTo>
                    <a:pt x="3038" y="6308"/>
                    <a:pt x="3186" y="6243"/>
                    <a:pt x="3272" y="6243"/>
                  </a:cubicBezTo>
                  <a:cubicBezTo>
                    <a:pt x="3277" y="6243"/>
                    <a:pt x="3283" y="6243"/>
                    <a:pt x="3288" y="6244"/>
                  </a:cubicBezTo>
                  <a:cubicBezTo>
                    <a:pt x="3502" y="6269"/>
                    <a:pt x="3504" y="6466"/>
                    <a:pt x="3685" y="6482"/>
                  </a:cubicBezTo>
                  <a:cubicBezTo>
                    <a:pt x="3697" y="6483"/>
                    <a:pt x="3709" y="6484"/>
                    <a:pt x="3721" y="6484"/>
                  </a:cubicBezTo>
                  <a:cubicBezTo>
                    <a:pt x="3914" y="6484"/>
                    <a:pt x="4017" y="6325"/>
                    <a:pt x="4215" y="6270"/>
                  </a:cubicBezTo>
                  <a:cubicBezTo>
                    <a:pt x="4427" y="6213"/>
                    <a:pt x="4707" y="6250"/>
                    <a:pt x="4922" y="6137"/>
                  </a:cubicBezTo>
                  <a:cubicBezTo>
                    <a:pt x="5137" y="6025"/>
                    <a:pt x="5228" y="5808"/>
                    <a:pt x="5385" y="5793"/>
                  </a:cubicBezTo>
                  <a:cubicBezTo>
                    <a:pt x="5395" y="5792"/>
                    <a:pt x="5404" y="5792"/>
                    <a:pt x="5413" y="5792"/>
                  </a:cubicBezTo>
                  <a:cubicBezTo>
                    <a:pt x="5649" y="5792"/>
                    <a:pt x="5781" y="6082"/>
                    <a:pt x="6047" y="6137"/>
                  </a:cubicBezTo>
                  <a:cubicBezTo>
                    <a:pt x="6498" y="6233"/>
                    <a:pt x="6849" y="6102"/>
                    <a:pt x="7173" y="6297"/>
                  </a:cubicBezTo>
                  <a:cubicBezTo>
                    <a:pt x="7427" y="6451"/>
                    <a:pt x="7560" y="6911"/>
                    <a:pt x="7680" y="7093"/>
                  </a:cubicBezTo>
                  <a:cubicBezTo>
                    <a:pt x="7731" y="7172"/>
                    <a:pt x="7539" y="7372"/>
                    <a:pt x="7525" y="7491"/>
                  </a:cubicBezTo>
                  <a:cubicBezTo>
                    <a:pt x="7516" y="7572"/>
                    <a:pt x="7575" y="7698"/>
                    <a:pt x="7570" y="7809"/>
                  </a:cubicBezTo>
                  <a:cubicBezTo>
                    <a:pt x="7556" y="8085"/>
                    <a:pt x="7376" y="8268"/>
                    <a:pt x="7525" y="8419"/>
                  </a:cubicBezTo>
                  <a:cubicBezTo>
                    <a:pt x="7555" y="8449"/>
                    <a:pt x="7589" y="8460"/>
                    <a:pt x="7624" y="8460"/>
                  </a:cubicBezTo>
                  <a:cubicBezTo>
                    <a:pt x="7732" y="8460"/>
                    <a:pt x="7858" y="8357"/>
                    <a:pt x="7965" y="8357"/>
                  </a:cubicBezTo>
                  <a:cubicBezTo>
                    <a:pt x="8015" y="8357"/>
                    <a:pt x="8062" y="8379"/>
                    <a:pt x="8100" y="8445"/>
                  </a:cubicBezTo>
                  <a:cubicBezTo>
                    <a:pt x="8247" y="8701"/>
                    <a:pt x="7959" y="8795"/>
                    <a:pt x="7923" y="9028"/>
                  </a:cubicBezTo>
                  <a:cubicBezTo>
                    <a:pt x="7880" y="9302"/>
                    <a:pt x="7992" y="9568"/>
                    <a:pt x="7989" y="9824"/>
                  </a:cubicBezTo>
                  <a:cubicBezTo>
                    <a:pt x="7987" y="9939"/>
                    <a:pt x="7957" y="10206"/>
                    <a:pt x="7923" y="10301"/>
                  </a:cubicBezTo>
                  <a:cubicBezTo>
                    <a:pt x="7856" y="10487"/>
                    <a:pt x="7634" y="10485"/>
                    <a:pt x="7613" y="10672"/>
                  </a:cubicBezTo>
                  <a:cubicBezTo>
                    <a:pt x="7582" y="10975"/>
                    <a:pt x="7982" y="11186"/>
                    <a:pt x="8011" y="11442"/>
                  </a:cubicBezTo>
                  <a:cubicBezTo>
                    <a:pt x="8032" y="11624"/>
                    <a:pt x="7888" y="11955"/>
                    <a:pt x="7834" y="12104"/>
                  </a:cubicBezTo>
                  <a:cubicBezTo>
                    <a:pt x="7685" y="12524"/>
                    <a:pt x="7449" y="12877"/>
                    <a:pt x="7194" y="13245"/>
                  </a:cubicBezTo>
                  <a:cubicBezTo>
                    <a:pt x="6958" y="13586"/>
                    <a:pt x="6605" y="13907"/>
                    <a:pt x="6443" y="14252"/>
                  </a:cubicBezTo>
                  <a:cubicBezTo>
                    <a:pt x="6356" y="14441"/>
                    <a:pt x="6345" y="14659"/>
                    <a:pt x="6268" y="14836"/>
                  </a:cubicBezTo>
                  <a:cubicBezTo>
                    <a:pt x="6156" y="15090"/>
                    <a:pt x="5957" y="15216"/>
                    <a:pt x="5848" y="15472"/>
                  </a:cubicBezTo>
                  <a:cubicBezTo>
                    <a:pt x="5804" y="15839"/>
                    <a:pt x="5833" y="16165"/>
                    <a:pt x="5848" y="16507"/>
                  </a:cubicBezTo>
                  <a:cubicBezTo>
                    <a:pt x="5863" y="16846"/>
                    <a:pt x="5838" y="17196"/>
                    <a:pt x="5871" y="17514"/>
                  </a:cubicBezTo>
                  <a:cubicBezTo>
                    <a:pt x="5888" y="17693"/>
                    <a:pt x="5942" y="18037"/>
                    <a:pt x="6024" y="18203"/>
                  </a:cubicBezTo>
                  <a:cubicBezTo>
                    <a:pt x="6120" y="18393"/>
                    <a:pt x="6272" y="18339"/>
                    <a:pt x="6466" y="18469"/>
                  </a:cubicBezTo>
                  <a:cubicBezTo>
                    <a:pt x="6612" y="18567"/>
                    <a:pt x="6840" y="18816"/>
                    <a:pt x="6885" y="18999"/>
                  </a:cubicBezTo>
                  <a:cubicBezTo>
                    <a:pt x="6936" y="19201"/>
                    <a:pt x="6909" y="19506"/>
                    <a:pt x="6930" y="19768"/>
                  </a:cubicBezTo>
                  <a:cubicBezTo>
                    <a:pt x="6951" y="20048"/>
                    <a:pt x="6960" y="20365"/>
                    <a:pt x="7018" y="20563"/>
                  </a:cubicBezTo>
                  <a:cubicBezTo>
                    <a:pt x="7081" y="20781"/>
                    <a:pt x="7372" y="20997"/>
                    <a:pt x="7371" y="21252"/>
                  </a:cubicBezTo>
                  <a:cubicBezTo>
                    <a:pt x="7369" y="21486"/>
                    <a:pt x="7104" y="21515"/>
                    <a:pt x="7106" y="21757"/>
                  </a:cubicBezTo>
                  <a:cubicBezTo>
                    <a:pt x="7108" y="22142"/>
                    <a:pt x="7737" y="22152"/>
                    <a:pt x="7813" y="22525"/>
                  </a:cubicBezTo>
                  <a:cubicBezTo>
                    <a:pt x="7851" y="22717"/>
                    <a:pt x="7735" y="22927"/>
                    <a:pt x="7769" y="23083"/>
                  </a:cubicBezTo>
                  <a:cubicBezTo>
                    <a:pt x="7809" y="23272"/>
                    <a:pt x="8071" y="23426"/>
                    <a:pt x="8143" y="23507"/>
                  </a:cubicBezTo>
                  <a:cubicBezTo>
                    <a:pt x="8262" y="23639"/>
                    <a:pt x="8339" y="23859"/>
                    <a:pt x="8508" y="23859"/>
                  </a:cubicBezTo>
                  <a:cubicBezTo>
                    <a:pt x="8525" y="23859"/>
                    <a:pt x="8543" y="23856"/>
                    <a:pt x="8563" y="23852"/>
                  </a:cubicBezTo>
                  <a:cubicBezTo>
                    <a:pt x="8719" y="23608"/>
                    <a:pt x="8440" y="23417"/>
                    <a:pt x="8364" y="23215"/>
                  </a:cubicBezTo>
                  <a:cubicBezTo>
                    <a:pt x="8279" y="22988"/>
                    <a:pt x="8281" y="22598"/>
                    <a:pt x="8188" y="22235"/>
                  </a:cubicBezTo>
                  <a:cubicBezTo>
                    <a:pt x="8129" y="22005"/>
                    <a:pt x="7957" y="21829"/>
                    <a:pt x="7901" y="21624"/>
                  </a:cubicBezTo>
                  <a:cubicBezTo>
                    <a:pt x="7841" y="21411"/>
                    <a:pt x="7854" y="21191"/>
                    <a:pt x="7790" y="21015"/>
                  </a:cubicBezTo>
                  <a:cubicBezTo>
                    <a:pt x="7729" y="20841"/>
                    <a:pt x="7524" y="20606"/>
                    <a:pt x="7503" y="20431"/>
                  </a:cubicBezTo>
                  <a:cubicBezTo>
                    <a:pt x="7459" y="20032"/>
                    <a:pt x="7660" y="19799"/>
                    <a:pt x="7856" y="19799"/>
                  </a:cubicBezTo>
                  <a:cubicBezTo>
                    <a:pt x="7971" y="19799"/>
                    <a:pt x="8085" y="19881"/>
                    <a:pt x="8143" y="20060"/>
                  </a:cubicBezTo>
                  <a:cubicBezTo>
                    <a:pt x="8238" y="20349"/>
                    <a:pt x="8103" y="20611"/>
                    <a:pt x="8143" y="20908"/>
                  </a:cubicBezTo>
                  <a:cubicBezTo>
                    <a:pt x="8177" y="21151"/>
                    <a:pt x="8432" y="21382"/>
                    <a:pt x="8563" y="21597"/>
                  </a:cubicBezTo>
                  <a:cubicBezTo>
                    <a:pt x="8707" y="21837"/>
                    <a:pt x="8823" y="22075"/>
                    <a:pt x="8960" y="22235"/>
                  </a:cubicBezTo>
                  <a:cubicBezTo>
                    <a:pt x="8970" y="22405"/>
                    <a:pt x="8970" y="22435"/>
                    <a:pt x="8960" y="22606"/>
                  </a:cubicBezTo>
                  <a:cubicBezTo>
                    <a:pt x="9141" y="22861"/>
                    <a:pt x="9353" y="23097"/>
                    <a:pt x="9533" y="23374"/>
                  </a:cubicBezTo>
                  <a:cubicBezTo>
                    <a:pt x="9777" y="23747"/>
                    <a:pt x="10165" y="24201"/>
                    <a:pt x="10107" y="24833"/>
                  </a:cubicBezTo>
                  <a:cubicBezTo>
                    <a:pt x="10090" y="25032"/>
                    <a:pt x="9924" y="25209"/>
                    <a:pt x="9931" y="25416"/>
                  </a:cubicBezTo>
                  <a:cubicBezTo>
                    <a:pt x="9938" y="25596"/>
                    <a:pt x="10118" y="25807"/>
                    <a:pt x="10284" y="25946"/>
                  </a:cubicBezTo>
                  <a:cubicBezTo>
                    <a:pt x="10460" y="26093"/>
                    <a:pt x="10607" y="26264"/>
                    <a:pt x="10748" y="26344"/>
                  </a:cubicBezTo>
                  <a:cubicBezTo>
                    <a:pt x="10847" y="26401"/>
                    <a:pt x="11024" y="26413"/>
                    <a:pt x="11144" y="26476"/>
                  </a:cubicBezTo>
                  <a:cubicBezTo>
                    <a:pt x="11302" y="26561"/>
                    <a:pt x="11428" y="26764"/>
                    <a:pt x="11608" y="26875"/>
                  </a:cubicBezTo>
                  <a:cubicBezTo>
                    <a:pt x="11832" y="27012"/>
                    <a:pt x="12132" y="27094"/>
                    <a:pt x="12403" y="27246"/>
                  </a:cubicBezTo>
                  <a:cubicBezTo>
                    <a:pt x="12664" y="27391"/>
                    <a:pt x="13012" y="27589"/>
                    <a:pt x="13220" y="27590"/>
                  </a:cubicBezTo>
                  <a:cubicBezTo>
                    <a:pt x="13221" y="27590"/>
                    <a:pt x="13221" y="27590"/>
                    <a:pt x="13222" y="27590"/>
                  </a:cubicBezTo>
                  <a:cubicBezTo>
                    <a:pt x="13430" y="27590"/>
                    <a:pt x="13652" y="27333"/>
                    <a:pt x="13882" y="27326"/>
                  </a:cubicBezTo>
                  <a:cubicBezTo>
                    <a:pt x="13887" y="27326"/>
                    <a:pt x="13893" y="27326"/>
                    <a:pt x="13899" y="27326"/>
                  </a:cubicBezTo>
                  <a:cubicBezTo>
                    <a:pt x="14428" y="27326"/>
                    <a:pt x="14663" y="28155"/>
                    <a:pt x="15095" y="28412"/>
                  </a:cubicBezTo>
                  <a:cubicBezTo>
                    <a:pt x="15205" y="28478"/>
                    <a:pt x="15350" y="28481"/>
                    <a:pt x="15493" y="28519"/>
                  </a:cubicBezTo>
                  <a:cubicBezTo>
                    <a:pt x="15607" y="28549"/>
                    <a:pt x="15692" y="28607"/>
                    <a:pt x="15802" y="28651"/>
                  </a:cubicBezTo>
                  <a:cubicBezTo>
                    <a:pt x="16035" y="28746"/>
                    <a:pt x="16321" y="28737"/>
                    <a:pt x="16508" y="28837"/>
                  </a:cubicBezTo>
                  <a:cubicBezTo>
                    <a:pt x="16789" y="28987"/>
                    <a:pt x="16994" y="29621"/>
                    <a:pt x="17236" y="29792"/>
                  </a:cubicBezTo>
                  <a:cubicBezTo>
                    <a:pt x="17248" y="29963"/>
                    <a:pt x="17210" y="30194"/>
                    <a:pt x="17258" y="30322"/>
                  </a:cubicBezTo>
                  <a:cubicBezTo>
                    <a:pt x="17372" y="30508"/>
                    <a:pt x="17533" y="30466"/>
                    <a:pt x="17722" y="30587"/>
                  </a:cubicBezTo>
                  <a:cubicBezTo>
                    <a:pt x="17947" y="30733"/>
                    <a:pt x="18016" y="31108"/>
                    <a:pt x="18229" y="31223"/>
                  </a:cubicBezTo>
                  <a:cubicBezTo>
                    <a:pt x="18302" y="31263"/>
                    <a:pt x="18487" y="31260"/>
                    <a:pt x="18604" y="31303"/>
                  </a:cubicBezTo>
                  <a:cubicBezTo>
                    <a:pt x="18868" y="31399"/>
                    <a:pt x="18972" y="31740"/>
                    <a:pt x="19175" y="31740"/>
                  </a:cubicBezTo>
                  <a:cubicBezTo>
                    <a:pt x="19197" y="31740"/>
                    <a:pt x="19220" y="31736"/>
                    <a:pt x="19244" y="31727"/>
                  </a:cubicBezTo>
                  <a:cubicBezTo>
                    <a:pt x="19409" y="31670"/>
                    <a:pt x="19395" y="31465"/>
                    <a:pt x="19421" y="31277"/>
                  </a:cubicBezTo>
                  <a:cubicBezTo>
                    <a:pt x="19529" y="31134"/>
                    <a:pt x="19649" y="30909"/>
                    <a:pt x="19818" y="30906"/>
                  </a:cubicBezTo>
                  <a:cubicBezTo>
                    <a:pt x="19821" y="30906"/>
                    <a:pt x="19823" y="30906"/>
                    <a:pt x="19826" y="30906"/>
                  </a:cubicBezTo>
                  <a:cubicBezTo>
                    <a:pt x="20093" y="30906"/>
                    <a:pt x="20117" y="31251"/>
                    <a:pt x="20215" y="31568"/>
                  </a:cubicBezTo>
                  <a:cubicBezTo>
                    <a:pt x="20272" y="31749"/>
                    <a:pt x="20420" y="31908"/>
                    <a:pt x="20458" y="32098"/>
                  </a:cubicBezTo>
                  <a:cubicBezTo>
                    <a:pt x="20525" y="32428"/>
                    <a:pt x="20492" y="33413"/>
                    <a:pt x="20436" y="33610"/>
                  </a:cubicBezTo>
                  <a:cubicBezTo>
                    <a:pt x="20367" y="33852"/>
                    <a:pt x="20097" y="33952"/>
                    <a:pt x="19928" y="34220"/>
                  </a:cubicBezTo>
                  <a:cubicBezTo>
                    <a:pt x="19850" y="34345"/>
                    <a:pt x="19812" y="34529"/>
                    <a:pt x="19752" y="34618"/>
                  </a:cubicBezTo>
                  <a:cubicBezTo>
                    <a:pt x="19644" y="34776"/>
                    <a:pt x="19480" y="34816"/>
                    <a:pt x="19399" y="34963"/>
                  </a:cubicBezTo>
                  <a:cubicBezTo>
                    <a:pt x="19354" y="35044"/>
                    <a:pt x="19311" y="35223"/>
                    <a:pt x="19266" y="35333"/>
                  </a:cubicBezTo>
                  <a:cubicBezTo>
                    <a:pt x="19134" y="35672"/>
                    <a:pt x="18956" y="35910"/>
                    <a:pt x="19068" y="36316"/>
                  </a:cubicBezTo>
                  <a:cubicBezTo>
                    <a:pt x="19113" y="36482"/>
                    <a:pt x="19332" y="36596"/>
                    <a:pt x="19333" y="36793"/>
                  </a:cubicBezTo>
                  <a:cubicBezTo>
                    <a:pt x="19334" y="37023"/>
                    <a:pt x="18923" y="37228"/>
                    <a:pt x="18892" y="37482"/>
                  </a:cubicBezTo>
                  <a:cubicBezTo>
                    <a:pt x="18867" y="37669"/>
                    <a:pt x="19018" y="38005"/>
                    <a:pt x="19068" y="38250"/>
                  </a:cubicBezTo>
                  <a:cubicBezTo>
                    <a:pt x="19106" y="38436"/>
                    <a:pt x="19396" y="38552"/>
                    <a:pt x="19487" y="38675"/>
                  </a:cubicBezTo>
                  <a:cubicBezTo>
                    <a:pt x="19642" y="38884"/>
                    <a:pt x="19765" y="39181"/>
                    <a:pt x="19906" y="39444"/>
                  </a:cubicBezTo>
                  <a:cubicBezTo>
                    <a:pt x="20186" y="39960"/>
                    <a:pt x="20406" y="40588"/>
                    <a:pt x="20679" y="41088"/>
                  </a:cubicBezTo>
                  <a:cubicBezTo>
                    <a:pt x="20822" y="41350"/>
                    <a:pt x="21024" y="41585"/>
                    <a:pt x="21120" y="41857"/>
                  </a:cubicBezTo>
                  <a:cubicBezTo>
                    <a:pt x="21169" y="41994"/>
                    <a:pt x="21163" y="42158"/>
                    <a:pt x="21209" y="42282"/>
                  </a:cubicBezTo>
                  <a:cubicBezTo>
                    <a:pt x="21366" y="42709"/>
                    <a:pt x="22063" y="43157"/>
                    <a:pt x="22423" y="43369"/>
                  </a:cubicBezTo>
                  <a:cubicBezTo>
                    <a:pt x="22591" y="43468"/>
                    <a:pt x="22775" y="43504"/>
                    <a:pt x="22930" y="43607"/>
                  </a:cubicBezTo>
                  <a:cubicBezTo>
                    <a:pt x="23164" y="43763"/>
                    <a:pt x="23628" y="44183"/>
                    <a:pt x="23746" y="44430"/>
                  </a:cubicBezTo>
                  <a:cubicBezTo>
                    <a:pt x="23853" y="44651"/>
                    <a:pt x="23916" y="45191"/>
                    <a:pt x="23967" y="45543"/>
                  </a:cubicBezTo>
                  <a:cubicBezTo>
                    <a:pt x="24035" y="46008"/>
                    <a:pt x="23972" y="46365"/>
                    <a:pt x="23989" y="46869"/>
                  </a:cubicBezTo>
                  <a:cubicBezTo>
                    <a:pt x="23999" y="47142"/>
                    <a:pt x="24075" y="47418"/>
                    <a:pt x="24078" y="47691"/>
                  </a:cubicBezTo>
                  <a:cubicBezTo>
                    <a:pt x="24079" y="47786"/>
                    <a:pt x="24036" y="47858"/>
                    <a:pt x="24034" y="47955"/>
                  </a:cubicBezTo>
                  <a:cubicBezTo>
                    <a:pt x="24024" y="48286"/>
                    <a:pt x="24101" y="48657"/>
                    <a:pt x="24078" y="48990"/>
                  </a:cubicBezTo>
                  <a:cubicBezTo>
                    <a:pt x="24065" y="49173"/>
                    <a:pt x="24022" y="49317"/>
                    <a:pt x="24034" y="49468"/>
                  </a:cubicBezTo>
                  <a:cubicBezTo>
                    <a:pt x="24045" y="49633"/>
                    <a:pt x="24111" y="49775"/>
                    <a:pt x="24122" y="49919"/>
                  </a:cubicBezTo>
                  <a:cubicBezTo>
                    <a:pt x="24133" y="50074"/>
                    <a:pt x="24089" y="50275"/>
                    <a:pt x="24099" y="50397"/>
                  </a:cubicBezTo>
                  <a:cubicBezTo>
                    <a:pt x="24130" y="50731"/>
                    <a:pt x="24332" y="50991"/>
                    <a:pt x="24386" y="51297"/>
                  </a:cubicBezTo>
                  <a:cubicBezTo>
                    <a:pt x="24430" y="51540"/>
                    <a:pt x="24457" y="52041"/>
                    <a:pt x="24431" y="52332"/>
                  </a:cubicBezTo>
                  <a:cubicBezTo>
                    <a:pt x="24417" y="52486"/>
                    <a:pt x="24340" y="52641"/>
                    <a:pt x="24320" y="52809"/>
                  </a:cubicBezTo>
                  <a:cubicBezTo>
                    <a:pt x="24306" y="52941"/>
                    <a:pt x="24336" y="53082"/>
                    <a:pt x="24320" y="53206"/>
                  </a:cubicBezTo>
                  <a:cubicBezTo>
                    <a:pt x="24298" y="53392"/>
                    <a:pt x="24201" y="53537"/>
                    <a:pt x="24210" y="53710"/>
                  </a:cubicBezTo>
                  <a:cubicBezTo>
                    <a:pt x="24229" y="54068"/>
                    <a:pt x="24560" y="54362"/>
                    <a:pt x="24607" y="54719"/>
                  </a:cubicBezTo>
                  <a:cubicBezTo>
                    <a:pt x="24623" y="54839"/>
                    <a:pt x="24581" y="54974"/>
                    <a:pt x="24585" y="55089"/>
                  </a:cubicBezTo>
                  <a:cubicBezTo>
                    <a:pt x="24594" y="55310"/>
                    <a:pt x="24679" y="55494"/>
                    <a:pt x="24717" y="55699"/>
                  </a:cubicBezTo>
                  <a:cubicBezTo>
                    <a:pt x="24777" y="56009"/>
                    <a:pt x="24716" y="56432"/>
                    <a:pt x="24982" y="56574"/>
                  </a:cubicBezTo>
                  <a:cubicBezTo>
                    <a:pt x="25259" y="56473"/>
                    <a:pt x="24929" y="56103"/>
                    <a:pt x="25093" y="55938"/>
                  </a:cubicBezTo>
                  <a:lnTo>
                    <a:pt x="25093" y="55938"/>
                  </a:lnTo>
                  <a:cubicBezTo>
                    <a:pt x="25409" y="56053"/>
                    <a:pt x="25308" y="56669"/>
                    <a:pt x="25402" y="57052"/>
                  </a:cubicBezTo>
                  <a:cubicBezTo>
                    <a:pt x="25375" y="57072"/>
                    <a:pt x="25348" y="57078"/>
                    <a:pt x="25320" y="57078"/>
                  </a:cubicBezTo>
                  <a:cubicBezTo>
                    <a:pt x="25262" y="57078"/>
                    <a:pt x="25203" y="57049"/>
                    <a:pt x="25152" y="57049"/>
                  </a:cubicBezTo>
                  <a:cubicBezTo>
                    <a:pt x="25112" y="57049"/>
                    <a:pt x="25076" y="57067"/>
                    <a:pt x="25049" y="57131"/>
                  </a:cubicBezTo>
                  <a:cubicBezTo>
                    <a:pt x="24980" y="57292"/>
                    <a:pt x="25154" y="57445"/>
                    <a:pt x="25159" y="57556"/>
                  </a:cubicBezTo>
                  <a:cubicBezTo>
                    <a:pt x="25169" y="57748"/>
                    <a:pt x="25041" y="57976"/>
                    <a:pt x="25071" y="58112"/>
                  </a:cubicBezTo>
                  <a:cubicBezTo>
                    <a:pt x="25119" y="58337"/>
                    <a:pt x="25459" y="58296"/>
                    <a:pt x="25512" y="58485"/>
                  </a:cubicBezTo>
                  <a:cubicBezTo>
                    <a:pt x="25570" y="58684"/>
                    <a:pt x="25400" y="58828"/>
                    <a:pt x="25402" y="59040"/>
                  </a:cubicBezTo>
                  <a:cubicBezTo>
                    <a:pt x="25404" y="59256"/>
                    <a:pt x="25638" y="59649"/>
                    <a:pt x="25821" y="59942"/>
                  </a:cubicBezTo>
                  <a:cubicBezTo>
                    <a:pt x="25906" y="60076"/>
                    <a:pt x="26037" y="60165"/>
                    <a:pt x="26108" y="60287"/>
                  </a:cubicBezTo>
                  <a:cubicBezTo>
                    <a:pt x="26173" y="60398"/>
                    <a:pt x="26212" y="60594"/>
                    <a:pt x="26285" y="60684"/>
                  </a:cubicBezTo>
                  <a:cubicBezTo>
                    <a:pt x="26360" y="60780"/>
                    <a:pt x="26543" y="60829"/>
                    <a:pt x="26660" y="60923"/>
                  </a:cubicBezTo>
                  <a:cubicBezTo>
                    <a:pt x="26851" y="61078"/>
                    <a:pt x="27065" y="61466"/>
                    <a:pt x="27255" y="61586"/>
                  </a:cubicBezTo>
                  <a:cubicBezTo>
                    <a:pt x="27338" y="61638"/>
                    <a:pt x="27458" y="61661"/>
                    <a:pt x="27565" y="61720"/>
                  </a:cubicBezTo>
                  <a:cubicBezTo>
                    <a:pt x="27706" y="61795"/>
                    <a:pt x="27854" y="61928"/>
                    <a:pt x="27984" y="61984"/>
                  </a:cubicBezTo>
                  <a:cubicBezTo>
                    <a:pt x="28346" y="62139"/>
                    <a:pt x="28704" y="62244"/>
                    <a:pt x="28999" y="62408"/>
                  </a:cubicBezTo>
                  <a:lnTo>
                    <a:pt x="29308" y="62408"/>
                  </a:lnTo>
                  <a:cubicBezTo>
                    <a:pt x="29338" y="62386"/>
                    <a:pt x="29406" y="62375"/>
                    <a:pt x="29474" y="62375"/>
                  </a:cubicBezTo>
                  <a:cubicBezTo>
                    <a:pt x="29542" y="62375"/>
                    <a:pt x="29609" y="62386"/>
                    <a:pt x="29639" y="62408"/>
                  </a:cubicBezTo>
                  <a:lnTo>
                    <a:pt x="29683" y="62408"/>
                  </a:lnTo>
                  <a:cubicBezTo>
                    <a:pt x="29859" y="62346"/>
                    <a:pt x="30038" y="62286"/>
                    <a:pt x="30081" y="62064"/>
                  </a:cubicBezTo>
                  <a:cubicBezTo>
                    <a:pt x="29946" y="61692"/>
                    <a:pt x="29485" y="61739"/>
                    <a:pt x="29175" y="61534"/>
                  </a:cubicBezTo>
                  <a:cubicBezTo>
                    <a:pt x="28969" y="61395"/>
                    <a:pt x="28775" y="61102"/>
                    <a:pt x="28624" y="60896"/>
                  </a:cubicBezTo>
                  <a:cubicBezTo>
                    <a:pt x="28469" y="60687"/>
                    <a:pt x="28160" y="60407"/>
                    <a:pt x="28161" y="60154"/>
                  </a:cubicBezTo>
                  <a:cubicBezTo>
                    <a:pt x="28161" y="59945"/>
                    <a:pt x="28344" y="59891"/>
                    <a:pt x="28381" y="59703"/>
                  </a:cubicBezTo>
                  <a:cubicBezTo>
                    <a:pt x="28409" y="59565"/>
                    <a:pt x="28334" y="59525"/>
                    <a:pt x="28381" y="59359"/>
                  </a:cubicBezTo>
                  <a:cubicBezTo>
                    <a:pt x="28469" y="59046"/>
                    <a:pt x="28721" y="59042"/>
                    <a:pt x="28712" y="58723"/>
                  </a:cubicBezTo>
                  <a:cubicBezTo>
                    <a:pt x="28697" y="58195"/>
                    <a:pt x="27848" y="58416"/>
                    <a:pt x="27829" y="57873"/>
                  </a:cubicBezTo>
                  <a:cubicBezTo>
                    <a:pt x="27817" y="57511"/>
                    <a:pt x="28258" y="57525"/>
                    <a:pt x="28315" y="57184"/>
                  </a:cubicBezTo>
                  <a:cubicBezTo>
                    <a:pt x="28342" y="57026"/>
                    <a:pt x="28277" y="56960"/>
                    <a:pt x="28271" y="56707"/>
                  </a:cubicBezTo>
                  <a:cubicBezTo>
                    <a:pt x="28321" y="56448"/>
                    <a:pt x="28556" y="56413"/>
                    <a:pt x="28602" y="56150"/>
                  </a:cubicBezTo>
                  <a:cubicBezTo>
                    <a:pt x="28510" y="55961"/>
                    <a:pt x="28300" y="56089"/>
                    <a:pt x="28161" y="55991"/>
                  </a:cubicBezTo>
                  <a:cubicBezTo>
                    <a:pt x="28026" y="55897"/>
                    <a:pt x="27964" y="55687"/>
                    <a:pt x="27984" y="55487"/>
                  </a:cubicBezTo>
                  <a:cubicBezTo>
                    <a:pt x="28015" y="55471"/>
                    <a:pt x="28051" y="55465"/>
                    <a:pt x="28089" y="55465"/>
                  </a:cubicBezTo>
                  <a:cubicBezTo>
                    <a:pt x="28234" y="55465"/>
                    <a:pt x="28418" y="55555"/>
                    <a:pt x="28573" y="55555"/>
                  </a:cubicBezTo>
                  <a:cubicBezTo>
                    <a:pt x="28676" y="55555"/>
                    <a:pt x="28766" y="55515"/>
                    <a:pt x="28823" y="55381"/>
                  </a:cubicBezTo>
                  <a:cubicBezTo>
                    <a:pt x="28905" y="55198"/>
                    <a:pt x="28731" y="54744"/>
                    <a:pt x="28845" y="54560"/>
                  </a:cubicBezTo>
                  <a:cubicBezTo>
                    <a:pt x="28922" y="54434"/>
                    <a:pt x="29343" y="54432"/>
                    <a:pt x="29506" y="54399"/>
                  </a:cubicBezTo>
                  <a:cubicBezTo>
                    <a:pt x="29740" y="54353"/>
                    <a:pt x="30015" y="54292"/>
                    <a:pt x="30146" y="54188"/>
                  </a:cubicBezTo>
                  <a:cubicBezTo>
                    <a:pt x="30291" y="54074"/>
                    <a:pt x="30503" y="53745"/>
                    <a:pt x="30478" y="53419"/>
                  </a:cubicBezTo>
                  <a:cubicBezTo>
                    <a:pt x="30466" y="53262"/>
                    <a:pt x="30378" y="53212"/>
                    <a:pt x="30279" y="53074"/>
                  </a:cubicBezTo>
                  <a:cubicBezTo>
                    <a:pt x="30196" y="52958"/>
                    <a:pt x="30163" y="52813"/>
                    <a:pt x="30103" y="52703"/>
                  </a:cubicBezTo>
                  <a:cubicBezTo>
                    <a:pt x="30000" y="52517"/>
                    <a:pt x="29839" y="52544"/>
                    <a:pt x="29794" y="52278"/>
                  </a:cubicBezTo>
                  <a:cubicBezTo>
                    <a:pt x="29822" y="52272"/>
                    <a:pt x="29851" y="52269"/>
                    <a:pt x="29882" y="52269"/>
                  </a:cubicBezTo>
                  <a:cubicBezTo>
                    <a:pt x="30138" y="52269"/>
                    <a:pt x="30477" y="52474"/>
                    <a:pt x="30819" y="52474"/>
                  </a:cubicBezTo>
                  <a:cubicBezTo>
                    <a:pt x="30896" y="52474"/>
                    <a:pt x="30974" y="52464"/>
                    <a:pt x="31051" y="52438"/>
                  </a:cubicBezTo>
                  <a:cubicBezTo>
                    <a:pt x="31268" y="52364"/>
                    <a:pt x="31569" y="51808"/>
                    <a:pt x="31669" y="51563"/>
                  </a:cubicBezTo>
                  <a:cubicBezTo>
                    <a:pt x="31701" y="51485"/>
                    <a:pt x="31700" y="51365"/>
                    <a:pt x="31735" y="51271"/>
                  </a:cubicBezTo>
                  <a:cubicBezTo>
                    <a:pt x="31774" y="51169"/>
                    <a:pt x="31855" y="51086"/>
                    <a:pt x="31868" y="51032"/>
                  </a:cubicBezTo>
                  <a:cubicBezTo>
                    <a:pt x="31902" y="50887"/>
                    <a:pt x="31885" y="50779"/>
                    <a:pt x="31913" y="50687"/>
                  </a:cubicBezTo>
                  <a:cubicBezTo>
                    <a:pt x="31993" y="50419"/>
                    <a:pt x="32199" y="50330"/>
                    <a:pt x="32332" y="50130"/>
                  </a:cubicBezTo>
                  <a:cubicBezTo>
                    <a:pt x="32431" y="49980"/>
                    <a:pt x="32479" y="49804"/>
                    <a:pt x="32575" y="49653"/>
                  </a:cubicBezTo>
                  <a:cubicBezTo>
                    <a:pt x="32678" y="49490"/>
                    <a:pt x="32771" y="49346"/>
                    <a:pt x="32839" y="49202"/>
                  </a:cubicBezTo>
                  <a:cubicBezTo>
                    <a:pt x="32905" y="48719"/>
                    <a:pt x="32678" y="48380"/>
                    <a:pt x="32773" y="47955"/>
                  </a:cubicBezTo>
                  <a:cubicBezTo>
                    <a:pt x="32878" y="47480"/>
                    <a:pt x="33426" y="47190"/>
                    <a:pt x="33810" y="46975"/>
                  </a:cubicBezTo>
                  <a:cubicBezTo>
                    <a:pt x="33942" y="46901"/>
                    <a:pt x="34078" y="46782"/>
                    <a:pt x="34186" y="46736"/>
                  </a:cubicBezTo>
                  <a:cubicBezTo>
                    <a:pt x="34452" y="46624"/>
                    <a:pt x="34781" y="46684"/>
                    <a:pt x="35024" y="46577"/>
                  </a:cubicBezTo>
                  <a:cubicBezTo>
                    <a:pt x="35438" y="46395"/>
                    <a:pt x="35482" y="45863"/>
                    <a:pt x="35686" y="45410"/>
                  </a:cubicBezTo>
                  <a:cubicBezTo>
                    <a:pt x="35783" y="45196"/>
                    <a:pt x="35910" y="44981"/>
                    <a:pt x="35929" y="44828"/>
                  </a:cubicBezTo>
                  <a:cubicBezTo>
                    <a:pt x="35947" y="44690"/>
                    <a:pt x="35887" y="44565"/>
                    <a:pt x="35906" y="44403"/>
                  </a:cubicBezTo>
                  <a:cubicBezTo>
                    <a:pt x="35927" y="44244"/>
                    <a:pt x="36047" y="44101"/>
                    <a:pt x="36084" y="43926"/>
                  </a:cubicBezTo>
                  <a:cubicBezTo>
                    <a:pt x="36131" y="43695"/>
                    <a:pt x="36150" y="43360"/>
                    <a:pt x="36150" y="43103"/>
                  </a:cubicBezTo>
                  <a:cubicBezTo>
                    <a:pt x="36150" y="42893"/>
                    <a:pt x="36070" y="42709"/>
                    <a:pt x="36062" y="42520"/>
                  </a:cubicBezTo>
                  <a:cubicBezTo>
                    <a:pt x="36033" y="41832"/>
                    <a:pt x="36269" y="41754"/>
                    <a:pt x="36481" y="41380"/>
                  </a:cubicBezTo>
                  <a:cubicBezTo>
                    <a:pt x="36586" y="41194"/>
                    <a:pt x="36628" y="40983"/>
                    <a:pt x="36702" y="40850"/>
                  </a:cubicBezTo>
                  <a:cubicBezTo>
                    <a:pt x="37057" y="40212"/>
                    <a:pt x="37673" y="39903"/>
                    <a:pt x="37628" y="38939"/>
                  </a:cubicBezTo>
                  <a:cubicBezTo>
                    <a:pt x="37613" y="38621"/>
                    <a:pt x="37448" y="37902"/>
                    <a:pt x="37253" y="37800"/>
                  </a:cubicBezTo>
                  <a:cubicBezTo>
                    <a:pt x="37142" y="37742"/>
                    <a:pt x="36885" y="37793"/>
                    <a:pt x="36724" y="37720"/>
                  </a:cubicBezTo>
                  <a:cubicBezTo>
                    <a:pt x="36202" y="37486"/>
                    <a:pt x="35895" y="36710"/>
                    <a:pt x="35355" y="36660"/>
                  </a:cubicBezTo>
                  <a:cubicBezTo>
                    <a:pt x="35346" y="36659"/>
                    <a:pt x="35338" y="36659"/>
                    <a:pt x="35330" y="36659"/>
                  </a:cubicBezTo>
                  <a:cubicBezTo>
                    <a:pt x="35227" y="36659"/>
                    <a:pt x="35128" y="36713"/>
                    <a:pt x="35012" y="36713"/>
                  </a:cubicBezTo>
                  <a:cubicBezTo>
                    <a:pt x="35008" y="36713"/>
                    <a:pt x="35005" y="36713"/>
                    <a:pt x="35002" y="36713"/>
                  </a:cubicBezTo>
                  <a:cubicBezTo>
                    <a:pt x="34788" y="36708"/>
                    <a:pt x="34467" y="36534"/>
                    <a:pt x="34230" y="36501"/>
                  </a:cubicBezTo>
                  <a:cubicBezTo>
                    <a:pt x="34211" y="36498"/>
                    <a:pt x="34191" y="36497"/>
                    <a:pt x="34170" y="36497"/>
                  </a:cubicBezTo>
                  <a:cubicBezTo>
                    <a:pt x="34074" y="36497"/>
                    <a:pt x="33968" y="36520"/>
                    <a:pt x="33885" y="36520"/>
                  </a:cubicBezTo>
                  <a:cubicBezTo>
                    <a:pt x="33846" y="36520"/>
                    <a:pt x="33813" y="36515"/>
                    <a:pt x="33788" y="36501"/>
                  </a:cubicBezTo>
                  <a:cubicBezTo>
                    <a:pt x="33650" y="36420"/>
                    <a:pt x="33635" y="36115"/>
                    <a:pt x="33524" y="36024"/>
                  </a:cubicBezTo>
                  <a:cubicBezTo>
                    <a:pt x="33434" y="35952"/>
                    <a:pt x="33261" y="35926"/>
                    <a:pt x="33126" y="35864"/>
                  </a:cubicBezTo>
                  <a:cubicBezTo>
                    <a:pt x="32909" y="35763"/>
                    <a:pt x="32737" y="35647"/>
                    <a:pt x="32486" y="35625"/>
                  </a:cubicBezTo>
                  <a:cubicBezTo>
                    <a:pt x="32482" y="35625"/>
                    <a:pt x="32478" y="35625"/>
                    <a:pt x="32474" y="35625"/>
                  </a:cubicBezTo>
                  <a:cubicBezTo>
                    <a:pt x="32411" y="35625"/>
                    <a:pt x="32335" y="35656"/>
                    <a:pt x="32262" y="35656"/>
                  </a:cubicBezTo>
                  <a:cubicBezTo>
                    <a:pt x="32248" y="35656"/>
                    <a:pt x="32234" y="35655"/>
                    <a:pt x="32221" y="35652"/>
                  </a:cubicBezTo>
                  <a:cubicBezTo>
                    <a:pt x="32082" y="35625"/>
                    <a:pt x="31974" y="35429"/>
                    <a:pt x="31846" y="35333"/>
                  </a:cubicBezTo>
                  <a:cubicBezTo>
                    <a:pt x="31686" y="35216"/>
                    <a:pt x="31537" y="35156"/>
                    <a:pt x="31471" y="34989"/>
                  </a:cubicBezTo>
                  <a:cubicBezTo>
                    <a:pt x="31616" y="34417"/>
                    <a:pt x="31215" y="34259"/>
                    <a:pt x="31117" y="33928"/>
                  </a:cubicBezTo>
                  <a:cubicBezTo>
                    <a:pt x="31072" y="33774"/>
                    <a:pt x="31091" y="33589"/>
                    <a:pt x="31051" y="33451"/>
                  </a:cubicBezTo>
                  <a:cubicBezTo>
                    <a:pt x="30994" y="33254"/>
                    <a:pt x="30833" y="33138"/>
                    <a:pt x="30655" y="32974"/>
                  </a:cubicBezTo>
                  <a:cubicBezTo>
                    <a:pt x="30335" y="32679"/>
                    <a:pt x="30051" y="32405"/>
                    <a:pt x="29595" y="32338"/>
                  </a:cubicBezTo>
                  <a:cubicBezTo>
                    <a:pt x="29569" y="32334"/>
                    <a:pt x="29544" y="32332"/>
                    <a:pt x="29518" y="32332"/>
                  </a:cubicBezTo>
                  <a:cubicBezTo>
                    <a:pt x="29360" y="32332"/>
                    <a:pt x="29202" y="32392"/>
                    <a:pt x="29017" y="32392"/>
                  </a:cubicBezTo>
                  <a:cubicBezTo>
                    <a:pt x="28997" y="32392"/>
                    <a:pt x="28976" y="32392"/>
                    <a:pt x="28955" y="32390"/>
                  </a:cubicBezTo>
                  <a:cubicBezTo>
                    <a:pt x="28698" y="32371"/>
                    <a:pt x="28375" y="32097"/>
                    <a:pt x="28183" y="31834"/>
                  </a:cubicBezTo>
                  <a:cubicBezTo>
                    <a:pt x="27996" y="31575"/>
                    <a:pt x="27903" y="31347"/>
                    <a:pt x="27741" y="31223"/>
                  </a:cubicBezTo>
                  <a:cubicBezTo>
                    <a:pt x="27586" y="31106"/>
                    <a:pt x="27383" y="31106"/>
                    <a:pt x="27278" y="30985"/>
                  </a:cubicBezTo>
                  <a:cubicBezTo>
                    <a:pt x="27231" y="30932"/>
                    <a:pt x="27240" y="30844"/>
                    <a:pt x="27189" y="30720"/>
                  </a:cubicBezTo>
                  <a:cubicBezTo>
                    <a:pt x="27111" y="30527"/>
                    <a:pt x="26982" y="30421"/>
                    <a:pt x="27079" y="30190"/>
                  </a:cubicBezTo>
                  <a:cubicBezTo>
                    <a:pt x="27052" y="30173"/>
                    <a:pt x="27030" y="30166"/>
                    <a:pt x="27009" y="30166"/>
                  </a:cubicBezTo>
                  <a:cubicBezTo>
                    <a:pt x="26905" y="30166"/>
                    <a:pt x="26871" y="30352"/>
                    <a:pt x="26737" y="30352"/>
                  </a:cubicBezTo>
                  <a:cubicBezTo>
                    <a:pt x="26727" y="30352"/>
                    <a:pt x="26716" y="30351"/>
                    <a:pt x="26704" y="30349"/>
                  </a:cubicBezTo>
                  <a:cubicBezTo>
                    <a:pt x="26566" y="30114"/>
                    <a:pt x="26446" y="29979"/>
                    <a:pt x="26202" y="29979"/>
                  </a:cubicBezTo>
                  <a:cubicBezTo>
                    <a:pt x="26142" y="29979"/>
                    <a:pt x="26074" y="29987"/>
                    <a:pt x="25997" y="30004"/>
                  </a:cubicBezTo>
                  <a:cubicBezTo>
                    <a:pt x="25820" y="30043"/>
                    <a:pt x="25720" y="30315"/>
                    <a:pt x="25512" y="30322"/>
                  </a:cubicBezTo>
                  <a:cubicBezTo>
                    <a:pt x="25510" y="30322"/>
                    <a:pt x="25507" y="30322"/>
                    <a:pt x="25505" y="30322"/>
                  </a:cubicBezTo>
                  <a:cubicBezTo>
                    <a:pt x="25338" y="30322"/>
                    <a:pt x="25204" y="30095"/>
                    <a:pt x="24982" y="30056"/>
                  </a:cubicBezTo>
                  <a:cubicBezTo>
                    <a:pt x="24957" y="30052"/>
                    <a:pt x="24931" y="30050"/>
                    <a:pt x="24905" y="30050"/>
                  </a:cubicBezTo>
                  <a:cubicBezTo>
                    <a:pt x="24782" y="30050"/>
                    <a:pt x="24654" y="30089"/>
                    <a:pt x="24556" y="30089"/>
                  </a:cubicBezTo>
                  <a:cubicBezTo>
                    <a:pt x="24535" y="30089"/>
                    <a:pt x="24515" y="30087"/>
                    <a:pt x="24497" y="30083"/>
                  </a:cubicBezTo>
                  <a:cubicBezTo>
                    <a:pt x="24309" y="30039"/>
                    <a:pt x="24250" y="29848"/>
                    <a:pt x="24078" y="29712"/>
                  </a:cubicBezTo>
                  <a:cubicBezTo>
                    <a:pt x="23952" y="29613"/>
                    <a:pt x="23711" y="29447"/>
                    <a:pt x="23638" y="29447"/>
                  </a:cubicBezTo>
                  <a:cubicBezTo>
                    <a:pt x="23637" y="29447"/>
                    <a:pt x="23637" y="29447"/>
                    <a:pt x="23636" y="29447"/>
                  </a:cubicBezTo>
                  <a:cubicBezTo>
                    <a:pt x="23447" y="29454"/>
                    <a:pt x="23306" y="29859"/>
                    <a:pt x="23079" y="29859"/>
                  </a:cubicBezTo>
                  <a:cubicBezTo>
                    <a:pt x="23040" y="29859"/>
                    <a:pt x="22997" y="29847"/>
                    <a:pt x="22952" y="29818"/>
                  </a:cubicBezTo>
                  <a:cubicBezTo>
                    <a:pt x="22802" y="29592"/>
                    <a:pt x="23195" y="29473"/>
                    <a:pt x="23018" y="29261"/>
                  </a:cubicBezTo>
                  <a:cubicBezTo>
                    <a:pt x="22985" y="29221"/>
                    <a:pt x="22954" y="29205"/>
                    <a:pt x="22923" y="29205"/>
                  </a:cubicBezTo>
                  <a:cubicBezTo>
                    <a:pt x="22829" y="29205"/>
                    <a:pt x="22745" y="29353"/>
                    <a:pt x="22665" y="29420"/>
                  </a:cubicBezTo>
                  <a:cubicBezTo>
                    <a:pt x="22543" y="29522"/>
                    <a:pt x="22425" y="29625"/>
                    <a:pt x="22290" y="29685"/>
                  </a:cubicBezTo>
                  <a:cubicBezTo>
                    <a:pt x="21987" y="29821"/>
                    <a:pt x="21798" y="29751"/>
                    <a:pt x="21562" y="29898"/>
                  </a:cubicBezTo>
                  <a:cubicBezTo>
                    <a:pt x="21342" y="30034"/>
                    <a:pt x="21333" y="30263"/>
                    <a:pt x="21209" y="30534"/>
                  </a:cubicBezTo>
                  <a:cubicBezTo>
                    <a:pt x="21107" y="30756"/>
                    <a:pt x="20876" y="31078"/>
                    <a:pt x="20724" y="31091"/>
                  </a:cubicBezTo>
                  <a:cubicBezTo>
                    <a:pt x="20719" y="31091"/>
                    <a:pt x="20714" y="31091"/>
                    <a:pt x="20710" y="31091"/>
                  </a:cubicBezTo>
                  <a:cubicBezTo>
                    <a:pt x="20530" y="31091"/>
                    <a:pt x="20357" y="30778"/>
                    <a:pt x="20194" y="30693"/>
                  </a:cubicBezTo>
                  <a:cubicBezTo>
                    <a:pt x="20087" y="30638"/>
                    <a:pt x="19993" y="30616"/>
                    <a:pt x="19905" y="30616"/>
                  </a:cubicBezTo>
                  <a:cubicBezTo>
                    <a:pt x="19577" y="30616"/>
                    <a:pt x="19355" y="30926"/>
                    <a:pt x="19024" y="30932"/>
                  </a:cubicBezTo>
                  <a:cubicBezTo>
                    <a:pt x="19022" y="30932"/>
                    <a:pt x="19020" y="30932"/>
                    <a:pt x="19019" y="30932"/>
                  </a:cubicBezTo>
                  <a:cubicBezTo>
                    <a:pt x="18630" y="30932"/>
                    <a:pt x="18077" y="30177"/>
                    <a:pt x="18096" y="29738"/>
                  </a:cubicBezTo>
                  <a:cubicBezTo>
                    <a:pt x="18109" y="29469"/>
                    <a:pt x="18225" y="29063"/>
                    <a:pt x="18251" y="28732"/>
                  </a:cubicBezTo>
                  <a:cubicBezTo>
                    <a:pt x="18273" y="28467"/>
                    <a:pt x="18425" y="28309"/>
                    <a:pt x="18428" y="28068"/>
                  </a:cubicBezTo>
                  <a:cubicBezTo>
                    <a:pt x="18431" y="27746"/>
                    <a:pt x="18072" y="27496"/>
                    <a:pt x="17898" y="27459"/>
                  </a:cubicBezTo>
                  <a:cubicBezTo>
                    <a:pt x="17838" y="27445"/>
                    <a:pt x="17775" y="27440"/>
                    <a:pt x="17710" y="27440"/>
                  </a:cubicBezTo>
                  <a:cubicBezTo>
                    <a:pt x="17456" y="27440"/>
                    <a:pt x="17163" y="27519"/>
                    <a:pt x="16877" y="27519"/>
                  </a:cubicBezTo>
                  <a:cubicBezTo>
                    <a:pt x="16728" y="27519"/>
                    <a:pt x="16580" y="27498"/>
                    <a:pt x="16442" y="27431"/>
                  </a:cubicBezTo>
                  <a:cubicBezTo>
                    <a:pt x="16351" y="27252"/>
                    <a:pt x="16546" y="27128"/>
                    <a:pt x="16596" y="26954"/>
                  </a:cubicBezTo>
                  <a:cubicBezTo>
                    <a:pt x="16625" y="26855"/>
                    <a:pt x="16606" y="26719"/>
                    <a:pt x="16641" y="26610"/>
                  </a:cubicBezTo>
                  <a:cubicBezTo>
                    <a:pt x="16693" y="26441"/>
                    <a:pt x="16839" y="26311"/>
                    <a:pt x="16905" y="26132"/>
                  </a:cubicBezTo>
                  <a:cubicBezTo>
                    <a:pt x="16954" y="25996"/>
                    <a:pt x="16966" y="25798"/>
                    <a:pt x="17015" y="25628"/>
                  </a:cubicBezTo>
                  <a:cubicBezTo>
                    <a:pt x="17073" y="25435"/>
                    <a:pt x="17180" y="25312"/>
                    <a:pt x="17192" y="25177"/>
                  </a:cubicBezTo>
                  <a:cubicBezTo>
                    <a:pt x="17208" y="24998"/>
                    <a:pt x="17153" y="24792"/>
                    <a:pt x="17037" y="24674"/>
                  </a:cubicBezTo>
                  <a:cubicBezTo>
                    <a:pt x="16670" y="24697"/>
                    <a:pt x="16429" y="24719"/>
                    <a:pt x="16221" y="24833"/>
                  </a:cubicBezTo>
                  <a:cubicBezTo>
                    <a:pt x="15743" y="25094"/>
                    <a:pt x="15837" y="25869"/>
                    <a:pt x="15360" y="26053"/>
                  </a:cubicBezTo>
                  <a:cubicBezTo>
                    <a:pt x="15195" y="26117"/>
                    <a:pt x="14968" y="26120"/>
                    <a:pt x="14786" y="26158"/>
                  </a:cubicBezTo>
                  <a:cubicBezTo>
                    <a:pt x="14633" y="26192"/>
                    <a:pt x="14446" y="26291"/>
                    <a:pt x="14286" y="26291"/>
                  </a:cubicBezTo>
                  <a:cubicBezTo>
                    <a:pt x="14284" y="26291"/>
                    <a:pt x="14281" y="26291"/>
                    <a:pt x="14278" y="26291"/>
                  </a:cubicBezTo>
                  <a:cubicBezTo>
                    <a:pt x="14088" y="26287"/>
                    <a:pt x="13752" y="26067"/>
                    <a:pt x="13639" y="25920"/>
                  </a:cubicBezTo>
                  <a:cubicBezTo>
                    <a:pt x="13538" y="25788"/>
                    <a:pt x="13291" y="25134"/>
                    <a:pt x="13264" y="25019"/>
                  </a:cubicBezTo>
                  <a:cubicBezTo>
                    <a:pt x="13076" y="24238"/>
                    <a:pt x="13281" y="23519"/>
                    <a:pt x="13528" y="22977"/>
                  </a:cubicBezTo>
                  <a:cubicBezTo>
                    <a:pt x="13580" y="22861"/>
                    <a:pt x="13666" y="22753"/>
                    <a:pt x="13705" y="22632"/>
                  </a:cubicBezTo>
                  <a:cubicBezTo>
                    <a:pt x="13764" y="22448"/>
                    <a:pt x="13725" y="22168"/>
                    <a:pt x="13772" y="21969"/>
                  </a:cubicBezTo>
                  <a:cubicBezTo>
                    <a:pt x="13856" y="21600"/>
                    <a:pt x="14259" y="21378"/>
                    <a:pt x="14544" y="21200"/>
                  </a:cubicBezTo>
                  <a:cubicBezTo>
                    <a:pt x="14867" y="20998"/>
                    <a:pt x="15139" y="20673"/>
                    <a:pt x="15514" y="20644"/>
                  </a:cubicBezTo>
                  <a:cubicBezTo>
                    <a:pt x="15532" y="20642"/>
                    <a:pt x="15549" y="20642"/>
                    <a:pt x="15568" y="20642"/>
                  </a:cubicBezTo>
                  <a:cubicBezTo>
                    <a:pt x="15751" y="20642"/>
                    <a:pt x="15991" y="20708"/>
                    <a:pt x="16155" y="20749"/>
                  </a:cubicBezTo>
                  <a:cubicBezTo>
                    <a:pt x="16321" y="20790"/>
                    <a:pt x="16452" y="20922"/>
                    <a:pt x="16596" y="20934"/>
                  </a:cubicBezTo>
                  <a:cubicBezTo>
                    <a:pt x="16615" y="20936"/>
                    <a:pt x="16633" y="20937"/>
                    <a:pt x="16651" y="20937"/>
                  </a:cubicBezTo>
                  <a:cubicBezTo>
                    <a:pt x="17014" y="20937"/>
                    <a:pt x="17117" y="20582"/>
                    <a:pt x="17434" y="20378"/>
                  </a:cubicBezTo>
                  <a:cubicBezTo>
                    <a:pt x="17500" y="20389"/>
                    <a:pt x="17562" y="20394"/>
                    <a:pt x="17620" y="20394"/>
                  </a:cubicBezTo>
                  <a:cubicBezTo>
                    <a:pt x="17823" y="20394"/>
                    <a:pt x="17992" y="20342"/>
                    <a:pt x="18183" y="20342"/>
                  </a:cubicBezTo>
                  <a:cubicBezTo>
                    <a:pt x="18226" y="20342"/>
                    <a:pt x="18271" y="20345"/>
                    <a:pt x="18317" y="20351"/>
                  </a:cubicBezTo>
                  <a:cubicBezTo>
                    <a:pt x="18529" y="20381"/>
                    <a:pt x="18682" y="20654"/>
                    <a:pt x="18847" y="20670"/>
                  </a:cubicBezTo>
                  <a:cubicBezTo>
                    <a:pt x="18852" y="20670"/>
                    <a:pt x="18857" y="20671"/>
                    <a:pt x="18862" y="20671"/>
                  </a:cubicBezTo>
                  <a:cubicBezTo>
                    <a:pt x="18985" y="20671"/>
                    <a:pt x="19097" y="20534"/>
                    <a:pt x="19216" y="20534"/>
                  </a:cubicBezTo>
                  <a:cubicBezTo>
                    <a:pt x="19225" y="20534"/>
                    <a:pt x="19235" y="20535"/>
                    <a:pt x="19244" y="20537"/>
                  </a:cubicBezTo>
                  <a:cubicBezTo>
                    <a:pt x="19375" y="20562"/>
                    <a:pt x="19599" y="20902"/>
                    <a:pt x="19620" y="21094"/>
                  </a:cubicBezTo>
                  <a:cubicBezTo>
                    <a:pt x="19646" y="21333"/>
                    <a:pt x="19474" y="21548"/>
                    <a:pt x="19531" y="21810"/>
                  </a:cubicBezTo>
                  <a:cubicBezTo>
                    <a:pt x="19739" y="22064"/>
                    <a:pt x="20117" y="22114"/>
                    <a:pt x="20414" y="22261"/>
                  </a:cubicBezTo>
                  <a:cubicBezTo>
                    <a:pt x="20607" y="22069"/>
                    <a:pt x="20440" y="21716"/>
                    <a:pt x="20414" y="21439"/>
                  </a:cubicBezTo>
                  <a:cubicBezTo>
                    <a:pt x="20403" y="21316"/>
                    <a:pt x="20424" y="21207"/>
                    <a:pt x="20414" y="21094"/>
                  </a:cubicBezTo>
                  <a:cubicBezTo>
                    <a:pt x="20397" y="20903"/>
                    <a:pt x="20326" y="20728"/>
                    <a:pt x="20325" y="20563"/>
                  </a:cubicBezTo>
                  <a:cubicBezTo>
                    <a:pt x="20323" y="19809"/>
                    <a:pt x="20831" y="19456"/>
                    <a:pt x="21253" y="19158"/>
                  </a:cubicBezTo>
                  <a:cubicBezTo>
                    <a:pt x="21435" y="19029"/>
                    <a:pt x="21580" y="18802"/>
                    <a:pt x="21738" y="18707"/>
                  </a:cubicBezTo>
                  <a:cubicBezTo>
                    <a:pt x="21962" y="18573"/>
                    <a:pt x="22127" y="18540"/>
                    <a:pt x="22312" y="18415"/>
                  </a:cubicBezTo>
                  <a:cubicBezTo>
                    <a:pt x="22646" y="18190"/>
                    <a:pt x="22933" y="18009"/>
                    <a:pt x="23195" y="17753"/>
                  </a:cubicBezTo>
                  <a:cubicBezTo>
                    <a:pt x="23316" y="17410"/>
                    <a:pt x="23202" y="16950"/>
                    <a:pt x="23216" y="16612"/>
                  </a:cubicBezTo>
                  <a:cubicBezTo>
                    <a:pt x="23248" y="16589"/>
                    <a:pt x="23278" y="16581"/>
                    <a:pt x="23308" y="16581"/>
                  </a:cubicBezTo>
                  <a:cubicBezTo>
                    <a:pt x="23387" y="16581"/>
                    <a:pt x="23463" y="16640"/>
                    <a:pt x="23550" y="16640"/>
                  </a:cubicBezTo>
                  <a:cubicBezTo>
                    <a:pt x="23557" y="16640"/>
                    <a:pt x="23563" y="16639"/>
                    <a:pt x="23570" y="16639"/>
                  </a:cubicBezTo>
                  <a:cubicBezTo>
                    <a:pt x="23772" y="16587"/>
                    <a:pt x="23786" y="16245"/>
                    <a:pt x="23901" y="16109"/>
                  </a:cubicBezTo>
                  <a:cubicBezTo>
                    <a:pt x="23966" y="16030"/>
                    <a:pt x="24150" y="15974"/>
                    <a:pt x="24232" y="15896"/>
                  </a:cubicBezTo>
                  <a:cubicBezTo>
                    <a:pt x="24433" y="15707"/>
                    <a:pt x="24498" y="15421"/>
                    <a:pt x="24674" y="15340"/>
                  </a:cubicBezTo>
                  <a:cubicBezTo>
                    <a:pt x="24736" y="15310"/>
                    <a:pt x="24883" y="15319"/>
                    <a:pt x="24982" y="15286"/>
                  </a:cubicBezTo>
                  <a:cubicBezTo>
                    <a:pt x="25114" y="15243"/>
                    <a:pt x="25300" y="15056"/>
                    <a:pt x="25512" y="14968"/>
                  </a:cubicBezTo>
                  <a:cubicBezTo>
                    <a:pt x="25651" y="14912"/>
                    <a:pt x="25967" y="14900"/>
                    <a:pt x="26020" y="14836"/>
                  </a:cubicBezTo>
                  <a:cubicBezTo>
                    <a:pt x="26085" y="14756"/>
                    <a:pt x="26021" y="14532"/>
                    <a:pt x="26042" y="14412"/>
                  </a:cubicBezTo>
                  <a:cubicBezTo>
                    <a:pt x="26148" y="13813"/>
                    <a:pt x="26900" y="13686"/>
                    <a:pt x="27345" y="13484"/>
                  </a:cubicBezTo>
                  <a:cubicBezTo>
                    <a:pt x="27615" y="13360"/>
                    <a:pt x="27890" y="13150"/>
                    <a:pt x="28183" y="13150"/>
                  </a:cubicBezTo>
                  <a:cubicBezTo>
                    <a:pt x="28226" y="13150"/>
                    <a:pt x="28271" y="13155"/>
                    <a:pt x="28315" y="13165"/>
                  </a:cubicBezTo>
                  <a:cubicBezTo>
                    <a:pt x="28248" y="13450"/>
                    <a:pt x="27930" y="13350"/>
                    <a:pt x="27984" y="13695"/>
                  </a:cubicBezTo>
                  <a:cubicBezTo>
                    <a:pt x="28004" y="13827"/>
                    <a:pt x="28060" y="13876"/>
                    <a:pt x="28132" y="13876"/>
                  </a:cubicBezTo>
                  <a:cubicBezTo>
                    <a:pt x="28323" y="13876"/>
                    <a:pt x="28632" y="13535"/>
                    <a:pt x="28734" y="13484"/>
                  </a:cubicBezTo>
                  <a:cubicBezTo>
                    <a:pt x="29003" y="13348"/>
                    <a:pt x="29463" y="13266"/>
                    <a:pt x="29815" y="13112"/>
                  </a:cubicBezTo>
                  <a:cubicBezTo>
                    <a:pt x="30125" y="12977"/>
                    <a:pt x="30682" y="12769"/>
                    <a:pt x="30389" y="12343"/>
                  </a:cubicBezTo>
                  <a:cubicBezTo>
                    <a:pt x="30384" y="12342"/>
                    <a:pt x="30378" y="12342"/>
                    <a:pt x="30373" y="12342"/>
                  </a:cubicBezTo>
                  <a:cubicBezTo>
                    <a:pt x="30140" y="12342"/>
                    <a:pt x="30024" y="12688"/>
                    <a:pt x="29815" y="12794"/>
                  </a:cubicBezTo>
                  <a:cubicBezTo>
                    <a:pt x="29805" y="12796"/>
                    <a:pt x="29796" y="12797"/>
                    <a:pt x="29787" y="12797"/>
                  </a:cubicBezTo>
                  <a:cubicBezTo>
                    <a:pt x="29673" y="12797"/>
                    <a:pt x="29689" y="12647"/>
                    <a:pt x="29573" y="12634"/>
                  </a:cubicBezTo>
                  <a:cubicBezTo>
                    <a:pt x="29568" y="12634"/>
                    <a:pt x="29563" y="12634"/>
                    <a:pt x="29558" y="12634"/>
                  </a:cubicBezTo>
                  <a:cubicBezTo>
                    <a:pt x="29458" y="12634"/>
                    <a:pt x="29392" y="12744"/>
                    <a:pt x="29292" y="12744"/>
                  </a:cubicBezTo>
                  <a:cubicBezTo>
                    <a:pt x="29283" y="12744"/>
                    <a:pt x="29274" y="12743"/>
                    <a:pt x="29264" y="12741"/>
                  </a:cubicBezTo>
                  <a:cubicBezTo>
                    <a:pt x="29142" y="12716"/>
                    <a:pt x="28974" y="12487"/>
                    <a:pt x="28955" y="12317"/>
                  </a:cubicBezTo>
                  <a:cubicBezTo>
                    <a:pt x="28907" y="11874"/>
                    <a:pt x="29265" y="11692"/>
                    <a:pt x="29418" y="11362"/>
                  </a:cubicBezTo>
                  <a:cubicBezTo>
                    <a:pt x="29374" y="11187"/>
                    <a:pt x="29262" y="11149"/>
                    <a:pt x="29125" y="11149"/>
                  </a:cubicBezTo>
                  <a:cubicBezTo>
                    <a:pt x="29023" y="11149"/>
                    <a:pt x="28908" y="11171"/>
                    <a:pt x="28798" y="11171"/>
                  </a:cubicBezTo>
                  <a:cubicBezTo>
                    <a:pt x="28720" y="11171"/>
                    <a:pt x="28645" y="11160"/>
                    <a:pt x="28580" y="11123"/>
                  </a:cubicBezTo>
                  <a:cubicBezTo>
                    <a:pt x="28606" y="10885"/>
                    <a:pt x="28811" y="10718"/>
                    <a:pt x="29044" y="10672"/>
                  </a:cubicBezTo>
                  <a:cubicBezTo>
                    <a:pt x="29094" y="10662"/>
                    <a:pt x="29162" y="10657"/>
                    <a:pt x="29236" y="10657"/>
                  </a:cubicBezTo>
                  <a:cubicBezTo>
                    <a:pt x="29439" y="10657"/>
                    <a:pt x="29689" y="10696"/>
                    <a:pt x="29772" y="10778"/>
                  </a:cubicBezTo>
                  <a:cubicBezTo>
                    <a:pt x="29838" y="10845"/>
                    <a:pt x="29780" y="11012"/>
                    <a:pt x="29882" y="11123"/>
                  </a:cubicBezTo>
                  <a:cubicBezTo>
                    <a:pt x="29951" y="11199"/>
                    <a:pt x="30031" y="11222"/>
                    <a:pt x="30116" y="11222"/>
                  </a:cubicBezTo>
                  <a:cubicBezTo>
                    <a:pt x="30169" y="11222"/>
                    <a:pt x="30223" y="11213"/>
                    <a:pt x="30279" y="11202"/>
                  </a:cubicBezTo>
                  <a:cubicBezTo>
                    <a:pt x="30331" y="10901"/>
                    <a:pt x="29951" y="10979"/>
                    <a:pt x="29993" y="10778"/>
                  </a:cubicBezTo>
                  <a:cubicBezTo>
                    <a:pt x="30114" y="10683"/>
                    <a:pt x="30266" y="10658"/>
                    <a:pt x="30428" y="10658"/>
                  </a:cubicBezTo>
                  <a:cubicBezTo>
                    <a:pt x="30601" y="10658"/>
                    <a:pt x="30786" y="10687"/>
                    <a:pt x="30958" y="10687"/>
                  </a:cubicBezTo>
                  <a:cubicBezTo>
                    <a:pt x="31021" y="10687"/>
                    <a:pt x="31082" y="10683"/>
                    <a:pt x="31140" y="10672"/>
                  </a:cubicBezTo>
                  <a:cubicBezTo>
                    <a:pt x="31350" y="10635"/>
                    <a:pt x="31572" y="10453"/>
                    <a:pt x="31758" y="10328"/>
                  </a:cubicBezTo>
                  <a:cubicBezTo>
                    <a:pt x="31883" y="10243"/>
                    <a:pt x="32034" y="10113"/>
                    <a:pt x="32178" y="10113"/>
                  </a:cubicBezTo>
                  <a:cubicBezTo>
                    <a:pt x="32239" y="10113"/>
                    <a:pt x="32298" y="10136"/>
                    <a:pt x="32354" y="10195"/>
                  </a:cubicBezTo>
                  <a:cubicBezTo>
                    <a:pt x="32405" y="10411"/>
                    <a:pt x="32190" y="10485"/>
                    <a:pt x="32089" y="10593"/>
                  </a:cubicBezTo>
                  <a:cubicBezTo>
                    <a:pt x="31751" y="10954"/>
                    <a:pt x="31403" y="11367"/>
                    <a:pt x="31140" y="11787"/>
                  </a:cubicBezTo>
                  <a:cubicBezTo>
                    <a:pt x="31233" y="11896"/>
                    <a:pt x="31371" y="11910"/>
                    <a:pt x="31523" y="11910"/>
                  </a:cubicBezTo>
                  <a:cubicBezTo>
                    <a:pt x="31577" y="11910"/>
                    <a:pt x="31632" y="11908"/>
                    <a:pt x="31688" y="11908"/>
                  </a:cubicBezTo>
                  <a:cubicBezTo>
                    <a:pt x="31748" y="11908"/>
                    <a:pt x="31809" y="11910"/>
                    <a:pt x="31868" y="11918"/>
                  </a:cubicBezTo>
                  <a:cubicBezTo>
                    <a:pt x="31975" y="11934"/>
                    <a:pt x="32108" y="11974"/>
                    <a:pt x="32221" y="11999"/>
                  </a:cubicBezTo>
                  <a:cubicBezTo>
                    <a:pt x="32353" y="12027"/>
                    <a:pt x="32493" y="12021"/>
                    <a:pt x="32596" y="12051"/>
                  </a:cubicBezTo>
                  <a:cubicBezTo>
                    <a:pt x="32782" y="12106"/>
                    <a:pt x="32832" y="12343"/>
                    <a:pt x="33016" y="12343"/>
                  </a:cubicBezTo>
                  <a:cubicBezTo>
                    <a:pt x="33318" y="12343"/>
                    <a:pt x="33319" y="11952"/>
                    <a:pt x="33148" y="11706"/>
                  </a:cubicBezTo>
                  <a:cubicBezTo>
                    <a:pt x="33202" y="11456"/>
                    <a:pt x="33288" y="11326"/>
                    <a:pt x="33215" y="11150"/>
                  </a:cubicBezTo>
                  <a:cubicBezTo>
                    <a:pt x="33078" y="10824"/>
                    <a:pt x="32578" y="11144"/>
                    <a:pt x="32552" y="10726"/>
                  </a:cubicBezTo>
                  <a:cubicBezTo>
                    <a:pt x="32536" y="10461"/>
                    <a:pt x="32737" y="10473"/>
                    <a:pt x="32817" y="10275"/>
                  </a:cubicBezTo>
                  <a:cubicBezTo>
                    <a:pt x="32781" y="9764"/>
                    <a:pt x="33167" y="9725"/>
                    <a:pt x="33126" y="9267"/>
                  </a:cubicBezTo>
                  <a:cubicBezTo>
                    <a:pt x="33109" y="9076"/>
                    <a:pt x="32974" y="9076"/>
                    <a:pt x="32862" y="8896"/>
                  </a:cubicBezTo>
                  <a:cubicBezTo>
                    <a:pt x="32803" y="8804"/>
                    <a:pt x="32776" y="8622"/>
                    <a:pt x="32706" y="8551"/>
                  </a:cubicBezTo>
                  <a:cubicBezTo>
                    <a:pt x="32476" y="8317"/>
                    <a:pt x="32007" y="8362"/>
                    <a:pt x="31979" y="7915"/>
                  </a:cubicBezTo>
                  <a:cubicBezTo>
                    <a:pt x="31968" y="7651"/>
                    <a:pt x="32031" y="7432"/>
                    <a:pt x="32000" y="7146"/>
                  </a:cubicBezTo>
                  <a:cubicBezTo>
                    <a:pt x="31972" y="6879"/>
                    <a:pt x="31820" y="6136"/>
                    <a:pt x="31625" y="6085"/>
                  </a:cubicBezTo>
                  <a:cubicBezTo>
                    <a:pt x="31611" y="6081"/>
                    <a:pt x="31596" y="6079"/>
                    <a:pt x="31582" y="6079"/>
                  </a:cubicBezTo>
                  <a:cubicBezTo>
                    <a:pt x="31349" y="6079"/>
                    <a:pt x="31109" y="6537"/>
                    <a:pt x="30831" y="6695"/>
                  </a:cubicBezTo>
                  <a:cubicBezTo>
                    <a:pt x="30693" y="6774"/>
                    <a:pt x="30503" y="6862"/>
                    <a:pt x="30350" y="6862"/>
                  </a:cubicBezTo>
                  <a:cubicBezTo>
                    <a:pt x="30325" y="6862"/>
                    <a:pt x="30302" y="6859"/>
                    <a:pt x="30279" y="6854"/>
                  </a:cubicBezTo>
                  <a:cubicBezTo>
                    <a:pt x="30174" y="6831"/>
                    <a:pt x="29964" y="6646"/>
                    <a:pt x="29948" y="6403"/>
                  </a:cubicBezTo>
                  <a:cubicBezTo>
                    <a:pt x="29930" y="6124"/>
                    <a:pt x="30104" y="6117"/>
                    <a:pt x="30146" y="5820"/>
                  </a:cubicBezTo>
                  <a:cubicBezTo>
                    <a:pt x="30110" y="5644"/>
                    <a:pt x="29959" y="5687"/>
                    <a:pt x="29815" y="5555"/>
                  </a:cubicBezTo>
                  <a:cubicBezTo>
                    <a:pt x="29654" y="5407"/>
                    <a:pt x="29524" y="5087"/>
                    <a:pt x="29308" y="5051"/>
                  </a:cubicBezTo>
                  <a:cubicBezTo>
                    <a:pt x="29300" y="5050"/>
                    <a:pt x="29292" y="5049"/>
                    <a:pt x="29284" y="5049"/>
                  </a:cubicBezTo>
                  <a:cubicBezTo>
                    <a:pt x="29181" y="5049"/>
                    <a:pt x="29054" y="5149"/>
                    <a:pt x="28955" y="5157"/>
                  </a:cubicBezTo>
                  <a:cubicBezTo>
                    <a:pt x="28939" y="5158"/>
                    <a:pt x="28924" y="5159"/>
                    <a:pt x="28909" y="5159"/>
                  </a:cubicBezTo>
                  <a:cubicBezTo>
                    <a:pt x="28635" y="5159"/>
                    <a:pt x="28394" y="4960"/>
                    <a:pt x="28176" y="4960"/>
                  </a:cubicBezTo>
                  <a:cubicBezTo>
                    <a:pt x="28149" y="4960"/>
                    <a:pt x="28121" y="4964"/>
                    <a:pt x="28095" y="4971"/>
                  </a:cubicBezTo>
                  <a:cubicBezTo>
                    <a:pt x="27796" y="5052"/>
                    <a:pt x="27808" y="5607"/>
                    <a:pt x="27520" y="5714"/>
                  </a:cubicBezTo>
                  <a:cubicBezTo>
                    <a:pt x="27559" y="5973"/>
                    <a:pt x="27266" y="6145"/>
                    <a:pt x="27234" y="6350"/>
                  </a:cubicBezTo>
                  <a:cubicBezTo>
                    <a:pt x="27212" y="6488"/>
                    <a:pt x="27271" y="6649"/>
                    <a:pt x="27278" y="6775"/>
                  </a:cubicBezTo>
                  <a:cubicBezTo>
                    <a:pt x="27343" y="8008"/>
                    <a:pt x="26520" y="8605"/>
                    <a:pt x="25528" y="8605"/>
                  </a:cubicBezTo>
                  <a:cubicBezTo>
                    <a:pt x="25501" y="8605"/>
                    <a:pt x="25473" y="8605"/>
                    <a:pt x="25445" y="8604"/>
                  </a:cubicBezTo>
                  <a:cubicBezTo>
                    <a:pt x="25244" y="8835"/>
                    <a:pt x="25291" y="9267"/>
                    <a:pt x="25181" y="9585"/>
                  </a:cubicBezTo>
                  <a:cubicBezTo>
                    <a:pt x="25092" y="9843"/>
                    <a:pt x="24788" y="10117"/>
                    <a:pt x="24566" y="10117"/>
                  </a:cubicBezTo>
                  <a:cubicBezTo>
                    <a:pt x="24558" y="10117"/>
                    <a:pt x="24549" y="10116"/>
                    <a:pt x="24541" y="10115"/>
                  </a:cubicBezTo>
                  <a:cubicBezTo>
                    <a:pt x="24377" y="10099"/>
                    <a:pt x="24189" y="9823"/>
                    <a:pt x="24188" y="9639"/>
                  </a:cubicBezTo>
                  <a:cubicBezTo>
                    <a:pt x="24187" y="9412"/>
                    <a:pt x="24461" y="9288"/>
                    <a:pt x="24298" y="9028"/>
                  </a:cubicBezTo>
                  <a:cubicBezTo>
                    <a:pt x="24322" y="8853"/>
                    <a:pt x="24647" y="8752"/>
                    <a:pt x="24607" y="8471"/>
                  </a:cubicBezTo>
                  <a:cubicBezTo>
                    <a:pt x="24585" y="8315"/>
                    <a:pt x="24477" y="8286"/>
                    <a:pt x="24334" y="8286"/>
                  </a:cubicBezTo>
                  <a:cubicBezTo>
                    <a:pt x="24252" y="8286"/>
                    <a:pt x="24159" y="8295"/>
                    <a:pt x="24064" y="8295"/>
                  </a:cubicBezTo>
                  <a:cubicBezTo>
                    <a:pt x="24017" y="8295"/>
                    <a:pt x="23970" y="8293"/>
                    <a:pt x="23924" y="8286"/>
                  </a:cubicBezTo>
                  <a:cubicBezTo>
                    <a:pt x="23703" y="8252"/>
                    <a:pt x="23412" y="8098"/>
                    <a:pt x="23216" y="7968"/>
                  </a:cubicBezTo>
                  <a:cubicBezTo>
                    <a:pt x="22958" y="7796"/>
                    <a:pt x="22737" y="7461"/>
                    <a:pt x="22400" y="7410"/>
                  </a:cubicBezTo>
                  <a:cubicBezTo>
                    <a:pt x="22376" y="7407"/>
                    <a:pt x="22351" y="7405"/>
                    <a:pt x="22327" y="7405"/>
                  </a:cubicBezTo>
                  <a:cubicBezTo>
                    <a:pt x="22240" y="7405"/>
                    <a:pt x="22156" y="7424"/>
                    <a:pt x="22086" y="7424"/>
                  </a:cubicBezTo>
                  <a:cubicBezTo>
                    <a:pt x="22025" y="7424"/>
                    <a:pt x="21974" y="7410"/>
                    <a:pt x="21937" y="7358"/>
                  </a:cubicBezTo>
                  <a:cubicBezTo>
                    <a:pt x="21838" y="7216"/>
                    <a:pt x="21976" y="7005"/>
                    <a:pt x="21981" y="6908"/>
                  </a:cubicBezTo>
                  <a:cubicBezTo>
                    <a:pt x="21975" y="6746"/>
                    <a:pt x="21728" y="6694"/>
                    <a:pt x="21716" y="6536"/>
                  </a:cubicBezTo>
                  <a:cubicBezTo>
                    <a:pt x="21708" y="6425"/>
                    <a:pt x="21953" y="6077"/>
                    <a:pt x="22047" y="5979"/>
                  </a:cubicBezTo>
                  <a:cubicBezTo>
                    <a:pt x="22222" y="5797"/>
                    <a:pt x="22539" y="5605"/>
                    <a:pt x="22820" y="5422"/>
                  </a:cubicBezTo>
                  <a:cubicBezTo>
                    <a:pt x="23095" y="5243"/>
                    <a:pt x="23414" y="5051"/>
                    <a:pt x="23680" y="4945"/>
                  </a:cubicBezTo>
                  <a:cubicBezTo>
                    <a:pt x="23794" y="4899"/>
                    <a:pt x="23924" y="4914"/>
                    <a:pt x="24034" y="4865"/>
                  </a:cubicBezTo>
                  <a:cubicBezTo>
                    <a:pt x="24313" y="4741"/>
                    <a:pt x="24497" y="4507"/>
                    <a:pt x="24762" y="4414"/>
                  </a:cubicBezTo>
                  <a:cubicBezTo>
                    <a:pt x="24899" y="4366"/>
                    <a:pt x="25049" y="4376"/>
                    <a:pt x="25203" y="4335"/>
                  </a:cubicBezTo>
                  <a:cubicBezTo>
                    <a:pt x="25569" y="4237"/>
                    <a:pt x="25840" y="3921"/>
                    <a:pt x="26152" y="3858"/>
                  </a:cubicBezTo>
                  <a:lnTo>
                    <a:pt x="26152" y="3858"/>
                  </a:lnTo>
                  <a:cubicBezTo>
                    <a:pt x="26083" y="4163"/>
                    <a:pt x="25799" y="4211"/>
                    <a:pt x="25733" y="4520"/>
                  </a:cubicBezTo>
                  <a:cubicBezTo>
                    <a:pt x="25810" y="4689"/>
                    <a:pt x="25903" y="4749"/>
                    <a:pt x="26004" y="4749"/>
                  </a:cubicBezTo>
                  <a:cubicBezTo>
                    <a:pt x="26251" y="4749"/>
                    <a:pt x="26546" y="4388"/>
                    <a:pt x="26768" y="4388"/>
                  </a:cubicBezTo>
                  <a:cubicBezTo>
                    <a:pt x="26769" y="4388"/>
                    <a:pt x="26769" y="4388"/>
                    <a:pt x="26770" y="4388"/>
                  </a:cubicBezTo>
                  <a:cubicBezTo>
                    <a:pt x="26963" y="4389"/>
                    <a:pt x="27157" y="4612"/>
                    <a:pt x="27317" y="4612"/>
                  </a:cubicBezTo>
                  <a:cubicBezTo>
                    <a:pt x="27394" y="4612"/>
                    <a:pt x="27462" y="4561"/>
                    <a:pt x="27520" y="4414"/>
                  </a:cubicBezTo>
                  <a:cubicBezTo>
                    <a:pt x="27455" y="4167"/>
                    <a:pt x="27262" y="4026"/>
                    <a:pt x="27079" y="3884"/>
                  </a:cubicBezTo>
                  <a:cubicBezTo>
                    <a:pt x="26910" y="3753"/>
                    <a:pt x="26642" y="3638"/>
                    <a:pt x="26660" y="3354"/>
                  </a:cubicBezTo>
                  <a:cubicBezTo>
                    <a:pt x="26692" y="3337"/>
                    <a:pt x="26721" y="3330"/>
                    <a:pt x="26747" y="3330"/>
                  </a:cubicBezTo>
                  <a:cubicBezTo>
                    <a:pt x="26890" y="3330"/>
                    <a:pt x="26970" y="3538"/>
                    <a:pt x="27124" y="3540"/>
                  </a:cubicBezTo>
                  <a:cubicBezTo>
                    <a:pt x="27124" y="3540"/>
                    <a:pt x="27124" y="3540"/>
                    <a:pt x="27124" y="3540"/>
                  </a:cubicBezTo>
                  <a:cubicBezTo>
                    <a:pt x="27223" y="3540"/>
                    <a:pt x="27352" y="3396"/>
                    <a:pt x="27455" y="3354"/>
                  </a:cubicBezTo>
                  <a:cubicBezTo>
                    <a:pt x="27684" y="3259"/>
                    <a:pt x="28067" y="3228"/>
                    <a:pt x="28248" y="3035"/>
                  </a:cubicBezTo>
                  <a:cubicBezTo>
                    <a:pt x="28358" y="2920"/>
                    <a:pt x="28341" y="2734"/>
                    <a:pt x="28425" y="2585"/>
                  </a:cubicBezTo>
                  <a:cubicBezTo>
                    <a:pt x="28498" y="2457"/>
                    <a:pt x="28680" y="2421"/>
                    <a:pt x="28756" y="2293"/>
                  </a:cubicBezTo>
                  <a:cubicBezTo>
                    <a:pt x="28850" y="2136"/>
                    <a:pt x="28769" y="2004"/>
                    <a:pt x="28889" y="1922"/>
                  </a:cubicBezTo>
                  <a:cubicBezTo>
                    <a:pt x="28966" y="1881"/>
                    <a:pt x="29047" y="1867"/>
                    <a:pt x="29132" y="1867"/>
                  </a:cubicBezTo>
                  <a:cubicBezTo>
                    <a:pt x="29307" y="1867"/>
                    <a:pt x="29494" y="1926"/>
                    <a:pt x="29672" y="1926"/>
                  </a:cubicBezTo>
                  <a:cubicBezTo>
                    <a:pt x="29698" y="1926"/>
                    <a:pt x="29724" y="1925"/>
                    <a:pt x="29749" y="1922"/>
                  </a:cubicBezTo>
                  <a:cubicBezTo>
                    <a:pt x="29878" y="1907"/>
                    <a:pt x="29968" y="1788"/>
                    <a:pt x="30086" y="1788"/>
                  </a:cubicBezTo>
                  <a:cubicBezTo>
                    <a:pt x="30091" y="1788"/>
                    <a:pt x="30097" y="1789"/>
                    <a:pt x="30103" y="1789"/>
                  </a:cubicBezTo>
                  <a:cubicBezTo>
                    <a:pt x="30350" y="1813"/>
                    <a:pt x="30482" y="2290"/>
                    <a:pt x="30655" y="2426"/>
                  </a:cubicBezTo>
                  <a:cubicBezTo>
                    <a:pt x="30781" y="2525"/>
                    <a:pt x="31008" y="2523"/>
                    <a:pt x="31030" y="2717"/>
                  </a:cubicBezTo>
                  <a:cubicBezTo>
                    <a:pt x="31073" y="3104"/>
                    <a:pt x="30609" y="3132"/>
                    <a:pt x="30324" y="3328"/>
                  </a:cubicBezTo>
                  <a:cubicBezTo>
                    <a:pt x="30181" y="3425"/>
                    <a:pt x="30122" y="3645"/>
                    <a:pt x="29948" y="3725"/>
                  </a:cubicBezTo>
                  <a:cubicBezTo>
                    <a:pt x="29841" y="3774"/>
                    <a:pt x="29721" y="3789"/>
                    <a:pt x="29598" y="3789"/>
                  </a:cubicBezTo>
                  <a:cubicBezTo>
                    <a:pt x="29430" y="3789"/>
                    <a:pt x="29257" y="3762"/>
                    <a:pt x="29103" y="3762"/>
                  </a:cubicBezTo>
                  <a:cubicBezTo>
                    <a:pt x="28877" y="3762"/>
                    <a:pt x="28692" y="3819"/>
                    <a:pt x="28624" y="4096"/>
                  </a:cubicBezTo>
                  <a:cubicBezTo>
                    <a:pt x="28692" y="4218"/>
                    <a:pt x="28780" y="4259"/>
                    <a:pt x="28875" y="4259"/>
                  </a:cubicBezTo>
                  <a:cubicBezTo>
                    <a:pt x="29079" y="4259"/>
                    <a:pt x="29321" y="4070"/>
                    <a:pt x="29506" y="4070"/>
                  </a:cubicBezTo>
                  <a:cubicBezTo>
                    <a:pt x="29507" y="4070"/>
                    <a:pt x="29507" y="4070"/>
                    <a:pt x="29508" y="4070"/>
                  </a:cubicBezTo>
                  <a:cubicBezTo>
                    <a:pt x="29702" y="4070"/>
                    <a:pt x="29939" y="4288"/>
                    <a:pt x="30058" y="4441"/>
                  </a:cubicBezTo>
                  <a:cubicBezTo>
                    <a:pt x="30161" y="4574"/>
                    <a:pt x="30198" y="4831"/>
                    <a:pt x="30324" y="4919"/>
                  </a:cubicBezTo>
                  <a:cubicBezTo>
                    <a:pt x="30407" y="4976"/>
                    <a:pt x="30553" y="4961"/>
                    <a:pt x="30655" y="4998"/>
                  </a:cubicBezTo>
                  <a:cubicBezTo>
                    <a:pt x="30924" y="5096"/>
                    <a:pt x="31156" y="5258"/>
                    <a:pt x="31430" y="5258"/>
                  </a:cubicBezTo>
                  <a:cubicBezTo>
                    <a:pt x="31485" y="5258"/>
                    <a:pt x="31543" y="5252"/>
                    <a:pt x="31603" y="5236"/>
                  </a:cubicBezTo>
                  <a:cubicBezTo>
                    <a:pt x="31725" y="4980"/>
                    <a:pt x="31351" y="4908"/>
                    <a:pt x="31493" y="4706"/>
                  </a:cubicBezTo>
                  <a:lnTo>
                    <a:pt x="31493" y="4706"/>
                  </a:lnTo>
                  <a:cubicBezTo>
                    <a:pt x="31730" y="4730"/>
                    <a:pt x="31884" y="4856"/>
                    <a:pt x="32066" y="4945"/>
                  </a:cubicBezTo>
                  <a:cubicBezTo>
                    <a:pt x="32322" y="4720"/>
                    <a:pt x="32495" y="4695"/>
                    <a:pt x="32486" y="4335"/>
                  </a:cubicBezTo>
                  <a:cubicBezTo>
                    <a:pt x="32479" y="4034"/>
                    <a:pt x="32150" y="4020"/>
                    <a:pt x="32155" y="3673"/>
                  </a:cubicBezTo>
                  <a:cubicBezTo>
                    <a:pt x="32157" y="3476"/>
                    <a:pt x="32274" y="3386"/>
                    <a:pt x="32398" y="3380"/>
                  </a:cubicBezTo>
                  <a:cubicBezTo>
                    <a:pt x="32402" y="3380"/>
                    <a:pt x="32405" y="3380"/>
                    <a:pt x="32409" y="3380"/>
                  </a:cubicBezTo>
                  <a:cubicBezTo>
                    <a:pt x="32684" y="3380"/>
                    <a:pt x="32766" y="3874"/>
                    <a:pt x="32972" y="3911"/>
                  </a:cubicBezTo>
                  <a:cubicBezTo>
                    <a:pt x="32978" y="3912"/>
                    <a:pt x="32984" y="3912"/>
                    <a:pt x="32991" y="3912"/>
                  </a:cubicBezTo>
                  <a:cubicBezTo>
                    <a:pt x="33133" y="3912"/>
                    <a:pt x="33474" y="3714"/>
                    <a:pt x="33545" y="3673"/>
                  </a:cubicBezTo>
                  <a:cubicBezTo>
                    <a:pt x="33652" y="3609"/>
                    <a:pt x="33976" y="3379"/>
                    <a:pt x="33986" y="3247"/>
                  </a:cubicBezTo>
                  <a:cubicBezTo>
                    <a:pt x="34003" y="3052"/>
                    <a:pt x="33646" y="2799"/>
                    <a:pt x="33479" y="2717"/>
                  </a:cubicBezTo>
                  <a:cubicBezTo>
                    <a:pt x="33241" y="2600"/>
                    <a:pt x="33001" y="2618"/>
                    <a:pt x="32905" y="2372"/>
                  </a:cubicBezTo>
                  <a:cubicBezTo>
                    <a:pt x="32855" y="2238"/>
                    <a:pt x="32934" y="2096"/>
                    <a:pt x="32839" y="2001"/>
                  </a:cubicBezTo>
                  <a:cubicBezTo>
                    <a:pt x="32828" y="1858"/>
                    <a:pt x="32985" y="1768"/>
                    <a:pt x="32949" y="1629"/>
                  </a:cubicBezTo>
                  <a:cubicBezTo>
                    <a:pt x="32914" y="1489"/>
                    <a:pt x="32786" y="1510"/>
                    <a:pt x="32618" y="1418"/>
                  </a:cubicBezTo>
                  <a:cubicBezTo>
                    <a:pt x="32501" y="1354"/>
                    <a:pt x="32390" y="1209"/>
                    <a:pt x="32287" y="1179"/>
                  </a:cubicBezTo>
                  <a:cubicBezTo>
                    <a:pt x="32149" y="1140"/>
                    <a:pt x="32018" y="1173"/>
                    <a:pt x="31913" y="1126"/>
                  </a:cubicBezTo>
                  <a:cubicBezTo>
                    <a:pt x="31524" y="954"/>
                    <a:pt x="31595" y="566"/>
                    <a:pt x="31338" y="383"/>
                  </a:cubicBezTo>
                  <a:cubicBezTo>
                    <a:pt x="31298" y="390"/>
                    <a:pt x="31258" y="392"/>
                    <a:pt x="31218" y="392"/>
                  </a:cubicBezTo>
                  <a:cubicBezTo>
                    <a:pt x="31038" y="392"/>
                    <a:pt x="30873" y="340"/>
                    <a:pt x="30722" y="340"/>
                  </a:cubicBezTo>
                  <a:cubicBezTo>
                    <a:pt x="30636" y="340"/>
                    <a:pt x="30555" y="357"/>
                    <a:pt x="30478" y="411"/>
                  </a:cubicBezTo>
                  <a:cubicBezTo>
                    <a:pt x="30390" y="352"/>
                    <a:pt x="30288" y="332"/>
                    <a:pt x="30179" y="332"/>
                  </a:cubicBezTo>
                  <a:cubicBezTo>
                    <a:pt x="29954" y="332"/>
                    <a:pt x="29697" y="417"/>
                    <a:pt x="29457" y="417"/>
                  </a:cubicBezTo>
                  <a:cubicBezTo>
                    <a:pt x="29422" y="417"/>
                    <a:pt x="29387" y="415"/>
                    <a:pt x="29352" y="411"/>
                  </a:cubicBezTo>
                  <a:cubicBezTo>
                    <a:pt x="29242" y="397"/>
                    <a:pt x="29131" y="316"/>
                    <a:pt x="29021" y="304"/>
                  </a:cubicBezTo>
                  <a:cubicBezTo>
                    <a:pt x="28984" y="300"/>
                    <a:pt x="28946" y="298"/>
                    <a:pt x="28907" y="298"/>
                  </a:cubicBezTo>
                  <a:cubicBezTo>
                    <a:pt x="28343" y="298"/>
                    <a:pt x="27626" y="704"/>
                    <a:pt x="27410" y="994"/>
                  </a:cubicBezTo>
                  <a:cubicBezTo>
                    <a:pt x="27367" y="1052"/>
                    <a:pt x="27198" y="1397"/>
                    <a:pt x="27234" y="1551"/>
                  </a:cubicBezTo>
                  <a:cubicBezTo>
                    <a:pt x="27300" y="1834"/>
                    <a:pt x="27735" y="1626"/>
                    <a:pt x="27851" y="1895"/>
                  </a:cubicBezTo>
                  <a:cubicBezTo>
                    <a:pt x="27825" y="2224"/>
                    <a:pt x="27531" y="2391"/>
                    <a:pt x="27299" y="2532"/>
                  </a:cubicBezTo>
                  <a:cubicBezTo>
                    <a:pt x="27126" y="2637"/>
                    <a:pt x="26912" y="2870"/>
                    <a:pt x="26714" y="2870"/>
                  </a:cubicBezTo>
                  <a:cubicBezTo>
                    <a:pt x="26665" y="2870"/>
                    <a:pt x="26618" y="2856"/>
                    <a:pt x="26572" y="2823"/>
                  </a:cubicBezTo>
                  <a:cubicBezTo>
                    <a:pt x="26480" y="2537"/>
                    <a:pt x="26834" y="2537"/>
                    <a:pt x="26748" y="2293"/>
                  </a:cubicBezTo>
                  <a:cubicBezTo>
                    <a:pt x="26684" y="2110"/>
                    <a:pt x="26408" y="2228"/>
                    <a:pt x="26285" y="2055"/>
                  </a:cubicBezTo>
                  <a:cubicBezTo>
                    <a:pt x="26113" y="1810"/>
                    <a:pt x="26318" y="1464"/>
                    <a:pt x="26263" y="1099"/>
                  </a:cubicBezTo>
                  <a:cubicBezTo>
                    <a:pt x="26510" y="557"/>
                    <a:pt x="27463" y="863"/>
                    <a:pt x="27719" y="331"/>
                  </a:cubicBezTo>
                  <a:cubicBezTo>
                    <a:pt x="27683" y="161"/>
                    <a:pt x="27541" y="253"/>
                    <a:pt x="27432" y="198"/>
                  </a:cubicBezTo>
                  <a:cubicBezTo>
                    <a:pt x="27311" y="137"/>
                    <a:pt x="27290" y="17"/>
                    <a:pt x="27167" y="12"/>
                  </a:cubicBezTo>
                  <a:cubicBezTo>
                    <a:pt x="27166" y="12"/>
                    <a:pt x="27165" y="12"/>
                    <a:pt x="27164" y="12"/>
                  </a:cubicBezTo>
                  <a:cubicBezTo>
                    <a:pt x="27053" y="12"/>
                    <a:pt x="26905" y="163"/>
                    <a:pt x="26770" y="225"/>
                  </a:cubicBezTo>
                  <a:cubicBezTo>
                    <a:pt x="26614" y="296"/>
                    <a:pt x="26459" y="352"/>
                    <a:pt x="26351" y="437"/>
                  </a:cubicBezTo>
                  <a:cubicBezTo>
                    <a:pt x="26126" y="612"/>
                    <a:pt x="26025" y="1032"/>
                    <a:pt x="25781" y="1032"/>
                  </a:cubicBezTo>
                  <a:cubicBezTo>
                    <a:pt x="25759" y="1032"/>
                    <a:pt x="25736" y="1028"/>
                    <a:pt x="25711" y="1021"/>
                  </a:cubicBezTo>
                  <a:cubicBezTo>
                    <a:pt x="25645" y="733"/>
                    <a:pt x="25989" y="582"/>
                    <a:pt x="25954" y="331"/>
                  </a:cubicBezTo>
                  <a:cubicBezTo>
                    <a:pt x="25916" y="245"/>
                    <a:pt x="25846" y="221"/>
                    <a:pt x="25766" y="221"/>
                  </a:cubicBezTo>
                  <a:cubicBezTo>
                    <a:pt x="25691" y="221"/>
                    <a:pt x="25606" y="242"/>
                    <a:pt x="25534" y="251"/>
                  </a:cubicBezTo>
                  <a:cubicBezTo>
                    <a:pt x="25115" y="301"/>
                    <a:pt x="24813" y="406"/>
                    <a:pt x="24651" y="676"/>
                  </a:cubicBezTo>
                  <a:cubicBezTo>
                    <a:pt x="24565" y="663"/>
                    <a:pt x="24460" y="625"/>
                    <a:pt x="24369" y="625"/>
                  </a:cubicBezTo>
                  <a:cubicBezTo>
                    <a:pt x="24306" y="625"/>
                    <a:pt x="24249" y="643"/>
                    <a:pt x="24210" y="701"/>
                  </a:cubicBezTo>
                  <a:cubicBezTo>
                    <a:pt x="24306" y="903"/>
                    <a:pt x="24501" y="1216"/>
                    <a:pt x="24717" y="1259"/>
                  </a:cubicBezTo>
                  <a:cubicBezTo>
                    <a:pt x="24730" y="1262"/>
                    <a:pt x="24743" y="1263"/>
                    <a:pt x="24756" y="1263"/>
                  </a:cubicBezTo>
                  <a:cubicBezTo>
                    <a:pt x="24851" y="1263"/>
                    <a:pt x="24948" y="1201"/>
                    <a:pt x="25043" y="1201"/>
                  </a:cubicBezTo>
                  <a:cubicBezTo>
                    <a:pt x="25090" y="1201"/>
                    <a:pt x="25136" y="1216"/>
                    <a:pt x="25181" y="1259"/>
                  </a:cubicBezTo>
                  <a:cubicBezTo>
                    <a:pt x="25219" y="1543"/>
                    <a:pt x="24905" y="1538"/>
                    <a:pt x="24894" y="1816"/>
                  </a:cubicBezTo>
                  <a:cubicBezTo>
                    <a:pt x="24888" y="1982"/>
                    <a:pt x="25067" y="2076"/>
                    <a:pt x="25049" y="2240"/>
                  </a:cubicBezTo>
                  <a:cubicBezTo>
                    <a:pt x="25027" y="2424"/>
                    <a:pt x="24692" y="2647"/>
                    <a:pt x="24469" y="2647"/>
                  </a:cubicBezTo>
                  <a:cubicBezTo>
                    <a:pt x="24420" y="2647"/>
                    <a:pt x="24376" y="2636"/>
                    <a:pt x="24343" y="2612"/>
                  </a:cubicBezTo>
                  <a:cubicBezTo>
                    <a:pt x="24346" y="2351"/>
                    <a:pt x="24633" y="2428"/>
                    <a:pt x="24629" y="2187"/>
                  </a:cubicBezTo>
                  <a:cubicBezTo>
                    <a:pt x="24627" y="2085"/>
                    <a:pt x="24487" y="1942"/>
                    <a:pt x="24386" y="1922"/>
                  </a:cubicBezTo>
                  <a:cubicBezTo>
                    <a:pt x="24368" y="1918"/>
                    <a:pt x="24348" y="1916"/>
                    <a:pt x="24327" y="1916"/>
                  </a:cubicBezTo>
                  <a:cubicBezTo>
                    <a:pt x="24146" y="1916"/>
                    <a:pt x="23903" y="2053"/>
                    <a:pt x="23791" y="2187"/>
                  </a:cubicBezTo>
                  <a:cubicBezTo>
                    <a:pt x="23687" y="2311"/>
                    <a:pt x="23694" y="2536"/>
                    <a:pt x="23570" y="2638"/>
                  </a:cubicBezTo>
                  <a:cubicBezTo>
                    <a:pt x="23475" y="2716"/>
                    <a:pt x="23364" y="2736"/>
                    <a:pt x="23249" y="2736"/>
                  </a:cubicBezTo>
                  <a:cubicBezTo>
                    <a:pt x="23136" y="2736"/>
                    <a:pt x="23019" y="2717"/>
                    <a:pt x="22909" y="2717"/>
                  </a:cubicBezTo>
                  <a:cubicBezTo>
                    <a:pt x="22901" y="2717"/>
                    <a:pt x="22893" y="2717"/>
                    <a:pt x="22885" y="2717"/>
                  </a:cubicBezTo>
                  <a:cubicBezTo>
                    <a:pt x="22755" y="2721"/>
                    <a:pt x="22640" y="2726"/>
                    <a:pt x="22535" y="2726"/>
                  </a:cubicBezTo>
                  <a:cubicBezTo>
                    <a:pt x="22285" y="2726"/>
                    <a:pt x="22092" y="2698"/>
                    <a:pt x="21871" y="2558"/>
                  </a:cubicBezTo>
                  <a:cubicBezTo>
                    <a:pt x="21777" y="2500"/>
                    <a:pt x="21590" y="2394"/>
                    <a:pt x="21606" y="2214"/>
                  </a:cubicBezTo>
                  <a:cubicBezTo>
                    <a:pt x="21618" y="2213"/>
                    <a:pt x="21630" y="2213"/>
                    <a:pt x="21642" y="2213"/>
                  </a:cubicBezTo>
                  <a:cubicBezTo>
                    <a:pt x="21914" y="2213"/>
                    <a:pt x="22179" y="2342"/>
                    <a:pt x="22478" y="2342"/>
                  </a:cubicBezTo>
                  <a:cubicBezTo>
                    <a:pt x="22546" y="2342"/>
                    <a:pt x="22615" y="2336"/>
                    <a:pt x="22687" y="2319"/>
                  </a:cubicBezTo>
                  <a:cubicBezTo>
                    <a:pt x="22831" y="2287"/>
                    <a:pt x="22882" y="2130"/>
                    <a:pt x="23018" y="2055"/>
                  </a:cubicBezTo>
                  <a:cubicBezTo>
                    <a:pt x="23167" y="1972"/>
                    <a:pt x="23346" y="2055"/>
                    <a:pt x="23394" y="1869"/>
                  </a:cubicBezTo>
                  <a:cubicBezTo>
                    <a:pt x="23382" y="1546"/>
                    <a:pt x="23067" y="1644"/>
                    <a:pt x="23041" y="1392"/>
                  </a:cubicBezTo>
                  <a:cubicBezTo>
                    <a:pt x="23025" y="1251"/>
                    <a:pt x="23208" y="943"/>
                    <a:pt x="23327" y="808"/>
                  </a:cubicBezTo>
                  <a:cubicBezTo>
                    <a:pt x="23461" y="657"/>
                    <a:pt x="23702" y="628"/>
                    <a:pt x="23746" y="437"/>
                  </a:cubicBezTo>
                  <a:cubicBezTo>
                    <a:pt x="23712" y="351"/>
                    <a:pt x="23665" y="321"/>
                    <a:pt x="23611" y="321"/>
                  </a:cubicBezTo>
                  <a:cubicBezTo>
                    <a:pt x="23492" y="321"/>
                    <a:pt x="23340" y="466"/>
                    <a:pt x="23216" y="490"/>
                  </a:cubicBezTo>
                  <a:cubicBezTo>
                    <a:pt x="23196" y="494"/>
                    <a:pt x="23176" y="495"/>
                    <a:pt x="23156" y="495"/>
                  </a:cubicBezTo>
                  <a:cubicBezTo>
                    <a:pt x="23095" y="495"/>
                    <a:pt x="23035" y="482"/>
                    <a:pt x="22977" y="482"/>
                  </a:cubicBezTo>
                  <a:cubicBezTo>
                    <a:pt x="22954" y="482"/>
                    <a:pt x="22931" y="484"/>
                    <a:pt x="22908" y="490"/>
                  </a:cubicBezTo>
                  <a:cubicBezTo>
                    <a:pt x="22682" y="551"/>
                    <a:pt x="22569" y="793"/>
                    <a:pt x="22423" y="888"/>
                  </a:cubicBezTo>
                  <a:cubicBezTo>
                    <a:pt x="22265" y="855"/>
                    <a:pt x="22247" y="656"/>
                    <a:pt x="22092" y="623"/>
                  </a:cubicBezTo>
                  <a:cubicBezTo>
                    <a:pt x="22015" y="693"/>
                    <a:pt x="21941" y="717"/>
                    <a:pt x="21868" y="717"/>
                  </a:cubicBezTo>
                  <a:cubicBezTo>
                    <a:pt x="21753" y="717"/>
                    <a:pt x="21639" y="656"/>
                    <a:pt x="21517" y="623"/>
                  </a:cubicBezTo>
                  <a:cubicBezTo>
                    <a:pt x="21413" y="593"/>
                    <a:pt x="21286" y="596"/>
                    <a:pt x="21209" y="569"/>
                  </a:cubicBezTo>
                  <a:cubicBezTo>
                    <a:pt x="21029" y="507"/>
                    <a:pt x="20917" y="250"/>
                    <a:pt x="20701" y="171"/>
                  </a:cubicBezTo>
                  <a:cubicBezTo>
                    <a:pt x="20656" y="155"/>
                    <a:pt x="20600" y="151"/>
                    <a:pt x="20537" y="151"/>
                  </a:cubicBezTo>
                  <a:cubicBezTo>
                    <a:pt x="20471" y="151"/>
                    <a:pt x="20398" y="155"/>
                    <a:pt x="20322" y="155"/>
                  </a:cubicBezTo>
                  <a:cubicBezTo>
                    <a:pt x="20265" y="155"/>
                    <a:pt x="20207" y="153"/>
                    <a:pt x="20149" y="145"/>
                  </a:cubicBezTo>
                  <a:cubicBezTo>
                    <a:pt x="19841" y="103"/>
                    <a:pt x="19552" y="0"/>
                    <a:pt x="1928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4"/>
            <p:cNvSpPr/>
            <p:nvPr/>
          </p:nvSpPr>
          <p:spPr>
            <a:xfrm>
              <a:off x="1913895" y="1886295"/>
              <a:ext cx="8350" cy="7312"/>
            </a:xfrm>
            <a:custGeom>
              <a:rect b="b" l="l" r="r" t="t"/>
              <a:pathLst>
                <a:path extrusionOk="0" h="148" w="169">
                  <a:moveTo>
                    <a:pt x="94" y="1"/>
                  </a:moveTo>
                  <a:cubicBezTo>
                    <a:pt x="43" y="1"/>
                    <a:pt x="0" y="9"/>
                    <a:pt x="10" y="82"/>
                  </a:cubicBezTo>
                  <a:cubicBezTo>
                    <a:pt x="28" y="125"/>
                    <a:pt x="64" y="148"/>
                    <a:pt x="98" y="148"/>
                  </a:cubicBezTo>
                  <a:cubicBezTo>
                    <a:pt x="123" y="148"/>
                    <a:pt x="148" y="135"/>
                    <a:pt x="165" y="108"/>
                  </a:cubicBezTo>
                  <a:cubicBezTo>
                    <a:pt x="169" y="58"/>
                    <a:pt x="139" y="49"/>
                    <a:pt x="143" y="1"/>
                  </a:cubicBezTo>
                  <a:cubicBezTo>
                    <a:pt x="127" y="1"/>
                    <a:pt x="110" y="1"/>
                    <a:pt x="94"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4"/>
            <p:cNvSpPr/>
            <p:nvPr/>
          </p:nvSpPr>
          <p:spPr>
            <a:xfrm>
              <a:off x="1867451" y="1957740"/>
              <a:ext cx="20802" cy="21690"/>
            </a:xfrm>
            <a:custGeom>
              <a:rect b="b" l="l" r="r" t="t"/>
              <a:pathLst>
                <a:path extrusionOk="0" h="439" w="421">
                  <a:moveTo>
                    <a:pt x="263" y="1"/>
                  </a:moveTo>
                  <a:cubicBezTo>
                    <a:pt x="141" y="1"/>
                    <a:pt x="7" y="139"/>
                    <a:pt x="1" y="306"/>
                  </a:cubicBezTo>
                  <a:cubicBezTo>
                    <a:pt x="32" y="357"/>
                    <a:pt x="69" y="400"/>
                    <a:pt x="111" y="439"/>
                  </a:cubicBezTo>
                  <a:cubicBezTo>
                    <a:pt x="246" y="371"/>
                    <a:pt x="374" y="294"/>
                    <a:pt x="420" y="121"/>
                  </a:cubicBezTo>
                  <a:cubicBezTo>
                    <a:pt x="383" y="36"/>
                    <a:pt x="324" y="1"/>
                    <a:pt x="26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 name="Google Shape;1717;p54"/>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STAGES</a:t>
            </a:r>
            <a:endParaRPr/>
          </a:p>
        </p:txBody>
      </p:sp>
      <p:sp>
        <p:nvSpPr>
          <p:cNvPr id="1718" name="Google Shape;1718;p54"/>
          <p:cNvSpPr txBox="1"/>
          <p:nvPr/>
        </p:nvSpPr>
        <p:spPr>
          <a:xfrm>
            <a:off x="6695200" y="2669068"/>
            <a:ext cx="1573500" cy="487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lt2"/>
                </a:solidFill>
                <a:latin typeface="Lato"/>
                <a:ea typeface="Lato"/>
                <a:cs typeface="Lato"/>
                <a:sym typeface="Lato"/>
              </a:rPr>
              <a:t>Despite being red, Mars is cold</a:t>
            </a:r>
            <a:endParaRPr>
              <a:solidFill>
                <a:schemeClr val="lt2"/>
              </a:solidFill>
              <a:latin typeface="Lato"/>
              <a:ea typeface="Lato"/>
              <a:cs typeface="Lato"/>
              <a:sym typeface="Lato"/>
            </a:endParaRPr>
          </a:p>
        </p:txBody>
      </p:sp>
      <p:sp>
        <p:nvSpPr>
          <p:cNvPr id="1719" name="Google Shape;1719;p54"/>
          <p:cNvSpPr txBox="1"/>
          <p:nvPr/>
        </p:nvSpPr>
        <p:spPr>
          <a:xfrm>
            <a:off x="4820875" y="4051068"/>
            <a:ext cx="1573500" cy="487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lt2"/>
                </a:solidFill>
                <a:latin typeface="Lato"/>
                <a:ea typeface="Lato"/>
                <a:cs typeface="Lato"/>
                <a:sym typeface="Lato"/>
              </a:rPr>
              <a:t>Neptune is the farthest planet</a:t>
            </a:r>
            <a:endParaRPr>
              <a:solidFill>
                <a:schemeClr val="lt2"/>
              </a:solidFill>
              <a:latin typeface="Lato"/>
              <a:ea typeface="Lato"/>
              <a:cs typeface="Lato"/>
              <a:sym typeface="Lato"/>
            </a:endParaRPr>
          </a:p>
        </p:txBody>
      </p:sp>
      <p:sp>
        <p:nvSpPr>
          <p:cNvPr id="1720" name="Google Shape;1720;p54"/>
          <p:cNvSpPr txBox="1"/>
          <p:nvPr/>
        </p:nvSpPr>
        <p:spPr>
          <a:xfrm>
            <a:off x="784675" y="3649745"/>
            <a:ext cx="1573500" cy="487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solidFill>
                  <a:schemeClr val="lt2"/>
                </a:solidFill>
                <a:latin typeface="Lato"/>
                <a:ea typeface="Lato"/>
                <a:cs typeface="Lato"/>
                <a:sym typeface="Lato"/>
              </a:rPr>
              <a:t>Mercury is the smallest planet</a:t>
            </a:r>
            <a:endParaRPr>
              <a:solidFill>
                <a:schemeClr val="lt2"/>
              </a:solidFill>
              <a:latin typeface="Lato"/>
              <a:ea typeface="Lato"/>
              <a:cs typeface="Lato"/>
              <a:sym typeface="Lato"/>
            </a:endParaRPr>
          </a:p>
        </p:txBody>
      </p:sp>
      <p:sp>
        <p:nvSpPr>
          <p:cNvPr id="1721" name="Google Shape;1721;p54"/>
          <p:cNvSpPr txBox="1"/>
          <p:nvPr/>
        </p:nvSpPr>
        <p:spPr>
          <a:xfrm>
            <a:off x="713225" y="3318442"/>
            <a:ext cx="1644900" cy="297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lt1"/>
                </a:solidFill>
                <a:latin typeface="Impact"/>
                <a:ea typeface="Impact"/>
                <a:cs typeface="Impact"/>
                <a:sym typeface="Impact"/>
              </a:rPr>
              <a:t>Mercury</a:t>
            </a:r>
            <a:endParaRPr sz="1600">
              <a:solidFill>
                <a:schemeClr val="lt1"/>
              </a:solidFill>
              <a:latin typeface="Impact"/>
              <a:ea typeface="Impact"/>
              <a:cs typeface="Impact"/>
              <a:sym typeface="Impact"/>
            </a:endParaRPr>
          </a:p>
        </p:txBody>
      </p:sp>
      <p:sp>
        <p:nvSpPr>
          <p:cNvPr id="1722" name="Google Shape;1722;p54"/>
          <p:cNvSpPr txBox="1"/>
          <p:nvPr/>
        </p:nvSpPr>
        <p:spPr>
          <a:xfrm>
            <a:off x="4820876" y="3719787"/>
            <a:ext cx="1644900" cy="29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Impact"/>
                <a:ea typeface="Impact"/>
                <a:cs typeface="Impact"/>
                <a:sym typeface="Impact"/>
              </a:rPr>
              <a:t>Neptune</a:t>
            </a:r>
            <a:endParaRPr sz="1600">
              <a:solidFill>
                <a:schemeClr val="lt1"/>
              </a:solidFill>
              <a:latin typeface="Impact"/>
              <a:ea typeface="Impact"/>
              <a:cs typeface="Impact"/>
              <a:sym typeface="Impact"/>
            </a:endParaRPr>
          </a:p>
        </p:txBody>
      </p:sp>
      <p:sp>
        <p:nvSpPr>
          <p:cNvPr id="1723" name="Google Shape;1723;p54"/>
          <p:cNvSpPr txBox="1"/>
          <p:nvPr/>
        </p:nvSpPr>
        <p:spPr>
          <a:xfrm>
            <a:off x="6695212" y="2337764"/>
            <a:ext cx="1644900" cy="29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Impact"/>
                <a:ea typeface="Impact"/>
                <a:cs typeface="Impact"/>
                <a:sym typeface="Impact"/>
              </a:rPr>
              <a:t>Mars</a:t>
            </a:r>
            <a:endParaRPr sz="1600">
              <a:solidFill>
                <a:schemeClr val="lt1"/>
              </a:solidFill>
              <a:latin typeface="Impact"/>
              <a:ea typeface="Impact"/>
              <a:cs typeface="Impact"/>
              <a:sym typeface="Impact"/>
            </a:endParaRPr>
          </a:p>
        </p:txBody>
      </p:sp>
      <p:cxnSp>
        <p:nvCxnSpPr>
          <p:cNvPr id="1724" name="Google Shape;1724;p54"/>
          <p:cNvCxnSpPr>
            <a:stCxn id="1721" idx="3"/>
          </p:cNvCxnSpPr>
          <p:nvPr/>
        </p:nvCxnSpPr>
        <p:spPr>
          <a:xfrm>
            <a:off x="2358125" y="3467092"/>
            <a:ext cx="588900" cy="290700"/>
          </a:xfrm>
          <a:prstGeom prst="straightConnector1">
            <a:avLst/>
          </a:prstGeom>
          <a:noFill/>
          <a:ln cap="flat" cmpd="sng" w="9525">
            <a:solidFill>
              <a:schemeClr val="lt1"/>
            </a:solidFill>
            <a:prstDash val="solid"/>
            <a:round/>
            <a:headEnd len="med" w="med" type="none"/>
            <a:tailEnd len="med" w="med" type="none"/>
          </a:ln>
        </p:spPr>
      </p:cxnSp>
      <p:cxnSp>
        <p:nvCxnSpPr>
          <p:cNvPr id="1725" name="Google Shape;1725;p54"/>
          <p:cNvCxnSpPr>
            <a:stCxn id="1722" idx="1"/>
          </p:cNvCxnSpPr>
          <p:nvPr/>
        </p:nvCxnSpPr>
        <p:spPr>
          <a:xfrm rot="10800000">
            <a:off x="4357076" y="3130137"/>
            <a:ext cx="463800" cy="738300"/>
          </a:xfrm>
          <a:prstGeom prst="straightConnector1">
            <a:avLst/>
          </a:prstGeom>
          <a:noFill/>
          <a:ln cap="flat" cmpd="sng" w="9525">
            <a:solidFill>
              <a:schemeClr val="lt1"/>
            </a:solidFill>
            <a:prstDash val="solid"/>
            <a:round/>
            <a:headEnd len="med" w="med" type="none"/>
            <a:tailEnd len="med" w="med" type="none"/>
          </a:ln>
        </p:spPr>
      </p:cxnSp>
      <p:cxnSp>
        <p:nvCxnSpPr>
          <p:cNvPr id="1726" name="Google Shape;1726;p54"/>
          <p:cNvCxnSpPr>
            <a:stCxn id="1723" idx="1"/>
          </p:cNvCxnSpPr>
          <p:nvPr/>
        </p:nvCxnSpPr>
        <p:spPr>
          <a:xfrm rot="10800000">
            <a:off x="5414512" y="2002214"/>
            <a:ext cx="1280700" cy="484200"/>
          </a:xfrm>
          <a:prstGeom prst="straightConnector1">
            <a:avLst/>
          </a:prstGeom>
          <a:noFill/>
          <a:ln cap="flat" cmpd="sng" w="9525">
            <a:solidFill>
              <a:schemeClr val="lt1"/>
            </a:solidFill>
            <a:prstDash val="solid"/>
            <a:round/>
            <a:headEnd len="med" w="med" type="none"/>
            <a:tailEnd len="med" w="med" type="none"/>
          </a:ln>
        </p:spPr>
      </p:cxnSp>
      <p:sp>
        <p:nvSpPr>
          <p:cNvPr id="1727" name="Google Shape;1727;p54"/>
          <p:cNvSpPr/>
          <p:nvPr/>
        </p:nvSpPr>
        <p:spPr>
          <a:xfrm>
            <a:off x="2820793" y="3459370"/>
            <a:ext cx="213204" cy="296247"/>
          </a:xfrm>
          <a:custGeom>
            <a:rect b="b" l="l" r="r" t="t"/>
            <a:pathLst>
              <a:path extrusionOk="0" h="5996" w="4315">
                <a:moveTo>
                  <a:pt x="2245" y="841"/>
                </a:moveTo>
                <a:cubicBezTo>
                  <a:pt x="3100" y="841"/>
                  <a:pt x="3738" y="1812"/>
                  <a:pt x="3238" y="2767"/>
                </a:cubicBezTo>
                <a:cubicBezTo>
                  <a:pt x="3156" y="2925"/>
                  <a:pt x="3030" y="3057"/>
                  <a:pt x="2881" y="3142"/>
                </a:cubicBezTo>
                <a:cubicBezTo>
                  <a:pt x="2665" y="3266"/>
                  <a:pt x="2448" y="3322"/>
                  <a:pt x="2244" y="3322"/>
                </a:cubicBezTo>
                <a:cubicBezTo>
                  <a:pt x="1389" y="3322"/>
                  <a:pt x="751" y="2350"/>
                  <a:pt x="1251" y="1395"/>
                </a:cubicBezTo>
                <a:cubicBezTo>
                  <a:pt x="1334" y="1238"/>
                  <a:pt x="1459" y="1106"/>
                  <a:pt x="1608" y="1020"/>
                </a:cubicBezTo>
                <a:cubicBezTo>
                  <a:pt x="1824" y="896"/>
                  <a:pt x="2041" y="841"/>
                  <a:pt x="2245" y="841"/>
                </a:cubicBezTo>
                <a:close/>
                <a:moveTo>
                  <a:pt x="2319" y="0"/>
                </a:moveTo>
                <a:cubicBezTo>
                  <a:pt x="1984" y="0"/>
                  <a:pt x="1627" y="74"/>
                  <a:pt x="1268" y="235"/>
                </a:cubicBezTo>
                <a:cubicBezTo>
                  <a:pt x="964" y="371"/>
                  <a:pt x="699" y="579"/>
                  <a:pt x="517" y="857"/>
                </a:cubicBezTo>
                <a:cubicBezTo>
                  <a:pt x="0" y="1648"/>
                  <a:pt x="165" y="2589"/>
                  <a:pt x="542" y="3360"/>
                </a:cubicBezTo>
                <a:lnTo>
                  <a:pt x="1932" y="5762"/>
                </a:lnTo>
                <a:cubicBezTo>
                  <a:pt x="2023" y="5919"/>
                  <a:pt x="2180" y="5996"/>
                  <a:pt x="2337" y="5996"/>
                </a:cubicBezTo>
                <a:cubicBezTo>
                  <a:pt x="2505" y="5996"/>
                  <a:pt x="2674" y="5907"/>
                  <a:pt x="2758" y="5731"/>
                </a:cubicBezTo>
                <a:lnTo>
                  <a:pt x="3900" y="3359"/>
                </a:lnTo>
                <a:cubicBezTo>
                  <a:pt x="4315" y="2424"/>
                  <a:pt x="4300" y="1902"/>
                  <a:pt x="4300" y="1902"/>
                </a:cubicBezTo>
                <a:cubicBezTo>
                  <a:pt x="4306" y="800"/>
                  <a:pt x="3426" y="0"/>
                  <a:pt x="23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4"/>
          <p:cNvSpPr/>
          <p:nvPr/>
        </p:nvSpPr>
        <p:spPr>
          <a:xfrm>
            <a:off x="5283177" y="1708572"/>
            <a:ext cx="213204" cy="296297"/>
          </a:xfrm>
          <a:custGeom>
            <a:rect b="b" l="l" r="r" t="t"/>
            <a:pathLst>
              <a:path extrusionOk="0" h="5997" w="4315">
                <a:moveTo>
                  <a:pt x="2246" y="841"/>
                </a:moveTo>
                <a:cubicBezTo>
                  <a:pt x="3100" y="841"/>
                  <a:pt x="3738" y="1812"/>
                  <a:pt x="3238" y="2767"/>
                </a:cubicBezTo>
                <a:cubicBezTo>
                  <a:pt x="3156" y="2924"/>
                  <a:pt x="3030" y="3056"/>
                  <a:pt x="2881" y="3142"/>
                </a:cubicBezTo>
                <a:cubicBezTo>
                  <a:pt x="2664" y="3266"/>
                  <a:pt x="2448" y="3322"/>
                  <a:pt x="2243" y="3322"/>
                </a:cubicBezTo>
                <a:cubicBezTo>
                  <a:pt x="1389" y="3322"/>
                  <a:pt x="751" y="2350"/>
                  <a:pt x="1251" y="1396"/>
                </a:cubicBezTo>
                <a:cubicBezTo>
                  <a:pt x="1333" y="1238"/>
                  <a:pt x="1459" y="1107"/>
                  <a:pt x="1608" y="1021"/>
                </a:cubicBezTo>
                <a:cubicBezTo>
                  <a:pt x="1825" y="896"/>
                  <a:pt x="2041" y="841"/>
                  <a:pt x="2246" y="841"/>
                </a:cubicBezTo>
                <a:close/>
                <a:moveTo>
                  <a:pt x="2320" y="1"/>
                </a:moveTo>
                <a:cubicBezTo>
                  <a:pt x="1984" y="1"/>
                  <a:pt x="1627" y="74"/>
                  <a:pt x="1268" y="235"/>
                </a:cubicBezTo>
                <a:cubicBezTo>
                  <a:pt x="964" y="371"/>
                  <a:pt x="699" y="579"/>
                  <a:pt x="517" y="858"/>
                </a:cubicBezTo>
                <a:cubicBezTo>
                  <a:pt x="0" y="1649"/>
                  <a:pt x="166" y="2589"/>
                  <a:pt x="542" y="3361"/>
                </a:cubicBezTo>
                <a:lnTo>
                  <a:pt x="1931" y="5763"/>
                </a:lnTo>
                <a:cubicBezTo>
                  <a:pt x="2022" y="5919"/>
                  <a:pt x="2179" y="5996"/>
                  <a:pt x="2336" y="5996"/>
                </a:cubicBezTo>
                <a:cubicBezTo>
                  <a:pt x="2505" y="5996"/>
                  <a:pt x="2673" y="5907"/>
                  <a:pt x="2757" y="5732"/>
                </a:cubicBezTo>
                <a:lnTo>
                  <a:pt x="3900" y="3358"/>
                </a:lnTo>
                <a:cubicBezTo>
                  <a:pt x="4314" y="2425"/>
                  <a:pt x="4299" y="1903"/>
                  <a:pt x="4299" y="1903"/>
                </a:cubicBezTo>
                <a:cubicBezTo>
                  <a:pt x="4305" y="800"/>
                  <a:pt x="3426" y="1"/>
                  <a:pt x="2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4"/>
          <p:cNvSpPr/>
          <p:nvPr/>
        </p:nvSpPr>
        <p:spPr>
          <a:xfrm>
            <a:off x="6342995" y="3713775"/>
            <a:ext cx="213204" cy="296297"/>
          </a:xfrm>
          <a:custGeom>
            <a:rect b="b" l="l" r="r" t="t"/>
            <a:pathLst>
              <a:path extrusionOk="0" h="5997" w="4315">
                <a:moveTo>
                  <a:pt x="2246" y="841"/>
                </a:moveTo>
                <a:cubicBezTo>
                  <a:pt x="3100" y="841"/>
                  <a:pt x="3739" y="1812"/>
                  <a:pt x="3239" y="2767"/>
                </a:cubicBezTo>
                <a:cubicBezTo>
                  <a:pt x="3156" y="2925"/>
                  <a:pt x="3031" y="3056"/>
                  <a:pt x="2882" y="3142"/>
                </a:cubicBezTo>
                <a:cubicBezTo>
                  <a:pt x="2665" y="3266"/>
                  <a:pt x="2449" y="3322"/>
                  <a:pt x="2245" y="3322"/>
                </a:cubicBezTo>
                <a:cubicBezTo>
                  <a:pt x="1390" y="3322"/>
                  <a:pt x="752" y="2350"/>
                  <a:pt x="1252" y="1395"/>
                </a:cubicBezTo>
                <a:cubicBezTo>
                  <a:pt x="1334" y="1238"/>
                  <a:pt x="1459" y="1106"/>
                  <a:pt x="1609" y="1020"/>
                </a:cubicBezTo>
                <a:cubicBezTo>
                  <a:pt x="1825" y="896"/>
                  <a:pt x="2042" y="841"/>
                  <a:pt x="2246" y="841"/>
                </a:cubicBezTo>
                <a:close/>
                <a:moveTo>
                  <a:pt x="2320" y="0"/>
                </a:moveTo>
                <a:cubicBezTo>
                  <a:pt x="1984" y="0"/>
                  <a:pt x="1627" y="74"/>
                  <a:pt x="1268" y="234"/>
                </a:cubicBezTo>
                <a:cubicBezTo>
                  <a:pt x="965" y="371"/>
                  <a:pt x="700" y="579"/>
                  <a:pt x="517" y="858"/>
                </a:cubicBezTo>
                <a:cubicBezTo>
                  <a:pt x="0" y="1648"/>
                  <a:pt x="166" y="2588"/>
                  <a:pt x="543" y="3361"/>
                </a:cubicBezTo>
                <a:lnTo>
                  <a:pt x="1933" y="5762"/>
                </a:lnTo>
                <a:cubicBezTo>
                  <a:pt x="2023" y="5919"/>
                  <a:pt x="2180" y="5996"/>
                  <a:pt x="2336" y="5996"/>
                </a:cubicBezTo>
                <a:cubicBezTo>
                  <a:pt x="2505" y="5996"/>
                  <a:pt x="2674" y="5907"/>
                  <a:pt x="2759" y="5731"/>
                </a:cubicBezTo>
                <a:lnTo>
                  <a:pt x="3901" y="3359"/>
                </a:lnTo>
                <a:cubicBezTo>
                  <a:pt x="4315" y="2424"/>
                  <a:pt x="4301" y="1903"/>
                  <a:pt x="4301" y="1903"/>
                </a:cubicBezTo>
                <a:cubicBezTo>
                  <a:pt x="4306" y="800"/>
                  <a:pt x="3427" y="0"/>
                  <a:pt x="23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4"/>
          <p:cNvSpPr/>
          <p:nvPr/>
        </p:nvSpPr>
        <p:spPr>
          <a:xfrm>
            <a:off x="1962365" y="2039512"/>
            <a:ext cx="213155" cy="296247"/>
          </a:xfrm>
          <a:custGeom>
            <a:rect b="b" l="l" r="r" t="t"/>
            <a:pathLst>
              <a:path extrusionOk="0" h="5996" w="4314">
                <a:moveTo>
                  <a:pt x="2244" y="840"/>
                </a:moveTo>
                <a:cubicBezTo>
                  <a:pt x="3099" y="840"/>
                  <a:pt x="3737" y="1812"/>
                  <a:pt x="3238" y="2767"/>
                </a:cubicBezTo>
                <a:cubicBezTo>
                  <a:pt x="3156" y="2924"/>
                  <a:pt x="3030" y="3056"/>
                  <a:pt x="2880" y="3142"/>
                </a:cubicBezTo>
                <a:cubicBezTo>
                  <a:pt x="2664" y="3266"/>
                  <a:pt x="2448" y="3321"/>
                  <a:pt x="2243" y="3321"/>
                </a:cubicBezTo>
                <a:cubicBezTo>
                  <a:pt x="1389" y="3321"/>
                  <a:pt x="751" y="2350"/>
                  <a:pt x="1250" y="1395"/>
                </a:cubicBezTo>
                <a:cubicBezTo>
                  <a:pt x="1333" y="1238"/>
                  <a:pt x="1458" y="1106"/>
                  <a:pt x="1607" y="1020"/>
                </a:cubicBezTo>
                <a:cubicBezTo>
                  <a:pt x="1824" y="896"/>
                  <a:pt x="2040" y="840"/>
                  <a:pt x="2244" y="840"/>
                </a:cubicBezTo>
                <a:close/>
                <a:moveTo>
                  <a:pt x="2320" y="0"/>
                </a:moveTo>
                <a:cubicBezTo>
                  <a:pt x="1984" y="0"/>
                  <a:pt x="1627" y="74"/>
                  <a:pt x="1268" y="235"/>
                </a:cubicBezTo>
                <a:cubicBezTo>
                  <a:pt x="964" y="370"/>
                  <a:pt x="699" y="579"/>
                  <a:pt x="517" y="858"/>
                </a:cubicBezTo>
                <a:cubicBezTo>
                  <a:pt x="0" y="1648"/>
                  <a:pt x="165" y="2589"/>
                  <a:pt x="541" y="3361"/>
                </a:cubicBezTo>
                <a:lnTo>
                  <a:pt x="1931" y="5763"/>
                </a:lnTo>
                <a:cubicBezTo>
                  <a:pt x="2022" y="5919"/>
                  <a:pt x="2179" y="5996"/>
                  <a:pt x="2336" y="5996"/>
                </a:cubicBezTo>
                <a:cubicBezTo>
                  <a:pt x="2505" y="5996"/>
                  <a:pt x="2673" y="5907"/>
                  <a:pt x="2757" y="5731"/>
                </a:cubicBezTo>
                <a:lnTo>
                  <a:pt x="3899" y="3358"/>
                </a:lnTo>
                <a:cubicBezTo>
                  <a:pt x="4313" y="2424"/>
                  <a:pt x="4299" y="1903"/>
                  <a:pt x="4299" y="1903"/>
                </a:cubicBezTo>
                <a:cubicBezTo>
                  <a:pt x="4305" y="800"/>
                  <a:pt x="3426" y="0"/>
                  <a:pt x="23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4"/>
          <p:cNvSpPr/>
          <p:nvPr/>
        </p:nvSpPr>
        <p:spPr>
          <a:xfrm>
            <a:off x="4224298" y="2831780"/>
            <a:ext cx="213204" cy="296297"/>
          </a:xfrm>
          <a:custGeom>
            <a:rect b="b" l="l" r="r" t="t"/>
            <a:pathLst>
              <a:path extrusionOk="0" h="5997" w="4315">
                <a:moveTo>
                  <a:pt x="2246" y="841"/>
                </a:moveTo>
                <a:cubicBezTo>
                  <a:pt x="3100" y="841"/>
                  <a:pt x="3738" y="1812"/>
                  <a:pt x="3239" y="2767"/>
                </a:cubicBezTo>
                <a:cubicBezTo>
                  <a:pt x="3156" y="2924"/>
                  <a:pt x="3030" y="3056"/>
                  <a:pt x="2881" y="3142"/>
                </a:cubicBezTo>
                <a:cubicBezTo>
                  <a:pt x="2665" y="3266"/>
                  <a:pt x="2449" y="3321"/>
                  <a:pt x="2244" y="3321"/>
                </a:cubicBezTo>
                <a:cubicBezTo>
                  <a:pt x="1390" y="3321"/>
                  <a:pt x="752" y="2350"/>
                  <a:pt x="1251" y="1395"/>
                </a:cubicBezTo>
                <a:cubicBezTo>
                  <a:pt x="1333" y="1238"/>
                  <a:pt x="1459" y="1106"/>
                  <a:pt x="1608" y="1021"/>
                </a:cubicBezTo>
                <a:cubicBezTo>
                  <a:pt x="1825" y="896"/>
                  <a:pt x="2041" y="841"/>
                  <a:pt x="2246" y="841"/>
                </a:cubicBezTo>
                <a:close/>
                <a:moveTo>
                  <a:pt x="2319" y="1"/>
                </a:moveTo>
                <a:cubicBezTo>
                  <a:pt x="1984" y="1"/>
                  <a:pt x="1627" y="74"/>
                  <a:pt x="1268" y="235"/>
                </a:cubicBezTo>
                <a:cubicBezTo>
                  <a:pt x="965" y="370"/>
                  <a:pt x="699" y="579"/>
                  <a:pt x="517" y="858"/>
                </a:cubicBezTo>
                <a:cubicBezTo>
                  <a:pt x="0" y="1649"/>
                  <a:pt x="166" y="2589"/>
                  <a:pt x="542" y="3361"/>
                </a:cubicBezTo>
                <a:lnTo>
                  <a:pt x="1932" y="5763"/>
                </a:lnTo>
                <a:cubicBezTo>
                  <a:pt x="2023" y="5919"/>
                  <a:pt x="2180" y="5996"/>
                  <a:pt x="2336" y="5996"/>
                </a:cubicBezTo>
                <a:cubicBezTo>
                  <a:pt x="2505" y="5996"/>
                  <a:pt x="2674" y="5907"/>
                  <a:pt x="2758" y="5731"/>
                </a:cubicBezTo>
                <a:lnTo>
                  <a:pt x="3899" y="3358"/>
                </a:lnTo>
                <a:cubicBezTo>
                  <a:pt x="4314" y="2425"/>
                  <a:pt x="4300" y="1903"/>
                  <a:pt x="4300" y="1903"/>
                </a:cubicBezTo>
                <a:cubicBezTo>
                  <a:pt x="4306" y="800"/>
                  <a:pt x="3426" y="1"/>
                  <a:pt x="23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735" name="Shape 1735"/>
        <p:cNvGrpSpPr/>
        <p:nvPr/>
      </p:nvGrpSpPr>
      <p:grpSpPr>
        <a:xfrm>
          <a:off x="0" y="0"/>
          <a:ext cx="0" cy="0"/>
          <a:chOff x="0" y="0"/>
          <a:chExt cx="0" cy="0"/>
        </a:xfrm>
      </p:grpSpPr>
      <p:sp>
        <p:nvSpPr>
          <p:cNvPr id="1736" name="Google Shape;1736;p55"/>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TIMELINE</a:t>
            </a:r>
            <a:endParaRPr/>
          </a:p>
        </p:txBody>
      </p:sp>
      <p:sp>
        <p:nvSpPr>
          <p:cNvPr id="1737" name="Google Shape;1737;p55"/>
          <p:cNvSpPr txBox="1"/>
          <p:nvPr>
            <p:ph idx="4294967295" type="title"/>
          </p:nvPr>
        </p:nvSpPr>
        <p:spPr>
          <a:xfrm>
            <a:off x="3069114" y="147360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a:t>
            </a:r>
            <a:r>
              <a:rPr b="0" lang="en" sz="1600"/>
              <a:t> 3</a:t>
            </a:r>
            <a:endParaRPr b="0" sz="1600"/>
          </a:p>
        </p:txBody>
      </p:sp>
      <p:sp>
        <p:nvSpPr>
          <p:cNvPr id="1738" name="Google Shape;1738;p55"/>
          <p:cNvSpPr txBox="1"/>
          <p:nvPr>
            <p:ph idx="4294967295" type="subTitle"/>
          </p:nvPr>
        </p:nvSpPr>
        <p:spPr>
          <a:xfrm>
            <a:off x="3069125" y="181546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400"/>
              <a:t>Saturn is the ringed one and a gas giant</a:t>
            </a:r>
            <a:endParaRPr sz="1400"/>
          </a:p>
          <a:p>
            <a:pPr indent="0" lvl="0" marL="0" rtl="0" algn="ctr">
              <a:lnSpc>
                <a:spcPct val="100000"/>
              </a:lnSpc>
              <a:spcBef>
                <a:spcPts val="1600"/>
              </a:spcBef>
              <a:spcAft>
                <a:spcPts val="1600"/>
              </a:spcAft>
              <a:buNone/>
            </a:pPr>
            <a:r>
              <a:t/>
            </a:r>
            <a:endParaRPr sz="1400"/>
          </a:p>
        </p:txBody>
      </p:sp>
      <p:sp>
        <p:nvSpPr>
          <p:cNvPr id="1739" name="Google Shape;1739;p55"/>
          <p:cNvSpPr txBox="1"/>
          <p:nvPr>
            <p:ph idx="4294967295" type="title"/>
          </p:nvPr>
        </p:nvSpPr>
        <p:spPr>
          <a:xfrm>
            <a:off x="5410577" y="147360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a:t>
            </a:r>
            <a:r>
              <a:rPr b="0" lang="en" sz="1600"/>
              <a:t> 5</a:t>
            </a:r>
            <a:endParaRPr b="0" sz="1600"/>
          </a:p>
        </p:txBody>
      </p:sp>
      <p:sp>
        <p:nvSpPr>
          <p:cNvPr id="1740" name="Google Shape;1740;p55"/>
          <p:cNvSpPr txBox="1"/>
          <p:nvPr>
            <p:ph idx="4294967295" type="subTitle"/>
          </p:nvPr>
        </p:nvSpPr>
        <p:spPr>
          <a:xfrm>
            <a:off x="5410587" y="181546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400"/>
              <a:t>Earth is the planet where we live on</a:t>
            </a:r>
            <a:endParaRPr sz="1400"/>
          </a:p>
        </p:txBody>
      </p:sp>
      <p:sp>
        <p:nvSpPr>
          <p:cNvPr id="1741" name="Google Shape;1741;p55"/>
          <p:cNvSpPr txBox="1"/>
          <p:nvPr>
            <p:ph idx="4294967295" type="title"/>
          </p:nvPr>
        </p:nvSpPr>
        <p:spPr>
          <a:xfrm>
            <a:off x="727650" y="147360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1</a:t>
            </a:r>
            <a:endParaRPr b="0" sz="1600"/>
          </a:p>
        </p:txBody>
      </p:sp>
      <p:sp>
        <p:nvSpPr>
          <p:cNvPr id="1742" name="Google Shape;1742;p55"/>
          <p:cNvSpPr txBox="1"/>
          <p:nvPr>
            <p:ph idx="4294967295" type="subTitle"/>
          </p:nvPr>
        </p:nvSpPr>
        <p:spPr>
          <a:xfrm>
            <a:off x="727663" y="181546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400"/>
              <a:t>Venus is the second planet from the Sun</a:t>
            </a:r>
            <a:endParaRPr sz="1400"/>
          </a:p>
          <a:p>
            <a:pPr indent="0" lvl="0" marL="0" rtl="0" algn="ctr">
              <a:lnSpc>
                <a:spcPct val="100000"/>
              </a:lnSpc>
              <a:spcBef>
                <a:spcPts val="1600"/>
              </a:spcBef>
              <a:spcAft>
                <a:spcPts val="1600"/>
              </a:spcAft>
              <a:buNone/>
            </a:pPr>
            <a:r>
              <a:t/>
            </a:r>
            <a:endParaRPr sz="1400"/>
          </a:p>
        </p:txBody>
      </p:sp>
      <p:sp>
        <p:nvSpPr>
          <p:cNvPr id="1743" name="Google Shape;1743;p55"/>
          <p:cNvSpPr txBox="1"/>
          <p:nvPr>
            <p:ph type="title"/>
          </p:nvPr>
        </p:nvSpPr>
        <p:spPr>
          <a:xfrm>
            <a:off x="4235388" y="331276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a:t>
            </a:r>
            <a:r>
              <a:rPr b="0" lang="en" sz="1600"/>
              <a:t> 4</a:t>
            </a:r>
            <a:endParaRPr b="0" sz="1600"/>
          </a:p>
        </p:txBody>
      </p:sp>
      <p:sp>
        <p:nvSpPr>
          <p:cNvPr id="1744" name="Google Shape;1744;p55"/>
          <p:cNvSpPr txBox="1"/>
          <p:nvPr>
            <p:ph idx="4294967295" type="subTitle"/>
          </p:nvPr>
        </p:nvSpPr>
        <p:spPr>
          <a:xfrm>
            <a:off x="4235400" y="365462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400"/>
              <a:t>Despite being red, Mars is a cold place</a:t>
            </a:r>
            <a:endParaRPr sz="1400"/>
          </a:p>
        </p:txBody>
      </p:sp>
      <p:sp>
        <p:nvSpPr>
          <p:cNvPr id="1745" name="Google Shape;1745;p55"/>
          <p:cNvSpPr txBox="1"/>
          <p:nvPr>
            <p:ph idx="4294967295" type="title"/>
          </p:nvPr>
        </p:nvSpPr>
        <p:spPr>
          <a:xfrm>
            <a:off x="6576806" y="331276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a:t>
            </a:r>
            <a:r>
              <a:rPr b="0" lang="en" sz="1600"/>
              <a:t> 6</a:t>
            </a:r>
            <a:endParaRPr b="0" sz="1600"/>
          </a:p>
        </p:txBody>
      </p:sp>
      <p:sp>
        <p:nvSpPr>
          <p:cNvPr id="1746" name="Google Shape;1746;p55"/>
          <p:cNvSpPr txBox="1"/>
          <p:nvPr>
            <p:ph idx="4294967295" type="subTitle"/>
          </p:nvPr>
        </p:nvSpPr>
        <p:spPr>
          <a:xfrm>
            <a:off x="6576816" y="365462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400"/>
              <a:t>Jupiter is the biggest planet of them all</a:t>
            </a:r>
            <a:endParaRPr sz="1400"/>
          </a:p>
          <a:p>
            <a:pPr indent="0" lvl="0" marL="0" rtl="0" algn="ctr">
              <a:lnSpc>
                <a:spcPct val="100000"/>
              </a:lnSpc>
              <a:spcBef>
                <a:spcPts val="1600"/>
              </a:spcBef>
              <a:spcAft>
                <a:spcPts val="1600"/>
              </a:spcAft>
              <a:buNone/>
            </a:pPr>
            <a:r>
              <a:t/>
            </a:r>
            <a:endParaRPr sz="1400"/>
          </a:p>
        </p:txBody>
      </p:sp>
      <p:sp>
        <p:nvSpPr>
          <p:cNvPr id="1747" name="Google Shape;1747;p55"/>
          <p:cNvSpPr txBox="1"/>
          <p:nvPr>
            <p:ph idx="4294967295" type="title"/>
          </p:nvPr>
        </p:nvSpPr>
        <p:spPr>
          <a:xfrm>
            <a:off x="1893983" y="3312760"/>
            <a:ext cx="18957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t>DAY </a:t>
            </a:r>
            <a:r>
              <a:rPr b="0" lang="en" sz="1600"/>
              <a:t> 2</a:t>
            </a:r>
            <a:endParaRPr b="0" sz="1600"/>
          </a:p>
        </p:txBody>
      </p:sp>
      <p:sp>
        <p:nvSpPr>
          <p:cNvPr id="1748" name="Google Shape;1748;p55"/>
          <p:cNvSpPr txBox="1"/>
          <p:nvPr>
            <p:ph idx="4294967295" type="subTitle"/>
          </p:nvPr>
        </p:nvSpPr>
        <p:spPr>
          <a:xfrm>
            <a:off x="1893996" y="3654623"/>
            <a:ext cx="1895700" cy="645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Mercury </a:t>
            </a:r>
            <a:r>
              <a:rPr lang="en"/>
              <a:t>is the closest planet to the Sun</a:t>
            </a:r>
            <a:endParaRPr/>
          </a:p>
        </p:txBody>
      </p:sp>
      <p:grpSp>
        <p:nvGrpSpPr>
          <p:cNvPr id="1749" name="Google Shape;1749;p55"/>
          <p:cNvGrpSpPr/>
          <p:nvPr/>
        </p:nvGrpSpPr>
        <p:grpSpPr>
          <a:xfrm>
            <a:off x="1643010" y="2673180"/>
            <a:ext cx="5909126" cy="440631"/>
            <a:chOff x="1607717" y="2626968"/>
            <a:chExt cx="5681305" cy="423643"/>
          </a:xfrm>
        </p:grpSpPr>
        <p:sp>
          <p:nvSpPr>
            <p:cNvPr id="1750" name="Google Shape;1750;p55"/>
            <p:cNvSpPr/>
            <p:nvPr/>
          </p:nvSpPr>
          <p:spPr>
            <a:xfrm>
              <a:off x="3886991" y="2798032"/>
              <a:ext cx="1125559" cy="81765"/>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1" name="Google Shape;1751;p55"/>
            <p:cNvGrpSpPr/>
            <p:nvPr/>
          </p:nvGrpSpPr>
          <p:grpSpPr>
            <a:xfrm>
              <a:off x="3863488" y="2626968"/>
              <a:ext cx="53110" cy="252184"/>
              <a:chOff x="845575" y="2563700"/>
              <a:chExt cx="92400" cy="411825"/>
            </a:xfrm>
          </p:grpSpPr>
          <p:cxnSp>
            <p:nvCxnSpPr>
              <p:cNvPr id="1752" name="Google Shape;1752;p55"/>
              <p:cNvCxnSpPr/>
              <p:nvPr/>
            </p:nvCxnSpPr>
            <p:spPr>
              <a:xfrm>
                <a:off x="891775"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53" name="Google Shape;1753;p55"/>
              <p:cNvSpPr/>
              <p:nvPr/>
            </p:nvSpPr>
            <p:spPr>
              <a:xfrm>
                <a:off x="845575"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 name="Google Shape;1754;p55"/>
            <p:cNvGrpSpPr/>
            <p:nvPr/>
          </p:nvGrpSpPr>
          <p:grpSpPr>
            <a:xfrm>
              <a:off x="1607717" y="2626985"/>
              <a:ext cx="53110" cy="252184"/>
              <a:chOff x="845575" y="2563700"/>
              <a:chExt cx="92400" cy="411825"/>
            </a:xfrm>
          </p:grpSpPr>
          <p:cxnSp>
            <p:nvCxnSpPr>
              <p:cNvPr id="1755" name="Google Shape;1755;p55"/>
              <p:cNvCxnSpPr/>
              <p:nvPr/>
            </p:nvCxnSpPr>
            <p:spPr>
              <a:xfrm>
                <a:off x="895030"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56" name="Google Shape;1756;p55"/>
              <p:cNvSpPr/>
              <p:nvPr/>
            </p:nvSpPr>
            <p:spPr>
              <a:xfrm>
                <a:off x="845575"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7" name="Google Shape;1757;p55"/>
            <p:cNvSpPr/>
            <p:nvPr/>
          </p:nvSpPr>
          <p:spPr>
            <a:xfrm>
              <a:off x="1635960" y="2798253"/>
              <a:ext cx="1125559" cy="81765"/>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8" name="Google Shape;1758;p55"/>
            <p:cNvGrpSpPr/>
            <p:nvPr/>
          </p:nvGrpSpPr>
          <p:grpSpPr>
            <a:xfrm rot="10800000">
              <a:off x="2737172" y="2798426"/>
              <a:ext cx="53110" cy="252184"/>
              <a:chOff x="2070100" y="2563700"/>
              <a:chExt cx="92400" cy="411825"/>
            </a:xfrm>
          </p:grpSpPr>
          <p:cxnSp>
            <p:nvCxnSpPr>
              <p:cNvPr id="1759" name="Google Shape;1759;p55"/>
              <p:cNvCxnSpPr/>
              <p:nvPr/>
            </p:nvCxnSpPr>
            <p:spPr>
              <a:xfrm>
                <a:off x="2116300"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60" name="Google Shape;1760;p55"/>
              <p:cNvSpPr/>
              <p:nvPr/>
            </p:nvSpPr>
            <p:spPr>
              <a:xfrm>
                <a:off x="2070100"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1" name="Google Shape;1761;p55"/>
            <p:cNvSpPr/>
            <p:nvPr/>
          </p:nvSpPr>
          <p:spPr>
            <a:xfrm>
              <a:off x="2761422" y="2798253"/>
              <a:ext cx="1125559" cy="81765"/>
            </a:xfrm>
            <a:prstGeom prst="rect">
              <a:avLst/>
            </a:pr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2" name="Google Shape;1762;p55"/>
            <p:cNvGrpSpPr/>
            <p:nvPr/>
          </p:nvGrpSpPr>
          <p:grpSpPr>
            <a:xfrm rot="10800000">
              <a:off x="4984797" y="2798426"/>
              <a:ext cx="53110" cy="252184"/>
              <a:chOff x="2070100" y="2563700"/>
              <a:chExt cx="92400" cy="411825"/>
            </a:xfrm>
          </p:grpSpPr>
          <p:cxnSp>
            <p:nvCxnSpPr>
              <p:cNvPr id="1763" name="Google Shape;1763;p55"/>
              <p:cNvCxnSpPr/>
              <p:nvPr/>
            </p:nvCxnSpPr>
            <p:spPr>
              <a:xfrm>
                <a:off x="2116300"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64" name="Google Shape;1764;p55"/>
              <p:cNvSpPr/>
              <p:nvPr/>
            </p:nvSpPr>
            <p:spPr>
              <a:xfrm>
                <a:off x="2070100"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5" name="Google Shape;1765;p55"/>
            <p:cNvSpPr/>
            <p:nvPr/>
          </p:nvSpPr>
          <p:spPr>
            <a:xfrm>
              <a:off x="6138141" y="2798032"/>
              <a:ext cx="1125600" cy="819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6" name="Google Shape;1766;p55"/>
            <p:cNvGrpSpPr/>
            <p:nvPr/>
          </p:nvGrpSpPr>
          <p:grpSpPr>
            <a:xfrm>
              <a:off x="6114652" y="2627076"/>
              <a:ext cx="53112" cy="252202"/>
              <a:chOff x="845575" y="2563700"/>
              <a:chExt cx="92400" cy="411825"/>
            </a:xfrm>
          </p:grpSpPr>
          <p:cxnSp>
            <p:nvCxnSpPr>
              <p:cNvPr id="1767" name="Google Shape;1767;p55"/>
              <p:cNvCxnSpPr/>
              <p:nvPr/>
            </p:nvCxnSpPr>
            <p:spPr>
              <a:xfrm>
                <a:off x="891775"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68" name="Google Shape;1768;p55"/>
              <p:cNvSpPr/>
              <p:nvPr/>
            </p:nvSpPr>
            <p:spPr>
              <a:xfrm>
                <a:off x="845575"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 name="Google Shape;1769;p55"/>
            <p:cNvSpPr/>
            <p:nvPr/>
          </p:nvSpPr>
          <p:spPr>
            <a:xfrm>
              <a:off x="5012572" y="2798253"/>
              <a:ext cx="1125600" cy="81900"/>
            </a:xfrm>
            <a:prstGeom prst="rect">
              <a:avLst/>
            </a:pr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0" name="Google Shape;1770;p55"/>
            <p:cNvGrpSpPr/>
            <p:nvPr/>
          </p:nvGrpSpPr>
          <p:grpSpPr>
            <a:xfrm rot="10800000">
              <a:off x="7235910" y="2798301"/>
              <a:ext cx="53112" cy="252202"/>
              <a:chOff x="2070100" y="2563700"/>
              <a:chExt cx="92400" cy="411825"/>
            </a:xfrm>
          </p:grpSpPr>
          <p:cxnSp>
            <p:nvCxnSpPr>
              <p:cNvPr id="1771" name="Google Shape;1771;p55"/>
              <p:cNvCxnSpPr/>
              <p:nvPr/>
            </p:nvCxnSpPr>
            <p:spPr>
              <a:xfrm>
                <a:off x="2116300" y="2616125"/>
                <a:ext cx="0" cy="359400"/>
              </a:xfrm>
              <a:prstGeom prst="straightConnector1">
                <a:avLst/>
              </a:prstGeom>
              <a:noFill/>
              <a:ln cap="flat" cmpd="sng" w="9525">
                <a:solidFill>
                  <a:schemeClr val="lt1"/>
                </a:solidFill>
                <a:prstDash val="solid"/>
                <a:round/>
                <a:headEnd len="sm" w="sm" type="none"/>
                <a:tailEnd len="sm" w="sm" type="none"/>
              </a:ln>
            </p:spPr>
          </p:cxnSp>
          <p:sp>
            <p:nvSpPr>
              <p:cNvPr id="1772" name="Google Shape;1772;p55"/>
              <p:cNvSpPr/>
              <p:nvPr/>
            </p:nvSpPr>
            <p:spPr>
              <a:xfrm>
                <a:off x="2070100" y="2563700"/>
                <a:ext cx="92400" cy="92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776" name="Shape 1776"/>
        <p:cNvGrpSpPr/>
        <p:nvPr/>
      </p:nvGrpSpPr>
      <p:grpSpPr>
        <a:xfrm>
          <a:off x="0" y="0"/>
          <a:ext cx="0" cy="0"/>
          <a:chOff x="0" y="0"/>
          <a:chExt cx="0" cy="0"/>
        </a:xfrm>
      </p:grpSpPr>
      <p:sp>
        <p:nvSpPr>
          <p:cNvPr id="1777" name="Google Shape;1777;p56"/>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PARTNERS</a:t>
            </a:r>
            <a:endParaRPr/>
          </a:p>
        </p:txBody>
      </p:sp>
      <p:sp>
        <p:nvSpPr>
          <p:cNvPr id="1778" name="Google Shape;1778;p56"/>
          <p:cNvSpPr txBox="1"/>
          <p:nvPr>
            <p:ph idx="1" type="subTitle"/>
          </p:nvPr>
        </p:nvSpPr>
        <p:spPr>
          <a:xfrm>
            <a:off x="713223" y="3306912"/>
            <a:ext cx="1497000" cy="801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1779" name="Google Shape;1779;p56"/>
          <p:cNvSpPr txBox="1"/>
          <p:nvPr>
            <p:ph idx="2" type="subTitle"/>
          </p:nvPr>
        </p:nvSpPr>
        <p:spPr>
          <a:xfrm>
            <a:off x="2793149" y="3306912"/>
            <a:ext cx="1497000" cy="801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 and a gas giant</a:t>
            </a:r>
            <a:endParaRPr/>
          </a:p>
        </p:txBody>
      </p:sp>
      <p:sp>
        <p:nvSpPr>
          <p:cNvPr id="1780" name="Google Shape;1780;p56"/>
          <p:cNvSpPr txBox="1"/>
          <p:nvPr>
            <p:ph idx="3" type="subTitle"/>
          </p:nvPr>
        </p:nvSpPr>
        <p:spPr>
          <a:xfrm>
            <a:off x="4873074" y="3306912"/>
            <a:ext cx="1497000" cy="801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1781" name="Google Shape;1781;p56"/>
          <p:cNvSpPr txBox="1"/>
          <p:nvPr>
            <p:ph idx="4" type="title"/>
          </p:nvPr>
        </p:nvSpPr>
        <p:spPr>
          <a:xfrm>
            <a:off x="777723" y="3050542"/>
            <a:ext cx="1368000" cy="26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782" name="Google Shape;1782;p56"/>
          <p:cNvSpPr txBox="1"/>
          <p:nvPr>
            <p:ph idx="5" type="title"/>
          </p:nvPr>
        </p:nvSpPr>
        <p:spPr>
          <a:xfrm>
            <a:off x="2857649" y="3050542"/>
            <a:ext cx="1368000" cy="26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783" name="Google Shape;1783;p56"/>
          <p:cNvSpPr txBox="1"/>
          <p:nvPr>
            <p:ph idx="6" type="title"/>
          </p:nvPr>
        </p:nvSpPr>
        <p:spPr>
          <a:xfrm>
            <a:off x="4937574" y="3050542"/>
            <a:ext cx="1368000" cy="26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784" name="Google Shape;1784;p56"/>
          <p:cNvSpPr txBox="1"/>
          <p:nvPr>
            <p:ph idx="7" type="subTitle"/>
          </p:nvPr>
        </p:nvSpPr>
        <p:spPr>
          <a:xfrm>
            <a:off x="6953000" y="3306912"/>
            <a:ext cx="1497000" cy="801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Earth is the planet where we live on</a:t>
            </a:r>
            <a:endParaRPr/>
          </a:p>
        </p:txBody>
      </p:sp>
      <p:sp>
        <p:nvSpPr>
          <p:cNvPr id="1785" name="Google Shape;1785;p56"/>
          <p:cNvSpPr txBox="1"/>
          <p:nvPr>
            <p:ph idx="8" type="title"/>
          </p:nvPr>
        </p:nvSpPr>
        <p:spPr>
          <a:xfrm>
            <a:off x="7017500" y="3050542"/>
            <a:ext cx="1368000" cy="26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a:t>
            </a:r>
            <a:endParaRPr/>
          </a:p>
        </p:txBody>
      </p:sp>
      <p:grpSp>
        <p:nvGrpSpPr>
          <p:cNvPr id="1786" name="Google Shape;1786;p56"/>
          <p:cNvGrpSpPr/>
          <p:nvPr/>
        </p:nvGrpSpPr>
        <p:grpSpPr>
          <a:xfrm>
            <a:off x="1131073" y="1886485"/>
            <a:ext cx="661300" cy="565066"/>
            <a:chOff x="866243" y="2291587"/>
            <a:chExt cx="415546" cy="355053"/>
          </a:xfrm>
        </p:grpSpPr>
        <p:sp>
          <p:nvSpPr>
            <p:cNvPr id="1787" name="Google Shape;1787;p56"/>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6"/>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6"/>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6"/>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6"/>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56"/>
          <p:cNvGrpSpPr/>
          <p:nvPr/>
        </p:nvGrpSpPr>
        <p:grpSpPr>
          <a:xfrm>
            <a:off x="3255823" y="1908166"/>
            <a:ext cx="571651" cy="521705"/>
            <a:chOff x="1958520" y="2302574"/>
            <a:chExt cx="359213" cy="327807"/>
          </a:xfrm>
        </p:grpSpPr>
        <p:sp>
          <p:nvSpPr>
            <p:cNvPr id="1793" name="Google Shape;1793;p56"/>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6"/>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6"/>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56"/>
          <p:cNvGrpSpPr/>
          <p:nvPr/>
        </p:nvGrpSpPr>
        <p:grpSpPr>
          <a:xfrm>
            <a:off x="5331555" y="1960195"/>
            <a:ext cx="580040" cy="417647"/>
            <a:chOff x="3588440" y="3258368"/>
            <a:chExt cx="364484" cy="262423"/>
          </a:xfrm>
        </p:grpSpPr>
        <p:sp>
          <p:nvSpPr>
            <p:cNvPr id="1797" name="Google Shape;1797;p56"/>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6"/>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6"/>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6"/>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6"/>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6"/>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 name="Google Shape;1803;p56"/>
          <p:cNvGrpSpPr/>
          <p:nvPr/>
        </p:nvGrpSpPr>
        <p:grpSpPr>
          <a:xfrm>
            <a:off x="7420503" y="1888916"/>
            <a:ext cx="561994" cy="560204"/>
            <a:chOff x="852385" y="1510916"/>
            <a:chExt cx="353145" cy="351998"/>
          </a:xfrm>
        </p:grpSpPr>
        <p:sp>
          <p:nvSpPr>
            <p:cNvPr id="1804" name="Google Shape;1804;p56"/>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6"/>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6"/>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7" name="Google Shape;1807;p56"/>
          <p:cNvSpPr/>
          <p:nvPr/>
        </p:nvSpPr>
        <p:spPr>
          <a:xfrm>
            <a:off x="896550" y="1641513"/>
            <a:ext cx="1130400" cy="11304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6"/>
          <p:cNvSpPr/>
          <p:nvPr/>
        </p:nvSpPr>
        <p:spPr>
          <a:xfrm>
            <a:off x="2976449" y="1641513"/>
            <a:ext cx="1130400" cy="11304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6"/>
          <p:cNvSpPr/>
          <p:nvPr/>
        </p:nvSpPr>
        <p:spPr>
          <a:xfrm>
            <a:off x="5056374" y="1641513"/>
            <a:ext cx="1130400" cy="11304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6"/>
          <p:cNvSpPr/>
          <p:nvPr/>
        </p:nvSpPr>
        <p:spPr>
          <a:xfrm>
            <a:off x="7136300" y="1641513"/>
            <a:ext cx="1130400" cy="11304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814" name="Shape 1814"/>
        <p:cNvGrpSpPr/>
        <p:nvPr/>
      </p:nvGrpSpPr>
      <p:grpSpPr>
        <a:xfrm>
          <a:off x="0" y="0"/>
          <a:ext cx="0" cy="0"/>
          <a:chOff x="0" y="0"/>
          <a:chExt cx="0" cy="0"/>
        </a:xfrm>
      </p:grpSpPr>
      <p:sp>
        <p:nvSpPr>
          <p:cNvPr id="1815" name="Google Shape;1815;p57"/>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1816" name="Google Shape;1816;p57"/>
          <p:cNvSpPr txBox="1"/>
          <p:nvPr>
            <p:ph idx="1" type="subTitle"/>
          </p:nvPr>
        </p:nvSpPr>
        <p:spPr>
          <a:xfrm>
            <a:off x="1720725" y="3043388"/>
            <a:ext cx="2460000" cy="1046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of them all in the Solar System”</a:t>
            </a:r>
            <a:endParaRPr/>
          </a:p>
        </p:txBody>
      </p:sp>
      <p:sp>
        <p:nvSpPr>
          <p:cNvPr id="1817" name="Google Shape;1817;p57"/>
          <p:cNvSpPr txBox="1"/>
          <p:nvPr>
            <p:ph idx="2" type="subTitle"/>
          </p:nvPr>
        </p:nvSpPr>
        <p:spPr>
          <a:xfrm>
            <a:off x="4950804" y="3043388"/>
            <a:ext cx="2460000" cy="1046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very beautiful name and is the second planet from the Sun. It’s terribly hot”</a:t>
            </a:r>
            <a:endParaRPr/>
          </a:p>
        </p:txBody>
      </p:sp>
      <p:sp>
        <p:nvSpPr>
          <p:cNvPr id="1818" name="Google Shape;1818;p57"/>
          <p:cNvSpPr txBox="1"/>
          <p:nvPr>
            <p:ph idx="3" type="subTitle"/>
          </p:nvPr>
        </p:nvSpPr>
        <p:spPr>
          <a:xfrm>
            <a:off x="5061357" y="4089788"/>
            <a:ext cx="2238900" cy="36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1819" name="Google Shape;1819;p57"/>
          <p:cNvSpPr txBox="1"/>
          <p:nvPr>
            <p:ph idx="4" type="subTitle"/>
          </p:nvPr>
        </p:nvSpPr>
        <p:spPr>
          <a:xfrm>
            <a:off x="2020863" y="4089788"/>
            <a:ext cx="1859700" cy="36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Patterson</a:t>
            </a:r>
            <a:endParaRPr/>
          </a:p>
        </p:txBody>
      </p:sp>
      <p:grpSp>
        <p:nvGrpSpPr>
          <p:cNvPr id="1820" name="Google Shape;1820;p57"/>
          <p:cNvGrpSpPr/>
          <p:nvPr/>
        </p:nvGrpSpPr>
        <p:grpSpPr>
          <a:xfrm>
            <a:off x="2181018" y="1433683"/>
            <a:ext cx="1539404" cy="1464462"/>
            <a:chOff x="4744225" y="1741225"/>
            <a:chExt cx="453700" cy="431600"/>
          </a:xfrm>
        </p:grpSpPr>
        <p:sp>
          <p:nvSpPr>
            <p:cNvPr id="1821" name="Google Shape;1821;p57"/>
            <p:cNvSpPr/>
            <p:nvPr/>
          </p:nvSpPr>
          <p:spPr>
            <a:xfrm>
              <a:off x="4822075" y="1829375"/>
              <a:ext cx="375850" cy="342775"/>
            </a:xfrm>
            <a:custGeom>
              <a:rect b="b" l="l" r="r" t="t"/>
              <a:pathLst>
                <a:path extrusionOk="0" h="13711" w="15034">
                  <a:moveTo>
                    <a:pt x="7305" y="0"/>
                  </a:moveTo>
                  <a:cubicBezTo>
                    <a:pt x="6538" y="0"/>
                    <a:pt x="5759" y="130"/>
                    <a:pt x="4995" y="403"/>
                  </a:cubicBezTo>
                  <a:cubicBezTo>
                    <a:pt x="4235" y="676"/>
                    <a:pt x="3553" y="1070"/>
                    <a:pt x="2961" y="1554"/>
                  </a:cubicBezTo>
                  <a:lnTo>
                    <a:pt x="1589" y="1095"/>
                  </a:lnTo>
                  <a:lnTo>
                    <a:pt x="2069" y="2436"/>
                  </a:lnTo>
                  <a:cubicBezTo>
                    <a:pt x="548" y="4241"/>
                    <a:pt x="1" y="6783"/>
                    <a:pt x="854" y="9165"/>
                  </a:cubicBezTo>
                  <a:cubicBezTo>
                    <a:pt x="1856" y="11965"/>
                    <a:pt x="4494" y="13710"/>
                    <a:pt x="7306" y="13710"/>
                  </a:cubicBezTo>
                  <a:cubicBezTo>
                    <a:pt x="8073" y="13710"/>
                    <a:pt x="8853" y="13581"/>
                    <a:pt x="9616" y="13307"/>
                  </a:cubicBezTo>
                  <a:cubicBezTo>
                    <a:pt x="13179" y="12031"/>
                    <a:pt x="15034" y="8108"/>
                    <a:pt x="13757" y="4545"/>
                  </a:cubicBezTo>
                  <a:cubicBezTo>
                    <a:pt x="12755" y="1745"/>
                    <a:pt x="10118" y="0"/>
                    <a:pt x="73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7"/>
            <p:cNvSpPr/>
            <p:nvPr/>
          </p:nvSpPr>
          <p:spPr>
            <a:xfrm>
              <a:off x="4831575" y="1828950"/>
              <a:ext cx="345200" cy="343875"/>
            </a:xfrm>
            <a:custGeom>
              <a:rect b="b" l="l" r="r" t="t"/>
              <a:pathLst>
                <a:path extrusionOk="0" h="13755" w="13808">
                  <a:moveTo>
                    <a:pt x="1209" y="1112"/>
                  </a:moveTo>
                  <a:lnTo>
                    <a:pt x="1209" y="1112"/>
                  </a:lnTo>
                  <a:cubicBezTo>
                    <a:pt x="1209" y="1112"/>
                    <a:pt x="1209" y="1112"/>
                    <a:pt x="1209" y="1112"/>
                  </a:cubicBezTo>
                  <a:lnTo>
                    <a:pt x="1209" y="1112"/>
                  </a:lnTo>
                  <a:cubicBezTo>
                    <a:pt x="1209" y="1112"/>
                    <a:pt x="1209" y="1112"/>
                    <a:pt x="1209" y="1112"/>
                  </a:cubicBezTo>
                  <a:close/>
                  <a:moveTo>
                    <a:pt x="6629" y="0"/>
                  </a:moveTo>
                  <a:cubicBezTo>
                    <a:pt x="6582" y="5"/>
                    <a:pt x="6536" y="9"/>
                    <a:pt x="6490" y="14"/>
                  </a:cubicBezTo>
                  <a:cubicBezTo>
                    <a:pt x="6306" y="32"/>
                    <a:pt x="6125" y="49"/>
                    <a:pt x="5948" y="66"/>
                  </a:cubicBezTo>
                  <a:cubicBezTo>
                    <a:pt x="5774" y="101"/>
                    <a:pt x="5604" y="134"/>
                    <a:pt x="5438" y="166"/>
                  </a:cubicBezTo>
                  <a:cubicBezTo>
                    <a:pt x="5269" y="192"/>
                    <a:pt x="5114" y="251"/>
                    <a:pt x="4959" y="296"/>
                  </a:cubicBezTo>
                  <a:cubicBezTo>
                    <a:pt x="4806" y="345"/>
                    <a:pt x="4654" y="382"/>
                    <a:pt x="4511" y="439"/>
                  </a:cubicBezTo>
                  <a:cubicBezTo>
                    <a:pt x="4227" y="546"/>
                    <a:pt x="3965" y="667"/>
                    <a:pt x="3726" y="792"/>
                  </a:cubicBezTo>
                  <a:cubicBezTo>
                    <a:pt x="3253" y="1043"/>
                    <a:pt x="2875" y="1315"/>
                    <a:pt x="2579" y="1558"/>
                  </a:cubicBezTo>
                  <a:lnTo>
                    <a:pt x="2579" y="1558"/>
                  </a:lnTo>
                  <a:cubicBezTo>
                    <a:pt x="1689" y="1268"/>
                    <a:pt x="1287" y="1137"/>
                    <a:pt x="1209" y="1112"/>
                  </a:cubicBezTo>
                  <a:lnTo>
                    <a:pt x="1209" y="1112"/>
                  </a:lnTo>
                  <a:cubicBezTo>
                    <a:pt x="1288" y="1138"/>
                    <a:pt x="1688" y="1277"/>
                    <a:pt x="2577" y="1583"/>
                  </a:cubicBezTo>
                  <a:lnTo>
                    <a:pt x="2583" y="1585"/>
                  </a:lnTo>
                  <a:lnTo>
                    <a:pt x="2589" y="1581"/>
                  </a:lnTo>
                  <a:cubicBezTo>
                    <a:pt x="2886" y="1340"/>
                    <a:pt x="3267" y="1070"/>
                    <a:pt x="3742" y="823"/>
                  </a:cubicBezTo>
                  <a:cubicBezTo>
                    <a:pt x="3980" y="698"/>
                    <a:pt x="4241" y="580"/>
                    <a:pt x="4525" y="475"/>
                  </a:cubicBezTo>
                  <a:cubicBezTo>
                    <a:pt x="4666" y="419"/>
                    <a:pt x="4819" y="383"/>
                    <a:pt x="4971" y="334"/>
                  </a:cubicBezTo>
                  <a:cubicBezTo>
                    <a:pt x="5125" y="291"/>
                    <a:pt x="5280" y="233"/>
                    <a:pt x="5446" y="208"/>
                  </a:cubicBezTo>
                  <a:cubicBezTo>
                    <a:pt x="5612" y="176"/>
                    <a:pt x="5781" y="144"/>
                    <a:pt x="5955" y="110"/>
                  </a:cubicBezTo>
                  <a:cubicBezTo>
                    <a:pt x="6130" y="94"/>
                    <a:pt x="6309" y="77"/>
                    <a:pt x="6493" y="61"/>
                  </a:cubicBezTo>
                  <a:cubicBezTo>
                    <a:pt x="6539" y="56"/>
                    <a:pt x="6585" y="52"/>
                    <a:pt x="6631" y="48"/>
                  </a:cubicBezTo>
                  <a:cubicBezTo>
                    <a:pt x="6678" y="48"/>
                    <a:pt x="6725" y="48"/>
                    <a:pt x="6772" y="48"/>
                  </a:cubicBezTo>
                  <a:cubicBezTo>
                    <a:pt x="6865" y="49"/>
                    <a:pt x="6960" y="50"/>
                    <a:pt x="7056" y="51"/>
                  </a:cubicBezTo>
                  <a:cubicBezTo>
                    <a:pt x="7077" y="51"/>
                    <a:pt x="7098" y="52"/>
                    <a:pt x="7119" y="52"/>
                  </a:cubicBezTo>
                  <a:cubicBezTo>
                    <a:pt x="7138" y="52"/>
                    <a:pt x="7158" y="51"/>
                    <a:pt x="7177" y="51"/>
                  </a:cubicBezTo>
                  <a:cubicBezTo>
                    <a:pt x="7234" y="51"/>
                    <a:pt x="7290" y="52"/>
                    <a:pt x="7346" y="57"/>
                  </a:cubicBezTo>
                  <a:cubicBezTo>
                    <a:pt x="7443" y="68"/>
                    <a:pt x="7542" y="78"/>
                    <a:pt x="7641" y="89"/>
                  </a:cubicBezTo>
                  <a:cubicBezTo>
                    <a:pt x="8431" y="172"/>
                    <a:pt x="9268" y="405"/>
                    <a:pt x="10070" y="824"/>
                  </a:cubicBezTo>
                  <a:cubicBezTo>
                    <a:pt x="10872" y="1241"/>
                    <a:pt x="11638" y="1846"/>
                    <a:pt x="12260" y="2628"/>
                  </a:cubicBezTo>
                  <a:lnTo>
                    <a:pt x="12380" y="2773"/>
                  </a:lnTo>
                  <a:lnTo>
                    <a:pt x="12486" y="2930"/>
                  </a:lnTo>
                  <a:cubicBezTo>
                    <a:pt x="12556" y="3034"/>
                    <a:pt x="12628" y="3139"/>
                    <a:pt x="12699" y="3245"/>
                  </a:cubicBezTo>
                  <a:lnTo>
                    <a:pt x="12753" y="3324"/>
                  </a:lnTo>
                  <a:lnTo>
                    <a:pt x="12798" y="3408"/>
                  </a:lnTo>
                  <a:lnTo>
                    <a:pt x="12890" y="3579"/>
                  </a:lnTo>
                  <a:cubicBezTo>
                    <a:pt x="12951" y="3691"/>
                    <a:pt x="13013" y="3806"/>
                    <a:pt x="13074" y="3920"/>
                  </a:cubicBezTo>
                  <a:cubicBezTo>
                    <a:pt x="13125" y="4040"/>
                    <a:pt x="13175" y="4161"/>
                    <a:pt x="13226" y="4282"/>
                  </a:cubicBezTo>
                  <a:lnTo>
                    <a:pt x="13301" y="4464"/>
                  </a:lnTo>
                  <a:cubicBezTo>
                    <a:pt x="13327" y="4525"/>
                    <a:pt x="13353" y="4586"/>
                    <a:pt x="13370" y="4650"/>
                  </a:cubicBezTo>
                  <a:cubicBezTo>
                    <a:pt x="13408" y="4777"/>
                    <a:pt x="13447" y="4905"/>
                    <a:pt x="13485" y="5032"/>
                  </a:cubicBezTo>
                  <a:lnTo>
                    <a:pt x="13543" y="5225"/>
                  </a:lnTo>
                  <a:cubicBezTo>
                    <a:pt x="13560" y="5290"/>
                    <a:pt x="13570" y="5357"/>
                    <a:pt x="13583" y="5423"/>
                  </a:cubicBezTo>
                  <a:cubicBezTo>
                    <a:pt x="13609" y="5555"/>
                    <a:pt x="13635" y="5688"/>
                    <a:pt x="13661" y="5822"/>
                  </a:cubicBezTo>
                  <a:cubicBezTo>
                    <a:pt x="13677" y="5888"/>
                    <a:pt x="13684" y="5955"/>
                    <a:pt x="13689" y="6024"/>
                  </a:cubicBezTo>
                  <a:lnTo>
                    <a:pt x="13708" y="6229"/>
                  </a:lnTo>
                  <a:cubicBezTo>
                    <a:pt x="13718" y="6365"/>
                    <a:pt x="13739" y="6502"/>
                    <a:pt x="13740" y="6640"/>
                  </a:cubicBezTo>
                  <a:cubicBezTo>
                    <a:pt x="13739" y="6778"/>
                    <a:pt x="13739" y="6917"/>
                    <a:pt x="13737" y="7055"/>
                  </a:cubicBezTo>
                  <a:cubicBezTo>
                    <a:pt x="13736" y="7125"/>
                    <a:pt x="13738" y="7195"/>
                    <a:pt x="13734" y="7264"/>
                  </a:cubicBezTo>
                  <a:lnTo>
                    <a:pt x="13712" y="7474"/>
                  </a:lnTo>
                  <a:cubicBezTo>
                    <a:pt x="13697" y="7612"/>
                    <a:pt x="13683" y="7752"/>
                    <a:pt x="13668" y="7893"/>
                  </a:cubicBezTo>
                  <a:cubicBezTo>
                    <a:pt x="13643" y="8032"/>
                    <a:pt x="13612" y="8170"/>
                    <a:pt x="13584" y="8309"/>
                  </a:cubicBezTo>
                  <a:lnTo>
                    <a:pt x="13541" y="8519"/>
                  </a:lnTo>
                  <a:cubicBezTo>
                    <a:pt x="13527" y="8589"/>
                    <a:pt x="13501" y="8656"/>
                    <a:pt x="13482" y="8724"/>
                  </a:cubicBezTo>
                  <a:cubicBezTo>
                    <a:pt x="13440" y="8861"/>
                    <a:pt x="13398" y="8998"/>
                    <a:pt x="13355" y="9136"/>
                  </a:cubicBezTo>
                  <a:cubicBezTo>
                    <a:pt x="13309" y="9271"/>
                    <a:pt x="13247" y="9403"/>
                    <a:pt x="13194" y="9538"/>
                  </a:cubicBezTo>
                  <a:cubicBezTo>
                    <a:pt x="13093" y="9810"/>
                    <a:pt x="12939" y="10059"/>
                    <a:pt x="12806" y="10320"/>
                  </a:cubicBezTo>
                  <a:cubicBezTo>
                    <a:pt x="12733" y="10447"/>
                    <a:pt x="12646" y="10565"/>
                    <a:pt x="12567" y="10689"/>
                  </a:cubicBezTo>
                  <a:lnTo>
                    <a:pt x="12445" y="10874"/>
                  </a:lnTo>
                  <a:cubicBezTo>
                    <a:pt x="12404" y="10936"/>
                    <a:pt x="12353" y="10990"/>
                    <a:pt x="12308" y="11048"/>
                  </a:cubicBezTo>
                  <a:cubicBezTo>
                    <a:pt x="12215" y="11163"/>
                    <a:pt x="12121" y="11279"/>
                    <a:pt x="12028" y="11394"/>
                  </a:cubicBezTo>
                  <a:cubicBezTo>
                    <a:pt x="11929" y="11505"/>
                    <a:pt x="11820" y="11608"/>
                    <a:pt x="11716" y="11715"/>
                  </a:cubicBezTo>
                  <a:lnTo>
                    <a:pt x="11558" y="11875"/>
                  </a:lnTo>
                  <a:cubicBezTo>
                    <a:pt x="11504" y="11927"/>
                    <a:pt x="11445" y="11972"/>
                    <a:pt x="11388" y="12020"/>
                  </a:cubicBezTo>
                  <a:cubicBezTo>
                    <a:pt x="11274" y="12116"/>
                    <a:pt x="11159" y="12211"/>
                    <a:pt x="11045" y="12306"/>
                  </a:cubicBezTo>
                  <a:cubicBezTo>
                    <a:pt x="10924" y="12393"/>
                    <a:pt x="10800" y="12473"/>
                    <a:pt x="10678" y="12557"/>
                  </a:cubicBezTo>
                  <a:lnTo>
                    <a:pt x="10496" y="12681"/>
                  </a:lnTo>
                  <a:cubicBezTo>
                    <a:pt x="10434" y="12721"/>
                    <a:pt x="10366" y="12753"/>
                    <a:pt x="10303" y="12788"/>
                  </a:cubicBezTo>
                  <a:cubicBezTo>
                    <a:pt x="10174" y="12858"/>
                    <a:pt x="10044" y="12928"/>
                    <a:pt x="9916" y="12998"/>
                  </a:cubicBezTo>
                  <a:cubicBezTo>
                    <a:pt x="9786" y="13063"/>
                    <a:pt x="9648" y="13112"/>
                    <a:pt x="9515" y="13171"/>
                  </a:cubicBezTo>
                  <a:cubicBezTo>
                    <a:pt x="9251" y="13294"/>
                    <a:pt x="8971" y="13367"/>
                    <a:pt x="8696" y="13451"/>
                  </a:cubicBezTo>
                  <a:cubicBezTo>
                    <a:pt x="8561" y="13499"/>
                    <a:pt x="8419" y="13519"/>
                    <a:pt x="8279" y="13547"/>
                  </a:cubicBezTo>
                  <a:cubicBezTo>
                    <a:pt x="8139" y="13574"/>
                    <a:pt x="8000" y="13605"/>
                    <a:pt x="7861" y="13627"/>
                  </a:cubicBezTo>
                  <a:cubicBezTo>
                    <a:pt x="7719" y="13640"/>
                    <a:pt x="7579" y="13653"/>
                    <a:pt x="7439" y="13666"/>
                  </a:cubicBezTo>
                  <a:lnTo>
                    <a:pt x="7229" y="13685"/>
                  </a:lnTo>
                  <a:cubicBezTo>
                    <a:pt x="7205" y="13686"/>
                    <a:pt x="7181" y="13687"/>
                    <a:pt x="7156" y="13687"/>
                  </a:cubicBezTo>
                  <a:cubicBezTo>
                    <a:pt x="7119" y="13687"/>
                    <a:pt x="7082" y="13686"/>
                    <a:pt x="7045" y="13686"/>
                  </a:cubicBezTo>
                  <a:cubicBezTo>
                    <a:pt x="7036" y="13686"/>
                    <a:pt x="7028" y="13686"/>
                    <a:pt x="7020" y="13686"/>
                  </a:cubicBezTo>
                  <a:cubicBezTo>
                    <a:pt x="6880" y="13685"/>
                    <a:pt x="6741" y="13684"/>
                    <a:pt x="6602" y="13683"/>
                  </a:cubicBezTo>
                  <a:cubicBezTo>
                    <a:pt x="6464" y="13680"/>
                    <a:pt x="6327" y="13657"/>
                    <a:pt x="6191" y="13646"/>
                  </a:cubicBezTo>
                  <a:lnTo>
                    <a:pt x="5986" y="13624"/>
                  </a:lnTo>
                  <a:lnTo>
                    <a:pt x="5884" y="13613"/>
                  </a:lnTo>
                  <a:lnTo>
                    <a:pt x="5784" y="13593"/>
                  </a:lnTo>
                  <a:cubicBezTo>
                    <a:pt x="5651" y="13565"/>
                    <a:pt x="5517" y="13538"/>
                    <a:pt x="5384" y="13510"/>
                  </a:cubicBezTo>
                  <a:cubicBezTo>
                    <a:pt x="5251" y="13490"/>
                    <a:pt x="5123" y="13445"/>
                    <a:pt x="4995" y="13406"/>
                  </a:cubicBezTo>
                  <a:cubicBezTo>
                    <a:pt x="4868" y="13366"/>
                    <a:pt x="4739" y="13327"/>
                    <a:pt x="4613" y="13289"/>
                  </a:cubicBezTo>
                  <a:cubicBezTo>
                    <a:pt x="4489" y="13237"/>
                    <a:pt x="4368" y="13187"/>
                    <a:pt x="4246" y="13136"/>
                  </a:cubicBezTo>
                  <a:cubicBezTo>
                    <a:pt x="4124" y="13085"/>
                    <a:pt x="4001" y="13040"/>
                    <a:pt x="3889" y="12973"/>
                  </a:cubicBezTo>
                  <a:cubicBezTo>
                    <a:pt x="3660" y="12849"/>
                    <a:pt x="3425" y="12739"/>
                    <a:pt x="3217" y="12588"/>
                  </a:cubicBezTo>
                  <a:cubicBezTo>
                    <a:pt x="3111" y="12519"/>
                    <a:pt x="3004" y="12448"/>
                    <a:pt x="2899" y="12378"/>
                  </a:cubicBezTo>
                  <a:cubicBezTo>
                    <a:pt x="2799" y="12301"/>
                    <a:pt x="2702" y="12220"/>
                    <a:pt x="2604" y="12142"/>
                  </a:cubicBezTo>
                  <a:cubicBezTo>
                    <a:pt x="1828" y="11509"/>
                    <a:pt x="1230" y="10735"/>
                    <a:pt x="827" y="9925"/>
                  </a:cubicBezTo>
                  <a:cubicBezTo>
                    <a:pt x="630" y="9517"/>
                    <a:pt x="466" y="9106"/>
                    <a:pt x="348" y="8696"/>
                  </a:cubicBezTo>
                  <a:cubicBezTo>
                    <a:pt x="299" y="8489"/>
                    <a:pt x="240" y="8286"/>
                    <a:pt x="209" y="8082"/>
                  </a:cubicBezTo>
                  <a:cubicBezTo>
                    <a:pt x="193" y="7981"/>
                    <a:pt x="170" y="7880"/>
                    <a:pt x="159" y="7780"/>
                  </a:cubicBezTo>
                  <a:cubicBezTo>
                    <a:pt x="148" y="7679"/>
                    <a:pt x="137" y="7579"/>
                    <a:pt x="126" y="7480"/>
                  </a:cubicBezTo>
                  <a:cubicBezTo>
                    <a:pt x="50" y="6686"/>
                    <a:pt x="132" y="5941"/>
                    <a:pt x="284" y="5287"/>
                  </a:cubicBezTo>
                  <a:cubicBezTo>
                    <a:pt x="437" y="4632"/>
                    <a:pt x="673" y="4067"/>
                    <a:pt x="928" y="3598"/>
                  </a:cubicBezTo>
                  <a:cubicBezTo>
                    <a:pt x="1184" y="3128"/>
                    <a:pt x="1460" y="2757"/>
                    <a:pt x="1699" y="2460"/>
                  </a:cubicBezTo>
                  <a:lnTo>
                    <a:pt x="1703" y="2455"/>
                  </a:lnTo>
                  <a:lnTo>
                    <a:pt x="1701" y="2449"/>
                  </a:lnTo>
                  <a:cubicBezTo>
                    <a:pt x="1380" y="1578"/>
                    <a:pt x="1237" y="1189"/>
                    <a:pt x="1209" y="1112"/>
                  </a:cubicBezTo>
                  <a:lnTo>
                    <a:pt x="1209" y="1112"/>
                  </a:lnTo>
                  <a:cubicBezTo>
                    <a:pt x="1236" y="1189"/>
                    <a:pt x="1373" y="1579"/>
                    <a:pt x="1676" y="2451"/>
                  </a:cubicBezTo>
                  <a:lnTo>
                    <a:pt x="1676" y="2451"/>
                  </a:lnTo>
                  <a:cubicBezTo>
                    <a:pt x="1434" y="2745"/>
                    <a:pt x="1157" y="3114"/>
                    <a:pt x="899" y="3582"/>
                  </a:cubicBezTo>
                  <a:cubicBezTo>
                    <a:pt x="639" y="4051"/>
                    <a:pt x="400" y="4619"/>
                    <a:pt x="242" y="5278"/>
                  </a:cubicBezTo>
                  <a:cubicBezTo>
                    <a:pt x="87" y="5935"/>
                    <a:pt x="1" y="6684"/>
                    <a:pt x="76" y="7484"/>
                  </a:cubicBezTo>
                  <a:cubicBezTo>
                    <a:pt x="87" y="7584"/>
                    <a:pt x="98" y="7685"/>
                    <a:pt x="108" y="7786"/>
                  </a:cubicBezTo>
                  <a:cubicBezTo>
                    <a:pt x="119" y="7888"/>
                    <a:pt x="142" y="7989"/>
                    <a:pt x="159" y="8092"/>
                  </a:cubicBezTo>
                  <a:cubicBezTo>
                    <a:pt x="188" y="8298"/>
                    <a:pt x="248" y="8501"/>
                    <a:pt x="297" y="8711"/>
                  </a:cubicBezTo>
                  <a:cubicBezTo>
                    <a:pt x="414" y="9125"/>
                    <a:pt x="578" y="9539"/>
                    <a:pt x="776" y="9950"/>
                  </a:cubicBezTo>
                  <a:cubicBezTo>
                    <a:pt x="1181" y="10768"/>
                    <a:pt x="1783" y="11550"/>
                    <a:pt x="2565" y="12190"/>
                  </a:cubicBezTo>
                  <a:cubicBezTo>
                    <a:pt x="2664" y="12269"/>
                    <a:pt x="2761" y="12351"/>
                    <a:pt x="2862" y="12429"/>
                  </a:cubicBezTo>
                  <a:cubicBezTo>
                    <a:pt x="2968" y="12499"/>
                    <a:pt x="3075" y="12571"/>
                    <a:pt x="3182" y="12642"/>
                  </a:cubicBezTo>
                  <a:cubicBezTo>
                    <a:pt x="3392" y="12794"/>
                    <a:pt x="3629" y="12905"/>
                    <a:pt x="3860" y="13031"/>
                  </a:cubicBezTo>
                  <a:cubicBezTo>
                    <a:pt x="3973" y="13098"/>
                    <a:pt x="4098" y="13145"/>
                    <a:pt x="4221" y="13196"/>
                  </a:cubicBezTo>
                  <a:cubicBezTo>
                    <a:pt x="4344" y="13247"/>
                    <a:pt x="4467" y="13298"/>
                    <a:pt x="4591" y="13350"/>
                  </a:cubicBezTo>
                  <a:cubicBezTo>
                    <a:pt x="4718" y="13389"/>
                    <a:pt x="4847" y="13429"/>
                    <a:pt x="4977" y="13469"/>
                  </a:cubicBezTo>
                  <a:cubicBezTo>
                    <a:pt x="5106" y="13509"/>
                    <a:pt x="5235" y="13553"/>
                    <a:pt x="5370" y="13575"/>
                  </a:cubicBezTo>
                  <a:cubicBezTo>
                    <a:pt x="5503" y="13603"/>
                    <a:pt x="5638" y="13630"/>
                    <a:pt x="5773" y="13658"/>
                  </a:cubicBezTo>
                  <a:lnTo>
                    <a:pt x="5874" y="13679"/>
                  </a:lnTo>
                  <a:lnTo>
                    <a:pt x="5977" y="13690"/>
                  </a:lnTo>
                  <a:lnTo>
                    <a:pt x="6183" y="13712"/>
                  </a:lnTo>
                  <a:cubicBezTo>
                    <a:pt x="6321" y="13724"/>
                    <a:pt x="6460" y="13747"/>
                    <a:pt x="6600" y="13751"/>
                  </a:cubicBezTo>
                  <a:cubicBezTo>
                    <a:pt x="6739" y="13751"/>
                    <a:pt x="6880" y="13752"/>
                    <a:pt x="7021" y="13753"/>
                  </a:cubicBezTo>
                  <a:cubicBezTo>
                    <a:pt x="7068" y="13753"/>
                    <a:pt x="7115" y="13755"/>
                    <a:pt x="7162" y="13755"/>
                  </a:cubicBezTo>
                  <a:cubicBezTo>
                    <a:pt x="7186" y="13755"/>
                    <a:pt x="7209" y="13754"/>
                    <a:pt x="7233" y="13753"/>
                  </a:cubicBezTo>
                  <a:lnTo>
                    <a:pt x="7444" y="13734"/>
                  </a:lnTo>
                  <a:cubicBezTo>
                    <a:pt x="7586" y="13721"/>
                    <a:pt x="7728" y="13708"/>
                    <a:pt x="7870" y="13695"/>
                  </a:cubicBezTo>
                  <a:cubicBezTo>
                    <a:pt x="8011" y="13672"/>
                    <a:pt x="8151" y="13641"/>
                    <a:pt x="8293" y="13614"/>
                  </a:cubicBezTo>
                  <a:cubicBezTo>
                    <a:pt x="8433" y="13586"/>
                    <a:pt x="8577" y="13565"/>
                    <a:pt x="8715" y="13517"/>
                  </a:cubicBezTo>
                  <a:cubicBezTo>
                    <a:pt x="8991" y="13433"/>
                    <a:pt x="9274" y="13359"/>
                    <a:pt x="9541" y="13235"/>
                  </a:cubicBezTo>
                  <a:cubicBezTo>
                    <a:pt x="9676" y="13176"/>
                    <a:pt x="9815" y="13126"/>
                    <a:pt x="9947" y="13060"/>
                  </a:cubicBezTo>
                  <a:cubicBezTo>
                    <a:pt x="10077" y="12990"/>
                    <a:pt x="10207" y="12919"/>
                    <a:pt x="10337" y="12849"/>
                  </a:cubicBezTo>
                  <a:cubicBezTo>
                    <a:pt x="10401" y="12813"/>
                    <a:pt x="10470" y="12781"/>
                    <a:pt x="10532" y="12740"/>
                  </a:cubicBezTo>
                  <a:lnTo>
                    <a:pt x="10717" y="12616"/>
                  </a:lnTo>
                  <a:cubicBezTo>
                    <a:pt x="10840" y="12531"/>
                    <a:pt x="10965" y="12449"/>
                    <a:pt x="11087" y="12361"/>
                  </a:cubicBezTo>
                  <a:cubicBezTo>
                    <a:pt x="11202" y="12265"/>
                    <a:pt x="11318" y="12169"/>
                    <a:pt x="11433" y="12073"/>
                  </a:cubicBezTo>
                  <a:cubicBezTo>
                    <a:pt x="11491" y="12024"/>
                    <a:pt x="11551" y="11978"/>
                    <a:pt x="11606" y="11927"/>
                  </a:cubicBezTo>
                  <a:lnTo>
                    <a:pt x="11765" y="11765"/>
                  </a:lnTo>
                  <a:cubicBezTo>
                    <a:pt x="11870" y="11656"/>
                    <a:pt x="11979" y="11552"/>
                    <a:pt x="12080" y="11440"/>
                  </a:cubicBezTo>
                  <a:cubicBezTo>
                    <a:pt x="12175" y="11324"/>
                    <a:pt x="12269" y="11207"/>
                    <a:pt x="12363" y="11091"/>
                  </a:cubicBezTo>
                  <a:cubicBezTo>
                    <a:pt x="12409" y="11032"/>
                    <a:pt x="12460" y="10978"/>
                    <a:pt x="12500" y="10915"/>
                  </a:cubicBezTo>
                  <a:lnTo>
                    <a:pt x="12624" y="10729"/>
                  </a:lnTo>
                  <a:cubicBezTo>
                    <a:pt x="12705" y="10603"/>
                    <a:pt x="12792" y="10483"/>
                    <a:pt x="12865" y="10355"/>
                  </a:cubicBezTo>
                  <a:cubicBezTo>
                    <a:pt x="13001" y="10091"/>
                    <a:pt x="13156" y="9840"/>
                    <a:pt x="13257" y="9565"/>
                  </a:cubicBezTo>
                  <a:cubicBezTo>
                    <a:pt x="13312" y="9429"/>
                    <a:pt x="13374" y="9296"/>
                    <a:pt x="13421" y="9159"/>
                  </a:cubicBezTo>
                  <a:cubicBezTo>
                    <a:pt x="13463" y="9020"/>
                    <a:pt x="13505" y="8881"/>
                    <a:pt x="13548" y="8743"/>
                  </a:cubicBezTo>
                  <a:cubicBezTo>
                    <a:pt x="13567" y="8673"/>
                    <a:pt x="13594" y="8606"/>
                    <a:pt x="13608" y="8535"/>
                  </a:cubicBezTo>
                  <a:lnTo>
                    <a:pt x="13651" y="8324"/>
                  </a:lnTo>
                  <a:cubicBezTo>
                    <a:pt x="13679" y="8183"/>
                    <a:pt x="13711" y="8044"/>
                    <a:pt x="13736" y="7903"/>
                  </a:cubicBezTo>
                  <a:cubicBezTo>
                    <a:pt x="13751" y="7762"/>
                    <a:pt x="13766" y="7620"/>
                    <a:pt x="13780" y="7479"/>
                  </a:cubicBezTo>
                  <a:lnTo>
                    <a:pt x="13802" y="7268"/>
                  </a:lnTo>
                  <a:cubicBezTo>
                    <a:pt x="13805" y="7198"/>
                    <a:pt x="13804" y="7128"/>
                    <a:pt x="13805" y="7057"/>
                  </a:cubicBezTo>
                  <a:cubicBezTo>
                    <a:pt x="13806" y="6917"/>
                    <a:pt x="13807" y="6777"/>
                    <a:pt x="13808" y="6637"/>
                  </a:cubicBezTo>
                  <a:cubicBezTo>
                    <a:pt x="13806" y="6497"/>
                    <a:pt x="13785" y="6359"/>
                    <a:pt x="13774" y="6222"/>
                  </a:cubicBezTo>
                  <a:lnTo>
                    <a:pt x="13755" y="6015"/>
                  </a:lnTo>
                  <a:cubicBezTo>
                    <a:pt x="13751" y="5946"/>
                    <a:pt x="13742" y="5878"/>
                    <a:pt x="13727" y="5811"/>
                  </a:cubicBezTo>
                  <a:cubicBezTo>
                    <a:pt x="13700" y="5677"/>
                    <a:pt x="13674" y="5542"/>
                    <a:pt x="13648" y="5409"/>
                  </a:cubicBezTo>
                  <a:cubicBezTo>
                    <a:pt x="13635" y="5342"/>
                    <a:pt x="13624" y="5275"/>
                    <a:pt x="13608" y="5209"/>
                  </a:cubicBezTo>
                  <a:lnTo>
                    <a:pt x="13548" y="5015"/>
                  </a:lnTo>
                  <a:cubicBezTo>
                    <a:pt x="13510" y="4886"/>
                    <a:pt x="13470" y="4757"/>
                    <a:pt x="13432" y="4629"/>
                  </a:cubicBezTo>
                  <a:cubicBezTo>
                    <a:pt x="13415" y="4563"/>
                    <a:pt x="13388" y="4502"/>
                    <a:pt x="13362" y="4441"/>
                  </a:cubicBezTo>
                  <a:lnTo>
                    <a:pt x="13285" y="4257"/>
                  </a:lnTo>
                  <a:cubicBezTo>
                    <a:pt x="13235" y="4135"/>
                    <a:pt x="13183" y="4013"/>
                    <a:pt x="13133" y="3892"/>
                  </a:cubicBezTo>
                  <a:cubicBezTo>
                    <a:pt x="13070" y="3777"/>
                    <a:pt x="13008" y="3661"/>
                    <a:pt x="12946" y="3547"/>
                  </a:cubicBezTo>
                  <a:lnTo>
                    <a:pt x="12853" y="3376"/>
                  </a:lnTo>
                  <a:lnTo>
                    <a:pt x="12807" y="3291"/>
                  </a:lnTo>
                  <a:lnTo>
                    <a:pt x="12753" y="3211"/>
                  </a:lnTo>
                  <a:cubicBezTo>
                    <a:pt x="12680" y="3104"/>
                    <a:pt x="12609" y="2999"/>
                    <a:pt x="12537" y="2893"/>
                  </a:cubicBezTo>
                  <a:lnTo>
                    <a:pt x="12430" y="2735"/>
                  </a:lnTo>
                  <a:lnTo>
                    <a:pt x="12309" y="2589"/>
                  </a:lnTo>
                  <a:cubicBezTo>
                    <a:pt x="11680" y="1802"/>
                    <a:pt x="10906" y="1192"/>
                    <a:pt x="10097" y="774"/>
                  </a:cubicBezTo>
                  <a:cubicBezTo>
                    <a:pt x="9287" y="353"/>
                    <a:pt x="8442" y="121"/>
                    <a:pt x="7646" y="39"/>
                  </a:cubicBezTo>
                  <a:cubicBezTo>
                    <a:pt x="7546" y="28"/>
                    <a:pt x="7448" y="18"/>
                    <a:pt x="7350" y="7"/>
                  </a:cubicBezTo>
                  <a:cubicBezTo>
                    <a:pt x="7300" y="3"/>
                    <a:pt x="7251" y="3"/>
                    <a:pt x="7203" y="3"/>
                  </a:cubicBezTo>
                  <a:cubicBezTo>
                    <a:pt x="7178" y="3"/>
                    <a:pt x="7154" y="3"/>
                    <a:pt x="7130" y="3"/>
                  </a:cubicBezTo>
                  <a:cubicBezTo>
                    <a:pt x="7105" y="3"/>
                    <a:pt x="7081" y="3"/>
                    <a:pt x="7057" y="2"/>
                  </a:cubicBezTo>
                  <a:cubicBezTo>
                    <a:pt x="6960" y="2"/>
                    <a:pt x="6865" y="1"/>
                    <a:pt x="677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7"/>
            <p:cNvSpPr/>
            <p:nvPr/>
          </p:nvSpPr>
          <p:spPr>
            <a:xfrm>
              <a:off x="4744225" y="1895450"/>
              <a:ext cx="326100" cy="276100"/>
            </a:xfrm>
            <a:custGeom>
              <a:rect b="b" l="l" r="r" t="t"/>
              <a:pathLst>
                <a:path extrusionOk="0" h="11044" w="13044">
                  <a:moveTo>
                    <a:pt x="1798" y="1"/>
                  </a:moveTo>
                  <a:lnTo>
                    <a:pt x="0" y="157"/>
                  </a:lnTo>
                  <a:lnTo>
                    <a:pt x="301" y="7064"/>
                  </a:lnTo>
                  <a:cubicBezTo>
                    <a:pt x="569" y="7904"/>
                    <a:pt x="1349" y="8493"/>
                    <a:pt x="2260" y="8496"/>
                  </a:cubicBezTo>
                  <a:cubicBezTo>
                    <a:pt x="2261" y="8496"/>
                    <a:pt x="2262" y="8496"/>
                    <a:pt x="2263" y="8496"/>
                  </a:cubicBezTo>
                  <a:cubicBezTo>
                    <a:pt x="2802" y="8496"/>
                    <a:pt x="3316" y="8269"/>
                    <a:pt x="3708" y="7900"/>
                  </a:cubicBezTo>
                  <a:lnTo>
                    <a:pt x="6269" y="5491"/>
                  </a:lnTo>
                  <a:lnTo>
                    <a:pt x="6015" y="8669"/>
                  </a:lnTo>
                  <a:lnTo>
                    <a:pt x="5779" y="9200"/>
                  </a:lnTo>
                  <a:cubicBezTo>
                    <a:pt x="7035" y="10426"/>
                    <a:pt x="8797" y="11043"/>
                    <a:pt x="10452" y="11043"/>
                  </a:cubicBezTo>
                  <a:cubicBezTo>
                    <a:pt x="11015" y="11043"/>
                    <a:pt x="11566" y="10972"/>
                    <a:pt x="12080" y="10829"/>
                  </a:cubicBezTo>
                  <a:cubicBezTo>
                    <a:pt x="12080" y="10829"/>
                    <a:pt x="12162" y="10540"/>
                    <a:pt x="12560" y="8010"/>
                  </a:cubicBezTo>
                  <a:cubicBezTo>
                    <a:pt x="12880" y="5964"/>
                    <a:pt x="13043" y="1506"/>
                    <a:pt x="13043" y="1506"/>
                  </a:cubicBezTo>
                  <a:lnTo>
                    <a:pt x="11190" y="609"/>
                  </a:lnTo>
                  <a:lnTo>
                    <a:pt x="8442" y="868"/>
                  </a:lnTo>
                  <a:lnTo>
                    <a:pt x="7325" y="1184"/>
                  </a:lnTo>
                  <a:cubicBezTo>
                    <a:pt x="6847" y="1319"/>
                    <a:pt x="6411" y="1569"/>
                    <a:pt x="6053" y="1913"/>
                  </a:cubicBezTo>
                  <a:lnTo>
                    <a:pt x="2455" y="5366"/>
                  </a:lnTo>
                  <a:lnTo>
                    <a:pt x="179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7"/>
            <p:cNvSpPr/>
            <p:nvPr/>
          </p:nvSpPr>
          <p:spPr>
            <a:xfrm>
              <a:off x="5055200" y="1931525"/>
              <a:ext cx="82075" cy="219950"/>
            </a:xfrm>
            <a:custGeom>
              <a:rect b="b" l="l" r="r" t="t"/>
              <a:pathLst>
                <a:path extrusionOk="0" h="8798" w="3283">
                  <a:moveTo>
                    <a:pt x="440" y="0"/>
                  </a:moveTo>
                  <a:lnTo>
                    <a:pt x="1" y="4032"/>
                  </a:lnTo>
                  <a:lnTo>
                    <a:pt x="1242" y="8797"/>
                  </a:lnTo>
                  <a:cubicBezTo>
                    <a:pt x="1242" y="8797"/>
                    <a:pt x="2686" y="7938"/>
                    <a:pt x="3283" y="7063"/>
                  </a:cubicBezTo>
                  <a:cubicBezTo>
                    <a:pt x="3283" y="7063"/>
                    <a:pt x="2466" y="2571"/>
                    <a:pt x="2167" y="1605"/>
                  </a:cubicBezTo>
                  <a:cubicBezTo>
                    <a:pt x="1831" y="515"/>
                    <a:pt x="440" y="0"/>
                    <a:pt x="44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7"/>
            <p:cNvSpPr/>
            <p:nvPr/>
          </p:nvSpPr>
          <p:spPr>
            <a:xfrm>
              <a:off x="4894550" y="1985775"/>
              <a:ext cx="9250" cy="127575"/>
            </a:xfrm>
            <a:custGeom>
              <a:rect b="b" l="l" r="r" t="t"/>
              <a:pathLst>
                <a:path extrusionOk="0" h="5103" w="370">
                  <a:moveTo>
                    <a:pt x="353" y="0"/>
                  </a:moveTo>
                  <a:cubicBezTo>
                    <a:pt x="337" y="0"/>
                    <a:pt x="249" y="1141"/>
                    <a:pt x="156" y="2549"/>
                  </a:cubicBezTo>
                  <a:cubicBezTo>
                    <a:pt x="63" y="3958"/>
                    <a:pt x="1" y="5101"/>
                    <a:pt x="17" y="5103"/>
                  </a:cubicBezTo>
                  <a:cubicBezTo>
                    <a:pt x="17" y="5103"/>
                    <a:pt x="17" y="5103"/>
                    <a:pt x="17" y="5103"/>
                  </a:cubicBezTo>
                  <a:cubicBezTo>
                    <a:pt x="34" y="5103"/>
                    <a:pt x="122" y="3962"/>
                    <a:pt x="215" y="2553"/>
                  </a:cubicBezTo>
                  <a:cubicBezTo>
                    <a:pt x="308" y="1144"/>
                    <a:pt x="370" y="1"/>
                    <a:pt x="353" y="0"/>
                  </a:cubicBezTo>
                  <a:cubicBezTo>
                    <a:pt x="353" y="0"/>
                    <a:pt x="353" y="0"/>
                    <a:pt x="3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7"/>
            <p:cNvSpPr/>
            <p:nvPr/>
          </p:nvSpPr>
          <p:spPr>
            <a:xfrm>
              <a:off x="4903150" y="2041100"/>
              <a:ext cx="104650" cy="83075"/>
            </a:xfrm>
            <a:custGeom>
              <a:rect b="b" l="l" r="r" t="t"/>
              <a:pathLst>
                <a:path extrusionOk="0" h="3323" w="4186">
                  <a:moveTo>
                    <a:pt x="4184" y="0"/>
                  </a:moveTo>
                  <a:cubicBezTo>
                    <a:pt x="4182" y="0"/>
                    <a:pt x="4171" y="17"/>
                    <a:pt x="4154" y="49"/>
                  </a:cubicBezTo>
                  <a:cubicBezTo>
                    <a:pt x="4135" y="89"/>
                    <a:pt x="4110" y="137"/>
                    <a:pt x="4082" y="194"/>
                  </a:cubicBezTo>
                  <a:cubicBezTo>
                    <a:pt x="4052" y="257"/>
                    <a:pt x="4014" y="335"/>
                    <a:pt x="3963" y="420"/>
                  </a:cubicBezTo>
                  <a:cubicBezTo>
                    <a:pt x="3913" y="507"/>
                    <a:pt x="3862" y="608"/>
                    <a:pt x="3791" y="712"/>
                  </a:cubicBezTo>
                  <a:cubicBezTo>
                    <a:pt x="3757" y="764"/>
                    <a:pt x="3721" y="819"/>
                    <a:pt x="3684" y="877"/>
                  </a:cubicBezTo>
                  <a:cubicBezTo>
                    <a:pt x="3647" y="935"/>
                    <a:pt x="3602" y="990"/>
                    <a:pt x="3560" y="1050"/>
                  </a:cubicBezTo>
                  <a:cubicBezTo>
                    <a:pt x="3476" y="1171"/>
                    <a:pt x="3373" y="1290"/>
                    <a:pt x="3267" y="1418"/>
                  </a:cubicBezTo>
                  <a:cubicBezTo>
                    <a:pt x="3048" y="1666"/>
                    <a:pt x="2789" y="1922"/>
                    <a:pt x="2490" y="2161"/>
                  </a:cubicBezTo>
                  <a:cubicBezTo>
                    <a:pt x="2190" y="2398"/>
                    <a:pt x="1881" y="2593"/>
                    <a:pt x="1590" y="2750"/>
                  </a:cubicBezTo>
                  <a:cubicBezTo>
                    <a:pt x="1441" y="2824"/>
                    <a:pt x="1302" y="2898"/>
                    <a:pt x="1165" y="2952"/>
                  </a:cubicBezTo>
                  <a:cubicBezTo>
                    <a:pt x="1096" y="2980"/>
                    <a:pt x="1033" y="3010"/>
                    <a:pt x="968" y="3034"/>
                  </a:cubicBezTo>
                  <a:cubicBezTo>
                    <a:pt x="904" y="3057"/>
                    <a:pt x="842" y="3079"/>
                    <a:pt x="783" y="3100"/>
                  </a:cubicBezTo>
                  <a:cubicBezTo>
                    <a:pt x="666" y="3145"/>
                    <a:pt x="556" y="3173"/>
                    <a:pt x="460" y="3201"/>
                  </a:cubicBezTo>
                  <a:cubicBezTo>
                    <a:pt x="365" y="3232"/>
                    <a:pt x="282" y="3252"/>
                    <a:pt x="213" y="3267"/>
                  </a:cubicBezTo>
                  <a:cubicBezTo>
                    <a:pt x="150" y="3282"/>
                    <a:pt x="98" y="3294"/>
                    <a:pt x="56" y="3304"/>
                  </a:cubicBezTo>
                  <a:cubicBezTo>
                    <a:pt x="20" y="3314"/>
                    <a:pt x="1" y="3320"/>
                    <a:pt x="2" y="3322"/>
                  </a:cubicBezTo>
                  <a:cubicBezTo>
                    <a:pt x="2" y="3322"/>
                    <a:pt x="3" y="3323"/>
                    <a:pt x="5" y="3323"/>
                  </a:cubicBezTo>
                  <a:cubicBezTo>
                    <a:pt x="12" y="3323"/>
                    <a:pt x="30" y="3321"/>
                    <a:pt x="57" y="3317"/>
                  </a:cubicBezTo>
                  <a:cubicBezTo>
                    <a:pt x="101" y="3309"/>
                    <a:pt x="154" y="3300"/>
                    <a:pt x="218" y="3289"/>
                  </a:cubicBezTo>
                  <a:cubicBezTo>
                    <a:pt x="288" y="3277"/>
                    <a:pt x="373" y="3261"/>
                    <a:pt x="469" y="3234"/>
                  </a:cubicBezTo>
                  <a:cubicBezTo>
                    <a:pt x="566" y="3207"/>
                    <a:pt x="677" y="3183"/>
                    <a:pt x="796" y="3140"/>
                  </a:cubicBezTo>
                  <a:cubicBezTo>
                    <a:pt x="856" y="3120"/>
                    <a:pt x="919" y="3098"/>
                    <a:pt x="985" y="3077"/>
                  </a:cubicBezTo>
                  <a:cubicBezTo>
                    <a:pt x="1049" y="3055"/>
                    <a:pt x="1115" y="3024"/>
                    <a:pt x="1184" y="2997"/>
                  </a:cubicBezTo>
                  <a:cubicBezTo>
                    <a:pt x="1323" y="2945"/>
                    <a:pt x="1465" y="2871"/>
                    <a:pt x="1615" y="2799"/>
                  </a:cubicBezTo>
                  <a:cubicBezTo>
                    <a:pt x="1910" y="2642"/>
                    <a:pt x="2224" y="2447"/>
                    <a:pt x="2528" y="2209"/>
                  </a:cubicBezTo>
                  <a:cubicBezTo>
                    <a:pt x="2828" y="1967"/>
                    <a:pt x="3089" y="1706"/>
                    <a:pt x="3308" y="1453"/>
                  </a:cubicBezTo>
                  <a:cubicBezTo>
                    <a:pt x="3414" y="1323"/>
                    <a:pt x="3517" y="1203"/>
                    <a:pt x="3600" y="1079"/>
                  </a:cubicBezTo>
                  <a:cubicBezTo>
                    <a:pt x="3642" y="1018"/>
                    <a:pt x="3685" y="961"/>
                    <a:pt x="3722" y="902"/>
                  </a:cubicBezTo>
                  <a:cubicBezTo>
                    <a:pt x="3759" y="844"/>
                    <a:pt x="3793" y="788"/>
                    <a:pt x="3827" y="734"/>
                  </a:cubicBezTo>
                  <a:cubicBezTo>
                    <a:pt x="3896" y="627"/>
                    <a:pt x="3945" y="524"/>
                    <a:pt x="3992" y="436"/>
                  </a:cubicBezTo>
                  <a:cubicBezTo>
                    <a:pt x="4041" y="348"/>
                    <a:pt x="4076" y="269"/>
                    <a:pt x="4103" y="204"/>
                  </a:cubicBezTo>
                  <a:cubicBezTo>
                    <a:pt x="4128" y="145"/>
                    <a:pt x="4148" y="95"/>
                    <a:pt x="4166" y="55"/>
                  </a:cubicBezTo>
                  <a:cubicBezTo>
                    <a:pt x="4179" y="20"/>
                    <a:pt x="4186" y="1"/>
                    <a:pt x="4184" y="0"/>
                  </a:cubicBezTo>
                  <a:cubicBezTo>
                    <a:pt x="4184" y="0"/>
                    <a:pt x="4184" y="0"/>
                    <a:pt x="418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7"/>
            <p:cNvSpPr/>
            <p:nvPr/>
          </p:nvSpPr>
          <p:spPr>
            <a:xfrm>
              <a:off x="4903950" y="2059125"/>
              <a:ext cx="92875" cy="63625"/>
            </a:xfrm>
            <a:custGeom>
              <a:rect b="b" l="l" r="r" t="t"/>
              <a:pathLst>
                <a:path extrusionOk="0" h="2545" w="3715">
                  <a:moveTo>
                    <a:pt x="3567" y="1"/>
                  </a:moveTo>
                  <a:cubicBezTo>
                    <a:pt x="3507" y="1"/>
                    <a:pt x="3444" y="52"/>
                    <a:pt x="3397" y="98"/>
                  </a:cubicBezTo>
                  <a:cubicBezTo>
                    <a:pt x="2756" y="736"/>
                    <a:pt x="1938" y="1195"/>
                    <a:pt x="1059" y="1410"/>
                  </a:cubicBezTo>
                  <a:cubicBezTo>
                    <a:pt x="856" y="1459"/>
                    <a:pt x="648" y="1496"/>
                    <a:pt x="460" y="1587"/>
                  </a:cubicBezTo>
                  <a:cubicBezTo>
                    <a:pt x="272" y="1677"/>
                    <a:pt x="102" y="1832"/>
                    <a:pt x="51" y="2033"/>
                  </a:cubicBezTo>
                  <a:cubicBezTo>
                    <a:pt x="1" y="2229"/>
                    <a:pt x="96" y="2466"/>
                    <a:pt x="284" y="2533"/>
                  </a:cubicBezTo>
                  <a:lnTo>
                    <a:pt x="284" y="2533"/>
                  </a:lnTo>
                  <a:cubicBezTo>
                    <a:pt x="1570" y="2193"/>
                    <a:pt x="2721" y="1413"/>
                    <a:pt x="3579" y="304"/>
                  </a:cubicBezTo>
                  <a:cubicBezTo>
                    <a:pt x="3648" y="215"/>
                    <a:pt x="3714" y="67"/>
                    <a:pt x="3615" y="13"/>
                  </a:cubicBezTo>
                  <a:cubicBezTo>
                    <a:pt x="3599" y="4"/>
                    <a:pt x="3583" y="1"/>
                    <a:pt x="3567" y="1"/>
                  </a:cubicBezTo>
                  <a:close/>
                  <a:moveTo>
                    <a:pt x="284" y="2533"/>
                  </a:moveTo>
                  <a:cubicBezTo>
                    <a:pt x="270" y="2537"/>
                    <a:pt x="255" y="2540"/>
                    <a:pt x="240" y="2544"/>
                  </a:cubicBezTo>
                  <a:lnTo>
                    <a:pt x="304" y="2539"/>
                  </a:lnTo>
                  <a:cubicBezTo>
                    <a:pt x="297" y="2537"/>
                    <a:pt x="291" y="2535"/>
                    <a:pt x="284" y="2533"/>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7"/>
            <p:cNvSpPr/>
            <p:nvPr/>
          </p:nvSpPr>
          <p:spPr>
            <a:xfrm>
              <a:off x="5052900" y="2013375"/>
              <a:ext cx="17475" cy="76775"/>
            </a:xfrm>
            <a:custGeom>
              <a:rect b="b" l="l" r="r" t="t"/>
              <a:pathLst>
                <a:path extrusionOk="0" h="3071" w="699">
                  <a:moveTo>
                    <a:pt x="5" y="1"/>
                  </a:moveTo>
                  <a:cubicBezTo>
                    <a:pt x="5" y="1"/>
                    <a:pt x="5" y="1"/>
                    <a:pt x="5" y="1"/>
                  </a:cubicBezTo>
                  <a:cubicBezTo>
                    <a:pt x="0" y="1"/>
                    <a:pt x="6" y="45"/>
                    <a:pt x="17" y="125"/>
                  </a:cubicBezTo>
                  <a:cubicBezTo>
                    <a:pt x="28" y="203"/>
                    <a:pt x="47" y="317"/>
                    <a:pt x="73" y="457"/>
                  </a:cubicBezTo>
                  <a:cubicBezTo>
                    <a:pt x="123" y="737"/>
                    <a:pt x="200" y="1123"/>
                    <a:pt x="296" y="1548"/>
                  </a:cubicBezTo>
                  <a:cubicBezTo>
                    <a:pt x="392" y="1972"/>
                    <a:pt x="487" y="2354"/>
                    <a:pt x="561" y="2629"/>
                  </a:cubicBezTo>
                  <a:cubicBezTo>
                    <a:pt x="598" y="2767"/>
                    <a:pt x="630" y="2878"/>
                    <a:pt x="653" y="2954"/>
                  </a:cubicBezTo>
                  <a:cubicBezTo>
                    <a:pt x="676" y="3029"/>
                    <a:pt x="691" y="3071"/>
                    <a:pt x="695" y="3071"/>
                  </a:cubicBezTo>
                  <a:cubicBezTo>
                    <a:pt x="695" y="3071"/>
                    <a:pt x="695" y="3071"/>
                    <a:pt x="695" y="3071"/>
                  </a:cubicBezTo>
                  <a:cubicBezTo>
                    <a:pt x="699" y="3070"/>
                    <a:pt x="692" y="3026"/>
                    <a:pt x="675" y="2947"/>
                  </a:cubicBezTo>
                  <a:cubicBezTo>
                    <a:pt x="655" y="2857"/>
                    <a:pt x="631" y="2747"/>
                    <a:pt x="602" y="2619"/>
                  </a:cubicBezTo>
                  <a:cubicBezTo>
                    <a:pt x="536" y="2327"/>
                    <a:pt x="449" y="1951"/>
                    <a:pt x="354" y="1535"/>
                  </a:cubicBezTo>
                  <a:cubicBezTo>
                    <a:pt x="261" y="1117"/>
                    <a:pt x="178" y="741"/>
                    <a:pt x="114" y="448"/>
                  </a:cubicBezTo>
                  <a:cubicBezTo>
                    <a:pt x="85" y="320"/>
                    <a:pt x="60" y="210"/>
                    <a:pt x="40" y="120"/>
                  </a:cubicBezTo>
                  <a:cubicBezTo>
                    <a:pt x="21" y="43"/>
                    <a:pt x="9" y="1"/>
                    <a:pt x="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7"/>
            <p:cNvSpPr/>
            <p:nvPr/>
          </p:nvSpPr>
          <p:spPr>
            <a:xfrm>
              <a:off x="4750525" y="1898575"/>
              <a:ext cx="2150" cy="13725"/>
            </a:xfrm>
            <a:custGeom>
              <a:rect b="b" l="l" r="r" t="t"/>
              <a:pathLst>
                <a:path extrusionOk="0" h="549" w="86">
                  <a:moveTo>
                    <a:pt x="20" y="1"/>
                  </a:moveTo>
                  <a:cubicBezTo>
                    <a:pt x="20" y="1"/>
                    <a:pt x="20" y="1"/>
                    <a:pt x="20" y="1"/>
                  </a:cubicBezTo>
                  <a:cubicBezTo>
                    <a:pt x="4" y="2"/>
                    <a:pt x="1" y="126"/>
                    <a:pt x="14" y="278"/>
                  </a:cubicBezTo>
                  <a:cubicBezTo>
                    <a:pt x="27" y="428"/>
                    <a:pt x="50" y="548"/>
                    <a:pt x="66" y="548"/>
                  </a:cubicBezTo>
                  <a:cubicBezTo>
                    <a:pt x="66" y="548"/>
                    <a:pt x="66" y="548"/>
                    <a:pt x="66" y="548"/>
                  </a:cubicBezTo>
                  <a:cubicBezTo>
                    <a:pt x="83" y="546"/>
                    <a:pt x="85" y="423"/>
                    <a:pt x="73" y="272"/>
                  </a:cubicBezTo>
                  <a:cubicBezTo>
                    <a:pt x="60" y="122"/>
                    <a:pt x="37" y="1"/>
                    <a:pt x="2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7"/>
            <p:cNvSpPr/>
            <p:nvPr/>
          </p:nvSpPr>
          <p:spPr>
            <a:xfrm>
              <a:off x="4764025" y="1898200"/>
              <a:ext cx="1900" cy="14500"/>
            </a:xfrm>
            <a:custGeom>
              <a:rect b="b" l="l" r="r" t="t"/>
              <a:pathLst>
                <a:path extrusionOk="0" h="580" w="76">
                  <a:moveTo>
                    <a:pt x="23" y="0"/>
                  </a:moveTo>
                  <a:cubicBezTo>
                    <a:pt x="23" y="0"/>
                    <a:pt x="23" y="0"/>
                    <a:pt x="23" y="0"/>
                  </a:cubicBezTo>
                  <a:cubicBezTo>
                    <a:pt x="6" y="1"/>
                    <a:pt x="0" y="131"/>
                    <a:pt x="8" y="292"/>
                  </a:cubicBezTo>
                  <a:cubicBezTo>
                    <a:pt x="16" y="451"/>
                    <a:pt x="36" y="580"/>
                    <a:pt x="53" y="580"/>
                  </a:cubicBezTo>
                  <a:cubicBezTo>
                    <a:pt x="53" y="580"/>
                    <a:pt x="53" y="580"/>
                    <a:pt x="53" y="580"/>
                  </a:cubicBezTo>
                  <a:cubicBezTo>
                    <a:pt x="68" y="579"/>
                    <a:pt x="75" y="449"/>
                    <a:pt x="68" y="288"/>
                  </a:cubicBezTo>
                  <a:cubicBezTo>
                    <a:pt x="59" y="129"/>
                    <a:pt x="40" y="0"/>
                    <a:pt x="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7"/>
            <p:cNvSpPr/>
            <p:nvPr/>
          </p:nvSpPr>
          <p:spPr>
            <a:xfrm>
              <a:off x="4776975" y="1895700"/>
              <a:ext cx="1975" cy="16175"/>
            </a:xfrm>
            <a:custGeom>
              <a:rect b="b" l="l" r="r" t="t"/>
              <a:pathLst>
                <a:path extrusionOk="0" h="647" w="79">
                  <a:moveTo>
                    <a:pt x="21" y="0"/>
                  </a:moveTo>
                  <a:cubicBezTo>
                    <a:pt x="21" y="0"/>
                    <a:pt x="21" y="0"/>
                    <a:pt x="21" y="0"/>
                  </a:cubicBezTo>
                  <a:cubicBezTo>
                    <a:pt x="4" y="1"/>
                    <a:pt x="0" y="146"/>
                    <a:pt x="10" y="325"/>
                  </a:cubicBezTo>
                  <a:cubicBezTo>
                    <a:pt x="19" y="503"/>
                    <a:pt x="41" y="647"/>
                    <a:pt x="58" y="647"/>
                  </a:cubicBezTo>
                  <a:cubicBezTo>
                    <a:pt x="58" y="647"/>
                    <a:pt x="58" y="647"/>
                    <a:pt x="58" y="647"/>
                  </a:cubicBezTo>
                  <a:cubicBezTo>
                    <a:pt x="73" y="646"/>
                    <a:pt x="79" y="500"/>
                    <a:pt x="69" y="322"/>
                  </a:cubicBezTo>
                  <a:cubicBezTo>
                    <a:pt x="59" y="143"/>
                    <a:pt x="38" y="0"/>
                    <a:pt x="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7"/>
            <p:cNvSpPr/>
            <p:nvPr/>
          </p:nvSpPr>
          <p:spPr>
            <a:xfrm>
              <a:off x="4803275" y="2029300"/>
              <a:ext cx="3275" cy="23625"/>
            </a:xfrm>
            <a:custGeom>
              <a:rect b="b" l="l" r="r" t="t"/>
              <a:pathLst>
                <a:path extrusionOk="0" h="945" w="131">
                  <a:moveTo>
                    <a:pt x="114" y="0"/>
                  </a:moveTo>
                  <a:cubicBezTo>
                    <a:pt x="97" y="0"/>
                    <a:pt x="62" y="210"/>
                    <a:pt x="35" y="470"/>
                  </a:cubicBezTo>
                  <a:cubicBezTo>
                    <a:pt x="9" y="730"/>
                    <a:pt x="0" y="943"/>
                    <a:pt x="16" y="945"/>
                  </a:cubicBezTo>
                  <a:cubicBezTo>
                    <a:pt x="16" y="945"/>
                    <a:pt x="16" y="945"/>
                    <a:pt x="16" y="945"/>
                  </a:cubicBezTo>
                  <a:cubicBezTo>
                    <a:pt x="33" y="945"/>
                    <a:pt x="68" y="735"/>
                    <a:pt x="95" y="476"/>
                  </a:cubicBezTo>
                  <a:cubicBezTo>
                    <a:pt x="122" y="215"/>
                    <a:pt x="130" y="2"/>
                    <a:pt x="114" y="0"/>
                  </a:cubicBezTo>
                  <a:cubicBezTo>
                    <a:pt x="114" y="0"/>
                    <a:pt x="114" y="0"/>
                    <a:pt x="1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7"/>
            <p:cNvSpPr/>
            <p:nvPr/>
          </p:nvSpPr>
          <p:spPr>
            <a:xfrm>
              <a:off x="5050300" y="1947950"/>
              <a:ext cx="43825" cy="38475"/>
            </a:xfrm>
            <a:custGeom>
              <a:rect b="b" l="l" r="r" t="t"/>
              <a:pathLst>
                <a:path extrusionOk="0" h="1539" w="1753">
                  <a:moveTo>
                    <a:pt x="1615" y="0"/>
                  </a:moveTo>
                  <a:cubicBezTo>
                    <a:pt x="1553" y="0"/>
                    <a:pt x="1472" y="6"/>
                    <a:pt x="1377" y="21"/>
                  </a:cubicBezTo>
                  <a:cubicBezTo>
                    <a:pt x="1147" y="57"/>
                    <a:pt x="829" y="169"/>
                    <a:pt x="557" y="407"/>
                  </a:cubicBezTo>
                  <a:cubicBezTo>
                    <a:pt x="284" y="644"/>
                    <a:pt x="130" y="944"/>
                    <a:pt x="63" y="1166"/>
                  </a:cubicBezTo>
                  <a:cubicBezTo>
                    <a:pt x="29" y="1279"/>
                    <a:pt x="13" y="1372"/>
                    <a:pt x="7" y="1437"/>
                  </a:cubicBezTo>
                  <a:cubicBezTo>
                    <a:pt x="0" y="1502"/>
                    <a:pt x="1" y="1538"/>
                    <a:pt x="5" y="1538"/>
                  </a:cubicBezTo>
                  <a:cubicBezTo>
                    <a:pt x="5" y="1538"/>
                    <a:pt x="5" y="1538"/>
                    <a:pt x="5" y="1538"/>
                  </a:cubicBezTo>
                  <a:cubicBezTo>
                    <a:pt x="15" y="1538"/>
                    <a:pt x="27" y="1395"/>
                    <a:pt x="103" y="1180"/>
                  </a:cubicBezTo>
                  <a:cubicBezTo>
                    <a:pt x="178" y="966"/>
                    <a:pt x="333" y="680"/>
                    <a:pt x="596" y="451"/>
                  </a:cubicBezTo>
                  <a:cubicBezTo>
                    <a:pt x="858" y="223"/>
                    <a:pt x="1162" y="107"/>
                    <a:pt x="1384" y="62"/>
                  </a:cubicBezTo>
                  <a:cubicBezTo>
                    <a:pt x="1608" y="15"/>
                    <a:pt x="1753" y="23"/>
                    <a:pt x="1753" y="13"/>
                  </a:cubicBezTo>
                  <a:cubicBezTo>
                    <a:pt x="1753" y="10"/>
                    <a:pt x="1717" y="3"/>
                    <a:pt x="1652" y="1"/>
                  </a:cubicBezTo>
                  <a:cubicBezTo>
                    <a:pt x="1640" y="0"/>
                    <a:pt x="1628" y="0"/>
                    <a:pt x="16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7"/>
            <p:cNvSpPr/>
            <p:nvPr/>
          </p:nvSpPr>
          <p:spPr>
            <a:xfrm>
              <a:off x="5054750" y="2006650"/>
              <a:ext cx="60675" cy="18975"/>
            </a:xfrm>
            <a:custGeom>
              <a:rect b="b" l="l" r="r" t="t"/>
              <a:pathLst>
                <a:path extrusionOk="0" h="759" w="2427">
                  <a:moveTo>
                    <a:pt x="2421" y="1"/>
                  </a:moveTo>
                  <a:cubicBezTo>
                    <a:pt x="2400" y="1"/>
                    <a:pt x="2269" y="42"/>
                    <a:pt x="2068" y="107"/>
                  </a:cubicBezTo>
                  <a:cubicBezTo>
                    <a:pt x="1832" y="183"/>
                    <a:pt x="1539" y="277"/>
                    <a:pt x="1214" y="381"/>
                  </a:cubicBezTo>
                  <a:cubicBezTo>
                    <a:pt x="888" y="481"/>
                    <a:pt x="593" y="570"/>
                    <a:pt x="356" y="642"/>
                  </a:cubicBezTo>
                  <a:cubicBezTo>
                    <a:pt x="136" y="708"/>
                    <a:pt x="1" y="750"/>
                    <a:pt x="2" y="758"/>
                  </a:cubicBezTo>
                  <a:cubicBezTo>
                    <a:pt x="3" y="759"/>
                    <a:pt x="5" y="759"/>
                    <a:pt x="8" y="759"/>
                  </a:cubicBezTo>
                  <a:cubicBezTo>
                    <a:pt x="37" y="759"/>
                    <a:pt x="169" y="731"/>
                    <a:pt x="367" y="683"/>
                  </a:cubicBezTo>
                  <a:cubicBezTo>
                    <a:pt x="591" y="627"/>
                    <a:pt x="897" y="543"/>
                    <a:pt x="1232" y="438"/>
                  </a:cubicBezTo>
                  <a:cubicBezTo>
                    <a:pt x="1567" y="333"/>
                    <a:pt x="1866" y="229"/>
                    <a:pt x="2082" y="147"/>
                  </a:cubicBezTo>
                  <a:cubicBezTo>
                    <a:pt x="2297" y="65"/>
                    <a:pt x="2427" y="9"/>
                    <a:pt x="2424" y="2"/>
                  </a:cubicBezTo>
                  <a:cubicBezTo>
                    <a:pt x="2424" y="1"/>
                    <a:pt x="2423" y="1"/>
                    <a:pt x="24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7"/>
            <p:cNvSpPr/>
            <p:nvPr/>
          </p:nvSpPr>
          <p:spPr>
            <a:xfrm>
              <a:off x="5075675" y="2105700"/>
              <a:ext cx="61650" cy="13100"/>
            </a:xfrm>
            <a:custGeom>
              <a:rect b="b" l="l" r="r" t="t"/>
              <a:pathLst>
                <a:path extrusionOk="0" h="524" w="2466">
                  <a:moveTo>
                    <a:pt x="2456" y="0"/>
                  </a:moveTo>
                  <a:cubicBezTo>
                    <a:pt x="2424" y="0"/>
                    <a:pt x="2293" y="21"/>
                    <a:pt x="2100" y="58"/>
                  </a:cubicBezTo>
                  <a:cubicBezTo>
                    <a:pt x="1876" y="100"/>
                    <a:pt x="1567" y="161"/>
                    <a:pt x="1227" y="233"/>
                  </a:cubicBezTo>
                  <a:cubicBezTo>
                    <a:pt x="887" y="305"/>
                    <a:pt x="580" y="373"/>
                    <a:pt x="358" y="425"/>
                  </a:cubicBezTo>
                  <a:cubicBezTo>
                    <a:pt x="136" y="478"/>
                    <a:pt x="0" y="513"/>
                    <a:pt x="2" y="522"/>
                  </a:cubicBezTo>
                  <a:cubicBezTo>
                    <a:pt x="2" y="523"/>
                    <a:pt x="5" y="524"/>
                    <a:pt x="10" y="524"/>
                  </a:cubicBezTo>
                  <a:cubicBezTo>
                    <a:pt x="43" y="524"/>
                    <a:pt x="173" y="503"/>
                    <a:pt x="367" y="466"/>
                  </a:cubicBezTo>
                  <a:cubicBezTo>
                    <a:pt x="591" y="424"/>
                    <a:pt x="899" y="362"/>
                    <a:pt x="1239" y="291"/>
                  </a:cubicBezTo>
                  <a:cubicBezTo>
                    <a:pt x="1579" y="219"/>
                    <a:pt x="1886" y="151"/>
                    <a:pt x="2108" y="99"/>
                  </a:cubicBezTo>
                  <a:cubicBezTo>
                    <a:pt x="2330" y="46"/>
                    <a:pt x="2466" y="11"/>
                    <a:pt x="2464" y="2"/>
                  </a:cubicBezTo>
                  <a:cubicBezTo>
                    <a:pt x="2464" y="1"/>
                    <a:pt x="2461" y="0"/>
                    <a:pt x="245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7"/>
            <p:cNvSpPr/>
            <p:nvPr/>
          </p:nvSpPr>
          <p:spPr>
            <a:xfrm>
              <a:off x="4894450" y="2094375"/>
              <a:ext cx="39700" cy="18850"/>
            </a:xfrm>
            <a:custGeom>
              <a:rect b="b" l="l" r="r" t="t"/>
              <a:pathLst>
                <a:path extrusionOk="0" h="754" w="1588">
                  <a:moveTo>
                    <a:pt x="7" y="1"/>
                  </a:moveTo>
                  <a:cubicBezTo>
                    <a:pt x="5" y="1"/>
                    <a:pt x="4" y="1"/>
                    <a:pt x="4" y="2"/>
                  </a:cubicBezTo>
                  <a:cubicBezTo>
                    <a:pt x="0" y="10"/>
                    <a:pt x="88" y="53"/>
                    <a:pt x="231" y="121"/>
                  </a:cubicBezTo>
                  <a:cubicBezTo>
                    <a:pt x="395" y="199"/>
                    <a:pt x="583" y="287"/>
                    <a:pt x="790" y="385"/>
                  </a:cubicBezTo>
                  <a:cubicBezTo>
                    <a:pt x="997" y="484"/>
                    <a:pt x="1183" y="574"/>
                    <a:pt x="1348" y="651"/>
                  </a:cubicBezTo>
                  <a:cubicBezTo>
                    <a:pt x="1479" y="714"/>
                    <a:pt x="1566" y="753"/>
                    <a:pt x="1582" y="753"/>
                  </a:cubicBezTo>
                  <a:cubicBezTo>
                    <a:pt x="1583" y="753"/>
                    <a:pt x="1584" y="753"/>
                    <a:pt x="1584" y="753"/>
                  </a:cubicBezTo>
                  <a:cubicBezTo>
                    <a:pt x="1588" y="745"/>
                    <a:pt x="1505" y="692"/>
                    <a:pt x="1367" y="615"/>
                  </a:cubicBezTo>
                  <a:cubicBezTo>
                    <a:pt x="1228" y="537"/>
                    <a:pt x="1034" y="435"/>
                    <a:pt x="816" y="331"/>
                  </a:cubicBezTo>
                  <a:cubicBezTo>
                    <a:pt x="597" y="227"/>
                    <a:pt x="395" y="141"/>
                    <a:pt x="247" y="83"/>
                  </a:cubicBezTo>
                  <a:cubicBezTo>
                    <a:pt x="114" y="31"/>
                    <a:pt x="24" y="1"/>
                    <a:pt x="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7"/>
            <p:cNvSpPr/>
            <p:nvPr/>
          </p:nvSpPr>
          <p:spPr>
            <a:xfrm>
              <a:off x="4963950" y="2098750"/>
              <a:ext cx="84700" cy="33900"/>
            </a:xfrm>
            <a:custGeom>
              <a:rect b="b" l="l" r="r" t="t"/>
              <a:pathLst>
                <a:path extrusionOk="0" h="1356" w="3388">
                  <a:moveTo>
                    <a:pt x="4" y="0"/>
                  </a:moveTo>
                  <a:cubicBezTo>
                    <a:pt x="3" y="0"/>
                    <a:pt x="1" y="1"/>
                    <a:pt x="1" y="1"/>
                  </a:cubicBezTo>
                  <a:cubicBezTo>
                    <a:pt x="0" y="5"/>
                    <a:pt x="47" y="25"/>
                    <a:pt x="134" y="57"/>
                  </a:cubicBezTo>
                  <a:cubicBezTo>
                    <a:pt x="232" y="93"/>
                    <a:pt x="355" y="137"/>
                    <a:pt x="501" y="191"/>
                  </a:cubicBezTo>
                  <a:cubicBezTo>
                    <a:pt x="811" y="303"/>
                    <a:pt x="1238" y="462"/>
                    <a:pt x="1705" y="649"/>
                  </a:cubicBezTo>
                  <a:cubicBezTo>
                    <a:pt x="2172" y="836"/>
                    <a:pt x="2590" y="1015"/>
                    <a:pt x="2892" y="1148"/>
                  </a:cubicBezTo>
                  <a:cubicBezTo>
                    <a:pt x="3035" y="1210"/>
                    <a:pt x="3155" y="1262"/>
                    <a:pt x="3251" y="1303"/>
                  </a:cubicBezTo>
                  <a:cubicBezTo>
                    <a:pt x="3329" y="1337"/>
                    <a:pt x="3375" y="1355"/>
                    <a:pt x="3383" y="1355"/>
                  </a:cubicBezTo>
                  <a:cubicBezTo>
                    <a:pt x="3384" y="1355"/>
                    <a:pt x="3384" y="1355"/>
                    <a:pt x="3385" y="1355"/>
                  </a:cubicBezTo>
                  <a:cubicBezTo>
                    <a:pt x="3387" y="1350"/>
                    <a:pt x="3343" y="1325"/>
                    <a:pt x="3261" y="1282"/>
                  </a:cubicBezTo>
                  <a:cubicBezTo>
                    <a:pt x="3179" y="1239"/>
                    <a:pt x="3059" y="1180"/>
                    <a:pt x="2910" y="1109"/>
                  </a:cubicBezTo>
                  <a:cubicBezTo>
                    <a:pt x="2612" y="967"/>
                    <a:pt x="2195" y="781"/>
                    <a:pt x="1727" y="594"/>
                  </a:cubicBezTo>
                  <a:cubicBezTo>
                    <a:pt x="1259" y="406"/>
                    <a:pt x="828" y="254"/>
                    <a:pt x="515" y="151"/>
                  </a:cubicBezTo>
                  <a:cubicBezTo>
                    <a:pt x="357" y="100"/>
                    <a:pt x="230" y="61"/>
                    <a:pt x="141" y="35"/>
                  </a:cubicBezTo>
                  <a:cubicBezTo>
                    <a:pt x="64" y="13"/>
                    <a:pt x="17" y="0"/>
                    <a:pt x="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7"/>
            <p:cNvSpPr/>
            <p:nvPr/>
          </p:nvSpPr>
          <p:spPr>
            <a:xfrm>
              <a:off x="4901400" y="2028725"/>
              <a:ext cx="156125" cy="23050"/>
            </a:xfrm>
            <a:custGeom>
              <a:rect b="b" l="l" r="r" t="t"/>
              <a:pathLst>
                <a:path extrusionOk="0" h="922" w="6245">
                  <a:moveTo>
                    <a:pt x="13" y="1"/>
                  </a:moveTo>
                  <a:cubicBezTo>
                    <a:pt x="5" y="1"/>
                    <a:pt x="1" y="1"/>
                    <a:pt x="1" y="2"/>
                  </a:cubicBezTo>
                  <a:cubicBezTo>
                    <a:pt x="1" y="5"/>
                    <a:pt x="23" y="9"/>
                    <a:pt x="64" y="15"/>
                  </a:cubicBezTo>
                  <a:cubicBezTo>
                    <a:pt x="113" y="22"/>
                    <a:pt x="173" y="31"/>
                    <a:pt x="246" y="41"/>
                  </a:cubicBezTo>
                  <a:cubicBezTo>
                    <a:pt x="413" y="64"/>
                    <a:pt x="640" y="94"/>
                    <a:pt x="917" y="130"/>
                  </a:cubicBezTo>
                  <a:cubicBezTo>
                    <a:pt x="1483" y="205"/>
                    <a:pt x="2264" y="309"/>
                    <a:pt x="3127" y="436"/>
                  </a:cubicBezTo>
                  <a:cubicBezTo>
                    <a:pt x="3988" y="564"/>
                    <a:pt x="4766" y="688"/>
                    <a:pt x="5330" y="780"/>
                  </a:cubicBezTo>
                  <a:cubicBezTo>
                    <a:pt x="5606" y="825"/>
                    <a:pt x="5832" y="861"/>
                    <a:pt x="5997" y="888"/>
                  </a:cubicBezTo>
                  <a:cubicBezTo>
                    <a:pt x="6072" y="899"/>
                    <a:pt x="6132" y="908"/>
                    <a:pt x="6180" y="915"/>
                  </a:cubicBezTo>
                  <a:cubicBezTo>
                    <a:pt x="6211" y="919"/>
                    <a:pt x="6231" y="921"/>
                    <a:pt x="6240" y="921"/>
                  </a:cubicBezTo>
                  <a:cubicBezTo>
                    <a:pt x="6242" y="921"/>
                    <a:pt x="6244" y="921"/>
                    <a:pt x="6244" y="921"/>
                  </a:cubicBezTo>
                  <a:cubicBezTo>
                    <a:pt x="6245" y="919"/>
                    <a:pt x="6223" y="913"/>
                    <a:pt x="6182" y="903"/>
                  </a:cubicBezTo>
                  <a:cubicBezTo>
                    <a:pt x="6135" y="894"/>
                    <a:pt x="6074" y="880"/>
                    <a:pt x="6002" y="866"/>
                  </a:cubicBezTo>
                  <a:cubicBezTo>
                    <a:pt x="5846" y="833"/>
                    <a:pt x="5619" y="790"/>
                    <a:pt x="5337" y="738"/>
                  </a:cubicBezTo>
                  <a:cubicBezTo>
                    <a:pt x="4775" y="636"/>
                    <a:pt x="3997" y="505"/>
                    <a:pt x="3134" y="378"/>
                  </a:cubicBezTo>
                  <a:cubicBezTo>
                    <a:pt x="2273" y="251"/>
                    <a:pt x="1490" y="152"/>
                    <a:pt x="922" y="89"/>
                  </a:cubicBezTo>
                  <a:cubicBezTo>
                    <a:pt x="637" y="57"/>
                    <a:pt x="408" y="34"/>
                    <a:pt x="249" y="19"/>
                  </a:cubicBezTo>
                  <a:cubicBezTo>
                    <a:pt x="175" y="13"/>
                    <a:pt x="114" y="7"/>
                    <a:pt x="65" y="4"/>
                  </a:cubicBezTo>
                  <a:cubicBezTo>
                    <a:pt x="41" y="2"/>
                    <a:pt x="23" y="1"/>
                    <a:pt x="1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7"/>
            <p:cNvSpPr/>
            <p:nvPr/>
          </p:nvSpPr>
          <p:spPr>
            <a:xfrm>
              <a:off x="4913650" y="1945775"/>
              <a:ext cx="137475" cy="20600"/>
            </a:xfrm>
            <a:custGeom>
              <a:rect b="b" l="l" r="r" t="t"/>
              <a:pathLst>
                <a:path extrusionOk="0" h="824" w="5499">
                  <a:moveTo>
                    <a:pt x="9" y="0"/>
                  </a:moveTo>
                  <a:cubicBezTo>
                    <a:pt x="5" y="0"/>
                    <a:pt x="2" y="1"/>
                    <a:pt x="2" y="1"/>
                  </a:cubicBezTo>
                  <a:cubicBezTo>
                    <a:pt x="1" y="18"/>
                    <a:pt x="1228" y="214"/>
                    <a:pt x="2745" y="441"/>
                  </a:cubicBezTo>
                  <a:cubicBezTo>
                    <a:pt x="4194" y="657"/>
                    <a:pt x="5382" y="823"/>
                    <a:pt x="5488" y="823"/>
                  </a:cubicBezTo>
                  <a:cubicBezTo>
                    <a:pt x="5493" y="823"/>
                    <a:pt x="5496" y="823"/>
                    <a:pt x="5496" y="822"/>
                  </a:cubicBezTo>
                  <a:cubicBezTo>
                    <a:pt x="5499" y="806"/>
                    <a:pt x="4271" y="609"/>
                    <a:pt x="2754" y="383"/>
                  </a:cubicBezTo>
                  <a:cubicBezTo>
                    <a:pt x="1302" y="166"/>
                    <a:pt x="111" y="0"/>
                    <a:pt x="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7"/>
            <p:cNvSpPr/>
            <p:nvPr/>
          </p:nvSpPr>
          <p:spPr>
            <a:xfrm>
              <a:off x="4860925" y="1977400"/>
              <a:ext cx="28925" cy="63650"/>
            </a:xfrm>
            <a:custGeom>
              <a:rect b="b" l="l" r="r" t="t"/>
              <a:pathLst>
                <a:path extrusionOk="0" h="2546" w="1157">
                  <a:moveTo>
                    <a:pt x="8" y="1"/>
                  </a:moveTo>
                  <a:cubicBezTo>
                    <a:pt x="8" y="1"/>
                    <a:pt x="8" y="1"/>
                    <a:pt x="8" y="1"/>
                  </a:cubicBezTo>
                  <a:cubicBezTo>
                    <a:pt x="0" y="5"/>
                    <a:pt x="64" y="147"/>
                    <a:pt x="169" y="377"/>
                  </a:cubicBezTo>
                  <a:cubicBezTo>
                    <a:pt x="280" y="621"/>
                    <a:pt x="421" y="931"/>
                    <a:pt x="577" y="1275"/>
                  </a:cubicBezTo>
                  <a:cubicBezTo>
                    <a:pt x="731" y="1619"/>
                    <a:pt x="869" y="1930"/>
                    <a:pt x="978" y="2176"/>
                  </a:cubicBezTo>
                  <a:cubicBezTo>
                    <a:pt x="1079" y="2403"/>
                    <a:pt x="1143" y="2545"/>
                    <a:pt x="1152" y="2545"/>
                  </a:cubicBezTo>
                  <a:cubicBezTo>
                    <a:pt x="1152" y="2545"/>
                    <a:pt x="1153" y="2545"/>
                    <a:pt x="1153" y="2545"/>
                  </a:cubicBezTo>
                  <a:cubicBezTo>
                    <a:pt x="1156" y="2544"/>
                    <a:pt x="1146" y="2506"/>
                    <a:pt x="1122" y="2439"/>
                  </a:cubicBezTo>
                  <a:cubicBezTo>
                    <a:pt x="1099" y="2373"/>
                    <a:pt x="1063" y="2277"/>
                    <a:pt x="1016" y="2159"/>
                  </a:cubicBezTo>
                  <a:cubicBezTo>
                    <a:pt x="924" y="1924"/>
                    <a:pt x="789" y="1602"/>
                    <a:pt x="631" y="1250"/>
                  </a:cubicBezTo>
                  <a:cubicBezTo>
                    <a:pt x="473" y="898"/>
                    <a:pt x="321" y="584"/>
                    <a:pt x="206" y="359"/>
                  </a:cubicBezTo>
                  <a:cubicBezTo>
                    <a:pt x="149" y="246"/>
                    <a:pt x="101" y="156"/>
                    <a:pt x="67" y="94"/>
                  </a:cubicBezTo>
                  <a:cubicBezTo>
                    <a:pt x="33" y="34"/>
                    <a:pt x="13" y="1"/>
                    <a:pt x="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7"/>
            <p:cNvSpPr/>
            <p:nvPr/>
          </p:nvSpPr>
          <p:spPr>
            <a:xfrm>
              <a:off x="4811950" y="2023950"/>
              <a:ext cx="16900" cy="77100"/>
            </a:xfrm>
            <a:custGeom>
              <a:rect b="b" l="l" r="r" t="t"/>
              <a:pathLst>
                <a:path extrusionOk="0" h="3084" w="676">
                  <a:moveTo>
                    <a:pt x="17" y="0"/>
                  </a:moveTo>
                  <a:cubicBezTo>
                    <a:pt x="17" y="0"/>
                    <a:pt x="16" y="0"/>
                    <a:pt x="16" y="0"/>
                  </a:cubicBezTo>
                  <a:cubicBezTo>
                    <a:pt x="1" y="4"/>
                    <a:pt x="132" y="696"/>
                    <a:pt x="309" y="1547"/>
                  </a:cubicBezTo>
                  <a:cubicBezTo>
                    <a:pt x="486" y="2397"/>
                    <a:pt x="643" y="3083"/>
                    <a:pt x="659" y="3083"/>
                  </a:cubicBezTo>
                  <a:cubicBezTo>
                    <a:pt x="659" y="3083"/>
                    <a:pt x="659" y="3083"/>
                    <a:pt x="659" y="3083"/>
                  </a:cubicBezTo>
                  <a:cubicBezTo>
                    <a:pt x="676" y="3080"/>
                    <a:pt x="545" y="2386"/>
                    <a:pt x="367" y="1535"/>
                  </a:cubicBezTo>
                  <a:cubicBezTo>
                    <a:pt x="190" y="686"/>
                    <a:pt x="34" y="0"/>
                    <a:pt x="1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7"/>
            <p:cNvSpPr/>
            <p:nvPr/>
          </p:nvSpPr>
          <p:spPr>
            <a:xfrm>
              <a:off x="4749350" y="2007600"/>
              <a:ext cx="53850" cy="11600"/>
            </a:xfrm>
            <a:custGeom>
              <a:rect b="b" l="l" r="r" t="t"/>
              <a:pathLst>
                <a:path extrusionOk="0" h="464" w="2154">
                  <a:moveTo>
                    <a:pt x="2141" y="0"/>
                  </a:moveTo>
                  <a:cubicBezTo>
                    <a:pt x="2072" y="0"/>
                    <a:pt x="1618" y="86"/>
                    <a:pt x="1071" y="203"/>
                  </a:cubicBezTo>
                  <a:cubicBezTo>
                    <a:pt x="478" y="330"/>
                    <a:pt x="1" y="445"/>
                    <a:pt x="3" y="462"/>
                  </a:cubicBezTo>
                  <a:cubicBezTo>
                    <a:pt x="3" y="463"/>
                    <a:pt x="7" y="464"/>
                    <a:pt x="12" y="464"/>
                  </a:cubicBezTo>
                  <a:cubicBezTo>
                    <a:pt x="81" y="464"/>
                    <a:pt x="536" y="378"/>
                    <a:pt x="1083" y="260"/>
                  </a:cubicBezTo>
                  <a:cubicBezTo>
                    <a:pt x="1676" y="134"/>
                    <a:pt x="2154" y="18"/>
                    <a:pt x="2150" y="2"/>
                  </a:cubicBezTo>
                  <a:cubicBezTo>
                    <a:pt x="2150" y="1"/>
                    <a:pt x="2147" y="0"/>
                    <a:pt x="214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7"/>
            <p:cNvSpPr/>
            <p:nvPr/>
          </p:nvSpPr>
          <p:spPr>
            <a:xfrm>
              <a:off x="4745575" y="1929725"/>
              <a:ext cx="48650" cy="5775"/>
            </a:xfrm>
            <a:custGeom>
              <a:rect b="b" l="l" r="r" t="t"/>
              <a:pathLst>
                <a:path extrusionOk="0" h="231" w="1946">
                  <a:moveTo>
                    <a:pt x="1923" y="1"/>
                  </a:moveTo>
                  <a:cubicBezTo>
                    <a:pt x="1884" y="1"/>
                    <a:pt x="1789" y="10"/>
                    <a:pt x="1658" y="24"/>
                  </a:cubicBezTo>
                  <a:cubicBezTo>
                    <a:pt x="1461" y="46"/>
                    <a:pt x="1228" y="72"/>
                    <a:pt x="971" y="102"/>
                  </a:cubicBezTo>
                  <a:cubicBezTo>
                    <a:pt x="715" y="131"/>
                    <a:pt x="482" y="158"/>
                    <a:pt x="285" y="180"/>
                  </a:cubicBezTo>
                  <a:cubicBezTo>
                    <a:pt x="109" y="201"/>
                    <a:pt x="1" y="216"/>
                    <a:pt x="1" y="225"/>
                  </a:cubicBezTo>
                  <a:cubicBezTo>
                    <a:pt x="2" y="229"/>
                    <a:pt x="23" y="230"/>
                    <a:pt x="62" y="230"/>
                  </a:cubicBezTo>
                  <a:cubicBezTo>
                    <a:pt x="112" y="230"/>
                    <a:pt x="189" y="227"/>
                    <a:pt x="289" y="222"/>
                  </a:cubicBezTo>
                  <a:cubicBezTo>
                    <a:pt x="466" y="211"/>
                    <a:pt x="710" y="191"/>
                    <a:pt x="978" y="160"/>
                  </a:cubicBezTo>
                  <a:cubicBezTo>
                    <a:pt x="1246" y="130"/>
                    <a:pt x="1489" y="95"/>
                    <a:pt x="1664" y="65"/>
                  </a:cubicBezTo>
                  <a:cubicBezTo>
                    <a:pt x="1838" y="36"/>
                    <a:pt x="1946" y="12"/>
                    <a:pt x="1944" y="4"/>
                  </a:cubicBezTo>
                  <a:cubicBezTo>
                    <a:pt x="1944" y="2"/>
                    <a:pt x="1937" y="1"/>
                    <a:pt x="192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7"/>
            <p:cNvSpPr/>
            <p:nvPr/>
          </p:nvSpPr>
          <p:spPr>
            <a:xfrm>
              <a:off x="4769575" y="1794600"/>
              <a:ext cx="69925" cy="113850"/>
            </a:xfrm>
            <a:custGeom>
              <a:rect b="b" l="l" r="r" t="t"/>
              <a:pathLst>
                <a:path extrusionOk="0" h="4554" w="2797">
                  <a:moveTo>
                    <a:pt x="1910" y="1"/>
                  </a:moveTo>
                  <a:lnTo>
                    <a:pt x="1" y="775"/>
                  </a:lnTo>
                  <a:lnTo>
                    <a:pt x="782" y="4554"/>
                  </a:lnTo>
                  <a:lnTo>
                    <a:pt x="2797" y="4460"/>
                  </a:lnTo>
                  <a:cubicBezTo>
                    <a:pt x="2797" y="4460"/>
                    <a:pt x="1942" y="66"/>
                    <a:pt x="1910"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7"/>
            <p:cNvSpPr/>
            <p:nvPr/>
          </p:nvSpPr>
          <p:spPr>
            <a:xfrm>
              <a:off x="4816600" y="1794900"/>
              <a:ext cx="28700" cy="111225"/>
            </a:xfrm>
            <a:custGeom>
              <a:rect b="b" l="l" r="r" t="t"/>
              <a:pathLst>
                <a:path extrusionOk="0" h="4449" w="1148">
                  <a:moveTo>
                    <a:pt x="1" y="0"/>
                  </a:moveTo>
                  <a:lnTo>
                    <a:pt x="916" y="4448"/>
                  </a:lnTo>
                  <a:lnTo>
                    <a:pt x="1147" y="4350"/>
                  </a:lnTo>
                  <a:lnTo>
                    <a:pt x="275" y="19"/>
                  </a:lnTo>
                  <a:lnTo>
                    <a:pt x="1"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7"/>
            <p:cNvSpPr/>
            <p:nvPr/>
          </p:nvSpPr>
          <p:spPr>
            <a:xfrm>
              <a:off x="4791675" y="1816325"/>
              <a:ext cx="5575" cy="5275"/>
            </a:xfrm>
            <a:custGeom>
              <a:rect b="b" l="l" r="r" t="t"/>
              <a:pathLst>
                <a:path extrusionOk="0" h="211" w="223">
                  <a:moveTo>
                    <a:pt x="112" y="1"/>
                  </a:moveTo>
                  <a:cubicBezTo>
                    <a:pt x="108" y="1"/>
                    <a:pt x="103" y="1"/>
                    <a:pt x="99" y="2"/>
                  </a:cubicBezTo>
                  <a:cubicBezTo>
                    <a:pt x="42" y="9"/>
                    <a:pt x="1" y="61"/>
                    <a:pt x="8" y="119"/>
                  </a:cubicBezTo>
                  <a:cubicBezTo>
                    <a:pt x="15" y="171"/>
                    <a:pt x="59" y="210"/>
                    <a:pt x="112" y="210"/>
                  </a:cubicBezTo>
                  <a:cubicBezTo>
                    <a:pt x="116" y="210"/>
                    <a:pt x="120" y="210"/>
                    <a:pt x="125" y="209"/>
                  </a:cubicBezTo>
                  <a:cubicBezTo>
                    <a:pt x="181" y="202"/>
                    <a:pt x="222" y="150"/>
                    <a:pt x="215" y="92"/>
                  </a:cubicBezTo>
                  <a:cubicBezTo>
                    <a:pt x="209" y="40"/>
                    <a:pt x="164" y="1"/>
                    <a:pt x="11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7"/>
            <p:cNvSpPr/>
            <p:nvPr/>
          </p:nvSpPr>
          <p:spPr>
            <a:xfrm>
              <a:off x="4748800" y="1842175"/>
              <a:ext cx="58650" cy="57925"/>
            </a:xfrm>
            <a:custGeom>
              <a:rect b="b" l="l" r="r" t="t"/>
              <a:pathLst>
                <a:path extrusionOk="0" h="2317" w="2346">
                  <a:moveTo>
                    <a:pt x="1373" y="1"/>
                  </a:moveTo>
                  <a:cubicBezTo>
                    <a:pt x="1261" y="1"/>
                    <a:pt x="1148" y="28"/>
                    <a:pt x="1042" y="85"/>
                  </a:cubicBezTo>
                  <a:cubicBezTo>
                    <a:pt x="927" y="147"/>
                    <a:pt x="807" y="213"/>
                    <a:pt x="698" y="273"/>
                  </a:cubicBezTo>
                  <a:cubicBezTo>
                    <a:pt x="451" y="407"/>
                    <a:pt x="272" y="637"/>
                    <a:pt x="207" y="909"/>
                  </a:cubicBezTo>
                  <a:cubicBezTo>
                    <a:pt x="97" y="1369"/>
                    <a:pt x="1" y="2317"/>
                    <a:pt x="6" y="2317"/>
                  </a:cubicBezTo>
                  <a:cubicBezTo>
                    <a:pt x="6" y="2317"/>
                    <a:pt x="7" y="2316"/>
                    <a:pt x="7" y="2315"/>
                  </a:cubicBezTo>
                  <a:lnTo>
                    <a:pt x="1514" y="2143"/>
                  </a:lnTo>
                  <a:lnTo>
                    <a:pt x="1484" y="1568"/>
                  </a:lnTo>
                  <a:lnTo>
                    <a:pt x="2345" y="1213"/>
                  </a:lnTo>
                  <a:lnTo>
                    <a:pt x="2010" y="416"/>
                  </a:lnTo>
                  <a:cubicBezTo>
                    <a:pt x="1894" y="154"/>
                    <a:pt x="1639" y="1"/>
                    <a:pt x="137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7"/>
            <p:cNvSpPr/>
            <p:nvPr/>
          </p:nvSpPr>
          <p:spPr>
            <a:xfrm>
              <a:off x="5029150" y="1768025"/>
              <a:ext cx="47725" cy="102425"/>
            </a:xfrm>
            <a:custGeom>
              <a:rect b="b" l="l" r="r" t="t"/>
              <a:pathLst>
                <a:path extrusionOk="0" h="4097" w="1909">
                  <a:moveTo>
                    <a:pt x="278" y="1"/>
                  </a:moveTo>
                  <a:lnTo>
                    <a:pt x="0" y="3872"/>
                  </a:lnTo>
                  <a:cubicBezTo>
                    <a:pt x="40" y="4005"/>
                    <a:pt x="178" y="4097"/>
                    <a:pt x="314" y="4097"/>
                  </a:cubicBezTo>
                  <a:cubicBezTo>
                    <a:pt x="347" y="4097"/>
                    <a:pt x="380" y="4091"/>
                    <a:pt x="412" y="4080"/>
                  </a:cubicBezTo>
                  <a:cubicBezTo>
                    <a:pt x="574" y="4021"/>
                    <a:pt x="663" y="3815"/>
                    <a:pt x="596" y="3656"/>
                  </a:cubicBezTo>
                  <a:lnTo>
                    <a:pt x="596" y="3656"/>
                  </a:lnTo>
                  <a:cubicBezTo>
                    <a:pt x="657" y="3792"/>
                    <a:pt x="803" y="3861"/>
                    <a:pt x="952" y="3861"/>
                  </a:cubicBezTo>
                  <a:cubicBezTo>
                    <a:pt x="1065" y="3861"/>
                    <a:pt x="1179" y="3822"/>
                    <a:pt x="1259" y="3743"/>
                  </a:cubicBezTo>
                  <a:cubicBezTo>
                    <a:pt x="1445" y="3559"/>
                    <a:pt x="1452" y="3245"/>
                    <a:pt x="1327" y="3015"/>
                  </a:cubicBezTo>
                  <a:lnTo>
                    <a:pt x="1327" y="3015"/>
                  </a:lnTo>
                  <a:cubicBezTo>
                    <a:pt x="1384" y="3051"/>
                    <a:pt x="1451" y="3069"/>
                    <a:pt x="1519" y="3069"/>
                  </a:cubicBezTo>
                  <a:cubicBezTo>
                    <a:pt x="1599" y="3069"/>
                    <a:pt x="1679" y="3044"/>
                    <a:pt x="1742" y="2994"/>
                  </a:cubicBezTo>
                  <a:cubicBezTo>
                    <a:pt x="1858" y="2902"/>
                    <a:pt x="1908" y="2734"/>
                    <a:pt x="1860" y="2594"/>
                  </a:cubicBezTo>
                  <a:cubicBezTo>
                    <a:pt x="1758" y="2294"/>
                    <a:pt x="1349" y="2261"/>
                    <a:pt x="1096" y="2071"/>
                  </a:cubicBezTo>
                  <a:cubicBezTo>
                    <a:pt x="788" y="1840"/>
                    <a:pt x="741" y="1406"/>
                    <a:pt x="710" y="1022"/>
                  </a:cubicBezTo>
                  <a:cubicBezTo>
                    <a:pt x="680" y="639"/>
                    <a:pt x="606" y="200"/>
                    <a:pt x="27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7"/>
            <p:cNvSpPr/>
            <p:nvPr/>
          </p:nvSpPr>
          <p:spPr>
            <a:xfrm>
              <a:off x="4897400" y="1756075"/>
              <a:ext cx="83150" cy="101750"/>
            </a:xfrm>
            <a:custGeom>
              <a:rect b="b" l="l" r="r" t="t"/>
              <a:pathLst>
                <a:path extrusionOk="0" h="4070" w="3326">
                  <a:moveTo>
                    <a:pt x="3325" y="0"/>
                  </a:moveTo>
                  <a:cubicBezTo>
                    <a:pt x="2872" y="395"/>
                    <a:pt x="2271" y="615"/>
                    <a:pt x="1670" y="615"/>
                  </a:cubicBezTo>
                  <a:cubicBezTo>
                    <a:pt x="1572" y="615"/>
                    <a:pt x="1474" y="609"/>
                    <a:pt x="1377" y="597"/>
                  </a:cubicBezTo>
                  <a:cubicBezTo>
                    <a:pt x="1167" y="571"/>
                    <a:pt x="959" y="519"/>
                    <a:pt x="747" y="516"/>
                  </a:cubicBezTo>
                  <a:cubicBezTo>
                    <a:pt x="743" y="516"/>
                    <a:pt x="740" y="516"/>
                    <a:pt x="737" y="516"/>
                  </a:cubicBezTo>
                  <a:cubicBezTo>
                    <a:pt x="528" y="516"/>
                    <a:pt x="307" y="573"/>
                    <a:pt x="166" y="727"/>
                  </a:cubicBezTo>
                  <a:cubicBezTo>
                    <a:pt x="24" y="884"/>
                    <a:pt x="0" y="1157"/>
                    <a:pt x="157" y="1299"/>
                  </a:cubicBezTo>
                  <a:cubicBezTo>
                    <a:pt x="228" y="1364"/>
                    <a:pt x="327" y="1397"/>
                    <a:pt x="384" y="1473"/>
                  </a:cubicBezTo>
                  <a:cubicBezTo>
                    <a:pt x="497" y="1623"/>
                    <a:pt x="393" y="1836"/>
                    <a:pt x="276" y="1982"/>
                  </a:cubicBezTo>
                  <a:cubicBezTo>
                    <a:pt x="159" y="2129"/>
                    <a:pt x="18" y="2299"/>
                    <a:pt x="67" y="2480"/>
                  </a:cubicBezTo>
                  <a:cubicBezTo>
                    <a:pt x="119" y="2667"/>
                    <a:pt x="338" y="2741"/>
                    <a:pt x="525" y="2795"/>
                  </a:cubicBezTo>
                  <a:cubicBezTo>
                    <a:pt x="711" y="2849"/>
                    <a:pt x="928" y="2952"/>
                    <a:pt x="942" y="3145"/>
                  </a:cubicBezTo>
                  <a:cubicBezTo>
                    <a:pt x="954" y="3305"/>
                    <a:pt x="816" y="3435"/>
                    <a:pt x="775" y="3589"/>
                  </a:cubicBezTo>
                  <a:cubicBezTo>
                    <a:pt x="721" y="3787"/>
                    <a:pt x="858" y="4015"/>
                    <a:pt x="1057" y="4061"/>
                  </a:cubicBezTo>
                  <a:cubicBezTo>
                    <a:pt x="1082" y="4067"/>
                    <a:pt x="1108" y="4070"/>
                    <a:pt x="1133" y="4070"/>
                  </a:cubicBezTo>
                  <a:cubicBezTo>
                    <a:pt x="1309" y="4070"/>
                    <a:pt x="1483" y="3938"/>
                    <a:pt x="1518" y="3763"/>
                  </a:cubicBezTo>
                  <a:lnTo>
                    <a:pt x="3325"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7"/>
            <p:cNvSpPr/>
            <p:nvPr/>
          </p:nvSpPr>
          <p:spPr>
            <a:xfrm>
              <a:off x="4931700" y="1751575"/>
              <a:ext cx="105525" cy="199175"/>
            </a:xfrm>
            <a:custGeom>
              <a:rect b="b" l="l" r="r" t="t"/>
              <a:pathLst>
                <a:path extrusionOk="0" h="7967" w="4221">
                  <a:moveTo>
                    <a:pt x="2204" y="0"/>
                  </a:moveTo>
                  <a:lnTo>
                    <a:pt x="2098" y="3"/>
                  </a:lnTo>
                  <a:cubicBezTo>
                    <a:pt x="1038" y="25"/>
                    <a:pt x="172" y="858"/>
                    <a:pt x="110" y="1918"/>
                  </a:cubicBezTo>
                  <a:cubicBezTo>
                    <a:pt x="51" y="2902"/>
                    <a:pt x="1" y="3992"/>
                    <a:pt x="18" y="4520"/>
                  </a:cubicBezTo>
                  <a:cubicBezTo>
                    <a:pt x="56" y="5613"/>
                    <a:pt x="1152" y="5759"/>
                    <a:pt x="1152" y="5759"/>
                  </a:cubicBezTo>
                  <a:lnTo>
                    <a:pt x="1159" y="6571"/>
                  </a:lnTo>
                  <a:cubicBezTo>
                    <a:pt x="1166" y="7308"/>
                    <a:pt x="1742" y="7916"/>
                    <a:pt x="2478" y="7964"/>
                  </a:cubicBezTo>
                  <a:cubicBezTo>
                    <a:pt x="2508" y="7966"/>
                    <a:pt x="2539" y="7967"/>
                    <a:pt x="2569" y="7967"/>
                  </a:cubicBezTo>
                  <a:cubicBezTo>
                    <a:pt x="3320" y="7967"/>
                    <a:pt x="3948" y="7373"/>
                    <a:pt x="3977" y="6612"/>
                  </a:cubicBezTo>
                  <a:lnTo>
                    <a:pt x="4147" y="2152"/>
                  </a:lnTo>
                  <a:cubicBezTo>
                    <a:pt x="4221" y="1015"/>
                    <a:pt x="3341" y="42"/>
                    <a:pt x="220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7"/>
            <p:cNvSpPr/>
            <p:nvPr/>
          </p:nvSpPr>
          <p:spPr>
            <a:xfrm>
              <a:off x="4960425" y="1884250"/>
              <a:ext cx="35425" cy="18100"/>
            </a:xfrm>
            <a:custGeom>
              <a:rect b="b" l="l" r="r" t="t"/>
              <a:pathLst>
                <a:path extrusionOk="0" h="724" w="1417">
                  <a:moveTo>
                    <a:pt x="1416" y="0"/>
                  </a:moveTo>
                  <a:lnTo>
                    <a:pt x="1416" y="0"/>
                  </a:lnTo>
                  <a:cubicBezTo>
                    <a:pt x="799" y="407"/>
                    <a:pt x="205" y="437"/>
                    <a:pt x="43" y="437"/>
                  </a:cubicBezTo>
                  <a:cubicBezTo>
                    <a:pt x="16" y="437"/>
                    <a:pt x="1" y="436"/>
                    <a:pt x="1" y="436"/>
                  </a:cubicBezTo>
                  <a:lnTo>
                    <a:pt x="1" y="436"/>
                  </a:lnTo>
                  <a:lnTo>
                    <a:pt x="4" y="719"/>
                  </a:lnTo>
                  <a:cubicBezTo>
                    <a:pt x="54" y="722"/>
                    <a:pt x="101" y="724"/>
                    <a:pt x="148" y="724"/>
                  </a:cubicBezTo>
                  <a:cubicBezTo>
                    <a:pt x="1125" y="724"/>
                    <a:pt x="1416" y="0"/>
                    <a:pt x="1416"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7"/>
            <p:cNvSpPr/>
            <p:nvPr/>
          </p:nvSpPr>
          <p:spPr>
            <a:xfrm>
              <a:off x="4944350" y="1813175"/>
              <a:ext cx="7850" cy="7475"/>
            </a:xfrm>
            <a:custGeom>
              <a:rect b="b" l="l" r="r" t="t"/>
              <a:pathLst>
                <a:path extrusionOk="0" h="299" w="314">
                  <a:moveTo>
                    <a:pt x="154" y="0"/>
                  </a:moveTo>
                  <a:cubicBezTo>
                    <a:pt x="70" y="0"/>
                    <a:pt x="2" y="64"/>
                    <a:pt x="1" y="144"/>
                  </a:cubicBezTo>
                  <a:cubicBezTo>
                    <a:pt x="0" y="227"/>
                    <a:pt x="69" y="296"/>
                    <a:pt x="155" y="299"/>
                  </a:cubicBezTo>
                  <a:cubicBezTo>
                    <a:pt x="157" y="299"/>
                    <a:pt x="158" y="299"/>
                    <a:pt x="160" y="299"/>
                  </a:cubicBezTo>
                  <a:cubicBezTo>
                    <a:pt x="244" y="299"/>
                    <a:pt x="312" y="235"/>
                    <a:pt x="313" y="155"/>
                  </a:cubicBezTo>
                  <a:cubicBezTo>
                    <a:pt x="314" y="73"/>
                    <a:pt x="245" y="3"/>
                    <a:pt x="159" y="0"/>
                  </a:cubicBezTo>
                  <a:cubicBezTo>
                    <a:pt x="157" y="0"/>
                    <a:pt x="156" y="0"/>
                    <a:pt x="15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7"/>
            <p:cNvSpPr/>
            <p:nvPr/>
          </p:nvSpPr>
          <p:spPr>
            <a:xfrm>
              <a:off x="4940350" y="1808500"/>
              <a:ext cx="15850" cy="4350"/>
            </a:xfrm>
            <a:custGeom>
              <a:rect b="b" l="l" r="r" t="t"/>
              <a:pathLst>
                <a:path extrusionOk="0" h="174" w="634">
                  <a:moveTo>
                    <a:pt x="320" y="0"/>
                  </a:moveTo>
                  <a:cubicBezTo>
                    <a:pt x="317" y="0"/>
                    <a:pt x="313" y="0"/>
                    <a:pt x="310" y="0"/>
                  </a:cubicBezTo>
                  <a:cubicBezTo>
                    <a:pt x="205" y="3"/>
                    <a:pt x="117" y="43"/>
                    <a:pt x="68" y="84"/>
                  </a:cubicBezTo>
                  <a:cubicBezTo>
                    <a:pt x="17" y="124"/>
                    <a:pt x="0" y="162"/>
                    <a:pt x="10" y="171"/>
                  </a:cubicBezTo>
                  <a:cubicBezTo>
                    <a:pt x="12" y="173"/>
                    <a:pt x="15" y="173"/>
                    <a:pt x="19" y="173"/>
                  </a:cubicBezTo>
                  <a:cubicBezTo>
                    <a:pt x="54" y="173"/>
                    <a:pt x="163" y="100"/>
                    <a:pt x="314" y="97"/>
                  </a:cubicBezTo>
                  <a:cubicBezTo>
                    <a:pt x="319" y="97"/>
                    <a:pt x="324" y="97"/>
                    <a:pt x="329" y="97"/>
                  </a:cubicBezTo>
                  <a:cubicBezTo>
                    <a:pt x="471" y="97"/>
                    <a:pt x="579" y="158"/>
                    <a:pt x="615" y="158"/>
                  </a:cubicBezTo>
                  <a:cubicBezTo>
                    <a:pt x="619" y="158"/>
                    <a:pt x="623" y="157"/>
                    <a:pt x="625" y="155"/>
                  </a:cubicBezTo>
                  <a:cubicBezTo>
                    <a:pt x="634" y="145"/>
                    <a:pt x="613" y="109"/>
                    <a:pt x="558" y="71"/>
                  </a:cubicBezTo>
                  <a:cubicBezTo>
                    <a:pt x="506" y="35"/>
                    <a:pt x="420" y="0"/>
                    <a:pt x="32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7"/>
            <p:cNvSpPr/>
            <p:nvPr/>
          </p:nvSpPr>
          <p:spPr>
            <a:xfrm>
              <a:off x="4986075" y="1813175"/>
              <a:ext cx="7875" cy="7475"/>
            </a:xfrm>
            <a:custGeom>
              <a:rect b="b" l="l" r="r" t="t"/>
              <a:pathLst>
                <a:path extrusionOk="0" h="299" w="315">
                  <a:moveTo>
                    <a:pt x="155" y="0"/>
                  </a:moveTo>
                  <a:cubicBezTo>
                    <a:pt x="71" y="0"/>
                    <a:pt x="3" y="64"/>
                    <a:pt x="2" y="144"/>
                  </a:cubicBezTo>
                  <a:cubicBezTo>
                    <a:pt x="1" y="227"/>
                    <a:pt x="70" y="296"/>
                    <a:pt x="155" y="299"/>
                  </a:cubicBezTo>
                  <a:cubicBezTo>
                    <a:pt x="157" y="299"/>
                    <a:pt x="159" y="299"/>
                    <a:pt x="160" y="299"/>
                  </a:cubicBezTo>
                  <a:cubicBezTo>
                    <a:pt x="244" y="299"/>
                    <a:pt x="312" y="235"/>
                    <a:pt x="313" y="155"/>
                  </a:cubicBezTo>
                  <a:cubicBezTo>
                    <a:pt x="314" y="73"/>
                    <a:pt x="246" y="3"/>
                    <a:pt x="160" y="0"/>
                  </a:cubicBezTo>
                  <a:cubicBezTo>
                    <a:pt x="158" y="0"/>
                    <a:pt x="156" y="0"/>
                    <a:pt x="1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7"/>
            <p:cNvSpPr/>
            <p:nvPr/>
          </p:nvSpPr>
          <p:spPr>
            <a:xfrm>
              <a:off x="4981625" y="1808375"/>
              <a:ext cx="15825" cy="4375"/>
            </a:xfrm>
            <a:custGeom>
              <a:rect b="b" l="l" r="r" t="t"/>
              <a:pathLst>
                <a:path extrusionOk="0" h="175" w="633">
                  <a:moveTo>
                    <a:pt x="320" y="1"/>
                  </a:moveTo>
                  <a:cubicBezTo>
                    <a:pt x="316" y="1"/>
                    <a:pt x="312" y="1"/>
                    <a:pt x="309" y="1"/>
                  </a:cubicBezTo>
                  <a:cubicBezTo>
                    <a:pt x="205" y="4"/>
                    <a:pt x="118" y="44"/>
                    <a:pt x="68" y="85"/>
                  </a:cubicBezTo>
                  <a:cubicBezTo>
                    <a:pt x="17" y="125"/>
                    <a:pt x="1" y="162"/>
                    <a:pt x="10" y="171"/>
                  </a:cubicBezTo>
                  <a:cubicBezTo>
                    <a:pt x="12" y="173"/>
                    <a:pt x="15" y="174"/>
                    <a:pt x="19" y="174"/>
                  </a:cubicBezTo>
                  <a:cubicBezTo>
                    <a:pt x="53" y="174"/>
                    <a:pt x="163" y="101"/>
                    <a:pt x="314" y="98"/>
                  </a:cubicBezTo>
                  <a:cubicBezTo>
                    <a:pt x="319" y="98"/>
                    <a:pt x="324" y="98"/>
                    <a:pt x="329" y="98"/>
                  </a:cubicBezTo>
                  <a:cubicBezTo>
                    <a:pt x="471" y="98"/>
                    <a:pt x="579" y="159"/>
                    <a:pt x="614" y="159"/>
                  </a:cubicBezTo>
                  <a:cubicBezTo>
                    <a:pt x="619" y="159"/>
                    <a:pt x="622" y="158"/>
                    <a:pt x="624" y="155"/>
                  </a:cubicBezTo>
                  <a:cubicBezTo>
                    <a:pt x="633" y="146"/>
                    <a:pt x="613" y="109"/>
                    <a:pt x="559" y="72"/>
                  </a:cubicBezTo>
                  <a:cubicBezTo>
                    <a:pt x="506" y="35"/>
                    <a:pt x="420" y="1"/>
                    <a:pt x="32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7"/>
            <p:cNvSpPr/>
            <p:nvPr/>
          </p:nvSpPr>
          <p:spPr>
            <a:xfrm>
              <a:off x="4956200" y="1809075"/>
              <a:ext cx="12775" cy="35275"/>
            </a:xfrm>
            <a:custGeom>
              <a:rect b="b" l="l" r="r" t="t"/>
              <a:pathLst>
                <a:path extrusionOk="0" h="1411" w="511">
                  <a:moveTo>
                    <a:pt x="491" y="1"/>
                  </a:moveTo>
                  <a:cubicBezTo>
                    <a:pt x="469" y="1"/>
                    <a:pt x="321" y="373"/>
                    <a:pt x="157" y="837"/>
                  </a:cubicBezTo>
                  <a:cubicBezTo>
                    <a:pt x="116" y="953"/>
                    <a:pt x="78" y="1063"/>
                    <a:pt x="42" y="1168"/>
                  </a:cubicBezTo>
                  <a:cubicBezTo>
                    <a:pt x="27" y="1218"/>
                    <a:pt x="0" y="1274"/>
                    <a:pt x="23" y="1338"/>
                  </a:cubicBezTo>
                  <a:cubicBezTo>
                    <a:pt x="35" y="1369"/>
                    <a:pt x="68" y="1392"/>
                    <a:pt x="96" y="1399"/>
                  </a:cubicBezTo>
                  <a:cubicBezTo>
                    <a:pt x="123" y="1407"/>
                    <a:pt x="147" y="1407"/>
                    <a:pt x="168" y="1408"/>
                  </a:cubicBezTo>
                  <a:cubicBezTo>
                    <a:pt x="230" y="1409"/>
                    <a:pt x="284" y="1410"/>
                    <a:pt x="327" y="1410"/>
                  </a:cubicBezTo>
                  <a:cubicBezTo>
                    <a:pt x="402" y="1410"/>
                    <a:pt x="444" y="1407"/>
                    <a:pt x="445" y="1401"/>
                  </a:cubicBezTo>
                  <a:cubicBezTo>
                    <a:pt x="445" y="1392"/>
                    <a:pt x="341" y="1376"/>
                    <a:pt x="171" y="1359"/>
                  </a:cubicBezTo>
                  <a:cubicBezTo>
                    <a:pt x="128" y="1355"/>
                    <a:pt x="87" y="1347"/>
                    <a:pt x="79" y="1318"/>
                  </a:cubicBezTo>
                  <a:cubicBezTo>
                    <a:pt x="68" y="1287"/>
                    <a:pt x="85" y="1241"/>
                    <a:pt x="105" y="1190"/>
                  </a:cubicBezTo>
                  <a:cubicBezTo>
                    <a:pt x="144" y="1085"/>
                    <a:pt x="183" y="976"/>
                    <a:pt x="225" y="861"/>
                  </a:cubicBezTo>
                  <a:cubicBezTo>
                    <a:pt x="391" y="393"/>
                    <a:pt x="510" y="8"/>
                    <a:pt x="491" y="1"/>
                  </a:cubicBezTo>
                  <a:cubicBezTo>
                    <a:pt x="491" y="1"/>
                    <a:pt x="491" y="1"/>
                    <a:pt x="49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7"/>
            <p:cNvSpPr/>
            <p:nvPr/>
          </p:nvSpPr>
          <p:spPr>
            <a:xfrm>
              <a:off x="4966525" y="1846725"/>
              <a:ext cx="14050" cy="12300"/>
            </a:xfrm>
            <a:custGeom>
              <a:rect b="b" l="l" r="r" t="t"/>
              <a:pathLst>
                <a:path extrusionOk="0" h="492" w="562">
                  <a:moveTo>
                    <a:pt x="529" y="1"/>
                  </a:moveTo>
                  <a:cubicBezTo>
                    <a:pt x="529" y="1"/>
                    <a:pt x="529" y="1"/>
                    <a:pt x="529" y="1"/>
                  </a:cubicBezTo>
                  <a:cubicBezTo>
                    <a:pt x="529" y="1"/>
                    <a:pt x="528" y="1"/>
                    <a:pt x="528" y="1"/>
                  </a:cubicBezTo>
                  <a:cubicBezTo>
                    <a:pt x="501" y="1"/>
                    <a:pt x="504" y="182"/>
                    <a:pt x="351" y="314"/>
                  </a:cubicBezTo>
                  <a:cubicBezTo>
                    <a:pt x="199" y="448"/>
                    <a:pt x="4" y="431"/>
                    <a:pt x="3" y="457"/>
                  </a:cubicBezTo>
                  <a:cubicBezTo>
                    <a:pt x="0" y="469"/>
                    <a:pt x="47" y="492"/>
                    <a:pt x="129" y="492"/>
                  </a:cubicBezTo>
                  <a:cubicBezTo>
                    <a:pt x="131" y="492"/>
                    <a:pt x="133" y="492"/>
                    <a:pt x="136" y="492"/>
                  </a:cubicBezTo>
                  <a:cubicBezTo>
                    <a:pt x="216" y="492"/>
                    <a:pt x="329" y="462"/>
                    <a:pt x="420" y="383"/>
                  </a:cubicBezTo>
                  <a:cubicBezTo>
                    <a:pt x="514" y="302"/>
                    <a:pt x="552" y="196"/>
                    <a:pt x="557" y="121"/>
                  </a:cubicBezTo>
                  <a:cubicBezTo>
                    <a:pt x="562" y="45"/>
                    <a:pt x="542" y="1"/>
                    <a:pt x="52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7"/>
            <p:cNvSpPr/>
            <p:nvPr/>
          </p:nvSpPr>
          <p:spPr>
            <a:xfrm>
              <a:off x="4980225" y="1792900"/>
              <a:ext cx="19625" cy="5425"/>
            </a:xfrm>
            <a:custGeom>
              <a:rect b="b" l="l" r="r" t="t"/>
              <a:pathLst>
                <a:path extrusionOk="0" h="217" w="785">
                  <a:moveTo>
                    <a:pt x="347" y="0"/>
                  </a:moveTo>
                  <a:cubicBezTo>
                    <a:pt x="252" y="0"/>
                    <a:pt x="167" y="19"/>
                    <a:pt x="108" y="45"/>
                  </a:cubicBezTo>
                  <a:cubicBezTo>
                    <a:pt x="36" y="75"/>
                    <a:pt x="1" y="112"/>
                    <a:pt x="9" y="134"/>
                  </a:cubicBezTo>
                  <a:cubicBezTo>
                    <a:pt x="26" y="179"/>
                    <a:pt x="193" y="154"/>
                    <a:pt x="390" y="173"/>
                  </a:cubicBezTo>
                  <a:cubicBezTo>
                    <a:pt x="535" y="184"/>
                    <a:pt x="659" y="216"/>
                    <a:pt x="726" y="216"/>
                  </a:cubicBezTo>
                  <a:cubicBezTo>
                    <a:pt x="750" y="216"/>
                    <a:pt x="767" y="212"/>
                    <a:pt x="773" y="201"/>
                  </a:cubicBezTo>
                  <a:cubicBezTo>
                    <a:pt x="785" y="182"/>
                    <a:pt x="756" y="139"/>
                    <a:pt x="691" y="96"/>
                  </a:cubicBezTo>
                  <a:cubicBezTo>
                    <a:pt x="627" y="53"/>
                    <a:pt x="524" y="14"/>
                    <a:pt x="406" y="3"/>
                  </a:cubicBezTo>
                  <a:cubicBezTo>
                    <a:pt x="386" y="1"/>
                    <a:pt x="367" y="0"/>
                    <a:pt x="34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7"/>
            <p:cNvSpPr/>
            <p:nvPr/>
          </p:nvSpPr>
          <p:spPr>
            <a:xfrm>
              <a:off x="4941525" y="1796075"/>
              <a:ext cx="14850" cy="4900"/>
            </a:xfrm>
            <a:custGeom>
              <a:rect b="b" l="l" r="r" t="t"/>
              <a:pathLst>
                <a:path extrusionOk="0" h="196" w="594">
                  <a:moveTo>
                    <a:pt x="310" y="0"/>
                  </a:moveTo>
                  <a:cubicBezTo>
                    <a:pt x="303" y="0"/>
                    <a:pt x="296" y="0"/>
                    <a:pt x="290" y="0"/>
                  </a:cubicBezTo>
                  <a:cubicBezTo>
                    <a:pt x="194" y="6"/>
                    <a:pt x="112" y="42"/>
                    <a:pt x="64" y="83"/>
                  </a:cubicBezTo>
                  <a:cubicBezTo>
                    <a:pt x="16" y="123"/>
                    <a:pt x="1" y="162"/>
                    <a:pt x="15" y="180"/>
                  </a:cubicBezTo>
                  <a:cubicBezTo>
                    <a:pt x="24" y="192"/>
                    <a:pt x="41" y="196"/>
                    <a:pt x="64" y="196"/>
                  </a:cubicBezTo>
                  <a:cubicBezTo>
                    <a:pt x="116" y="196"/>
                    <a:pt x="202" y="174"/>
                    <a:pt x="298" y="171"/>
                  </a:cubicBezTo>
                  <a:cubicBezTo>
                    <a:pt x="320" y="169"/>
                    <a:pt x="341" y="169"/>
                    <a:pt x="362" y="169"/>
                  </a:cubicBezTo>
                  <a:cubicBezTo>
                    <a:pt x="415" y="169"/>
                    <a:pt x="463" y="172"/>
                    <a:pt x="501" y="172"/>
                  </a:cubicBezTo>
                  <a:cubicBezTo>
                    <a:pt x="542" y="172"/>
                    <a:pt x="571" y="168"/>
                    <a:pt x="582" y="151"/>
                  </a:cubicBezTo>
                  <a:cubicBezTo>
                    <a:pt x="593" y="131"/>
                    <a:pt x="574" y="93"/>
                    <a:pt x="522" y="58"/>
                  </a:cubicBezTo>
                  <a:cubicBezTo>
                    <a:pt x="474" y="26"/>
                    <a:pt x="397" y="0"/>
                    <a:pt x="3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7"/>
            <p:cNvSpPr/>
            <p:nvPr/>
          </p:nvSpPr>
          <p:spPr>
            <a:xfrm>
              <a:off x="5005075" y="1759075"/>
              <a:ext cx="36375" cy="78050"/>
            </a:xfrm>
            <a:custGeom>
              <a:rect b="b" l="l" r="r" t="t"/>
              <a:pathLst>
                <a:path extrusionOk="0" h="3122" w="1455">
                  <a:moveTo>
                    <a:pt x="735" y="1"/>
                  </a:moveTo>
                  <a:cubicBezTo>
                    <a:pt x="688" y="1"/>
                    <a:pt x="642" y="10"/>
                    <a:pt x="597" y="33"/>
                  </a:cubicBezTo>
                  <a:cubicBezTo>
                    <a:pt x="415" y="124"/>
                    <a:pt x="185" y="471"/>
                    <a:pt x="47" y="620"/>
                  </a:cubicBezTo>
                  <a:lnTo>
                    <a:pt x="0" y="679"/>
                  </a:lnTo>
                  <a:cubicBezTo>
                    <a:pt x="2" y="681"/>
                    <a:pt x="5" y="682"/>
                    <a:pt x="6" y="683"/>
                  </a:cubicBezTo>
                  <a:cubicBezTo>
                    <a:pt x="184" y="817"/>
                    <a:pt x="302" y="1013"/>
                    <a:pt x="338" y="1233"/>
                  </a:cubicBezTo>
                  <a:cubicBezTo>
                    <a:pt x="339" y="1240"/>
                    <a:pt x="340" y="1247"/>
                    <a:pt x="342" y="1254"/>
                  </a:cubicBezTo>
                  <a:cubicBezTo>
                    <a:pt x="391" y="1565"/>
                    <a:pt x="390" y="1882"/>
                    <a:pt x="443" y="2192"/>
                  </a:cubicBezTo>
                  <a:cubicBezTo>
                    <a:pt x="495" y="2502"/>
                    <a:pt x="610" y="2816"/>
                    <a:pt x="845" y="3026"/>
                  </a:cubicBezTo>
                  <a:cubicBezTo>
                    <a:pt x="904" y="3079"/>
                    <a:pt x="991" y="3121"/>
                    <a:pt x="1066" y="3121"/>
                  </a:cubicBezTo>
                  <a:cubicBezTo>
                    <a:pt x="1113" y="3121"/>
                    <a:pt x="1156" y="3105"/>
                    <a:pt x="1185" y="3064"/>
                  </a:cubicBezTo>
                  <a:cubicBezTo>
                    <a:pt x="1215" y="3023"/>
                    <a:pt x="1218" y="2971"/>
                    <a:pt x="1221" y="2920"/>
                  </a:cubicBezTo>
                  <a:cubicBezTo>
                    <a:pt x="1263" y="2167"/>
                    <a:pt x="1454" y="1495"/>
                    <a:pt x="1436" y="709"/>
                  </a:cubicBezTo>
                  <a:cubicBezTo>
                    <a:pt x="1431" y="495"/>
                    <a:pt x="1326" y="296"/>
                    <a:pt x="1148" y="174"/>
                  </a:cubicBezTo>
                  <a:cubicBezTo>
                    <a:pt x="1023" y="88"/>
                    <a:pt x="877" y="1"/>
                    <a:pt x="7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7"/>
            <p:cNvSpPr/>
            <p:nvPr/>
          </p:nvSpPr>
          <p:spPr>
            <a:xfrm>
              <a:off x="5025925" y="1816900"/>
              <a:ext cx="19100" cy="28575"/>
            </a:xfrm>
            <a:custGeom>
              <a:rect b="b" l="l" r="r" t="t"/>
              <a:pathLst>
                <a:path extrusionOk="0" h="1143" w="764">
                  <a:moveTo>
                    <a:pt x="278" y="1"/>
                  </a:moveTo>
                  <a:cubicBezTo>
                    <a:pt x="142" y="1"/>
                    <a:pt x="28" y="37"/>
                    <a:pt x="21" y="41"/>
                  </a:cubicBezTo>
                  <a:cubicBezTo>
                    <a:pt x="21" y="41"/>
                    <a:pt x="0" y="1092"/>
                    <a:pt x="1" y="1114"/>
                  </a:cubicBezTo>
                  <a:cubicBezTo>
                    <a:pt x="2" y="1121"/>
                    <a:pt x="83" y="1143"/>
                    <a:pt x="193" y="1143"/>
                  </a:cubicBezTo>
                  <a:cubicBezTo>
                    <a:pt x="416" y="1143"/>
                    <a:pt x="754" y="1051"/>
                    <a:pt x="759" y="550"/>
                  </a:cubicBezTo>
                  <a:cubicBezTo>
                    <a:pt x="764" y="92"/>
                    <a:pt x="493" y="1"/>
                    <a:pt x="278"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7"/>
            <p:cNvSpPr/>
            <p:nvPr/>
          </p:nvSpPr>
          <p:spPr>
            <a:xfrm>
              <a:off x="5031650" y="1822975"/>
              <a:ext cx="8600" cy="16325"/>
            </a:xfrm>
            <a:custGeom>
              <a:rect b="b" l="l" r="r" t="t"/>
              <a:pathLst>
                <a:path extrusionOk="0" h="653" w="344">
                  <a:moveTo>
                    <a:pt x="148" y="0"/>
                  </a:moveTo>
                  <a:cubicBezTo>
                    <a:pt x="126" y="0"/>
                    <a:pt x="105" y="7"/>
                    <a:pt x="90" y="19"/>
                  </a:cubicBezTo>
                  <a:cubicBezTo>
                    <a:pt x="72" y="33"/>
                    <a:pt x="64" y="51"/>
                    <a:pt x="60" y="66"/>
                  </a:cubicBezTo>
                  <a:cubicBezTo>
                    <a:pt x="54" y="95"/>
                    <a:pt x="66" y="109"/>
                    <a:pt x="69" y="109"/>
                  </a:cubicBezTo>
                  <a:cubicBezTo>
                    <a:pt x="69" y="109"/>
                    <a:pt x="70" y="109"/>
                    <a:pt x="70" y="109"/>
                  </a:cubicBezTo>
                  <a:cubicBezTo>
                    <a:pt x="73" y="108"/>
                    <a:pt x="69" y="93"/>
                    <a:pt x="79" y="72"/>
                  </a:cubicBezTo>
                  <a:cubicBezTo>
                    <a:pt x="87" y="54"/>
                    <a:pt x="108" y="35"/>
                    <a:pt x="138" y="35"/>
                  </a:cubicBezTo>
                  <a:cubicBezTo>
                    <a:pt x="144" y="35"/>
                    <a:pt x="150" y="35"/>
                    <a:pt x="156" y="37"/>
                  </a:cubicBezTo>
                  <a:cubicBezTo>
                    <a:pt x="196" y="45"/>
                    <a:pt x="231" y="83"/>
                    <a:pt x="253" y="138"/>
                  </a:cubicBezTo>
                  <a:cubicBezTo>
                    <a:pt x="277" y="192"/>
                    <a:pt x="291" y="257"/>
                    <a:pt x="288" y="325"/>
                  </a:cubicBezTo>
                  <a:cubicBezTo>
                    <a:pt x="283" y="459"/>
                    <a:pt x="215" y="584"/>
                    <a:pt x="136" y="612"/>
                  </a:cubicBezTo>
                  <a:cubicBezTo>
                    <a:pt x="120" y="618"/>
                    <a:pt x="105" y="620"/>
                    <a:pt x="90" y="620"/>
                  </a:cubicBezTo>
                  <a:cubicBezTo>
                    <a:pt x="70" y="620"/>
                    <a:pt x="51" y="615"/>
                    <a:pt x="38" y="610"/>
                  </a:cubicBezTo>
                  <a:cubicBezTo>
                    <a:pt x="18" y="600"/>
                    <a:pt x="8" y="589"/>
                    <a:pt x="4" y="589"/>
                  </a:cubicBezTo>
                  <a:cubicBezTo>
                    <a:pt x="4" y="589"/>
                    <a:pt x="4" y="589"/>
                    <a:pt x="3" y="590"/>
                  </a:cubicBezTo>
                  <a:cubicBezTo>
                    <a:pt x="1" y="591"/>
                    <a:pt x="5" y="608"/>
                    <a:pt x="28" y="626"/>
                  </a:cubicBezTo>
                  <a:cubicBezTo>
                    <a:pt x="45" y="640"/>
                    <a:pt x="73" y="652"/>
                    <a:pt x="108" y="652"/>
                  </a:cubicBezTo>
                  <a:cubicBezTo>
                    <a:pt x="120" y="652"/>
                    <a:pt x="133" y="651"/>
                    <a:pt x="147" y="647"/>
                  </a:cubicBezTo>
                  <a:cubicBezTo>
                    <a:pt x="255" y="618"/>
                    <a:pt x="333" y="477"/>
                    <a:pt x="340" y="327"/>
                  </a:cubicBezTo>
                  <a:cubicBezTo>
                    <a:pt x="343" y="250"/>
                    <a:pt x="326" y="177"/>
                    <a:pt x="297" y="118"/>
                  </a:cubicBezTo>
                  <a:cubicBezTo>
                    <a:pt x="271" y="59"/>
                    <a:pt x="220" y="5"/>
                    <a:pt x="162" y="1"/>
                  </a:cubicBezTo>
                  <a:cubicBezTo>
                    <a:pt x="158" y="0"/>
                    <a:pt x="153" y="0"/>
                    <a:pt x="148"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7"/>
            <p:cNvSpPr/>
            <p:nvPr/>
          </p:nvSpPr>
          <p:spPr>
            <a:xfrm>
              <a:off x="4912475" y="1741225"/>
              <a:ext cx="112650" cy="52500"/>
            </a:xfrm>
            <a:custGeom>
              <a:rect b="b" l="l" r="r" t="t"/>
              <a:pathLst>
                <a:path extrusionOk="0" h="2100" w="4506">
                  <a:moveTo>
                    <a:pt x="3379" y="1"/>
                  </a:moveTo>
                  <a:cubicBezTo>
                    <a:pt x="3056" y="1"/>
                    <a:pt x="2693" y="141"/>
                    <a:pt x="2404" y="244"/>
                  </a:cubicBezTo>
                  <a:cubicBezTo>
                    <a:pt x="2179" y="324"/>
                    <a:pt x="1955" y="434"/>
                    <a:pt x="1716" y="434"/>
                  </a:cubicBezTo>
                  <a:cubicBezTo>
                    <a:pt x="1711" y="434"/>
                    <a:pt x="1707" y="433"/>
                    <a:pt x="1702" y="433"/>
                  </a:cubicBezTo>
                  <a:cubicBezTo>
                    <a:pt x="1539" y="430"/>
                    <a:pt x="1382" y="374"/>
                    <a:pt x="1226" y="323"/>
                  </a:cubicBezTo>
                  <a:cubicBezTo>
                    <a:pt x="1090" y="278"/>
                    <a:pt x="948" y="236"/>
                    <a:pt x="805" y="236"/>
                  </a:cubicBezTo>
                  <a:cubicBezTo>
                    <a:pt x="786" y="236"/>
                    <a:pt x="766" y="237"/>
                    <a:pt x="746" y="239"/>
                  </a:cubicBezTo>
                  <a:cubicBezTo>
                    <a:pt x="584" y="254"/>
                    <a:pt x="418" y="344"/>
                    <a:pt x="358" y="497"/>
                  </a:cubicBezTo>
                  <a:cubicBezTo>
                    <a:pt x="311" y="621"/>
                    <a:pt x="363" y="779"/>
                    <a:pt x="471" y="845"/>
                  </a:cubicBezTo>
                  <a:lnTo>
                    <a:pt x="471" y="845"/>
                  </a:lnTo>
                  <a:cubicBezTo>
                    <a:pt x="450" y="841"/>
                    <a:pt x="428" y="839"/>
                    <a:pt x="406" y="839"/>
                  </a:cubicBezTo>
                  <a:cubicBezTo>
                    <a:pt x="228" y="839"/>
                    <a:pt x="45" y="973"/>
                    <a:pt x="22" y="1155"/>
                  </a:cubicBezTo>
                  <a:cubicBezTo>
                    <a:pt x="0" y="1338"/>
                    <a:pt x="149" y="1515"/>
                    <a:pt x="325" y="1555"/>
                  </a:cubicBezTo>
                  <a:lnTo>
                    <a:pt x="325" y="1555"/>
                  </a:lnTo>
                  <a:cubicBezTo>
                    <a:pt x="261" y="1593"/>
                    <a:pt x="212" y="1670"/>
                    <a:pt x="221" y="1747"/>
                  </a:cubicBezTo>
                  <a:cubicBezTo>
                    <a:pt x="237" y="1878"/>
                    <a:pt x="359" y="1973"/>
                    <a:pt x="482" y="2023"/>
                  </a:cubicBezTo>
                  <a:cubicBezTo>
                    <a:pt x="613" y="2077"/>
                    <a:pt x="751" y="2100"/>
                    <a:pt x="891" y="2100"/>
                  </a:cubicBezTo>
                  <a:cubicBezTo>
                    <a:pt x="1089" y="2100"/>
                    <a:pt x="1291" y="2054"/>
                    <a:pt x="1479" y="1987"/>
                  </a:cubicBezTo>
                  <a:cubicBezTo>
                    <a:pt x="1799" y="1871"/>
                    <a:pt x="2094" y="1696"/>
                    <a:pt x="2411" y="1572"/>
                  </a:cubicBezTo>
                  <a:cubicBezTo>
                    <a:pt x="2670" y="1472"/>
                    <a:pt x="3070" y="1306"/>
                    <a:pt x="3384" y="1306"/>
                  </a:cubicBezTo>
                  <a:cubicBezTo>
                    <a:pt x="3456" y="1306"/>
                    <a:pt x="3522" y="1315"/>
                    <a:pt x="3582" y="1334"/>
                  </a:cubicBezTo>
                  <a:cubicBezTo>
                    <a:pt x="3796" y="1404"/>
                    <a:pt x="3955" y="1638"/>
                    <a:pt x="4081" y="1638"/>
                  </a:cubicBezTo>
                  <a:cubicBezTo>
                    <a:pt x="4095" y="1638"/>
                    <a:pt x="4109" y="1635"/>
                    <a:pt x="4123" y="1628"/>
                  </a:cubicBezTo>
                  <a:cubicBezTo>
                    <a:pt x="4251" y="1564"/>
                    <a:pt x="4329" y="1427"/>
                    <a:pt x="4352" y="1286"/>
                  </a:cubicBezTo>
                  <a:cubicBezTo>
                    <a:pt x="4375" y="1146"/>
                    <a:pt x="4351" y="1003"/>
                    <a:pt x="4328" y="862"/>
                  </a:cubicBezTo>
                  <a:cubicBezTo>
                    <a:pt x="4506" y="559"/>
                    <a:pt x="3992" y="141"/>
                    <a:pt x="3621" y="33"/>
                  </a:cubicBezTo>
                  <a:cubicBezTo>
                    <a:pt x="3545" y="10"/>
                    <a:pt x="3463" y="1"/>
                    <a:pt x="337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7"/>
            <p:cNvSpPr/>
            <p:nvPr/>
          </p:nvSpPr>
          <p:spPr>
            <a:xfrm>
              <a:off x="4926525" y="1756000"/>
              <a:ext cx="88500" cy="24775"/>
            </a:xfrm>
            <a:custGeom>
              <a:rect b="b" l="l" r="r" t="t"/>
              <a:pathLst>
                <a:path extrusionOk="0" h="991" w="3540">
                  <a:moveTo>
                    <a:pt x="2768" y="1"/>
                  </a:moveTo>
                  <a:cubicBezTo>
                    <a:pt x="2760" y="1"/>
                    <a:pt x="2752" y="1"/>
                    <a:pt x="2743" y="1"/>
                  </a:cubicBezTo>
                  <a:cubicBezTo>
                    <a:pt x="2611" y="7"/>
                    <a:pt x="2476" y="39"/>
                    <a:pt x="2341" y="92"/>
                  </a:cubicBezTo>
                  <a:cubicBezTo>
                    <a:pt x="2069" y="199"/>
                    <a:pt x="1813" y="391"/>
                    <a:pt x="1544" y="573"/>
                  </a:cubicBezTo>
                  <a:cubicBezTo>
                    <a:pt x="1275" y="755"/>
                    <a:pt x="994" y="901"/>
                    <a:pt x="716" y="922"/>
                  </a:cubicBezTo>
                  <a:cubicBezTo>
                    <a:pt x="689" y="925"/>
                    <a:pt x="662" y="927"/>
                    <a:pt x="635" y="927"/>
                  </a:cubicBezTo>
                  <a:cubicBezTo>
                    <a:pt x="393" y="927"/>
                    <a:pt x="173" y="813"/>
                    <a:pt x="95" y="645"/>
                  </a:cubicBezTo>
                  <a:cubicBezTo>
                    <a:pt x="50" y="555"/>
                    <a:pt x="59" y="455"/>
                    <a:pt x="88" y="380"/>
                  </a:cubicBezTo>
                  <a:cubicBezTo>
                    <a:pt x="117" y="303"/>
                    <a:pt x="163" y="248"/>
                    <a:pt x="211" y="215"/>
                  </a:cubicBezTo>
                  <a:cubicBezTo>
                    <a:pt x="280" y="168"/>
                    <a:pt x="337" y="166"/>
                    <a:pt x="364" y="166"/>
                  </a:cubicBezTo>
                  <a:cubicBezTo>
                    <a:pt x="366" y="166"/>
                    <a:pt x="368" y="166"/>
                    <a:pt x="370" y="166"/>
                  </a:cubicBezTo>
                  <a:cubicBezTo>
                    <a:pt x="378" y="166"/>
                    <a:pt x="382" y="166"/>
                    <a:pt x="381" y="164"/>
                  </a:cubicBezTo>
                  <a:cubicBezTo>
                    <a:pt x="383" y="164"/>
                    <a:pt x="363" y="153"/>
                    <a:pt x="327" y="153"/>
                  </a:cubicBezTo>
                  <a:cubicBezTo>
                    <a:pt x="294" y="153"/>
                    <a:pt x="249" y="162"/>
                    <a:pt x="196" y="193"/>
                  </a:cubicBezTo>
                  <a:cubicBezTo>
                    <a:pt x="141" y="224"/>
                    <a:pt x="87" y="283"/>
                    <a:pt x="51" y="365"/>
                  </a:cubicBezTo>
                  <a:cubicBezTo>
                    <a:pt x="17" y="447"/>
                    <a:pt x="1" y="558"/>
                    <a:pt x="51" y="666"/>
                  </a:cubicBezTo>
                  <a:cubicBezTo>
                    <a:pt x="136" y="863"/>
                    <a:pt x="383" y="990"/>
                    <a:pt x="647" y="990"/>
                  </a:cubicBezTo>
                  <a:cubicBezTo>
                    <a:pt x="671" y="990"/>
                    <a:pt x="696" y="989"/>
                    <a:pt x="720" y="987"/>
                  </a:cubicBezTo>
                  <a:cubicBezTo>
                    <a:pt x="1017" y="967"/>
                    <a:pt x="1310" y="815"/>
                    <a:pt x="1582" y="632"/>
                  </a:cubicBezTo>
                  <a:cubicBezTo>
                    <a:pt x="1855" y="446"/>
                    <a:pt x="2105" y="257"/>
                    <a:pt x="2364" y="152"/>
                  </a:cubicBezTo>
                  <a:cubicBezTo>
                    <a:pt x="2494" y="99"/>
                    <a:pt x="2624" y="66"/>
                    <a:pt x="2745" y="59"/>
                  </a:cubicBezTo>
                  <a:cubicBezTo>
                    <a:pt x="2758" y="58"/>
                    <a:pt x="2771" y="58"/>
                    <a:pt x="2784" y="58"/>
                  </a:cubicBezTo>
                  <a:cubicBezTo>
                    <a:pt x="2892" y="58"/>
                    <a:pt x="2993" y="77"/>
                    <a:pt x="3081" y="107"/>
                  </a:cubicBezTo>
                  <a:cubicBezTo>
                    <a:pt x="3281" y="175"/>
                    <a:pt x="3409" y="303"/>
                    <a:pt x="3466" y="404"/>
                  </a:cubicBezTo>
                  <a:cubicBezTo>
                    <a:pt x="3523" y="505"/>
                    <a:pt x="3530" y="573"/>
                    <a:pt x="3538" y="573"/>
                  </a:cubicBezTo>
                  <a:cubicBezTo>
                    <a:pt x="3538" y="573"/>
                    <a:pt x="3538" y="573"/>
                    <a:pt x="3538" y="573"/>
                  </a:cubicBezTo>
                  <a:cubicBezTo>
                    <a:pt x="3540" y="573"/>
                    <a:pt x="3539" y="557"/>
                    <a:pt x="3534" y="524"/>
                  </a:cubicBezTo>
                  <a:cubicBezTo>
                    <a:pt x="3530" y="493"/>
                    <a:pt x="3518" y="446"/>
                    <a:pt x="3490" y="391"/>
                  </a:cubicBezTo>
                  <a:cubicBezTo>
                    <a:pt x="3437" y="280"/>
                    <a:pt x="3307" y="138"/>
                    <a:pt x="3099" y="61"/>
                  </a:cubicBezTo>
                  <a:cubicBezTo>
                    <a:pt x="3001" y="25"/>
                    <a:pt x="2890" y="1"/>
                    <a:pt x="276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7"/>
            <p:cNvSpPr/>
            <p:nvPr/>
          </p:nvSpPr>
          <p:spPr>
            <a:xfrm>
              <a:off x="4986775" y="1747325"/>
              <a:ext cx="34625" cy="21650"/>
            </a:xfrm>
            <a:custGeom>
              <a:rect b="b" l="l" r="r" t="t"/>
              <a:pathLst>
                <a:path extrusionOk="0" h="866" w="1385">
                  <a:moveTo>
                    <a:pt x="380" y="0"/>
                  </a:moveTo>
                  <a:cubicBezTo>
                    <a:pt x="336" y="0"/>
                    <a:pt x="295" y="3"/>
                    <a:pt x="257" y="9"/>
                  </a:cubicBezTo>
                  <a:cubicBezTo>
                    <a:pt x="92" y="30"/>
                    <a:pt x="1" y="82"/>
                    <a:pt x="4" y="88"/>
                  </a:cubicBezTo>
                  <a:cubicBezTo>
                    <a:pt x="5" y="90"/>
                    <a:pt x="7" y="90"/>
                    <a:pt x="11" y="90"/>
                  </a:cubicBezTo>
                  <a:cubicBezTo>
                    <a:pt x="36" y="90"/>
                    <a:pt x="126" y="65"/>
                    <a:pt x="262" y="58"/>
                  </a:cubicBezTo>
                  <a:cubicBezTo>
                    <a:pt x="280" y="57"/>
                    <a:pt x="298" y="56"/>
                    <a:pt x="318" y="56"/>
                  </a:cubicBezTo>
                  <a:cubicBezTo>
                    <a:pt x="469" y="56"/>
                    <a:pt x="666" y="88"/>
                    <a:pt x="851" y="193"/>
                  </a:cubicBezTo>
                  <a:cubicBezTo>
                    <a:pt x="1060" y="312"/>
                    <a:pt x="1199" y="490"/>
                    <a:pt x="1271" y="629"/>
                  </a:cubicBezTo>
                  <a:cubicBezTo>
                    <a:pt x="1344" y="767"/>
                    <a:pt x="1365" y="865"/>
                    <a:pt x="1377" y="865"/>
                  </a:cubicBezTo>
                  <a:cubicBezTo>
                    <a:pt x="1377" y="865"/>
                    <a:pt x="1377" y="865"/>
                    <a:pt x="1378" y="865"/>
                  </a:cubicBezTo>
                  <a:cubicBezTo>
                    <a:pt x="1385" y="865"/>
                    <a:pt x="1382" y="760"/>
                    <a:pt x="1316" y="608"/>
                  </a:cubicBezTo>
                  <a:cubicBezTo>
                    <a:pt x="1251" y="457"/>
                    <a:pt x="1110" y="259"/>
                    <a:pt x="886" y="133"/>
                  </a:cubicBezTo>
                  <a:cubicBezTo>
                    <a:pt x="713" y="34"/>
                    <a:pt x="530" y="0"/>
                    <a:pt x="380"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7"/>
            <p:cNvSpPr/>
            <p:nvPr/>
          </p:nvSpPr>
          <p:spPr>
            <a:xfrm>
              <a:off x="5020050" y="1771200"/>
              <a:ext cx="19325" cy="25625"/>
            </a:xfrm>
            <a:custGeom>
              <a:rect b="b" l="l" r="r" t="t"/>
              <a:pathLst>
                <a:path extrusionOk="0" h="1025" w="773">
                  <a:moveTo>
                    <a:pt x="51" y="1"/>
                  </a:moveTo>
                  <a:cubicBezTo>
                    <a:pt x="19" y="1"/>
                    <a:pt x="1" y="5"/>
                    <a:pt x="1" y="9"/>
                  </a:cubicBezTo>
                  <a:cubicBezTo>
                    <a:pt x="0" y="20"/>
                    <a:pt x="80" y="26"/>
                    <a:pt x="196" y="73"/>
                  </a:cubicBezTo>
                  <a:cubicBezTo>
                    <a:pt x="311" y="117"/>
                    <a:pt x="463" y="211"/>
                    <a:pt x="570" y="365"/>
                  </a:cubicBezTo>
                  <a:cubicBezTo>
                    <a:pt x="677" y="521"/>
                    <a:pt x="710" y="695"/>
                    <a:pt x="711" y="819"/>
                  </a:cubicBezTo>
                  <a:cubicBezTo>
                    <a:pt x="713" y="944"/>
                    <a:pt x="690" y="1021"/>
                    <a:pt x="701" y="1024"/>
                  </a:cubicBezTo>
                  <a:cubicBezTo>
                    <a:pt x="702" y="1024"/>
                    <a:pt x="702" y="1024"/>
                    <a:pt x="702" y="1024"/>
                  </a:cubicBezTo>
                  <a:cubicBezTo>
                    <a:pt x="710" y="1024"/>
                    <a:pt x="749" y="951"/>
                    <a:pt x="760" y="821"/>
                  </a:cubicBezTo>
                  <a:cubicBezTo>
                    <a:pt x="772" y="690"/>
                    <a:pt x="745" y="496"/>
                    <a:pt x="628" y="326"/>
                  </a:cubicBezTo>
                  <a:cubicBezTo>
                    <a:pt x="510" y="155"/>
                    <a:pt x="339" y="61"/>
                    <a:pt x="212" y="26"/>
                  </a:cubicBezTo>
                  <a:cubicBezTo>
                    <a:pt x="144" y="7"/>
                    <a:pt x="88" y="1"/>
                    <a:pt x="51"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57"/>
          <p:cNvGrpSpPr/>
          <p:nvPr/>
        </p:nvGrpSpPr>
        <p:grpSpPr>
          <a:xfrm>
            <a:off x="5525350" y="1311531"/>
            <a:ext cx="1310886" cy="1479816"/>
            <a:chOff x="5404025" y="1705225"/>
            <a:chExt cx="386350" cy="436125"/>
          </a:xfrm>
        </p:grpSpPr>
        <p:sp>
          <p:nvSpPr>
            <p:cNvPr id="1868" name="Google Shape;1868;p57"/>
            <p:cNvSpPr/>
            <p:nvPr/>
          </p:nvSpPr>
          <p:spPr>
            <a:xfrm>
              <a:off x="5404025" y="1809500"/>
              <a:ext cx="377650" cy="331100"/>
            </a:xfrm>
            <a:custGeom>
              <a:rect b="b" l="l" r="r" t="t"/>
              <a:pathLst>
                <a:path extrusionOk="0" h="13244" w="15106">
                  <a:moveTo>
                    <a:pt x="7544" y="0"/>
                  </a:moveTo>
                  <a:cubicBezTo>
                    <a:pt x="6345" y="0"/>
                    <a:pt x="5131" y="326"/>
                    <a:pt x="4040" y="1009"/>
                  </a:cubicBezTo>
                  <a:cubicBezTo>
                    <a:pt x="941" y="2949"/>
                    <a:pt x="1" y="7035"/>
                    <a:pt x="1941" y="10135"/>
                  </a:cubicBezTo>
                  <a:cubicBezTo>
                    <a:pt x="3198" y="12142"/>
                    <a:pt x="5354" y="13244"/>
                    <a:pt x="7560" y="13244"/>
                  </a:cubicBezTo>
                  <a:cubicBezTo>
                    <a:pt x="8760" y="13244"/>
                    <a:pt x="9974" y="12918"/>
                    <a:pt x="11067" y="12234"/>
                  </a:cubicBezTo>
                  <a:cubicBezTo>
                    <a:pt x="14166" y="10293"/>
                    <a:pt x="15106" y="6208"/>
                    <a:pt x="13166" y="3108"/>
                  </a:cubicBezTo>
                  <a:cubicBezTo>
                    <a:pt x="12751" y="2446"/>
                    <a:pt x="12238" y="1884"/>
                    <a:pt x="11659" y="1425"/>
                  </a:cubicBezTo>
                  <a:lnTo>
                    <a:pt x="11810" y="35"/>
                  </a:lnTo>
                  <a:lnTo>
                    <a:pt x="10643" y="766"/>
                  </a:lnTo>
                  <a:cubicBezTo>
                    <a:pt x="9688" y="263"/>
                    <a:pt x="8621" y="0"/>
                    <a:pt x="754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7"/>
            <p:cNvSpPr/>
            <p:nvPr/>
          </p:nvSpPr>
          <p:spPr>
            <a:xfrm>
              <a:off x="5426450" y="1809050"/>
              <a:ext cx="333575" cy="332300"/>
            </a:xfrm>
            <a:custGeom>
              <a:rect b="b" l="l" r="r" t="t"/>
              <a:pathLst>
                <a:path extrusionOk="0" h="13292" w="13343">
                  <a:moveTo>
                    <a:pt x="10913" y="53"/>
                  </a:moveTo>
                  <a:lnTo>
                    <a:pt x="10913" y="53"/>
                  </a:lnTo>
                  <a:cubicBezTo>
                    <a:pt x="10913" y="53"/>
                    <a:pt x="10913" y="53"/>
                    <a:pt x="10913" y="53"/>
                  </a:cubicBezTo>
                  <a:lnTo>
                    <a:pt x="10913" y="53"/>
                  </a:lnTo>
                  <a:cubicBezTo>
                    <a:pt x="10913" y="53"/>
                    <a:pt x="10913" y="53"/>
                    <a:pt x="10913" y="53"/>
                  </a:cubicBezTo>
                  <a:close/>
                  <a:moveTo>
                    <a:pt x="6660" y="0"/>
                  </a:moveTo>
                  <a:cubicBezTo>
                    <a:pt x="6040" y="0"/>
                    <a:pt x="5358" y="78"/>
                    <a:pt x="4664" y="300"/>
                  </a:cubicBezTo>
                  <a:cubicBezTo>
                    <a:pt x="4571" y="331"/>
                    <a:pt x="4479" y="362"/>
                    <a:pt x="4385" y="393"/>
                  </a:cubicBezTo>
                  <a:cubicBezTo>
                    <a:pt x="4291" y="424"/>
                    <a:pt x="4201" y="466"/>
                    <a:pt x="4107" y="503"/>
                  </a:cubicBezTo>
                  <a:cubicBezTo>
                    <a:pt x="3919" y="574"/>
                    <a:pt x="3739" y="672"/>
                    <a:pt x="3551" y="762"/>
                  </a:cubicBezTo>
                  <a:cubicBezTo>
                    <a:pt x="3185" y="958"/>
                    <a:pt x="2827" y="1198"/>
                    <a:pt x="2481" y="1470"/>
                  </a:cubicBezTo>
                  <a:cubicBezTo>
                    <a:pt x="1792" y="2021"/>
                    <a:pt x="1177" y="2751"/>
                    <a:pt x="735" y="3622"/>
                  </a:cubicBezTo>
                  <a:cubicBezTo>
                    <a:pt x="681" y="3731"/>
                    <a:pt x="624" y="3840"/>
                    <a:pt x="571" y="3951"/>
                  </a:cubicBezTo>
                  <a:cubicBezTo>
                    <a:pt x="527" y="4066"/>
                    <a:pt x="481" y="4182"/>
                    <a:pt x="437" y="4298"/>
                  </a:cubicBezTo>
                  <a:cubicBezTo>
                    <a:pt x="336" y="4527"/>
                    <a:pt x="280" y="4774"/>
                    <a:pt x="209" y="5018"/>
                  </a:cubicBezTo>
                  <a:cubicBezTo>
                    <a:pt x="169" y="5139"/>
                    <a:pt x="151" y="5266"/>
                    <a:pt x="128" y="5393"/>
                  </a:cubicBezTo>
                  <a:cubicBezTo>
                    <a:pt x="105" y="5518"/>
                    <a:pt x="82" y="5646"/>
                    <a:pt x="59" y="5773"/>
                  </a:cubicBezTo>
                  <a:cubicBezTo>
                    <a:pt x="48" y="5903"/>
                    <a:pt x="37" y="6032"/>
                    <a:pt x="26" y="6163"/>
                  </a:cubicBezTo>
                  <a:cubicBezTo>
                    <a:pt x="16" y="6293"/>
                    <a:pt x="0" y="6424"/>
                    <a:pt x="7" y="6556"/>
                  </a:cubicBezTo>
                  <a:cubicBezTo>
                    <a:pt x="9" y="6687"/>
                    <a:pt x="11" y="6820"/>
                    <a:pt x="12" y="6953"/>
                  </a:cubicBezTo>
                  <a:lnTo>
                    <a:pt x="13" y="7053"/>
                  </a:lnTo>
                  <a:lnTo>
                    <a:pt x="24" y="7153"/>
                  </a:lnTo>
                  <a:lnTo>
                    <a:pt x="47" y="7352"/>
                  </a:lnTo>
                  <a:cubicBezTo>
                    <a:pt x="63" y="7485"/>
                    <a:pt x="70" y="7620"/>
                    <a:pt x="96" y="7753"/>
                  </a:cubicBezTo>
                  <a:cubicBezTo>
                    <a:pt x="124" y="7885"/>
                    <a:pt x="152" y="8018"/>
                    <a:pt x="180" y="8151"/>
                  </a:cubicBezTo>
                  <a:cubicBezTo>
                    <a:pt x="195" y="8217"/>
                    <a:pt x="206" y="8284"/>
                    <a:pt x="224" y="8351"/>
                  </a:cubicBezTo>
                  <a:lnTo>
                    <a:pt x="286" y="8546"/>
                  </a:lnTo>
                  <a:cubicBezTo>
                    <a:pt x="328" y="8677"/>
                    <a:pt x="370" y="8808"/>
                    <a:pt x="412" y="8940"/>
                  </a:cubicBezTo>
                  <a:cubicBezTo>
                    <a:pt x="461" y="9069"/>
                    <a:pt x="520" y="9195"/>
                    <a:pt x="574" y="9323"/>
                  </a:cubicBezTo>
                  <a:cubicBezTo>
                    <a:pt x="630" y="9450"/>
                    <a:pt x="680" y="9582"/>
                    <a:pt x="753" y="9702"/>
                  </a:cubicBezTo>
                  <a:cubicBezTo>
                    <a:pt x="890" y="9945"/>
                    <a:pt x="1018" y="10197"/>
                    <a:pt x="1191" y="10423"/>
                  </a:cubicBezTo>
                  <a:cubicBezTo>
                    <a:pt x="1274" y="10538"/>
                    <a:pt x="1349" y="10659"/>
                    <a:pt x="1439" y="10769"/>
                  </a:cubicBezTo>
                  <a:cubicBezTo>
                    <a:pt x="1533" y="10878"/>
                    <a:pt x="1626" y="10986"/>
                    <a:pt x="1719" y="11095"/>
                  </a:cubicBezTo>
                  <a:cubicBezTo>
                    <a:pt x="1767" y="11148"/>
                    <a:pt x="1811" y="11206"/>
                    <a:pt x="1862" y="11256"/>
                  </a:cubicBezTo>
                  <a:lnTo>
                    <a:pt x="2018" y="11405"/>
                  </a:lnTo>
                  <a:cubicBezTo>
                    <a:pt x="2124" y="11504"/>
                    <a:pt x="2227" y="11605"/>
                    <a:pt x="2334" y="11702"/>
                  </a:cubicBezTo>
                  <a:cubicBezTo>
                    <a:pt x="2449" y="11791"/>
                    <a:pt x="2563" y="11880"/>
                    <a:pt x="2678" y="11970"/>
                  </a:cubicBezTo>
                  <a:cubicBezTo>
                    <a:pt x="2737" y="12014"/>
                    <a:pt x="2792" y="12061"/>
                    <a:pt x="2852" y="12102"/>
                  </a:cubicBezTo>
                  <a:lnTo>
                    <a:pt x="3038" y="12219"/>
                  </a:lnTo>
                  <a:cubicBezTo>
                    <a:pt x="3162" y="12296"/>
                    <a:pt x="3282" y="12377"/>
                    <a:pt x="3409" y="12449"/>
                  </a:cubicBezTo>
                  <a:cubicBezTo>
                    <a:pt x="3538" y="12514"/>
                    <a:pt x="3668" y="12579"/>
                    <a:pt x="3798" y="12644"/>
                  </a:cubicBezTo>
                  <a:cubicBezTo>
                    <a:pt x="3862" y="12675"/>
                    <a:pt x="3924" y="12713"/>
                    <a:pt x="3992" y="12737"/>
                  </a:cubicBezTo>
                  <a:lnTo>
                    <a:pt x="4194" y="12815"/>
                  </a:lnTo>
                  <a:cubicBezTo>
                    <a:pt x="4328" y="12866"/>
                    <a:pt x="4460" y="12923"/>
                    <a:pt x="4596" y="12966"/>
                  </a:cubicBezTo>
                  <a:cubicBezTo>
                    <a:pt x="4872" y="13040"/>
                    <a:pt x="5142" y="13135"/>
                    <a:pt x="5423" y="13172"/>
                  </a:cubicBezTo>
                  <a:cubicBezTo>
                    <a:pt x="5562" y="13196"/>
                    <a:pt x="5700" y="13227"/>
                    <a:pt x="5840" y="13243"/>
                  </a:cubicBezTo>
                  <a:cubicBezTo>
                    <a:pt x="5979" y="13254"/>
                    <a:pt x="6119" y="13266"/>
                    <a:pt x="6259" y="13278"/>
                  </a:cubicBezTo>
                  <a:cubicBezTo>
                    <a:pt x="6323" y="13281"/>
                    <a:pt x="6388" y="13291"/>
                    <a:pt x="6453" y="13291"/>
                  </a:cubicBezTo>
                  <a:cubicBezTo>
                    <a:pt x="6458" y="13291"/>
                    <a:pt x="6463" y="13291"/>
                    <a:pt x="6468" y="13291"/>
                  </a:cubicBezTo>
                  <a:lnTo>
                    <a:pt x="6675" y="13288"/>
                  </a:lnTo>
                  <a:cubicBezTo>
                    <a:pt x="6814" y="13286"/>
                    <a:pt x="6953" y="13287"/>
                    <a:pt x="7090" y="13281"/>
                  </a:cubicBezTo>
                  <a:cubicBezTo>
                    <a:pt x="7227" y="13266"/>
                    <a:pt x="7363" y="13251"/>
                    <a:pt x="7500" y="13235"/>
                  </a:cubicBezTo>
                  <a:lnTo>
                    <a:pt x="7703" y="13213"/>
                  </a:lnTo>
                  <a:cubicBezTo>
                    <a:pt x="7770" y="13201"/>
                    <a:pt x="7837" y="13185"/>
                    <a:pt x="7903" y="13171"/>
                  </a:cubicBezTo>
                  <a:cubicBezTo>
                    <a:pt x="8036" y="13143"/>
                    <a:pt x="8168" y="13116"/>
                    <a:pt x="8300" y="13088"/>
                  </a:cubicBezTo>
                  <a:cubicBezTo>
                    <a:pt x="8431" y="13056"/>
                    <a:pt x="8558" y="13009"/>
                    <a:pt x="8685" y="12971"/>
                  </a:cubicBezTo>
                  <a:lnTo>
                    <a:pt x="8877" y="12909"/>
                  </a:lnTo>
                  <a:cubicBezTo>
                    <a:pt x="8940" y="12891"/>
                    <a:pt x="9003" y="12869"/>
                    <a:pt x="9063" y="12840"/>
                  </a:cubicBezTo>
                  <a:cubicBezTo>
                    <a:pt x="9185" y="12788"/>
                    <a:pt x="9306" y="12736"/>
                    <a:pt x="9427" y="12683"/>
                  </a:cubicBezTo>
                  <a:cubicBezTo>
                    <a:pt x="9487" y="12656"/>
                    <a:pt x="9549" y="12633"/>
                    <a:pt x="9607" y="12603"/>
                  </a:cubicBezTo>
                  <a:lnTo>
                    <a:pt x="9778" y="12508"/>
                  </a:lnTo>
                  <a:cubicBezTo>
                    <a:pt x="9892" y="12444"/>
                    <a:pt x="10005" y="12380"/>
                    <a:pt x="10118" y="12317"/>
                  </a:cubicBezTo>
                  <a:cubicBezTo>
                    <a:pt x="10233" y="12257"/>
                    <a:pt x="10332" y="12173"/>
                    <a:pt x="10439" y="12103"/>
                  </a:cubicBezTo>
                  <a:cubicBezTo>
                    <a:pt x="10544" y="12029"/>
                    <a:pt x="10648" y="11956"/>
                    <a:pt x="10752" y="11883"/>
                  </a:cubicBezTo>
                  <a:cubicBezTo>
                    <a:pt x="10848" y="11800"/>
                    <a:pt x="10944" y="11718"/>
                    <a:pt x="11039" y="11636"/>
                  </a:cubicBezTo>
                  <a:lnTo>
                    <a:pt x="11182" y="11512"/>
                  </a:lnTo>
                  <a:lnTo>
                    <a:pt x="11252" y="11451"/>
                  </a:lnTo>
                  <a:lnTo>
                    <a:pt x="11317" y="11384"/>
                  </a:lnTo>
                  <a:cubicBezTo>
                    <a:pt x="11402" y="11293"/>
                    <a:pt x="11487" y="11203"/>
                    <a:pt x="11572" y="11114"/>
                  </a:cubicBezTo>
                  <a:lnTo>
                    <a:pt x="11698" y="10981"/>
                  </a:lnTo>
                  <a:lnTo>
                    <a:pt x="11812" y="10837"/>
                  </a:lnTo>
                  <a:cubicBezTo>
                    <a:pt x="12425" y="10079"/>
                    <a:pt x="12841" y="9223"/>
                    <a:pt x="13068" y="8373"/>
                  </a:cubicBezTo>
                  <a:cubicBezTo>
                    <a:pt x="13298" y="7521"/>
                    <a:pt x="13343" y="6676"/>
                    <a:pt x="13256" y="5907"/>
                  </a:cubicBezTo>
                  <a:cubicBezTo>
                    <a:pt x="13245" y="5811"/>
                    <a:pt x="13234" y="5716"/>
                    <a:pt x="13224" y="5621"/>
                  </a:cubicBezTo>
                  <a:cubicBezTo>
                    <a:pt x="13212" y="5527"/>
                    <a:pt x="13186" y="5435"/>
                    <a:pt x="13169" y="5344"/>
                  </a:cubicBezTo>
                  <a:cubicBezTo>
                    <a:pt x="13149" y="5253"/>
                    <a:pt x="13130" y="5162"/>
                    <a:pt x="13110" y="5073"/>
                  </a:cubicBezTo>
                  <a:cubicBezTo>
                    <a:pt x="13101" y="5029"/>
                    <a:pt x="13091" y="4984"/>
                    <a:pt x="13082" y="4939"/>
                  </a:cubicBezTo>
                  <a:lnTo>
                    <a:pt x="13040" y="4811"/>
                  </a:lnTo>
                  <a:cubicBezTo>
                    <a:pt x="12985" y="4641"/>
                    <a:pt x="12931" y="4473"/>
                    <a:pt x="12879" y="4310"/>
                  </a:cubicBezTo>
                  <a:cubicBezTo>
                    <a:pt x="12811" y="4153"/>
                    <a:pt x="12744" y="3999"/>
                    <a:pt x="12678" y="3849"/>
                  </a:cubicBezTo>
                  <a:cubicBezTo>
                    <a:pt x="12620" y="3695"/>
                    <a:pt x="12531" y="3562"/>
                    <a:pt x="12458" y="3425"/>
                  </a:cubicBezTo>
                  <a:cubicBezTo>
                    <a:pt x="12380" y="3290"/>
                    <a:pt x="12313" y="3153"/>
                    <a:pt x="12230" y="3032"/>
                  </a:cubicBezTo>
                  <a:cubicBezTo>
                    <a:pt x="12070" y="2785"/>
                    <a:pt x="11903" y="2562"/>
                    <a:pt x="11734" y="2364"/>
                  </a:cubicBezTo>
                  <a:cubicBezTo>
                    <a:pt x="11400" y="1969"/>
                    <a:pt x="11066" y="1668"/>
                    <a:pt x="10774" y="1439"/>
                  </a:cubicBezTo>
                  <a:lnTo>
                    <a:pt x="10774" y="1439"/>
                  </a:lnTo>
                  <a:cubicBezTo>
                    <a:pt x="10864" y="540"/>
                    <a:pt x="10905" y="136"/>
                    <a:pt x="10913" y="53"/>
                  </a:cubicBezTo>
                  <a:lnTo>
                    <a:pt x="10913" y="53"/>
                  </a:lnTo>
                  <a:cubicBezTo>
                    <a:pt x="10903" y="135"/>
                    <a:pt x="10856" y="541"/>
                    <a:pt x="10750" y="1443"/>
                  </a:cubicBezTo>
                  <a:lnTo>
                    <a:pt x="10749" y="1449"/>
                  </a:lnTo>
                  <a:lnTo>
                    <a:pt x="10755" y="1453"/>
                  </a:lnTo>
                  <a:cubicBezTo>
                    <a:pt x="11044" y="1684"/>
                    <a:pt x="11376" y="1988"/>
                    <a:pt x="11708" y="2386"/>
                  </a:cubicBezTo>
                  <a:cubicBezTo>
                    <a:pt x="11875" y="2584"/>
                    <a:pt x="12040" y="2806"/>
                    <a:pt x="12199" y="3052"/>
                  </a:cubicBezTo>
                  <a:cubicBezTo>
                    <a:pt x="12280" y="3174"/>
                    <a:pt x="12345" y="3310"/>
                    <a:pt x="12423" y="3444"/>
                  </a:cubicBezTo>
                  <a:cubicBezTo>
                    <a:pt x="12496" y="3581"/>
                    <a:pt x="12582" y="3714"/>
                    <a:pt x="12640" y="3867"/>
                  </a:cubicBezTo>
                  <a:cubicBezTo>
                    <a:pt x="12704" y="4017"/>
                    <a:pt x="12770" y="4169"/>
                    <a:pt x="12837" y="4326"/>
                  </a:cubicBezTo>
                  <a:cubicBezTo>
                    <a:pt x="12889" y="4488"/>
                    <a:pt x="12942" y="4654"/>
                    <a:pt x="12996" y="4824"/>
                  </a:cubicBezTo>
                  <a:lnTo>
                    <a:pt x="13036" y="4952"/>
                  </a:lnTo>
                  <a:cubicBezTo>
                    <a:pt x="13046" y="4995"/>
                    <a:pt x="13055" y="5040"/>
                    <a:pt x="13065" y="5084"/>
                  </a:cubicBezTo>
                  <a:cubicBezTo>
                    <a:pt x="13083" y="5173"/>
                    <a:pt x="13102" y="5263"/>
                    <a:pt x="13121" y="5353"/>
                  </a:cubicBezTo>
                  <a:cubicBezTo>
                    <a:pt x="13138" y="5444"/>
                    <a:pt x="13163" y="5535"/>
                    <a:pt x="13175" y="5628"/>
                  </a:cubicBezTo>
                  <a:cubicBezTo>
                    <a:pt x="13185" y="5723"/>
                    <a:pt x="13195" y="5817"/>
                    <a:pt x="13206" y="5913"/>
                  </a:cubicBezTo>
                  <a:cubicBezTo>
                    <a:pt x="13289" y="6676"/>
                    <a:pt x="13243" y="7514"/>
                    <a:pt x="13013" y="8358"/>
                  </a:cubicBezTo>
                  <a:cubicBezTo>
                    <a:pt x="12786" y="9200"/>
                    <a:pt x="12373" y="10048"/>
                    <a:pt x="11763" y="10797"/>
                  </a:cubicBezTo>
                  <a:lnTo>
                    <a:pt x="11651" y="10940"/>
                  </a:lnTo>
                  <a:lnTo>
                    <a:pt x="11526" y="11072"/>
                  </a:lnTo>
                  <a:cubicBezTo>
                    <a:pt x="11442" y="11161"/>
                    <a:pt x="11357" y="11249"/>
                    <a:pt x="11272" y="11339"/>
                  </a:cubicBezTo>
                  <a:lnTo>
                    <a:pt x="11209" y="11406"/>
                  </a:lnTo>
                  <a:lnTo>
                    <a:pt x="11138" y="11466"/>
                  </a:lnTo>
                  <a:lnTo>
                    <a:pt x="10996" y="11588"/>
                  </a:lnTo>
                  <a:cubicBezTo>
                    <a:pt x="10902" y="11669"/>
                    <a:pt x="10808" y="11750"/>
                    <a:pt x="10713" y="11832"/>
                  </a:cubicBezTo>
                  <a:cubicBezTo>
                    <a:pt x="10610" y="11904"/>
                    <a:pt x="10506" y="11977"/>
                    <a:pt x="10402" y="12049"/>
                  </a:cubicBezTo>
                  <a:cubicBezTo>
                    <a:pt x="10296" y="12119"/>
                    <a:pt x="10198" y="12201"/>
                    <a:pt x="10084" y="12262"/>
                  </a:cubicBezTo>
                  <a:cubicBezTo>
                    <a:pt x="9972" y="12324"/>
                    <a:pt x="9861" y="12386"/>
                    <a:pt x="9747" y="12449"/>
                  </a:cubicBezTo>
                  <a:lnTo>
                    <a:pt x="9578" y="12544"/>
                  </a:lnTo>
                  <a:cubicBezTo>
                    <a:pt x="9520" y="12572"/>
                    <a:pt x="9459" y="12596"/>
                    <a:pt x="9400" y="12623"/>
                  </a:cubicBezTo>
                  <a:cubicBezTo>
                    <a:pt x="9280" y="12675"/>
                    <a:pt x="9159" y="12726"/>
                    <a:pt x="9039" y="12778"/>
                  </a:cubicBezTo>
                  <a:cubicBezTo>
                    <a:pt x="8980" y="12806"/>
                    <a:pt x="8918" y="12828"/>
                    <a:pt x="8854" y="12847"/>
                  </a:cubicBezTo>
                  <a:lnTo>
                    <a:pt x="8665" y="12907"/>
                  </a:lnTo>
                  <a:cubicBezTo>
                    <a:pt x="8539" y="12944"/>
                    <a:pt x="8414" y="12992"/>
                    <a:pt x="8284" y="13022"/>
                  </a:cubicBezTo>
                  <a:cubicBezTo>
                    <a:pt x="8153" y="13050"/>
                    <a:pt x="8022" y="13077"/>
                    <a:pt x="7891" y="13105"/>
                  </a:cubicBezTo>
                  <a:cubicBezTo>
                    <a:pt x="7824" y="13118"/>
                    <a:pt x="7759" y="13134"/>
                    <a:pt x="7693" y="13146"/>
                  </a:cubicBezTo>
                  <a:lnTo>
                    <a:pt x="7491" y="13168"/>
                  </a:lnTo>
                  <a:cubicBezTo>
                    <a:pt x="7356" y="13183"/>
                    <a:pt x="7221" y="13198"/>
                    <a:pt x="7086" y="13212"/>
                  </a:cubicBezTo>
                  <a:cubicBezTo>
                    <a:pt x="6950" y="13218"/>
                    <a:pt x="6812" y="13218"/>
                    <a:pt x="6675" y="13220"/>
                  </a:cubicBezTo>
                  <a:lnTo>
                    <a:pt x="6469" y="13223"/>
                  </a:lnTo>
                  <a:cubicBezTo>
                    <a:pt x="6467" y="13223"/>
                    <a:pt x="6464" y="13223"/>
                    <a:pt x="6461" y="13223"/>
                  </a:cubicBezTo>
                  <a:cubicBezTo>
                    <a:pt x="6395" y="13223"/>
                    <a:pt x="6329" y="13213"/>
                    <a:pt x="6262" y="13209"/>
                  </a:cubicBezTo>
                  <a:cubicBezTo>
                    <a:pt x="6125" y="13198"/>
                    <a:pt x="5987" y="13186"/>
                    <a:pt x="5849" y="13174"/>
                  </a:cubicBezTo>
                  <a:cubicBezTo>
                    <a:pt x="5711" y="13158"/>
                    <a:pt x="5574" y="13128"/>
                    <a:pt x="5436" y="13104"/>
                  </a:cubicBezTo>
                  <a:cubicBezTo>
                    <a:pt x="5158" y="13067"/>
                    <a:pt x="4892" y="12972"/>
                    <a:pt x="4617" y="12901"/>
                  </a:cubicBezTo>
                  <a:cubicBezTo>
                    <a:pt x="4483" y="12858"/>
                    <a:pt x="4353" y="12800"/>
                    <a:pt x="4219" y="12751"/>
                  </a:cubicBezTo>
                  <a:lnTo>
                    <a:pt x="4020" y="12674"/>
                  </a:lnTo>
                  <a:cubicBezTo>
                    <a:pt x="3953" y="12649"/>
                    <a:pt x="3892" y="12612"/>
                    <a:pt x="3827" y="12581"/>
                  </a:cubicBezTo>
                  <a:cubicBezTo>
                    <a:pt x="3699" y="12517"/>
                    <a:pt x="3571" y="12453"/>
                    <a:pt x="3443" y="12388"/>
                  </a:cubicBezTo>
                  <a:cubicBezTo>
                    <a:pt x="3318" y="12317"/>
                    <a:pt x="3199" y="12236"/>
                    <a:pt x="3075" y="12160"/>
                  </a:cubicBezTo>
                  <a:lnTo>
                    <a:pt x="2892" y="12045"/>
                  </a:lnTo>
                  <a:cubicBezTo>
                    <a:pt x="2833" y="12004"/>
                    <a:pt x="2778" y="11957"/>
                    <a:pt x="2720" y="11914"/>
                  </a:cubicBezTo>
                  <a:cubicBezTo>
                    <a:pt x="2606" y="11825"/>
                    <a:pt x="2492" y="11737"/>
                    <a:pt x="2380" y="11650"/>
                  </a:cubicBezTo>
                  <a:cubicBezTo>
                    <a:pt x="2273" y="11553"/>
                    <a:pt x="2171" y="11453"/>
                    <a:pt x="2067" y="11355"/>
                  </a:cubicBezTo>
                  <a:lnTo>
                    <a:pt x="1912" y="11208"/>
                  </a:lnTo>
                  <a:cubicBezTo>
                    <a:pt x="1862" y="11158"/>
                    <a:pt x="1818" y="11101"/>
                    <a:pt x="1771" y="11048"/>
                  </a:cubicBezTo>
                  <a:cubicBezTo>
                    <a:pt x="1678" y="10941"/>
                    <a:pt x="1586" y="10833"/>
                    <a:pt x="1493" y="10727"/>
                  </a:cubicBezTo>
                  <a:cubicBezTo>
                    <a:pt x="1404" y="10617"/>
                    <a:pt x="1330" y="10497"/>
                    <a:pt x="1248" y="10383"/>
                  </a:cubicBezTo>
                  <a:cubicBezTo>
                    <a:pt x="1077" y="10160"/>
                    <a:pt x="950" y="9911"/>
                    <a:pt x="814" y="9669"/>
                  </a:cubicBezTo>
                  <a:cubicBezTo>
                    <a:pt x="741" y="9551"/>
                    <a:pt x="693" y="9421"/>
                    <a:pt x="637" y="9296"/>
                  </a:cubicBezTo>
                  <a:cubicBezTo>
                    <a:pt x="583" y="9169"/>
                    <a:pt x="525" y="9044"/>
                    <a:pt x="475" y="8917"/>
                  </a:cubicBezTo>
                  <a:cubicBezTo>
                    <a:pt x="434" y="8787"/>
                    <a:pt x="392" y="8656"/>
                    <a:pt x="351" y="8527"/>
                  </a:cubicBezTo>
                  <a:lnTo>
                    <a:pt x="289" y="8333"/>
                  </a:lnTo>
                  <a:cubicBezTo>
                    <a:pt x="273" y="8268"/>
                    <a:pt x="260" y="8202"/>
                    <a:pt x="246" y="8136"/>
                  </a:cubicBezTo>
                  <a:cubicBezTo>
                    <a:pt x="219" y="8003"/>
                    <a:pt x="191" y="7872"/>
                    <a:pt x="163" y="7741"/>
                  </a:cubicBezTo>
                  <a:cubicBezTo>
                    <a:pt x="136" y="7610"/>
                    <a:pt x="130" y="7477"/>
                    <a:pt x="113" y="7345"/>
                  </a:cubicBezTo>
                  <a:lnTo>
                    <a:pt x="91" y="7148"/>
                  </a:lnTo>
                  <a:lnTo>
                    <a:pt x="80" y="7049"/>
                  </a:lnTo>
                  <a:lnTo>
                    <a:pt x="79" y="6950"/>
                  </a:lnTo>
                  <a:cubicBezTo>
                    <a:pt x="77" y="6818"/>
                    <a:pt x="75" y="6687"/>
                    <a:pt x="74" y="6557"/>
                  </a:cubicBezTo>
                  <a:cubicBezTo>
                    <a:pt x="66" y="6426"/>
                    <a:pt x="81" y="6296"/>
                    <a:pt x="92" y="6167"/>
                  </a:cubicBezTo>
                  <a:cubicBezTo>
                    <a:pt x="102" y="6038"/>
                    <a:pt x="113" y="5910"/>
                    <a:pt x="124" y="5782"/>
                  </a:cubicBezTo>
                  <a:cubicBezTo>
                    <a:pt x="147" y="5655"/>
                    <a:pt x="169" y="5530"/>
                    <a:pt x="191" y="5405"/>
                  </a:cubicBezTo>
                  <a:cubicBezTo>
                    <a:pt x="215" y="5279"/>
                    <a:pt x="233" y="5153"/>
                    <a:pt x="271" y="5034"/>
                  </a:cubicBezTo>
                  <a:cubicBezTo>
                    <a:pt x="342" y="4792"/>
                    <a:pt x="397" y="4547"/>
                    <a:pt x="496" y="4320"/>
                  </a:cubicBezTo>
                  <a:cubicBezTo>
                    <a:pt x="540" y="4205"/>
                    <a:pt x="584" y="4091"/>
                    <a:pt x="629" y="3976"/>
                  </a:cubicBezTo>
                  <a:cubicBezTo>
                    <a:pt x="680" y="3866"/>
                    <a:pt x="737" y="3758"/>
                    <a:pt x="790" y="3650"/>
                  </a:cubicBezTo>
                  <a:cubicBezTo>
                    <a:pt x="1227" y="2786"/>
                    <a:pt x="1835" y="2062"/>
                    <a:pt x="2516" y="1514"/>
                  </a:cubicBezTo>
                  <a:cubicBezTo>
                    <a:pt x="2860" y="1244"/>
                    <a:pt x="3213" y="1004"/>
                    <a:pt x="3577" y="810"/>
                  </a:cubicBezTo>
                  <a:cubicBezTo>
                    <a:pt x="3762" y="720"/>
                    <a:pt x="3940" y="622"/>
                    <a:pt x="4127" y="551"/>
                  </a:cubicBezTo>
                  <a:cubicBezTo>
                    <a:pt x="4220" y="514"/>
                    <a:pt x="4309" y="473"/>
                    <a:pt x="4403" y="441"/>
                  </a:cubicBezTo>
                  <a:cubicBezTo>
                    <a:pt x="4495" y="410"/>
                    <a:pt x="4587" y="379"/>
                    <a:pt x="4679" y="348"/>
                  </a:cubicBezTo>
                  <a:cubicBezTo>
                    <a:pt x="5378" y="122"/>
                    <a:pt x="6065" y="42"/>
                    <a:pt x="6690" y="42"/>
                  </a:cubicBezTo>
                  <a:cubicBezTo>
                    <a:pt x="6720" y="42"/>
                    <a:pt x="6750" y="43"/>
                    <a:pt x="6780" y="43"/>
                  </a:cubicBezTo>
                  <a:cubicBezTo>
                    <a:pt x="7430" y="53"/>
                    <a:pt x="8013" y="158"/>
                    <a:pt x="8507" y="303"/>
                  </a:cubicBezTo>
                  <a:cubicBezTo>
                    <a:pt x="9004" y="447"/>
                    <a:pt x="9412" y="631"/>
                    <a:pt x="9740" y="795"/>
                  </a:cubicBezTo>
                  <a:lnTo>
                    <a:pt x="9747" y="798"/>
                  </a:lnTo>
                  <a:lnTo>
                    <a:pt x="9752" y="794"/>
                  </a:lnTo>
                  <a:cubicBezTo>
                    <a:pt x="10507" y="313"/>
                    <a:pt x="10844" y="98"/>
                    <a:pt x="10913" y="53"/>
                  </a:cubicBezTo>
                  <a:lnTo>
                    <a:pt x="10913" y="53"/>
                  </a:lnTo>
                  <a:cubicBezTo>
                    <a:pt x="10843" y="96"/>
                    <a:pt x="10504" y="305"/>
                    <a:pt x="9745" y="771"/>
                  </a:cubicBezTo>
                  <a:lnTo>
                    <a:pt x="9745" y="771"/>
                  </a:lnTo>
                  <a:cubicBezTo>
                    <a:pt x="9418" y="604"/>
                    <a:pt x="9011" y="417"/>
                    <a:pt x="8517" y="271"/>
                  </a:cubicBezTo>
                  <a:cubicBezTo>
                    <a:pt x="8021" y="122"/>
                    <a:pt x="7435" y="14"/>
                    <a:pt x="6780" y="1"/>
                  </a:cubicBezTo>
                  <a:cubicBezTo>
                    <a:pt x="6741" y="0"/>
                    <a:pt x="6701" y="0"/>
                    <a:pt x="666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7"/>
            <p:cNvSpPr/>
            <p:nvPr/>
          </p:nvSpPr>
          <p:spPr>
            <a:xfrm>
              <a:off x="5653400" y="1999875"/>
              <a:ext cx="111800" cy="113175"/>
            </a:xfrm>
            <a:custGeom>
              <a:rect b="b" l="l" r="r" t="t"/>
              <a:pathLst>
                <a:path extrusionOk="0" h="4527" w="4472">
                  <a:moveTo>
                    <a:pt x="3409" y="1"/>
                  </a:moveTo>
                  <a:lnTo>
                    <a:pt x="1465" y="1657"/>
                  </a:lnTo>
                  <a:lnTo>
                    <a:pt x="1303" y="383"/>
                  </a:lnTo>
                  <a:lnTo>
                    <a:pt x="0" y="831"/>
                  </a:lnTo>
                  <a:lnTo>
                    <a:pt x="196" y="3999"/>
                  </a:lnTo>
                  <a:cubicBezTo>
                    <a:pt x="196" y="3999"/>
                    <a:pt x="394" y="4527"/>
                    <a:pt x="828" y="4527"/>
                  </a:cubicBezTo>
                  <a:cubicBezTo>
                    <a:pt x="835" y="4527"/>
                    <a:pt x="843" y="4527"/>
                    <a:pt x="851" y="4526"/>
                  </a:cubicBezTo>
                  <a:cubicBezTo>
                    <a:pt x="1177" y="4512"/>
                    <a:pt x="1644" y="4382"/>
                    <a:pt x="2510" y="3471"/>
                  </a:cubicBezTo>
                  <a:cubicBezTo>
                    <a:pt x="3376" y="2559"/>
                    <a:pt x="4472" y="258"/>
                    <a:pt x="4472" y="258"/>
                  </a:cubicBezTo>
                  <a:lnTo>
                    <a:pt x="3409"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7"/>
            <p:cNvSpPr/>
            <p:nvPr/>
          </p:nvSpPr>
          <p:spPr>
            <a:xfrm>
              <a:off x="5684950" y="2040450"/>
              <a:ext cx="5200" cy="16550"/>
            </a:xfrm>
            <a:custGeom>
              <a:rect b="b" l="l" r="r" t="t"/>
              <a:pathLst>
                <a:path extrusionOk="0" h="662" w="208">
                  <a:moveTo>
                    <a:pt x="195" y="0"/>
                  </a:moveTo>
                  <a:cubicBezTo>
                    <a:pt x="182" y="0"/>
                    <a:pt x="109" y="136"/>
                    <a:pt x="58" y="318"/>
                  </a:cubicBezTo>
                  <a:cubicBezTo>
                    <a:pt x="7" y="503"/>
                    <a:pt x="1" y="659"/>
                    <a:pt x="13" y="661"/>
                  </a:cubicBezTo>
                  <a:cubicBezTo>
                    <a:pt x="13" y="661"/>
                    <a:pt x="13" y="661"/>
                    <a:pt x="13" y="661"/>
                  </a:cubicBezTo>
                  <a:cubicBezTo>
                    <a:pt x="26" y="661"/>
                    <a:pt x="52" y="511"/>
                    <a:pt x="103" y="330"/>
                  </a:cubicBezTo>
                  <a:cubicBezTo>
                    <a:pt x="153" y="149"/>
                    <a:pt x="208" y="6"/>
                    <a:pt x="195" y="0"/>
                  </a:cubicBezTo>
                  <a:cubicBezTo>
                    <a:pt x="195" y="0"/>
                    <a:pt x="195" y="0"/>
                    <a:pt x="195"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7"/>
            <p:cNvSpPr/>
            <p:nvPr/>
          </p:nvSpPr>
          <p:spPr>
            <a:xfrm>
              <a:off x="5692600" y="1919125"/>
              <a:ext cx="97775" cy="87825"/>
            </a:xfrm>
            <a:custGeom>
              <a:rect b="b" l="l" r="r" t="t"/>
              <a:pathLst>
                <a:path extrusionOk="0" h="3513" w="3911">
                  <a:moveTo>
                    <a:pt x="2029" y="0"/>
                  </a:moveTo>
                  <a:cubicBezTo>
                    <a:pt x="1806" y="0"/>
                    <a:pt x="1603" y="127"/>
                    <a:pt x="1505" y="326"/>
                  </a:cubicBezTo>
                  <a:lnTo>
                    <a:pt x="85" y="3132"/>
                  </a:lnTo>
                  <a:cubicBezTo>
                    <a:pt x="0" y="3255"/>
                    <a:pt x="75" y="3482"/>
                    <a:pt x="280" y="3509"/>
                  </a:cubicBezTo>
                  <a:lnTo>
                    <a:pt x="2064" y="3513"/>
                  </a:lnTo>
                  <a:cubicBezTo>
                    <a:pt x="2188" y="3513"/>
                    <a:pt x="2303" y="3443"/>
                    <a:pt x="2360" y="3332"/>
                  </a:cubicBezTo>
                  <a:lnTo>
                    <a:pt x="3831" y="467"/>
                  </a:lnTo>
                  <a:cubicBezTo>
                    <a:pt x="3910" y="257"/>
                    <a:pt x="3713" y="0"/>
                    <a:pt x="3491"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7"/>
            <p:cNvSpPr/>
            <p:nvPr/>
          </p:nvSpPr>
          <p:spPr>
            <a:xfrm>
              <a:off x="5695975" y="1923450"/>
              <a:ext cx="93925" cy="83500"/>
            </a:xfrm>
            <a:custGeom>
              <a:rect b="b" l="l" r="r" t="t"/>
              <a:pathLst>
                <a:path extrusionOk="0" h="3340" w="3757">
                  <a:moveTo>
                    <a:pt x="1992" y="0"/>
                  </a:moveTo>
                  <a:cubicBezTo>
                    <a:pt x="1770" y="0"/>
                    <a:pt x="1566" y="127"/>
                    <a:pt x="1468" y="326"/>
                  </a:cubicBezTo>
                  <a:lnTo>
                    <a:pt x="49" y="3131"/>
                  </a:lnTo>
                  <a:cubicBezTo>
                    <a:pt x="1" y="3227"/>
                    <a:pt x="71" y="3340"/>
                    <a:pt x="178" y="3340"/>
                  </a:cubicBezTo>
                  <a:lnTo>
                    <a:pt x="1941" y="3340"/>
                  </a:lnTo>
                  <a:cubicBezTo>
                    <a:pt x="2067" y="3340"/>
                    <a:pt x="2181" y="3270"/>
                    <a:pt x="2238" y="3159"/>
                  </a:cubicBezTo>
                  <a:lnTo>
                    <a:pt x="3674" y="356"/>
                  </a:lnTo>
                  <a:cubicBezTo>
                    <a:pt x="3757" y="193"/>
                    <a:pt x="3639" y="0"/>
                    <a:pt x="345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7"/>
            <p:cNvSpPr/>
            <p:nvPr/>
          </p:nvSpPr>
          <p:spPr>
            <a:xfrm>
              <a:off x="5724375" y="1952775"/>
              <a:ext cx="51550" cy="59275"/>
            </a:xfrm>
            <a:custGeom>
              <a:rect b="b" l="l" r="r" t="t"/>
              <a:pathLst>
                <a:path extrusionOk="0" h="2371" w="2062">
                  <a:moveTo>
                    <a:pt x="980" y="1"/>
                  </a:moveTo>
                  <a:lnTo>
                    <a:pt x="980" y="1"/>
                  </a:lnTo>
                  <a:cubicBezTo>
                    <a:pt x="787" y="356"/>
                    <a:pt x="1569" y="575"/>
                    <a:pt x="1569" y="575"/>
                  </a:cubicBezTo>
                  <a:lnTo>
                    <a:pt x="1444" y="1096"/>
                  </a:lnTo>
                  <a:lnTo>
                    <a:pt x="1302" y="770"/>
                  </a:lnTo>
                  <a:cubicBezTo>
                    <a:pt x="1302" y="770"/>
                    <a:pt x="463" y="375"/>
                    <a:pt x="322" y="375"/>
                  </a:cubicBezTo>
                  <a:cubicBezTo>
                    <a:pt x="319" y="375"/>
                    <a:pt x="316" y="375"/>
                    <a:pt x="313" y="375"/>
                  </a:cubicBezTo>
                  <a:cubicBezTo>
                    <a:pt x="205" y="395"/>
                    <a:pt x="146" y="572"/>
                    <a:pt x="131" y="642"/>
                  </a:cubicBezTo>
                  <a:cubicBezTo>
                    <a:pt x="116" y="711"/>
                    <a:pt x="661" y="1142"/>
                    <a:pt x="661" y="1142"/>
                  </a:cubicBezTo>
                  <a:cubicBezTo>
                    <a:pt x="661" y="1142"/>
                    <a:pt x="228" y="981"/>
                    <a:pt x="140" y="981"/>
                  </a:cubicBezTo>
                  <a:cubicBezTo>
                    <a:pt x="137" y="981"/>
                    <a:pt x="135" y="981"/>
                    <a:pt x="132" y="981"/>
                  </a:cubicBezTo>
                  <a:cubicBezTo>
                    <a:pt x="65" y="993"/>
                    <a:pt x="1" y="1218"/>
                    <a:pt x="11" y="1285"/>
                  </a:cubicBezTo>
                  <a:cubicBezTo>
                    <a:pt x="22" y="1352"/>
                    <a:pt x="461" y="1489"/>
                    <a:pt x="461" y="1489"/>
                  </a:cubicBezTo>
                  <a:lnTo>
                    <a:pt x="520" y="1900"/>
                  </a:lnTo>
                  <a:lnTo>
                    <a:pt x="59" y="2370"/>
                  </a:lnTo>
                  <a:lnTo>
                    <a:pt x="1633" y="2142"/>
                  </a:lnTo>
                  <a:lnTo>
                    <a:pt x="2061" y="1074"/>
                  </a:lnTo>
                  <a:lnTo>
                    <a:pt x="1871" y="356"/>
                  </a:lnTo>
                  <a:lnTo>
                    <a:pt x="980"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7"/>
            <p:cNvSpPr/>
            <p:nvPr/>
          </p:nvSpPr>
          <p:spPr>
            <a:xfrm>
              <a:off x="5740775" y="1981075"/>
              <a:ext cx="6275" cy="13775"/>
            </a:xfrm>
            <a:custGeom>
              <a:rect b="b" l="l" r="r" t="t"/>
              <a:pathLst>
                <a:path extrusionOk="0" h="551" w="251">
                  <a:moveTo>
                    <a:pt x="12" y="0"/>
                  </a:moveTo>
                  <a:cubicBezTo>
                    <a:pt x="10" y="0"/>
                    <a:pt x="10" y="1"/>
                    <a:pt x="9" y="1"/>
                  </a:cubicBezTo>
                  <a:cubicBezTo>
                    <a:pt x="0" y="13"/>
                    <a:pt x="116" y="95"/>
                    <a:pt x="172" y="254"/>
                  </a:cubicBezTo>
                  <a:cubicBezTo>
                    <a:pt x="233" y="410"/>
                    <a:pt x="199" y="549"/>
                    <a:pt x="213" y="550"/>
                  </a:cubicBezTo>
                  <a:cubicBezTo>
                    <a:pt x="213" y="550"/>
                    <a:pt x="213" y="550"/>
                    <a:pt x="213" y="550"/>
                  </a:cubicBezTo>
                  <a:cubicBezTo>
                    <a:pt x="219" y="550"/>
                    <a:pt x="235" y="518"/>
                    <a:pt x="242" y="462"/>
                  </a:cubicBezTo>
                  <a:cubicBezTo>
                    <a:pt x="251" y="405"/>
                    <a:pt x="247" y="322"/>
                    <a:pt x="216" y="237"/>
                  </a:cubicBezTo>
                  <a:cubicBezTo>
                    <a:pt x="185" y="153"/>
                    <a:pt x="134" y="88"/>
                    <a:pt x="89" y="49"/>
                  </a:cubicBezTo>
                  <a:cubicBezTo>
                    <a:pt x="51" y="15"/>
                    <a:pt x="20" y="0"/>
                    <a:pt x="12"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7"/>
            <p:cNvSpPr/>
            <p:nvPr/>
          </p:nvSpPr>
          <p:spPr>
            <a:xfrm>
              <a:off x="5729525" y="1966675"/>
              <a:ext cx="27275" cy="24300"/>
            </a:xfrm>
            <a:custGeom>
              <a:rect b="b" l="l" r="r" t="t"/>
              <a:pathLst>
                <a:path extrusionOk="0" h="972" w="1091">
                  <a:moveTo>
                    <a:pt x="6" y="1"/>
                  </a:moveTo>
                  <a:cubicBezTo>
                    <a:pt x="5" y="1"/>
                    <a:pt x="4" y="1"/>
                    <a:pt x="3" y="2"/>
                  </a:cubicBezTo>
                  <a:cubicBezTo>
                    <a:pt x="1" y="8"/>
                    <a:pt x="85" y="44"/>
                    <a:pt x="222" y="96"/>
                  </a:cubicBezTo>
                  <a:cubicBezTo>
                    <a:pt x="359" y="148"/>
                    <a:pt x="552" y="217"/>
                    <a:pt x="761" y="293"/>
                  </a:cubicBezTo>
                  <a:cubicBezTo>
                    <a:pt x="811" y="314"/>
                    <a:pt x="857" y="338"/>
                    <a:pt x="891" y="373"/>
                  </a:cubicBezTo>
                  <a:cubicBezTo>
                    <a:pt x="925" y="408"/>
                    <a:pt x="949" y="451"/>
                    <a:pt x="966" y="494"/>
                  </a:cubicBezTo>
                  <a:cubicBezTo>
                    <a:pt x="1000" y="582"/>
                    <a:pt x="1007" y="669"/>
                    <a:pt x="1018" y="741"/>
                  </a:cubicBezTo>
                  <a:cubicBezTo>
                    <a:pt x="1035" y="886"/>
                    <a:pt x="1078" y="971"/>
                    <a:pt x="1085" y="971"/>
                  </a:cubicBezTo>
                  <a:cubicBezTo>
                    <a:pt x="1086" y="971"/>
                    <a:pt x="1086" y="971"/>
                    <a:pt x="1086" y="971"/>
                  </a:cubicBezTo>
                  <a:cubicBezTo>
                    <a:pt x="1090" y="968"/>
                    <a:pt x="1059" y="885"/>
                    <a:pt x="1050" y="738"/>
                  </a:cubicBezTo>
                  <a:cubicBezTo>
                    <a:pt x="1043" y="665"/>
                    <a:pt x="1039" y="575"/>
                    <a:pt x="1006" y="479"/>
                  </a:cubicBezTo>
                  <a:cubicBezTo>
                    <a:pt x="988" y="432"/>
                    <a:pt x="963" y="382"/>
                    <a:pt x="924" y="341"/>
                  </a:cubicBezTo>
                  <a:cubicBezTo>
                    <a:pt x="883" y="300"/>
                    <a:pt x="831" y="272"/>
                    <a:pt x="778" y="251"/>
                  </a:cubicBezTo>
                  <a:cubicBezTo>
                    <a:pt x="565" y="173"/>
                    <a:pt x="374" y="111"/>
                    <a:pt x="233" y="66"/>
                  </a:cubicBezTo>
                  <a:cubicBezTo>
                    <a:pt x="107" y="25"/>
                    <a:pt x="24" y="1"/>
                    <a:pt x="6"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7"/>
            <p:cNvSpPr/>
            <p:nvPr/>
          </p:nvSpPr>
          <p:spPr>
            <a:xfrm>
              <a:off x="5760025" y="1978350"/>
              <a:ext cx="2075" cy="8600"/>
            </a:xfrm>
            <a:custGeom>
              <a:rect b="b" l="l" r="r" t="t"/>
              <a:pathLst>
                <a:path extrusionOk="0" h="344" w="83">
                  <a:moveTo>
                    <a:pt x="13" y="0"/>
                  </a:moveTo>
                  <a:cubicBezTo>
                    <a:pt x="13" y="0"/>
                    <a:pt x="13" y="0"/>
                    <a:pt x="13" y="0"/>
                  </a:cubicBezTo>
                  <a:cubicBezTo>
                    <a:pt x="0" y="2"/>
                    <a:pt x="3" y="81"/>
                    <a:pt x="19" y="176"/>
                  </a:cubicBezTo>
                  <a:cubicBezTo>
                    <a:pt x="34" y="269"/>
                    <a:pt x="57" y="343"/>
                    <a:pt x="69" y="343"/>
                  </a:cubicBezTo>
                  <a:cubicBezTo>
                    <a:pt x="69" y="343"/>
                    <a:pt x="69" y="343"/>
                    <a:pt x="69" y="343"/>
                  </a:cubicBezTo>
                  <a:cubicBezTo>
                    <a:pt x="83" y="342"/>
                    <a:pt x="80" y="263"/>
                    <a:pt x="64" y="168"/>
                  </a:cubicBezTo>
                  <a:cubicBezTo>
                    <a:pt x="49" y="74"/>
                    <a:pt x="27" y="0"/>
                    <a:pt x="13"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7"/>
            <p:cNvSpPr/>
            <p:nvPr/>
          </p:nvSpPr>
          <p:spPr>
            <a:xfrm>
              <a:off x="5753050" y="1932300"/>
              <a:ext cx="9325" cy="9350"/>
            </a:xfrm>
            <a:custGeom>
              <a:rect b="b" l="l" r="r" t="t"/>
              <a:pathLst>
                <a:path extrusionOk="0" h="374" w="373">
                  <a:moveTo>
                    <a:pt x="186" y="1"/>
                  </a:moveTo>
                  <a:cubicBezTo>
                    <a:pt x="83" y="1"/>
                    <a:pt x="0" y="84"/>
                    <a:pt x="0" y="187"/>
                  </a:cubicBezTo>
                  <a:cubicBezTo>
                    <a:pt x="0" y="290"/>
                    <a:pt x="83" y="374"/>
                    <a:pt x="186" y="374"/>
                  </a:cubicBezTo>
                  <a:cubicBezTo>
                    <a:pt x="289" y="374"/>
                    <a:pt x="373" y="290"/>
                    <a:pt x="373" y="187"/>
                  </a:cubicBezTo>
                  <a:cubicBezTo>
                    <a:pt x="373" y="84"/>
                    <a:pt x="289" y="1"/>
                    <a:pt x="18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7"/>
            <p:cNvSpPr/>
            <p:nvPr/>
          </p:nvSpPr>
          <p:spPr>
            <a:xfrm>
              <a:off x="5542150" y="1714875"/>
              <a:ext cx="146250" cy="256600"/>
            </a:xfrm>
            <a:custGeom>
              <a:rect b="b" l="l" r="r" t="t"/>
              <a:pathLst>
                <a:path extrusionOk="0" h="10264" w="5850">
                  <a:moveTo>
                    <a:pt x="1797" y="1"/>
                  </a:moveTo>
                  <a:cubicBezTo>
                    <a:pt x="1678" y="1"/>
                    <a:pt x="1559" y="13"/>
                    <a:pt x="1442" y="39"/>
                  </a:cubicBezTo>
                  <a:cubicBezTo>
                    <a:pt x="773" y="186"/>
                    <a:pt x="222" y="761"/>
                    <a:pt x="105" y="1432"/>
                  </a:cubicBezTo>
                  <a:cubicBezTo>
                    <a:pt x="1" y="2028"/>
                    <a:pt x="214" y="2629"/>
                    <a:pt x="424" y="3196"/>
                  </a:cubicBezTo>
                  <a:cubicBezTo>
                    <a:pt x="1176" y="5231"/>
                    <a:pt x="1929" y="7264"/>
                    <a:pt x="2680" y="9298"/>
                  </a:cubicBezTo>
                  <a:cubicBezTo>
                    <a:pt x="2797" y="9612"/>
                    <a:pt x="2928" y="9946"/>
                    <a:pt x="3209" y="10129"/>
                  </a:cubicBezTo>
                  <a:cubicBezTo>
                    <a:pt x="3355" y="10224"/>
                    <a:pt x="3521" y="10264"/>
                    <a:pt x="3693" y="10264"/>
                  </a:cubicBezTo>
                  <a:cubicBezTo>
                    <a:pt x="3956" y="10264"/>
                    <a:pt x="4231" y="10169"/>
                    <a:pt x="4459" y="10031"/>
                  </a:cubicBezTo>
                  <a:cubicBezTo>
                    <a:pt x="5331" y="9505"/>
                    <a:pt x="5776" y="8365"/>
                    <a:pt x="5490" y="7391"/>
                  </a:cubicBezTo>
                  <a:lnTo>
                    <a:pt x="5490" y="7391"/>
                  </a:lnTo>
                  <a:cubicBezTo>
                    <a:pt x="5520" y="7441"/>
                    <a:pt x="5550" y="7492"/>
                    <a:pt x="5581" y="7543"/>
                  </a:cubicBezTo>
                  <a:cubicBezTo>
                    <a:pt x="5839" y="7144"/>
                    <a:pt x="5850" y="6626"/>
                    <a:pt x="5722" y="6168"/>
                  </a:cubicBezTo>
                  <a:cubicBezTo>
                    <a:pt x="5593" y="5712"/>
                    <a:pt x="5339" y="5300"/>
                    <a:pt x="5088" y="4897"/>
                  </a:cubicBezTo>
                  <a:lnTo>
                    <a:pt x="5088" y="4897"/>
                  </a:lnTo>
                  <a:cubicBezTo>
                    <a:pt x="5180" y="4949"/>
                    <a:pt x="5285" y="4976"/>
                    <a:pt x="5391" y="4976"/>
                  </a:cubicBezTo>
                  <a:cubicBezTo>
                    <a:pt x="5437" y="4976"/>
                    <a:pt x="5484" y="4971"/>
                    <a:pt x="5529" y="4960"/>
                  </a:cubicBezTo>
                  <a:cubicBezTo>
                    <a:pt x="4383" y="4101"/>
                    <a:pt x="3836" y="2683"/>
                    <a:pt x="3345" y="1342"/>
                  </a:cubicBezTo>
                  <a:lnTo>
                    <a:pt x="3245" y="740"/>
                  </a:lnTo>
                  <a:cubicBezTo>
                    <a:pt x="2923" y="279"/>
                    <a:pt x="2359" y="1"/>
                    <a:pt x="179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7"/>
            <p:cNvSpPr/>
            <p:nvPr/>
          </p:nvSpPr>
          <p:spPr>
            <a:xfrm>
              <a:off x="5637575" y="1814425"/>
              <a:ext cx="32150" cy="121425"/>
            </a:xfrm>
            <a:custGeom>
              <a:rect b="b" l="l" r="r" t="t"/>
              <a:pathLst>
                <a:path extrusionOk="0" h="4857" w="1286">
                  <a:moveTo>
                    <a:pt x="2" y="1"/>
                  </a:moveTo>
                  <a:cubicBezTo>
                    <a:pt x="0" y="2"/>
                    <a:pt x="1" y="19"/>
                    <a:pt x="4" y="54"/>
                  </a:cubicBezTo>
                  <a:cubicBezTo>
                    <a:pt x="6" y="89"/>
                    <a:pt x="12" y="140"/>
                    <a:pt x="22" y="204"/>
                  </a:cubicBezTo>
                  <a:cubicBezTo>
                    <a:pt x="42" y="334"/>
                    <a:pt x="84" y="521"/>
                    <a:pt x="160" y="744"/>
                  </a:cubicBezTo>
                  <a:cubicBezTo>
                    <a:pt x="237" y="966"/>
                    <a:pt x="349" y="1224"/>
                    <a:pt x="486" y="1503"/>
                  </a:cubicBezTo>
                  <a:cubicBezTo>
                    <a:pt x="622" y="1783"/>
                    <a:pt x="782" y="2085"/>
                    <a:pt x="924" y="2412"/>
                  </a:cubicBezTo>
                  <a:cubicBezTo>
                    <a:pt x="1065" y="2741"/>
                    <a:pt x="1170" y="3066"/>
                    <a:pt x="1209" y="3372"/>
                  </a:cubicBezTo>
                  <a:cubicBezTo>
                    <a:pt x="1250" y="3678"/>
                    <a:pt x="1229" y="3959"/>
                    <a:pt x="1174" y="4185"/>
                  </a:cubicBezTo>
                  <a:cubicBezTo>
                    <a:pt x="1117" y="4411"/>
                    <a:pt x="1031" y="4582"/>
                    <a:pt x="960" y="4691"/>
                  </a:cubicBezTo>
                  <a:cubicBezTo>
                    <a:pt x="888" y="4800"/>
                    <a:pt x="837" y="4853"/>
                    <a:pt x="841" y="4856"/>
                  </a:cubicBezTo>
                  <a:cubicBezTo>
                    <a:pt x="841" y="4856"/>
                    <a:pt x="841" y="4856"/>
                    <a:pt x="841" y="4856"/>
                  </a:cubicBezTo>
                  <a:cubicBezTo>
                    <a:pt x="843" y="4856"/>
                    <a:pt x="856" y="4843"/>
                    <a:pt x="878" y="4819"/>
                  </a:cubicBezTo>
                  <a:cubicBezTo>
                    <a:pt x="902" y="4793"/>
                    <a:pt x="934" y="4753"/>
                    <a:pt x="973" y="4700"/>
                  </a:cubicBezTo>
                  <a:cubicBezTo>
                    <a:pt x="1049" y="4593"/>
                    <a:pt x="1141" y="4421"/>
                    <a:pt x="1202" y="4192"/>
                  </a:cubicBezTo>
                  <a:cubicBezTo>
                    <a:pt x="1261" y="3963"/>
                    <a:pt x="1285" y="3678"/>
                    <a:pt x="1247" y="3368"/>
                  </a:cubicBezTo>
                  <a:cubicBezTo>
                    <a:pt x="1209" y="3057"/>
                    <a:pt x="1103" y="2727"/>
                    <a:pt x="961" y="2397"/>
                  </a:cubicBezTo>
                  <a:cubicBezTo>
                    <a:pt x="818" y="2067"/>
                    <a:pt x="657" y="1765"/>
                    <a:pt x="520" y="1487"/>
                  </a:cubicBezTo>
                  <a:cubicBezTo>
                    <a:pt x="381" y="1209"/>
                    <a:pt x="267" y="954"/>
                    <a:pt x="187" y="734"/>
                  </a:cubicBezTo>
                  <a:cubicBezTo>
                    <a:pt x="108" y="514"/>
                    <a:pt x="62" y="330"/>
                    <a:pt x="38" y="202"/>
                  </a:cubicBezTo>
                  <a:cubicBezTo>
                    <a:pt x="12" y="73"/>
                    <a:pt x="5" y="1"/>
                    <a:pt x="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7"/>
            <p:cNvSpPr/>
            <p:nvPr/>
          </p:nvSpPr>
          <p:spPr>
            <a:xfrm>
              <a:off x="5537150" y="1729450"/>
              <a:ext cx="96500" cy="204500"/>
            </a:xfrm>
            <a:custGeom>
              <a:rect b="b" l="l" r="r" t="t"/>
              <a:pathLst>
                <a:path extrusionOk="0" h="8180" w="3860">
                  <a:moveTo>
                    <a:pt x="1952" y="0"/>
                  </a:moveTo>
                  <a:cubicBezTo>
                    <a:pt x="872" y="0"/>
                    <a:pt x="0" y="903"/>
                    <a:pt x="51" y="1993"/>
                  </a:cubicBezTo>
                  <a:lnTo>
                    <a:pt x="290" y="7094"/>
                  </a:lnTo>
                  <a:cubicBezTo>
                    <a:pt x="334" y="7715"/>
                    <a:pt x="876" y="8180"/>
                    <a:pt x="1530" y="8180"/>
                  </a:cubicBezTo>
                  <a:cubicBezTo>
                    <a:pt x="1567" y="8180"/>
                    <a:pt x="1605" y="8178"/>
                    <a:pt x="1642" y="8175"/>
                  </a:cubicBezTo>
                  <a:cubicBezTo>
                    <a:pt x="2351" y="8118"/>
                    <a:pt x="2896" y="7534"/>
                    <a:pt x="2859" y="6871"/>
                  </a:cubicBezTo>
                  <a:cubicBezTo>
                    <a:pt x="2819" y="6174"/>
                    <a:pt x="2791" y="5439"/>
                    <a:pt x="2791" y="5439"/>
                  </a:cubicBezTo>
                  <a:cubicBezTo>
                    <a:pt x="2791" y="5439"/>
                    <a:pt x="3679" y="5237"/>
                    <a:pt x="3796" y="4055"/>
                  </a:cubicBezTo>
                  <a:cubicBezTo>
                    <a:pt x="3846" y="3546"/>
                    <a:pt x="3859" y="2690"/>
                    <a:pt x="3857" y="1902"/>
                  </a:cubicBezTo>
                  <a:cubicBezTo>
                    <a:pt x="3856" y="886"/>
                    <a:pt x="3057" y="50"/>
                    <a:pt x="2041" y="2"/>
                  </a:cubicBezTo>
                  <a:cubicBezTo>
                    <a:pt x="2011" y="1"/>
                    <a:pt x="1982" y="0"/>
                    <a:pt x="1952"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7"/>
            <p:cNvSpPr/>
            <p:nvPr/>
          </p:nvSpPr>
          <p:spPr>
            <a:xfrm>
              <a:off x="5615425" y="1785325"/>
              <a:ext cx="7875" cy="7250"/>
            </a:xfrm>
            <a:custGeom>
              <a:rect b="b" l="l" r="r" t="t"/>
              <a:pathLst>
                <a:path extrusionOk="0" h="290" w="315">
                  <a:moveTo>
                    <a:pt x="161" y="1"/>
                  </a:moveTo>
                  <a:cubicBezTo>
                    <a:pt x="155" y="1"/>
                    <a:pt x="149" y="1"/>
                    <a:pt x="143" y="2"/>
                  </a:cubicBezTo>
                  <a:cubicBezTo>
                    <a:pt x="61" y="11"/>
                    <a:pt x="1" y="83"/>
                    <a:pt x="8" y="162"/>
                  </a:cubicBezTo>
                  <a:cubicBezTo>
                    <a:pt x="15" y="235"/>
                    <a:pt x="78" y="289"/>
                    <a:pt x="153" y="289"/>
                  </a:cubicBezTo>
                  <a:cubicBezTo>
                    <a:pt x="159" y="289"/>
                    <a:pt x="165" y="289"/>
                    <a:pt x="171" y="288"/>
                  </a:cubicBezTo>
                  <a:cubicBezTo>
                    <a:pt x="253" y="279"/>
                    <a:pt x="314" y="207"/>
                    <a:pt x="306" y="128"/>
                  </a:cubicBezTo>
                  <a:cubicBezTo>
                    <a:pt x="300" y="55"/>
                    <a:pt x="237" y="1"/>
                    <a:pt x="16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7"/>
            <p:cNvSpPr/>
            <p:nvPr/>
          </p:nvSpPr>
          <p:spPr>
            <a:xfrm>
              <a:off x="5611725" y="1780575"/>
              <a:ext cx="15250" cy="4425"/>
            </a:xfrm>
            <a:custGeom>
              <a:rect b="b" l="l" r="r" t="t"/>
              <a:pathLst>
                <a:path extrusionOk="0" h="177" w="610">
                  <a:moveTo>
                    <a:pt x="322" y="0"/>
                  </a:moveTo>
                  <a:cubicBezTo>
                    <a:pt x="315" y="0"/>
                    <a:pt x="308" y="0"/>
                    <a:pt x="301" y="1"/>
                  </a:cubicBezTo>
                  <a:cubicBezTo>
                    <a:pt x="199" y="7"/>
                    <a:pt x="116" y="48"/>
                    <a:pt x="67" y="89"/>
                  </a:cubicBezTo>
                  <a:cubicBezTo>
                    <a:pt x="17" y="129"/>
                    <a:pt x="0" y="166"/>
                    <a:pt x="10" y="173"/>
                  </a:cubicBezTo>
                  <a:cubicBezTo>
                    <a:pt x="12" y="175"/>
                    <a:pt x="14" y="176"/>
                    <a:pt x="18" y="176"/>
                  </a:cubicBezTo>
                  <a:cubicBezTo>
                    <a:pt x="51" y="176"/>
                    <a:pt x="157" y="102"/>
                    <a:pt x="303" y="95"/>
                  </a:cubicBezTo>
                  <a:cubicBezTo>
                    <a:pt x="314" y="94"/>
                    <a:pt x="324" y="94"/>
                    <a:pt x="334" y="94"/>
                  </a:cubicBezTo>
                  <a:cubicBezTo>
                    <a:pt x="461" y="94"/>
                    <a:pt x="557" y="145"/>
                    <a:pt x="591" y="145"/>
                  </a:cubicBezTo>
                  <a:cubicBezTo>
                    <a:pt x="595" y="145"/>
                    <a:pt x="599" y="144"/>
                    <a:pt x="601" y="141"/>
                  </a:cubicBezTo>
                  <a:cubicBezTo>
                    <a:pt x="610" y="132"/>
                    <a:pt x="591" y="97"/>
                    <a:pt x="539" y="63"/>
                  </a:cubicBezTo>
                  <a:cubicBezTo>
                    <a:pt x="492" y="30"/>
                    <a:pt x="414" y="0"/>
                    <a:pt x="32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7"/>
            <p:cNvSpPr/>
            <p:nvPr/>
          </p:nvSpPr>
          <p:spPr>
            <a:xfrm>
              <a:off x="5573350" y="1788925"/>
              <a:ext cx="7875" cy="7250"/>
            </a:xfrm>
            <a:custGeom>
              <a:rect b="b" l="l" r="r" t="t"/>
              <a:pathLst>
                <a:path extrusionOk="0" h="290" w="315">
                  <a:moveTo>
                    <a:pt x="162" y="1"/>
                  </a:moveTo>
                  <a:cubicBezTo>
                    <a:pt x="156" y="1"/>
                    <a:pt x="150" y="1"/>
                    <a:pt x="144" y="2"/>
                  </a:cubicBezTo>
                  <a:cubicBezTo>
                    <a:pt x="62" y="11"/>
                    <a:pt x="0" y="83"/>
                    <a:pt x="8" y="163"/>
                  </a:cubicBezTo>
                  <a:cubicBezTo>
                    <a:pt x="15" y="235"/>
                    <a:pt x="78" y="289"/>
                    <a:pt x="153" y="289"/>
                  </a:cubicBezTo>
                  <a:cubicBezTo>
                    <a:pt x="159" y="289"/>
                    <a:pt x="165" y="289"/>
                    <a:pt x="171" y="288"/>
                  </a:cubicBezTo>
                  <a:cubicBezTo>
                    <a:pt x="254" y="279"/>
                    <a:pt x="315" y="207"/>
                    <a:pt x="307" y="128"/>
                  </a:cubicBezTo>
                  <a:cubicBezTo>
                    <a:pt x="300" y="55"/>
                    <a:pt x="237" y="1"/>
                    <a:pt x="1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7"/>
            <p:cNvSpPr/>
            <p:nvPr/>
          </p:nvSpPr>
          <p:spPr>
            <a:xfrm>
              <a:off x="5569650" y="1784525"/>
              <a:ext cx="15275" cy="4450"/>
            </a:xfrm>
            <a:custGeom>
              <a:rect b="b" l="l" r="r" t="t"/>
              <a:pathLst>
                <a:path extrusionOk="0" h="178" w="611">
                  <a:moveTo>
                    <a:pt x="323" y="1"/>
                  </a:moveTo>
                  <a:cubicBezTo>
                    <a:pt x="316" y="1"/>
                    <a:pt x="309" y="1"/>
                    <a:pt x="301" y="1"/>
                  </a:cubicBezTo>
                  <a:cubicBezTo>
                    <a:pt x="200" y="7"/>
                    <a:pt x="115" y="49"/>
                    <a:pt x="67" y="89"/>
                  </a:cubicBezTo>
                  <a:cubicBezTo>
                    <a:pt x="17" y="130"/>
                    <a:pt x="1" y="167"/>
                    <a:pt x="10" y="174"/>
                  </a:cubicBezTo>
                  <a:cubicBezTo>
                    <a:pt x="11" y="176"/>
                    <a:pt x="14" y="177"/>
                    <a:pt x="18" y="177"/>
                  </a:cubicBezTo>
                  <a:cubicBezTo>
                    <a:pt x="51" y="177"/>
                    <a:pt x="158" y="102"/>
                    <a:pt x="304" y="95"/>
                  </a:cubicBezTo>
                  <a:cubicBezTo>
                    <a:pt x="313" y="94"/>
                    <a:pt x="323" y="94"/>
                    <a:pt x="332" y="94"/>
                  </a:cubicBezTo>
                  <a:cubicBezTo>
                    <a:pt x="460" y="94"/>
                    <a:pt x="557" y="146"/>
                    <a:pt x="591" y="146"/>
                  </a:cubicBezTo>
                  <a:cubicBezTo>
                    <a:pt x="596" y="146"/>
                    <a:pt x="600" y="145"/>
                    <a:pt x="602" y="142"/>
                  </a:cubicBezTo>
                  <a:cubicBezTo>
                    <a:pt x="610" y="132"/>
                    <a:pt x="591" y="98"/>
                    <a:pt x="540" y="63"/>
                  </a:cubicBezTo>
                  <a:cubicBezTo>
                    <a:pt x="492" y="30"/>
                    <a:pt x="414" y="1"/>
                    <a:pt x="3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7"/>
            <p:cNvSpPr/>
            <p:nvPr/>
          </p:nvSpPr>
          <p:spPr>
            <a:xfrm>
              <a:off x="5596825" y="1783600"/>
              <a:ext cx="14750" cy="33675"/>
            </a:xfrm>
            <a:custGeom>
              <a:rect b="b" l="l" r="r" t="t"/>
              <a:pathLst>
                <a:path extrusionOk="0" h="1347" w="590">
                  <a:moveTo>
                    <a:pt x="19" y="1"/>
                  </a:moveTo>
                  <a:cubicBezTo>
                    <a:pt x="19" y="1"/>
                    <a:pt x="19" y="1"/>
                    <a:pt x="18" y="1"/>
                  </a:cubicBezTo>
                  <a:cubicBezTo>
                    <a:pt x="1" y="9"/>
                    <a:pt x="145" y="369"/>
                    <a:pt x="341" y="806"/>
                  </a:cubicBezTo>
                  <a:cubicBezTo>
                    <a:pt x="390" y="913"/>
                    <a:pt x="438" y="1016"/>
                    <a:pt x="482" y="1113"/>
                  </a:cubicBezTo>
                  <a:cubicBezTo>
                    <a:pt x="505" y="1160"/>
                    <a:pt x="525" y="1203"/>
                    <a:pt x="517" y="1234"/>
                  </a:cubicBezTo>
                  <a:cubicBezTo>
                    <a:pt x="512" y="1263"/>
                    <a:pt x="472" y="1273"/>
                    <a:pt x="431" y="1280"/>
                  </a:cubicBezTo>
                  <a:cubicBezTo>
                    <a:pt x="270" y="1311"/>
                    <a:pt x="171" y="1333"/>
                    <a:pt x="172" y="1343"/>
                  </a:cubicBezTo>
                  <a:cubicBezTo>
                    <a:pt x="172" y="1345"/>
                    <a:pt x="181" y="1347"/>
                    <a:pt x="197" y="1347"/>
                  </a:cubicBezTo>
                  <a:cubicBezTo>
                    <a:pt x="237" y="1347"/>
                    <a:pt x="322" y="1339"/>
                    <a:pt x="438" y="1326"/>
                  </a:cubicBezTo>
                  <a:cubicBezTo>
                    <a:pt x="458" y="1324"/>
                    <a:pt x="482" y="1322"/>
                    <a:pt x="507" y="1312"/>
                  </a:cubicBezTo>
                  <a:cubicBezTo>
                    <a:pt x="534" y="1304"/>
                    <a:pt x="562" y="1280"/>
                    <a:pt x="572" y="1249"/>
                  </a:cubicBezTo>
                  <a:cubicBezTo>
                    <a:pt x="589" y="1185"/>
                    <a:pt x="559" y="1133"/>
                    <a:pt x="541" y="1088"/>
                  </a:cubicBezTo>
                  <a:cubicBezTo>
                    <a:pt x="498" y="989"/>
                    <a:pt x="452" y="886"/>
                    <a:pt x="405" y="779"/>
                  </a:cubicBezTo>
                  <a:cubicBezTo>
                    <a:pt x="212" y="346"/>
                    <a:pt x="40" y="1"/>
                    <a:pt x="1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7"/>
            <p:cNvSpPr/>
            <p:nvPr/>
          </p:nvSpPr>
          <p:spPr>
            <a:xfrm>
              <a:off x="5566900" y="1856675"/>
              <a:ext cx="40400" cy="17700"/>
            </a:xfrm>
            <a:custGeom>
              <a:rect b="b" l="l" r="r" t="t"/>
              <a:pathLst>
                <a:path extrusionOk="0" h="708" w="1616">
                  <a:moveTo>
                    <a:pt x="1" y="0"/>
                  </a:moveTo>
                  <a:cubicBezTo>
                    <a:pt x="1" y="0"/>
                    <a:pt x="369" y="708"/>
                    <a:pt x="1337" y="708"/>
                  </a:cubicBezTo>
                  <a:cubicBezTo>
                    <a:pt x="1425" y="708"/>
                    <a:pt x="1517" y="702"/>
                    <a:pt x="1615" y="689"/>
                  </a:cubicBezTo>
                  <a:lnTo>
                    <a:pt x="1606" y="351"/>
                  </a:lnTo>
                  <a:cubicBezTo>
                    <a:pt x="1606" y="351"/>
                    <a:pt x="1555" y="356"/>
                    <a:pt x="1465" y="356"/>
                  </a:cubicBezTo>
                  <a:cubicBezTo>
                    <a:pt x="1202" y="356"/>
                    <a:pt x="605" y="316"/>
                    <a:pt x="1"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7"/>
            <p:cNvSpPr/>
            <p:nvPr/>
          </p:nvSpPr>
          <p:spPr>
            <a:xfrm>
              <a:off x="5570850" y="1772200"/>
              <a:ext cx="14725" cy="4875"/>
            </a:xfrm>
            <a:custGeom>
              <a:rect b="b" l="l" r="r" t="t"/>
              <a:pathLst>
                <a:path extrusionOk="0" h="195" w="589">
                  <a:moveTo>
                    <a:pt x="402" y="1"/>
                  </a:moveTo>
                  <a:cubicBezTo>
                    <a:pt x="364" y="1"/>
                    <a:pt x="322" y="5"/>
                    <a:pt x="278" y="15"/>
                  </a:cubicBezTo>
                  <a:cubicBezTo>
                    <a:pt x="105" y="54"/>
                    <a:pt x="0" y="160"/>
                    <a:pt x="20" y="185"/>
                  </a:cubicBezTo>
                  <a:cubicBezTo>
                    <a:pt x="24" y="192"/>
                    <a:pt x="33" y="194"/>
                    <a:pt x="45" y="194"/>
                  </a:cubicBezTo>
                  <a:cubicBezTo>
                    <a:pt x="91" y="194"/>
                    <a:pt x="188" y="158"/>
                    <a:pt x="304" y="133"/>
                  </a:cubicBezTo>
                  <a:cubicBezTo>
                    <a:pt x="451" y="99"/>
                    <a:pt x="577" y="93"/>
                    <a:pt x="583" y="59"/>
                  </a:cubicBezTo>
                  <a:cubicBezTo>
                    <a:pt x="588" y="35"/>
                    <a:pt x="512" y="1"/>
                    <a:pt x="40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7"/>
            <p:cNvSpPr/>
            <p:nvPr/>
          </p:nvSpPr>
          <p:spPr>
            <a:xfrm>
              <a:off x="5611150" y="1767300"/>
              <a:ext cx="15450" cy="3100"/>
            </a:xfrm>
            <a:custGeom>
              <a:rect b="b" l="l" r="r" t="t"/>
              <a:pathLst>
                <a:path extrusionOk="0" h="124" w="618">
                  <a:moveTo>
                    <a:pt x="299" y="1"/>
                  </a:moveTo>
                  <a:cubicBezTo>
                    <a:pt x="128" y="1"/>
                    <a:pt x="0" y="60"/>
                    <a:pt x="9" y="91"/>
                  </a:cubicBezTo>
                  <a:cubicBezTo>
                    <a:pt x="16" y="124"/>
                    <a:pt x="149" y="119"/>
                    <a:pt x="308" y="122"/>
                  </a:cubicBezTo>
                  <a:cubicBezTo>
                    <a:pt x="364" y="122"/>
                    <a:pt x="416" y="124"/>
                    <a:pt x="461" y="124"/>
                  </a:cubicBezTo>
                  <a:cubicBezTo>
                    <a:pt x="545" y="124"/>
                    <a:pt x="603" y="120"/>
                    <a:pt x="608" y="98"/>
                  </a:cubicBezTo>
                  <a:cubicBezTo>
                    <a:pt x="618" y="67"/>
                    <a:pt x="486" y="2"/>
                    <a:pt x="310" y="1"/>
                  </a:cubicBezTo>
                  <a:cubicBezTo>
                    <a:pt x="306" y="1"/>
                    <a:pt x="302" y="1"/>
                    <a:pt x="29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7"/>
            <p:cNvSpPr/>
            <p:nvPr/>
          </p:nvSpPr>
          <p:spPr>
            <a:xfrm>
              <a:off x="5494150" y="1705225"/>
              <a:ext cx="156525" cy="203850"/>
            </a:xfrm>
            <a:custGeom>
              <a:rect b="b" l="l" r="r" t="t"/>
              <a:pathLst>
                <a:path extrusionOk="0" h="8154" w="6261">
                  <a:moveTo>
                    <a:pt x="3150" y="1"/>
                  </a:moveTo>
                  <a:cubicBezTo>
                    <a:pt x="2514" y="1"/>
                    <a:pt x="1852" y="489"/>
                    <a:pt x="1450" y="1014"/>
                  </a:cubicBezTo>
                  <a:cubicBezTo>
                    <a:pt x="1065" y="1518"/>
                    <a:pt x="878" y="2200"/>
                    <a:pt x="774" y="2842"/>
                  </a:cubicBezTo>
                  <a:cubicBezTo>
                    <a:pt x="702" y="3286"/>
                    <a:pt x="703" y="3738"/>
                    <a:pt x="745" y="4186"/>
                  </a:cubicBezTo>
                  <a:cubicBezTo>
                    <a:pt x="770" y="4453"/>
                    <a:pt x="737" y="4791"/>
                    <a:pt x="475" y="4997"/>
                  </a:cubicBezTo>
                  <a:cubicBezTo>
                    <a:pt x="101" y="5288"/>
                    <a:pt x="1" y="5844"/>
                    <a:pt x="261" y="6587"/>
                  </a:cubicBezTo>
                  <a:cubicBezTo>
                    <a:pt x="520" y="7328"/>
                    <a:pt x="104" y="8154"/>
                    <a:pt x="104" y="8154"/>
                  </a:cubicBezTo>
                  <a:lnTo>
                    <a:pt x="1950" y="6924"/>
                  </a:lnTo>
                  <a:cubicBezTo>
                    <a:pt x="1939" y="6681"/>
                    <a:pt x="2333" y="6153"/>
                    <a:pt x="2441" y="5505"/>
                  </a:cubicBezTo>
                  <a:cubicBezTo>
                    <a:pt x="2549" y="4858"/>
                    <a:pt x="2126" y="4752"/>
                    <a:pt x="2059" y="4371"/>
                  </a:cubicBezTo>
                  <a:cubicBezTo>
                    <a:pt x="1991" y="3990"/>
                    <a:pt x="2183" y="3626"/>
                    <a:pt x="2183" y="3626"/>
                  </a:cubicBezTo>
                  <a:cubicBezTo>
                    <a:pt x="2301" y="3668"/>
                    <a:pt x="2405" y="3686"/>
                    <a:pt x="2499" y="3686"/>
                  </a:cubicBezTo>
                  <a:cubicBezTo>
                    <a:pt x="2898" y="3686"/>
                    <a:pt x="3110" y="3357"/>
                    <a:pt x="3384" y="3146"/>
                  </a:cubicBezTo>
                  <a:cubicBezTo>
                    <a:pt x="3743" y="2868"/>
                    <a:pt x="3822" y="2527"/>
                    <a:pt x="3968" y="2099"/>
                  </a:cubicBezTo>
                  <a:cubicBezTo>
                    <a:pt x="4115" y="1669"/>
                    <a:pt x="4286" y="1402"/>
                    <a:pt x="4737" y="1359"/>
                  </a:cubicBezTo>
                  <a:cubicBezTo>
                    <a:pt x="4737" y="1359"/>
                    <a:pt x="5179" y="1583"/>
                    <a:pt x="5339" y="2050"/>
                  </a:cubicBezTo>
                  <a:cubicBezTo>
                    <a:pt x="5477" y="2451"/>
                    <a:pt x="5587" y="4020"/>
                    <a:pt x="5587" y="4020"/>
                  </a:cubicBezTo>
                  <a:cubicBezTo>
                    <a:pt x="5650" y="3267"/>
                    <a:pt x="6260" y="2952"/>
                    <a:pt x="6094" y="1845"/>
                  </a:cubicBezTo>
                  <a:cubicBezTo>
                    <a:pt x="6023" y="1368"/>
                    <a:pt x="5627" y="716"/>
                    <a:pt x="5016" y="620"/>
                  </a:cubicBezTo>
                  <a:cubicBezTo>
                    <a:pt x="4839" y="592"/>
                    <a:pt x="4503" y="571"/>
                    <a:pt x="4503" y="571"/>
                  </a:cubicBezTo>
                  <a:cubicBezTo>
                    <a:pt x="4138" y="242"/>
                    <a:pt x="3960" y="252"/>
                    <a:pt x="3610" y="97"/>
                  </a:cubicBezTo>
                  <a:cubicBezTo>
                    <a:pt x="3461" y="30"/>
                    <a:pt x="3306" y="1"/>
                    <a:pt x="315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7"/>
            <p:cNvSpPr/>
            <p:nvPr/>
          </p:nvSpPr>
          <p:spPr>
            <a:xfrm>
              <a:off x="5586150" y="1824875"/>
              <a:ext cx="10575" cy="7550"/>
            </a:xfrm>
            <a:custGeom>
              <a:rect b="b" l="l" r="r" t="t"/>
              <a:pathLst>
                <a:path extrusionOk="0" h="302" w="423">
                  <a:moveTo>
                    <a:pt x="227" y="0"/>
                  </a:moveTo>
                  <a:cubicBezTo>
                    <a:pt x="212" y="0"/>
                    <a:pt x="197" y="2"/>
                    <a:pt x="182" y="5"/>
                  </a:cubicBezTo>
                  <a:cubicBezTo>
                    <a:pt x="124" y="15"/>
                    <a:pt x="67" y="47"/>
                    <a:pt x="36" y="98"/>
                  </a:cubicBezTo>
                  <a:cubicBezTo>
                    <a:pt x="4" y="148"/>
                    <a:pt x="1" y="215"/>
                    <a:pt x="37" y="258"/>
                  </a:cubicBezTo>
                  <a:cubicBezTo>
                    <a:pt x="62" y="288"/>
                    <a:pt x="102" y="302"/>
                    <a:pt x="144" y="302"/>
                  </a:cubicBezTo>
                  <a:cubicBezTo>
                    <a:pt x="168" y="302"/>
                    <a:pt x="193" y="297"/>
                    <a:pt x="216" y="289"/>
                  </a:cubicBezTo>
                  <a:cubicBezTo>
                    <a:pt x="279" y="266"/>
                    <a:pt x="330" y="220"/>
                    <a:pt x="379" y="174"/>
                  </a:cubicBezTo>
                  <a:cubicBezTo>
                    <a:pt x="393" y="162"/>
                    <a:pt x="407" y="149"/>
                    <a:pt x="415" y="132"/>
                  </a:cubicBezTo>
                  <a:cubicBezTo>
                    <a:pt x="423" y="115"/>
                    <a:pt x="423" y="94"/>
                    <a:pt x="410" y="82"/>
                  </a:cubicBezTo>
                  <a:lnTo>
                    <a:pt x="404" y="78"/>
                  </a:lnTo>
                  <a:cubicBezTo>
                    <a:pt x="361" y="29"/>
                    <a:pt x="295" y="0"/>
                    <a:pt x="227"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7"/>
            <p:cNvSpPr/>
            <p:nvPr/>
          </p:nvSpPr>
          <p:spPr>
            <a:xfrm>
              <a:off x="5586800" y="1821675"/>
              <a:ext cx="12000" cy="9075"/>
            </a:xfrm>
            <a:custGeom>
              <a:rect b="b" l="l" r="r" t="t"/>
              <a:pathLst>
                <a:path extrusionOk="0" h="363" w="480">
                  <a:moveTo>
                    <a:pt x="24" y="1"/>
                  </a:moveTo>
                  <a:cubicBezTo>
                    <a:pt x="24" y="1"/>
                    <a:pt x="24" y="1"/>
                    <a:pt x="24" y="1"/>
                  </a:cubicBezTo>
                  <a:cubicBezTo>
                    <a:pt x="14" y="1"/>
                    <a:pt x="0" y="38"/>
                    <a:pt x="11" y="98"/>
                  </a:cubicBezTo>
                  <a:cubicBezTo>
                    <a:pt x="20" y="158"/>
                    <a:pt x="59" y="240"/>
                    <a:pt x="139" y="298"/>
                  </a:cubicBezTo>
                  <a:cubicBezTo>
                    <a:pt x="207" y="346"/>
                    <a:pt x="286" y="363"/>
                    <a:pt x="347" y="363"/>
                  </a:cubicBezTo>
                  <a:cubicBezTo>
                    <a:pt x="358" y="363"/>
                    <a:pt x="369" y="362"/>
                    <a:pt x="379" y="361"/>
                  </a:cubicBezTo>
                  <a:cubicBezTo>
                    <a:pt x="445" y="355"/>
                    <a:pt x="480" y="333"/>
                    <a:pt x="477" y="324"/>
                  </a:cubicBezTo>
                  <a:cubicBezTo>
                    <a:pt x="474" y="304"/>
                    <a:pt x="321" y="332"/>
                    <a:pt x="189" y="237"/>
                  </a:cubicBezTo>
                  <a:cubicBezTo>
                    <a:pt x="58" y="145"/>
                    <a:pt x="46" y="1"/>
                    <a:pt x="2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7"/>
            <p:cNvSpPr/>
            <p:nvPr/>
          </p:nvSpPr>
          <p:spPr>
            <a:xfrm>
              <a:off x="5464675" y="1733525"/>
              <a:ext cx="69250" cy="204975"/>
            </a:xfrm>
            <a:custGeom>
              <a:rect b="b" l="l" r="r" t="t"/>
              <a:pathLst>
                <a:path extrusionOk="0" h="8199" w="2770">
                  <a:moveTo>
                    <a:pt x="2545" y="0"/>
                  </a:moveTo>
                  <a:cubicBezTo>
                    <a:pt x="2288" y="391"/>
                    <a:pt x="2091" y="701"/>
                    <a:pt x="1794" y="1030"/>
                  </a:cubicBezTo>
                  <a:cubicBezTo>
                    <a:pt x="1498" y="1357"/>
                    <a:pt x="1201" y="1732"/>
                    <a:pt x="1181" y="2173"/>
                  </a:cubicBezTo>
                  <a:cubicBezTo>
                    <a:pt x="1165" y="2494"/>
                    <a:pt x="1298" y="2833"/>
                    <a:pt x="1170" y="3127"/>
                  </a:cubicBezTo>
                  <a:cubicBezTo>
                    <a:pt x="1062" y="3379"/>
                    <a:pt x="796" y="3518"/>
                    <a:pt x="597" y="3707"/>
                  </a:cubicBezTo>
                  <a:cubicBezTo>
                    <a:pt x="248" y="4041"/>
                    <a:pt x="105" y="4574"/>
                    <a:pt x="238" y="5038"/>
                  </a:cubicBezTo>
                  <a:cubicBezTo>
                    <a:pt x="324" y="5334"/>
                    <a:pt x="514" y="5625"/>
                    <a:pt x="447" y="5925"/>
                  </a:cubicBezTo>
                  <a:cubicBezTo>
                    <a:pt x="389" y="6188"/>
                    <a:pt x="146" y="6377"/>
                    <a:pt x="71" y="6636"/>
                  </a:cubicBezTo>
                  <a:cubicBezTo>
                    <a:pt x="0" y="6882"/>
                    <a:pt x="94" y="7144"/>
                    <a:pt x="205" y="7376"/>
                  </a:cubicBezTo>
                  <a:cubicBezTo>
                    <a:pt x="374" y="7730"/>
                    <a:pt x="624" y="8095"/>
                    <a:pt x="1008" y="8180"/>
                  </a:cubicBezTo>
                  <a:cubicBezTo>
                    <a:pt x="1062" y="8193"/>
                    <a:pt x="1117" y="8198"/>
                    <a:pt x="1173" y="8198"/>
                  </a:cubicBezTo>
                  <a:cubicBezTo>
                    <a:pt x="1381" y="8198"/>
                    <a:pt x="1590" y="8118"/>
                    <a:pt x="1759" y="7993"/>
                  </a:cubicBezTo>
                  <a:cubicBezTo>
                    <a:pt x="1973" y="7834"/>
                    <a:pt x="2131" y="7611"/>
                    <a:pt x="2260" y="7378"/>
                  </a:cubicBezTo>
                  <a:cubicBezTo>
                    <a:pt x="2508" y="6930"/>
                    <a:pt x="2662" y="6431"/>
                    <a:pt x="2711" y="5921"/>
                  </a:cubicBezTo>
                  <a:cubicBezTo>
                    <a:pt x="2770" y="5311"/>
                    <a:pt x="2677" y="4697"/>
                    <a:pt x="2617" y="4086"/>
                  </a:cubicBezTo>
                  <a:cubicBezTo>
                    <a:pt x="2507" y="2968"/>
                    <a:pt x="2506" y="1839"/>
                    <a:pt x="2614" y="720"/>
                  </a:cubicBezTo>
                  <a:cubicBezTo>
                    <a:pt x="2641" y="448"/>
                    <a:pt x="2751" y="182"/>
                    <a:pt x="254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7"/>
            <p:cNvSpPr/>
            <p:nvPr/>
          </p:nvSpPr>
          <p:spPr>
            <a:xfrm>
              <a:off x="5536100" y="1794775"/>
              <a:ext cx="19450" cy="27775"/>
            </a:xfrm>
            <a:custGeom>
              <a:rect b="b" l="l" r="r" t="t"/>
              <a:pathLst>
                <a:path extrusionOk="0" h="1111" w="778">
                  <a:moveTo>
                    <a:pt x="481" y="1"/>
                  </a:moveTo>
                  <a:cubicBezTo>
                    <a:pt x="480" y="1"/>
                    <a:pt x="480" y="1"/>
                    <a:pt x="479" y="1"/>
                  </a:cubicBezTo>
                  <a:cubicBezTo>
                    <a:pt x="300" y="4"/>
                    <a:pt x="10" y="89"/>
                    <a:pt x="5" y="585"/>
                  </a:cubicBezTo>
                  <a:cubicBezTo>
                    <a:pt x="1" y="1020"/>
                    <a:pt x="252" y="1110"/>
                    <a:pt x="447" y="1110"/>
                  </a:cubicBezTo>
                  <a:cubicBezTo>
                    <a:pt x="570" y="1110"/>
                    <a:pt x="672" y="1074"/>
                    <a:pt x="672" y="1066"/>
                  </a:cubicBezTo>
                  <a:cubicBezTo>
                    <a:pt x="673" y="1050"/>
                    <a:pt x="777" y="495"/>
                    <a:pt x="763" y="220"/>
                  </a:cubicBezTo>
                  <a:cubicBezTo>
                    <a:pt x="759" y="143"/>
                    <a:pt x="560" y="1"/>
                    <a:pt x="481"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7"/>
            <p:cNvSpPr/>
            <p:nvPr/>
          </p:nvSpPr>
          <p:spPr>
            <a:xfrm>
              <a:off x="5540775" y="1800575"/>
              <a:ext cx="7975" cy="15550"/>
            </a:xfrm>
            <a:custGeom>
              <a:rect b="b" l="l" r="r" t="t"/>
              <a:pathLst>
                <a:path extrusionOk="0" h="622" w="319">
                  <a:moveTo>
                    <a:pt x="185" y="1"/>
                  </a:moveTo>
                  <a:cubicBezTo>
                    <a:pt x="182" y="1"/>
                    <a:pt x="180" y="1"/>
                    <a:pt x="177" y="1"/>
                  </a:cubicBezTo>
                  <a:cubicBezTo>
                    <a:pt x="122" y="5"/>
                    <a:pt x="72" y="54"/>
                    <a:pt x="47" y="110"/>
                  </a:cubicBezTo>
                  <a:cubicBezTo>
                    <a:pt x="18" y="166"/>
                    <a:pt x="1" y="235"/>
                    <a:pt x="2" y="308"/>
                  </a:cubicBezTo>
                  <a:cubicBezTo>
                    <a:pt x="6" y="451"/>
                    <a:pt x="78" y="585"/>
                    <a:pt x="180" y="616"/>
                  </a:cubicBezTo>
                  <a:cubicBezTo>
                    <a:pt x="193" y="620"/>
                    <a:pt x="207" y="621"/>
                    <a:pt x="219" y="621"/>
                  </a:cubicBezTo>
                  <a:cubicBezTo>
                    <a:pt x="251" y="621"/>
                    <a:pt x="277" y="610"/>
                    <a:pt x="293" y="598"/>
                  </a:cubicBezTo>
                  <a:cubicBezTo>
                    <a:pt x="315" y="581"/>
                    <a:pt x="319" y="565"/>
                    <a:pt x="317" y="564"/>
                  </a:cubicBezTo>
                  <a:cubicBezTo>
                    <a:pt x="316" y="563"/>
                    <a:pt x="316" y="563"/>
                    <a:pt x="316" y="563"/>
                  </a:cubicBezTo>
                  <a:cubicBezTo>
                    <a:pt x="311" y="563"/>
                    <a:pt x="302" y="573"/>
                    <a:pt x="283" y="582"/>
                  </a:cubicBezTo>
                  <a:cubicBezTo>
                    <a:pt x="271" y="587"/>
                    <a:pt x="255" y="591"/>
                    <a:pt x="236" y="591"/>
                  </a:cubicBezTo>
                  <a:cubicBezTo>
                    <a:pt x="222" y="591"/>
                    <a:pt x="207" y="589"/>
                    <a:pt x="191" y="583"/>
                  </a:cubicBezTo>
                  <a:cubicBezTo>
                    <a:pt x="116" y="554"/>
                    <a:pt x="54" y="435"/>
                    <a:pt x="52" y="307"/>
                  </a:cubicBezTo>
                  <a:cubicBezTo>
                    <a:pt x="50" y="242"/>
                    <a:pt x="64" y="181"/>
                    <a:pt x="88" y="130"/>
                  </a:cubicBezTo>
                  <a:cubicBezTo>
                    <a:pt x="110" y="79"/>
                    <a:pt x="144" y="42"/>
                    <a:pt x="181" y="36"/>
                  </a:cubicBezTo>
                  <a:cubicBezTo>
                    <a:pt x="187" y="35"/>
                    <a:pt x="192" y="35"/>
                    <a:pt x="197" y="35"/>
                  </a:cubicBezTo>
                  <a:cubicBezTo>
                    <a:pt x="227" y="35"/>
                    <a:pt x="247" y="54"/>
                    <a:pt x="255" y="71"/>
                  </a:cubicBezTo>
                  <a:cubicBezTo>
                    <a:pt x="264" y="91"/>
                    <a:pt x="259" y="105"/>
                    <a:pt x="263" y="106"/>
                  </a:cubicBezTo>
                  <a:cubicBezTo>
                    <a:pt x="263" y="106"/>
                    <a:pt x="263" y="106"/>
                    <a:pt x="263" y="106"/>
                  </a:cubicBezTo>
                  <a:cubicBezTo>
                    <a:pt x="267" y="106"/>
                    <a:pt x="278" y="93"/>
                    <a:pt x="273" y="65"/>
                  </a:cubicBezTo>
                  <a:cubicBezTo>
                    <a:pt x="270" y="51"/>
                    <a:pt x="262" y="34"/>
                    <a:pt x="245" y="20"/>
                  </a:cubicBezTo>
                  <a:cubicBezTo>
                    <a:pt x="230" y="8"/>
                    <a:pt x="208" y="1"/>
                    <a:pt x="185"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7"/>
            <p:cNvSpPr/>
            <p:nvPr/>
          </p:nvSpPr>
          <p:spPr>
            <a:xfrm>
              <a:off x="5612700" y="1730375"/>
              <a:ext cx="27350" cy="63075"/>
            </a:xfrm>
            <a:custGeom>
              <a:rect b="b" l="l" r="r" t="t"/>
              <a:pathLst>
                <a:path extrusionOk="0" h="2523" w="1094">
                  <a:moveTo>
                    <a:pt x="133" y="0"/>
                  </a:moveTo>
                  <a:cubicBezTo>
                    <a:pt x="131" y="0"/>
                    <a:pt x="128" y="0"/>
                    <a:pt x="126" y="0"/>
                  </a:cubicBezTo>
                  <a:cubicBezTo>
                    <a:pt x="85" y="0"/>
                    <a:pt x="54" y="4"/>
                    <a:pt x="32" y="7"/>
                  </a:cubicBezTo>
                  <a:cubicBezTo>
                    <a:pt x="11" y="10"/>
                    <a:pt x="1" y="13"/>
                    <a:pt x="1" y="13"/>
                  </a:cubicBezTo>
                  <a:cubicBezTo>
                    <a:pt x="1" y="15"/>
                    <a:pt x="5" y="16"/>
                    <a:pt x="13" y="16"/>
                  </a:cubicBezTo>
                  <a:cubicBezTo>
                    <a:pt x="24" y="16"/>
                    <a:pt x="43" y="15"/>
                    <a:pt x="69" y="15"/>
                  </a:cubicBezTo>
                  <a:cubicBezTo>
                    <a:pt x="85" y="15"/>
                    <a:pt x="104" y="15"/>
                    <a:pt x="126" y="16"/>
                  </a:cubicBezTo>
                  <a:cubicBezTo>
                    <a:pt x="205" y="20"/>
                    <a:pt x="320" y="37"/>
                    <a:pt x="452" y="91"/>
                  </a:cubicBezTo>
                  <a:cubicBezTo>
                    <a:pt x="581" y="146"/>
                    <a:pt x="728" y="241"/>
                    <a:pt x="843" y="388"/>
                  </a:cubicBezTo>
                  <a:cubicBezTo>
                    <a:pt x="902" y="461"/>
                    <a:pt x="952" y="547"/>
                    <a:pt x="984" y="643"/>
                  </a:cubicBezTo>
                  <a:cubicBezTo>
                    <a:pt x="1014" y="740"/>
                    <a:pt x="1037" y="843"/>
                    <a:pt x="1041" y="951"/>
                  </a:cubicBezTo>
                  <a:cubicBezTo>
                    <a:pt x="1053" y="1169"/>
                    <a:pt x="1020" y="1376"/>
                    <a:pt x="996" y="1564"/>
                  </a:cubicBezTo>
                  <a:cubicBezTo>
                    <a:pt x="971" y="1753"/>
                    <a:pt x="954" y="1925"/>
                    <a:pt x="959" y="2071"/>
                  </a:cubicBezTo>
                  <a:cubicBezTo>
                    <a:pt x="962" y="2216"/>
                    <a:pt x="992" y="2331"/>
                    <a:pt x="1016" y="2408"/>
                  </a:cubicBezTo>
                  <a:cubicBezTo>
                    <a:pt x="1031" y="2446"/>
                    <a:pt x="1045" y="2475"/>
                    <a:pt x="1054" y="2494"/>
                  </a:cubicBezTo>
                  <a:cubicBezTo>
                    <a:pt x="1062" y="2512"/>
                    <a:pt x="1067" y="2522"/>
                    <a:pt x="1069" y="2522"/>
                  </a:cubicBezTo>
                  <a:cubicBezTo>
                    <a:pt x="1069" y="2522"/>
                    <a:pt x="1069" y="2522"/>
                    <a:pt x="1069" y="2522"/>
                  </a:cubicBezTo>
                  <a:cubicBezTo>
                    <a:pt x="1072" y="2521"/>
                    <a:pt x="1057" y="2479"/>
                    <a:pt x="1031" y="2403"/>
                  </a:cubicBezTo>
                  <a:cubicBezTo>
                    <a:pt x="1012" y="2326"/>
                    <a:pt x="986" y="2213"/>
                    <a:pt x="987" y="2070"/>
                  </a:cubicBezTo>
                  <a:cubicBezTo>
                    <a:pt x="986" y="1926"/>
                    <a:pt x="1006" y="1757"/>
                    <a:pt x="1034" y="1569"/>
                  </a:cubicBezTo>
                  <a:cubicBezTo>
                    <a:pt x="1058" y="1381"/>
                    <a:pt x="1094" y="1172"/>
                    <a:pt x="1082" y="949"/>
                  </a:cubicBezTo>
                  <a:cubicBezTo>
                    <a:pt x="1077" y="838"/>
                    <a:pt x="1054" y="730"/>
                    <a:pt x="1021" y="630"/>
                  </a:cubicBezTo>
                  <a:cubicBezTo>
                    <a:pt x="986" y="529"/>
                    <a:pt x="933" y="440"/>
                    <a:pt x="873" y="365"/>
                  </a:cubicBezTo>
                  <a:cubicBezTo>
                    <a:pt x="751" y="213"/>
                    <a:pt x="598" y="118"/>
                    <a:pt x="463" y="65"/>
                  </a:cubicBezTo>
                  <a:cubicBezTo>
                    <a:pt x="330" y="14"/>
                    <a:pt x="214" y="0"/>
                    <a:pt x="13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7"/>
            <p:cNvSpPr/>
            <p:nvPr/>
          </p:nvSpPr>
          <p:spPr>
            <a:xfrm>
              <a:off x="5535825" y="1818000"/>
              <a:ext cx="18725" cy="17150"/>
            </a:xfrm>
            <a:custGeom>
              <a:rect b="b" l="l" r="r" t="t"/>
              <a:pathLst>
                <a:path extrusionOk="0" h="686" w="749">
                  <a:moveTo>
                    <a:pt x="427" y="1"/>
                  </a:moveTo>
                  <a:cubicBezTo>
                    <a:pt x="378" y="1"/>
                    <a:pt x="352" y="11"/>
                    <a:pt x="352" y="13"/>
                  </a:cubicBezTo>
                  <a:cubicBezTo>
                    <a:pt x="353" y="14"/>
                    <a:pt x="355" y="15"/>
                    <a:pt x="360" y="15"/>
                  </a:cubicBezTo>
                  <a:cubicBezTo>
                    <a:pt x="365" y="15"/>
                    <a:pt x="372" y="14"/>
                    <a:pt x="381" y="14"/>
                  </a:cubicBezTo>
                  <a:cubicBezTo>
                    <a:pt x="393" y="14"/>
                    <a:pt x="408" y="15"/>
                    <a:pt x="427" y="17"/>
                  </a:cubicBezTo>
                  <a:cubicBezTo>
                    <a:pt x="472" y="22"/>
                    <a:pt x="540" y="42"/>
                    <a:pt x="603" y="96"/>
                  </a:cubicBezTo>
                  <a:cubicBezTo>
                    <a:pt x="665" y="149"/>
                    <a:pt x="719" y="241"/>
                    <a:pt x="706" y="349"/>
                  </a:cubicBezTo>
                  <a:cubicBezTo>
                    <a:pt x="696" y="456"/>
                    <a:pt x="625" y="570"/>
                    <a:pt x="511" y="620"/>
                  </a:cubicBezTo>
                  <a:cubicBezTo>
                    <a:pt x="470" y="638"/>
                    <a:pt x="427" y="646"/>
                    <a:pt x="384" y="646"/>
                  </a:cubicBezTo>
                  <a:cubicBezTo>
                    <a:pt x="308" y="646"/>
                    <a:pt x="234" y="621"/>
                    <a:pt x="178" y="583"/>
                  </a:cubicBezTo>
                  <a:cubicBezTo>
                    <a:pt x="87" y="523"/>
                    <a:pt x="37" y="429"/>
                    <a:pt x="31" y="348"/>
                  </a:cubicBezTo>
                  <a:cubicBezTo>
                    <a:pt x="26" y="266"/>
                    <a:pt x="51" y="199"/>
                    <a:pt x="70" y="156"/>
                  </a:cubicBezTo>
                  <a:cubicBezTo>
                    <a:pt x="90" y="114"/>
                    <a:pt x="104" y="91"/>
                    <a:pt x="101" y="89"/>
                  </a:cubicBezTo>
                  <a:cubicBezTo>
                    <a:pt x="101" y="89"/>
                    <a:pt x="101" y="89"/>
                    <a:pt x="101" y="89"/>
                  </a:cubicBezTo>
                  <a:cubicBezTo>
                    <a:pt x="97" y="89"/>
                    <a:pt x="79" y="109"/>
                    <a:pt x="56" y="149"/>
                  </a:cubicBezTo>
                  <a:cubicBezTo>
                    <a:pt x="32" y="191"/>
                    <a:pt x="1" y="259"/>
                    <a:pt x="3" y="349"/>
                  </a:cubicBezTo>
                  <a:cubicBezTo>
                    <a:pt x="5" y="439"/>
                    <a:pt x="58" y="546"/>
                    <a:pt x="157" y="614"/>
                  </a:cubicBezTo>
                  <a:cubicBezTo>
                    <a:pt x="219" y="657"/>
                    <a:pt x="300" y="686"/>
                    <a:pt x="385" y="686"/>
                  </a:cubicBezTo>
                  <a:cubicBezTo>
                    <a:pt x="432" y="686"/>
                    <a:pt x="481" y="677"/>
                    <a:pt x="527" y="657"/>
                  </a:cubicBezTo>
                  <a:cubicBezTo>
                    <a:pt x="656" y="599"/>
                    <a:pt x="733" y="472"/>
                    <a:pt x="744" y="353"/>
                  </a:cubicBezTo>
                  <a:cubicBezTo>
                    <a:pt x="749" y="293"/>
                    <a:pt x="737" y="235"/>
                    <a:pt x="713" y="188"/>
                  </a:cubicBezTo>
                  <a:cubicBezTo>
                    <a:pt x="689" y="140"/>
                    <a:pt x="655" y="102"/>
                    <a:pt x="620" y="74"/>
                  </a:cubicBezTo>
                  <a:cubicBezTo>
                    <a:pt x="551" y="18"/>
                    <a:pt x="476" y="2"/>
                    <a:pt x="42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7"/>
            <p:cNvSpPr/>
            <p:nvPr/>
          </p:nvSpPr>
          <p:spPr>
            <a:xfrm>
              <a:off x="5494450" y="1725400"/>
              <a:ext cx="112900" cy="84775"/>
            </a:xfrm>
            <a:custGeom>
              <a:rect b="b" l="l" r="r" t="t"/>
              <a:pathLst>
                <a:path extrusionOk="0" h="3391" w="4516">
                  <a:moveTo>
                    <a:pt x="4513" y="0"/>
                  </a:moveTo>
                  <a:cubicBezTo>
                    <a:pt x="4507" y="0"/>
                    <a:pt x="4478" y="80"/>
                    <a:pt x="4409" y="213"/>
                  </a:cubicBezTo>
                  <a:cubicBezTo>
                    <a:pt x="4337" y="348"/>
                    <a:pt x="4218" y="534"/>
                    <a:pt x="4052" y="751"/>
                  </a:cubicBezTo>
                  <a:cubicBezTo>
                    <a:pt x="3888" y="969"/>
                    <a:pt x="3675" y="1216"/>
                    <a:pt x="3452" y="1503"/>
                  </a:cubicBezTo>
                  <a:cubicBezTo>
                    <a:pt x="3348" y="1649"/>
                    <a:pt x="3206" y="1772"/>
                    <a:pt x="3056" y="1898"/>
                  </a:cubicBezTo>
                  <a:cubicBezTo>
                    <a:pt x="2901" y="2023"/>
                    <a:pt x="2761" y="2174"/>
                    <a:pt x="2588" y="2283"/>
                  </a:cubicBezTo>
                  <a:cubicBezTo>
                    <a:pt x="2416" y="2394"/>
                    <a:pt x="2227" y="2465"/>
                    <a:pt x="2035" y="2487"/>
                  </a:cubicBezTo>
                  <a:cubicBezTo>
                    <a:pt x="1946" y="2498"/>
                    <a:pt x="1858" y="2501"/>
                    <a:pt x="1770" y="2501"/>
                  </a:cubicBezTo>
                  <a:cubicBezTo>
                    <a:pt x="1669" y="2501"/>
                    <a:pt x="1570" y="2497"/>
                    <a:pt x="1473" y="2494"/>
                  </a:cubicBezTo>
                  <a:cubicBezTo>
                    <a:pt x="1422" y="2492"/>
                    <a:pt x="1372" y="2492"/>
                    <a:pt x="1323" y="2492"/>
                  </a:cubicBezTo>
                  <a:cubicBezTo>
                    <a:pt x="1195" y="2492"/>
                    <a:pt x="1071" y="2498"/>
                    <a:pt x="954" y="2520"/>
                  </a:cubicBezTo>
                  <a:cubicBezTo>
                    <a:pt x="792" y="2548"/>
                    <a:pt x="645" y="2611"/>
                    <a:pt x="532" y="2691"/>
                  </a:cubicBezTo>
                  <a:cubicBezTo>
                    <a:pt x="302" y="2850"/>
                    <a:pt x="160" y="3031"/>
                    <a:pt x="85" y="3166"/>
                  </a:cubicBezTo>
                  <a:cubicBezTo>
                    <a:pt x="46" y="3234"/>
                    <a:pt x="26" y="3291"/>
                    <a:pt x="14" y="3330"/>
                  </a:cubicBezTo>
                  <a:cubicBezTo>
                    <a:pt x="4" y="3370"/>
                    <a:pt x="0" y="3391"/>
                    <a:pt x="2" y="3391"/>
                  </a:cubicBezTo>
                  <a:cubicBezTo>
                    <a:pt x="2" y="3391"/>
                    <a:pt x="2" y="3391"/>
                    <a:pt x="2" y="3391"/>
                  </a:cubicBezTo>
                  <a:cubicBezTo>
                    <a:pt x="10" y="3391"/>
                    <a:pt x="28" y="3307"/>
                    <a:pt x="108" y="3180"/>
                  </a:cubicBezTo>
                  <a:cubicBezTo>
                    <a:pt x="188" y="3053"/>
                    <a:pt x="333" y="2881"/>
                    <a:pt x="559" y="2732"/>
                  </a:cubicBezTo>
                  <a:cubicBezTo>
                    <a:pt x="672" y="2658"/>
                    <a:pt x="808" y="2601"/>
                    <a:pt x="964" y="2577"/>
                  </a:cubicBezTo>
                  <a:cubicBezTo>
                    <a:pt x="1064" y="2560"/>
                    <a:pt x="1171" y="2554"/>
                    <a:pt x="1283" y="2554"/>
                  </a:cubicBezTo>
                  <a:cubicBezTo>
                    <a:pt x="1344" y="2554"/>
                    <a:pt x="1407" y="2556"/>
                    <a:pt x="1470" y="2559"/>
                  </a:cubicBezTo>
                  <a:cubicBezTo>
                    <a:pt x="1574" y="2563"/>
                    <a:pt x="1681" y="2569"/>
                    <a:pt x="1791" y="2569"/>
                  </a:cubicBezTo>
                  <a:cubicBezTo>
                    <a:pt x="1873" y="2569"/>
                    <a:pt x="1958" y="2565"/>
                    <a:pt x="2043" y="2555"/>
                  </a:cubicBezTo>
                  <a:cubicBezTo>
                    <a:pt x="2245" y="2533"/>
                    <a:pt x="2447" y="2457"/>
                    <a:pt x="2626" y="2341"/>
                  </a:cubicBezTo>
                  <a:cubicBezTo>
                    <a:pt x="2809" y="2227"/>
                    <a:pt x="2948" y="2074"/>
                    <a:pt x="3100" y="1951"/>
                  </a:cubicBezTo>
                  <a:cubicBezTo>
                    <a:pt x="3250" y="1823"/>
                    <a:pt x="3397" y="1693"/>
                    <a:pt x="3503" y="1542"/>
                  </a:cubicBezTo>
                  <a:cubicBezTo>
                    <a:pt x="3721" y="1255"/>
                    <a:pt x="3932" y="1004"/>
                    <a:pt x="4092" y="780"/>
                  </a:cubicBezTo>
                  <a:cubicBezTo>
                    <a:pt x="4254" y="558"/>
                    <a:pt x="4367" y="365"/>
                    <a:pt x="4433" y="226"/>
                  </a:cubicBezTo>
                  <a:cubicBezTo>
                    <a:pt x="4464" y="155"/>
                    <a:pt x="4487" y="100"/>
                    <a:pt x="4498" y="61"/>
                  </a:cubicBezTo>
                  <a:cubicBezTo>
                    <a:pt x="4510" y="21"/>
                    <a:pt x="4515" y="1"/>
                    <a:pt x="4513" y="0"/>
                  </a:cubicBezTo>
                  <a:cubicBezTo>
                    <a:pt x="4513" y="0"/>
                    <a:pt x="4513" y="0"/>
                    <a:pt x="451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7"/>
            <p:cNvSpPr/>
            <p:nvPr/>
          </p:nvSpPr>
          <p:spPr>
            <a:xfrm>
              <a:off x="5577475" y="1898475"/>
              <a:ext cx="125025" cy="180275"/>
            </a:xfrm>
            <a:custGeom>
              <a:rect b="b" l="l" r="r" t="t"/>
              <a:pathLst>
                <a:path extrusionOk="0" h="7211" w="5001">
                  <a:moveTo>
                    <a:pt x="1773" y="1"/>
                  </a:moveTo>
                  <a:cubicBezTo>
                    <a:pt x="1205" y="1"/>
                    <a:pt x="715" y="682"/>
                    <a:pt x="496" y="1354"/>
                  </a:cubicBezTo>
                  <a:lnTo>
                    <a:pt x="0" y="763"/>
                  </a:lnTo>
                  <a:lnTo>
                    <a:pt x="0" y="763"/>
                  </a:lnTo>
                  <a:cubicBezTo>
                    <a:pt x="214" y="1918"/>
                    <a:pt x="427" y="3073"/>
                    <a:pt x="640" y="4228"/>
                  </a:cubicBezTo>
                  <a:cubicBezTo>
                    <a:pt x="701" y="4557"/>
                    <a:pt x="790" y="4927"/>
                    <a:pt x="1081" y="5093"/>
                  </a:cubicBezTo>
                  <a:cubicBezTo>
                    <a:pt x="1197" y="5158"/>
                    <a:pt x="1325" y="5181"/>
                    <a:pt x="1458" y="5181"/>
                  </a:cubicBezTo>
                  <a:cubicBezTo>
                    <a:pt x="1590" y="5181"/>
                    <a:pt x="1726" y="5158"/>
                    <a:pt x="1855" y="5134"/>
                  </a:cubicBezTo>
                  <a:cubicBezTo>
                    <a:pt x="1871" y="5131"/>
                    <a:pt x="1887" y="5130"/>
                    <a:pt x="1902" y="5130"/>
                  </a:cubicBezTo>
                  <a:cubicBezTo>
                    <a:pt x="2483" y="5130"/>
                    <a:pt x="2549" y="7211"/>
                    <a:pt x="3109" y="7211"/>
                  </a:cubicBezTo>
                  <a:cubicBezTo>
                    <a:pt x="3130" y="7211"/>
                    <a:pt x="3151" y="7208"/>
                    <a:pt x="3173" y="7202"/>
                  </a:cubicBezTo>
                  <a:cubicBezTo>
                    <a:pt x="3420" y="7137"/>
                    <a:pt x="4718" y="5501"/>
                    <a:pt x="4849" y="5282"/>
                  </a:cubicBezTo>
                  <a:cubicBezTo>
                    <a:pt x="5000" y="5029"/>
                    <a:pt x="4484" y="3753"/>
                    <a:pt x="4384" y="3475"/>
                  </a:cubicBezTo>
                  <a:cubicBezTo>
                    <a:pt x="4132" y="2764"/>
                    <a:pt x="3875" y="2044"/>
                    <a:pt x="3456" y="1416"/>
                  </a:cubicBezTo>
                  <a:cubicBezTo>
                    <a:pt x="3038" y="787"/>
                    <a:pt x="2826" y="381"/>
                    <a:pt x="2062" y="61"/>
                  </a:cubicBezTo>
                  <a:cubicBezTo>
                    <a:pt x="1964" y="20"/>
                    <a:pt x="1867" y="1"/>
                    <a:pt x="177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7"/>
            <p:cNvSpPr/>
            <p:nvPr/>
          </p:nvSpPr>
          <p:spPr>
            <a:xfrm>
              <a:off x="5488075" y="1891450"/>
              <a:ext cx="170750" cy="249800"/>
            </a:xfrm>
            <a:custGeom>
              <a:rect b="b" l="l" r="r" t="t"/>
              <a:pathLst>
                <a:path extrusionOk="0" h="9992" w="6830">
                  <a:moveTo>
                    <a:pt x="2315" y="0"/>
                  </a:moveTo>
                  <a:cubicBezTo>
                    <a:pt x="1381" y="257"/>
                    <a:pt x="472" y="640"/>
                    <a:pt x="132" y="1922"/>
                  </a:cubicBezTo>
                  <a:cubicBezTo>
                    <a:pt x="0" y="2422"/>
                    <a:pt x="44" y="3475"/>
                    <a:pt x="115" y="3983"/>
                  </a:cubicBezTo>
                  <a:lnTo>
                    <a:pt x="1116" y="7466"/>
                  </a:lnTo>
                  <a:lnTo>
                    <a:pt x="567" y="8926"/>
                  </a:lnTo>
                  <a:cubicBezTo>
                    <a:pt x="1865" y="9744"/>
                    <a:pt x="3110" y="9992"/>
                    <a:pt x="4144" y="9992"/>
                  </a:cubicBezTo>
                  <a:cubicBezTo>
                    <a:pt x="5740" y="9992"/>
                    <a:pt x="6830" y="9400"/>
                    <a:pt x="6830" y="9400"/>
                  </a:cubicBezTo>
                  <a:lnTo>
                    <a:pt x="6797" y="7548"/>
                  </a:lnTo>
                  <a:lnTo>
                    <a:pt x="6412" y="2192"/>
                  </a:lnTo>
                  <a:cubicBezTo>
                    <a:pt x="6430" y="1547"/>
                    <a:pt x="6286" y="862"/>
                    <a:pt x="5779" y="462"/>
                  </a:cubicBezTo>
                  <a:lnTo>
                    <a:pt x="4774" y="29"/>
                  </a:lnTo>
                  <a:cubicBezTo>
                    <a:pt x="4717" y="567"/>
                    <a:pt x="4161" y="619"/>
                    <a:pt x="4161" y="619"/>
                  </a:cubicBezTo>
                  <a:cubicBezTo>
                    <a:pt x="4074" y="635"/>
                    <a:pt x="3987" y="642"/>
                    <a:pt x="3900" y="642"/>
                  </a:cubicBezTo>
                  <a:cubicBezTo>
                    <a:pt x="3080" y="642"/>
                    <a:pt x="2315" y="0"/>
                    <a:pt x="231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7"/>
            <p:cNvSpPr/>
            <p:nvPr/>
          </p:nvSpPr>
          <p:spPr>
            <a:xfrm>
              <a:off x="5514625" y="2031725"/>
              <a:ext cx="127350" cy="96875"/>
            </a:xfrm>
            <a:custGeom>
              <a:rect b="b" l="l" r="r" t="t"/>
              <a:pathLst>
                <a:path extrusionOk="0" h="3875" w="5094">
                  <a:moveTo>
                    <a:pt x="4663" y="0"/>
                  </a:moveTo>
                  <a:cubicBezTo>
                    <a:pt x="4599" y="0"/>
                    <a:pt x="4535" y="11"/>
                    <a:pt x="4476" y="33"/>
                  </a:cubicBezTo>
                  <a:cubicBezTo>
                    <a:pt x="4261" y="112"/>
                    <a:pt x="4103" y="292"/>
                    <a:pt x="3958" y="470"/>
                  </a:cubicBezTo>
                  <a:cubicBezTo>
                    <a:pt x="3566" y="947"/>
                    <a:pt x="3189" y="1455"/>
                    <a:pt x="2678" y="1800"/>
                  </a:cubicBezTo>
                  <a:cubicBezTo>
                    <a:pt x="2351" y="2021"/>
                    <a:pt x="1951" y="2164"/>
                    <a:pt x="1562" y="2164"/>
                  </a:cubicBezTo>
                  <a:cubicBezTo>
                    <a:pt x="1341" y="2164"/>
                    <a:pt x="1124" y="2118"/>
                    <a:pt x="925" y="2013"/>
                  </a:cubicBezTo>
                  <a:cubicBezTo>
                    <a:pt x="832" y="1963"/>
                    <a:pt x="743" y="1901"/>
                    <a:pt x="642" y="1870"/>
                  </a:cubicBezTo>
                  <a:cubicBezTo>
                    <a:pt x="607" y="1860"/>
                    <a:pt x="570" y="1854"/>
                    <a:pt x="533" y="1854"/>
                  </a:cubicBezTo>
                  <a:cubicBezTo>
                    <a:pt x="462" y="1854"/>
                    <a:pt x="393" y="1876"/>
                    <a:pt x="345" y="1927"/>
                  </a:cubicBezTo>
                  <a:cubicBezTo>
                    <a:pt x="345" y="1927"/>
                    <a:pt x="202" y="1850"/>
                    <a:pt x="136" y="1850"/>
                  </a:cubicBezTo>
                  <a:cubicBezTo>
                    <a:pt x="118" y="1850"/>
                    <a:pt x="105" y="1856"/>
                    <a:pt x="103" y="1870"/>
                  </a:cubicBezTo>
                  <a:cubicBezTo>
                    <a:pt x="1" y="2441"/>
                    <a:pt x="429" y="3306"/>
                    <a:pt x="912" y="3628"/>
                  </a:cubicBezTo>
                  <a:cubicBezTo>
                    <a:pt x="1158" y="3792"/>
                    <a:pt x="1453" y="3874"/>
                    <a:pt x="1748" y="3874"/>
                  </a:cubicBezTo>
                  <a:cubicBezTo>
                    <a:pt x="2033" y="3874"/>
                    <a:pt x="2317" y="3798"/>
                    <a:pt x="2556" y="3645"/>
                  </a:cubicBezTo>
                  <a:cubicBezTo>
                    <a:pt x="2893" y="3431"/>
                    <a:pt x="3128" y="3093"/>
                    <a:pt x="3355" y="2764"/>
                  </a:cubicBezTo>
                  <a:cubicBezTo>
                    <a:pt x="3934" y="1924"/>
                    <a:pt x="4514" y="1084"/>
                    <a:pt x="5094" y="244"/>
                  </a:cubicBezTo>
                  <a:lnTo>
                    <a:pt x="5066" y="229"/>
                  </a:lnTo>
                  <a:cubicBezTo>
                    <a:pt x="5000" y="76"/>
                    <a:pt x="4832" y="0"/>
                    <a:pt x="46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7"/>
            <p:cNvSpPr/>
            <p:nvPr/>
          </p:nvSpPr>
          <p:spPr>
            <a:xfrm>
              <a:off x="5510875" y="1941625"/>
              <a:ext cx="210775" cy="164525"/>
            </a:xfrm>
            <a:custGeom>
              <a:rect b="b" l="l" r="r" t="t"/>
              <a:pathLst>
                <a:path extrusionOk="0" h="6581" w="8431">
                  <a:moveTo>
                    <a:pt x="7072" y="0"/>
                  </a:moveTo>
                  <a:cubicBezTo>
                    <a:pt x="7019" y="0"/>
                    <a:pt x="6965" y="5"/>
                    <a:pt x="6912" y="15"/>
                  </a:cubicBezTo>
                  <a:cubicBezTo>
                    <a:pt x="6698" y="57"/>
                    <a:pt x="6510" y="180"/>
                    <a:pt x="6385" y="358"/>
                  </a:cubicBezTo>
                  <a:lnTo>
                    <a:pt x="5451" y="1685"/>
                  </a:lnTo>
                  <a:lnTo>
                    <a:pt x="2400" y="3908"/>
                  </a:lnTo>
                  <a:lnTo>
                    <a:pt x="2247" y="3318"/>
                  </a:lnTo>
                  <a:lnTo>
                    <a:pt x="1" y="4283"/>
                  </a:lnTo>
                  <a:lnTo>
                    <a:pt x="511" y="5733"/>
                  </a:lnTo>
                  <a:cubicBezTo>
                    <a:pt x="787" y="6283"/>
                    <a:pt x="1334" y="6580"/>
                    <a:pt x="1888" y="6580"/>
                  </a:cubicBezTo>
                  <a:cubicBezTo>
                    <a:pt x="2274" y="6580"/>
                    <a:pt x="2664" y="6436"/>
                    <a:pt x="2968" y="6133"/>
                  </a:cubicBezTo>
                  <a:lnTo>
                    <a:pt x="6413" y="2714"/>
                  </a:lnTo>
                  <a:lnTo>
                    <a:pt x="6929" y="2317"/>
                  </a:lnTo>
                  <a:lnTo>
                    <a:pt x="7445" y="1942"/>
                  </a:lnTo>
                  <a:lnTo>
                    <a:pt x="7562" y="819"/>
                  </a:lnTo>
                  <a:cubicBezTo>
                    <a:pt x="7562" y="819"/>
                    <a:pt x="7984" y="1053"/>
                    <a:pt x="8196" y="1147"/>
                  </a:cubicBezTo>
                  <a:cubicBezTo>
                    <a:pt x="8215" y="1155"/>
                    <a:pt x="8233" y="1159"/>
                    <a:pt x="8249" y="1159"/>
                  </a:cubicBezTo>
                  <a:cubicBezTo>
                    <a:pt x="8411" y="1159"/>
                    <a:pt x="8431" y="772"/>
                    <a:pt x="8431" y="772"/>
                  </a:cubicBezTo>
                  <a:lnTo>
                    <a:pt x="7561" y="156"/>
                  </a:lnTo>
                  <a:cubicBezTo>
                    <a:pt x="7417" y="54"/>
                    <a:pt x="7246" y="0"/>
                    <a:pt x="7072"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7"/>
            <p:cNvSpPr/>
            <p:nvPr/>
          </p:nvSpPr>
          <p:spPr>
            <a:xfrm>
              <a:off x="5564225" y="2037200"/>
              <a:ext cx="8700" cy="22575"/>
            </a:xfrm>
            <a:custGeom>
              <a:rect b="b" l="l" r="r" t="t"/>
              <a:pathLst>
                <a:path extrusionOk="0" h="903" w="348">
                  <a:moveTo>
                    <a:pt x="341" y="0"/>
                  </a:moveTo>
                  <a:cubicBezTo>
                    <a:pt x="330" y="0"/>
                    <a:pt x="278" y="21"/>
                    <a:pt x="215" y="80"/>
                  </a:cubicBezTo>
                  <a:cubicBezTo>
                    <a:pt x="145" y="143"/>
                    <a:pt x="73" y="257"/>
                    <a:pt x="36" y="396"/>
                  </a:cubicBezTo>
                  <a:cubicBezTo>
                    <a:pt x="0" y="535"/>
                    <a:pt x="0" y="664"/>
                    <a:pt x="3" y="755"/>
                  </a:cubicBezTo>
                  <a:cubicBezTo>
                    <a:pt x="7" y="847"/>
                    <a:pt x="15" y="903"/>
                    <a:pt x="21" y="903"/>
                  </a:cubicBezTo>
                  <a:cubicBezTo>
                    <a:pt x="28" y="903"/>
                    <a:pt x="31" y="846"/>
                    <a:pt x="36" y="755"/>
                  </a:cubicBezTo>
                  <a:cubicBezTo>
                    <a:pt x="41" y="665"/>
                    <a:pt x="47" y="540"/>
                    <a:pt x="81" y="408"/>
                  </a:cubicBezTo>
                  <a:cubicBezTo>
                    <a:pt x="115" y="276"/>
                    <a:pt x="179" y="169"/>
                    <a:pt x="238" y="102"/>
                  </a:cubicBezTo>
                  <a:cubicBezTo>
                    <a:pt x="297" y="36"/>
                    <a:pt x="347" y="8"/>
                    <a:pt x="343" y="1"/>
                  </a:cubicBezTo>
                  <a:cubicBezTo>
                    <a:pt x="343" y="1"/>
                    <a:pt x="342" y="0"/>
                    <a:pt x="341"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7"/>
            <p:cNvSpPr/>
            <p:nvPr/>
          </p:nvSpPr>
          <p:spPr>
            <a:xfrm>
              <a:off x="5686675" y="1957025"/>
              <a:ext cx="13525" cy="6550"/>
            </a:xfrm>
            <a:custGeom>
              <a:rect b="b" l="l" r="r" t="t"/>
              <a:pathLst>
                <a:path extrusionOk="0" h="262" w="541">
                  <a:moveTo>
                    <a:pt x="214" y="0"/>
                  </a:moveTo>
                  <a:cubicBezTo>
                    <a:pt x="145" y="0"/>
                    <a:pt x="84" y="28"/>
                    <a:pt x="51" y="61"/>
                  </a:cubicBezTo>
                  <a:cubicBezTo>
                    <a:pt x="0" y="109"/>
                    <a:pt x="2" y="156"/>
                    <a:pt x="7" y="156"/>
                  </a:cubicBezTo>
                  <a:cubicBezTo>
                    <a:pt x="7" y="156"/>
                    <a:pt x="7" y="156"/>
                    <a:pt x="7" y="156"/>
                  </a:cubicBezTo>
                  <a:cubicBezTo>
                    <a:pt x="7" y="156"/>
                    <a:pt x="7" y="156"/>
                    <a:pt x="8" y="156"/>
                  </a:cubicBezTo>
                  <a:cubicBezTo>
                    <a:pt x="15" y="156"/>
                    <a:pt x="26" y="118"/>
                    <a:pt x="71" y="86"/>
                  </a:cubicBezTo>
                  <a:cubicBezTo>
                    <a:pt x="102" y="63"/>
                    <a:pt x="152" y="45"/>
                    <a:pt x="207" y="45"/>
                  </a:cubicBezTo>
                  <a:cubicBezTo>
                    <a:pt x="231" y="45"/>
                    <a:pt x="256" y="49"/>
                    <a:pt x="281" y="57"/>
                  </a:cubicBezTo>
                  <a:cubicBezTo>
                    <a:pt x="364" y="86"/>
                    <a:pt x="423" y="147"/>
                    <a:pt x="464" y="190"/>
                  </a:cubicBezTo>
                  <a:cubicBezTo>
                    <a:pt x="503" y="233"/>
                    <a:pt x="527" y="261"/>
                    <a:pt x="534" y="261"/>
                  </a:cubicBezTo>
                  <a:cubicBezTo>
                    <a:pt x="534" y="261"/>
                    <a:pt x="535" y="261"/>
                    <a:pt x="535" y="261"/>
                  </a:cubicBezTo>
                  <a:cubicBezTo>
                    <a:pt x="540" y="258"/>
                    <a:pt x="525" y="222"/>
                    <a:pt x="490" y="170"/>
                  </a:cubicBezTo>
                  <a:cubicBezTo>
                    <a:pt x="454" y="120"/>
                    <a:pt x="393" y="48"/>
                    <a:pt x="296" y="14"/>
                  </a:cubicBezTo>
                  <a:cubicBezTo>
                    <a:pt x="268" y="5"/>
                    <a:pt x="240" y="0"/>
                    <a:pt x="214"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7"/>
            <p:cNvSpPr/>
            <p:nvPr/>
          </p:nvSpPr>
          <p:spPr>
            <a:xfrm>
              <a:off x="5686300" y="1967700"/>
              <a:ext cx="12500" cy="3425"/>
            </a:xfrm>
            <a:custGeom>
              <a:rect b="b" l="l" r="r" t="t"/>
              <a:pathLst>
                <a:path extrusionOk="0" h="137" w="500">
                  <a:moveTo>
                    <a:pt x="251" y="1"/>
                  </a:moveTo>
                  <a:cubicBezTo>
                    <a:pt x="168" y="1"/>
                    <a:pt x="97" y="34"/>
                    <a:pt x="57" y="67"/>
                  </a:cubicBezTo>
                  <a:cubicBezTo>
                    <a:pt x="15" y="101"/>
                    <a:pt x="0" y="130"/>
                    <a:pt x="4" y="134"/>
                  </a:cubicBezTo>
                  <a:cubicBezTo>
                    <a:pt x="5" y="134"/>
                    <a:pt x="6" y="134"/>
                    <a:pt x="7" y="134"/>
                  </a:cubicBezTo>
                  <a:cubicBezTo>
                    <a:pt x="15" y="134"/>
                    <a:pt x="37" y="115"/>
                    <a:pt x="74" y="94"/>
                  </a:cubicBezTo>
                  <a:cubicBezTo>
                    <a:pt x="116" y="71"/>
                    <a:pt x="179" y="47"/>
                    <a:pt x="250" y="47"/>
                  </a:cubicBezTo>
                  <a:cubicBezTo>
                    <a:pt x="321" y="48"/>
                    <a:pt x="384" y="73"/>
                    <a:pt x="425" y="96"/>
                  </a:cubicBezTo>
                  <a:cubicBezTo>
                    <a:pt x="463" y="118"/>
                    <a:pt x="486" y="137"/>
                    <a:pt x="493" y="137"/>
                  </a:cubicBezTo>
                  <a:cubicBezTo>
                    <a:pt x="494" y="137"/>
                    <a:pt x="495" y="137"/>
                    <a:pt x="495" y="136"/>
                  </a:cubicBezTo>
                  <a:cubicBezTo>
                    <a:pt x="499" y="133"/>
                    <a:pt x="485" y="102"/>
                    <a:pt x="444" y="69"/>
                  </a:cubicBezTo>
                  <a:cubicBezTo>
                    <a:pt x="403" y="36"/>
                    <a:pt x="334" y="2"/>
                    <a:pt x="251"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7"/>
            <p:cNvSpPr/>
            <p:nvPr/>
          </p:nvSpPr>
          <p:spPr>
            <a:xfrm>
              <a:off x="5474275" y="1893200"/>
              <a:ext cx="113125" cy="186975"/>
            </a:xfrm>
            <a:custGeom>
              <a:rect b="b" l="l" r="r" t="t"/>
              <a:pathLst>
                <a:path extrusionOk="0" h="7479" w="4525">
                  <a:moveTo>
                    <a:pt x="2525" y="1"/>
                  </a:moveTo>
                  <a:lnTo>
                    <a:pt x="2525" y="1"/>
                  </a:lnTo>
                  <a:cubicBezTo>
                    <a:pt x="1838" y="288"/>
                    <a:pt x="1124" y="595"/>
                    <a:pt x="650" y="1167"/>
                  </a:cubicBezTo>
                  <a:cubicBezTo>
                    <a:pt x="168" y="1749"/>
                    <a:pt x="0" y="2539"/>
                    <a:pt x="35" y="3294"/>
                  </a:cubicBezTo>
                  <a:cubicBezTo>
                    <a:pt x="70" y="4047"/>
                    <a:pt x="65" y="4752"/>
                    <a:pt x="283" y="5475"/>
                  </a:cubicBezTo>
                  <a:cubicBezTo>
                    <a:pt x="368" y="5758"/>
                    <a:pt x="546" y="6447"/>
                    <a:pt x="701" y="6758"/>
                  </a:cubicBezTo>
                  <a:cubicBezTo>
                    <a:pt x="875" y="7107"/>
                    <a:pt x="1688" y="7479"/>
                    <a:pt x="2093" y="7479"/>
                  </a:cubicBezTo>
                  <a:cubicBezTo>
                    <a:pt x="2098" y="7479"/>
                    <a:pt x="2103" y="7479"/>
                    <a:pt x="2108" y="7478"/>
                  </a:cubicBezTo>
                  <a:cubicBezTo>
                    <a:pt x="2766" y="7463"/>
                    <a:pt x="3080" y="6224"/>
                    <a:pt x="3673" y="5939"/>
                  </a:cubicBezTo>
                  <a:cubicBezTo>
                    <a:pt x="3911" y="5825"/>
                    <a:pt x="4280" y="5326"/>
                    <a:pt x="4388" y="5086"/>
                  </a:cubicBezTo>
                  <a:cubicBezTo>
                    <a:pt x="4525" y="4780"/>
                    <a:pt x="4120" y="4202"/>
                    <a:pt x="3974" y="3900"/>
                  </a:cubicBezTo>
                  <a:cubicBezTo>
                    <a:pt x="3461" y="2844"/>
                    <a:pt x="2949" y="1787"/>
                    <a:pt x="2436" y="729"/>
                  </a:cubicBezTo>
                  <a:lnTo>
                    <a:pt x="2525"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7"/>
            <p:cNvSpPr/>
            <p:nvPr/>
          </p:nvSpPr>
          <p:spPr>
            <a:xfrm>
              <a:off x="5477800" y="1978800"/>
              <a:ext cx="93850" cy="60875"/>
            </a:xfrm>
            <a:custGeom>
              <a:rect b="b" l="l" r="r" t="t"/>
              <a:pathLst>
                <a:path extrusionOk="0" h="2435" w="3754">
                  <a:moveTo>
                    <a:pt x="547" y="1"/>
                  </a:moveTo>
                  <a:cubicBezTo>
                    <a:pt x="406" y="1"/>
                    <a:pt x="288" y="7"/>
                    <a:pt x="198" y="15"/>
                  </a:cubicBezTo>
                  <a:cubicBezTo>
                    <a:pt x="71" y="27"/>
                    <a:pt x="1" y="39"/>
                    <a:pt x="1" y="43"/>
                  </a:cubicBezTo>
                  <a:cubicBezTo>
                    <a:pt x="1" y="45"/>
                    <a:pt x="11" y="46"/>
                    <a:pt x="31" y="46"/>
                  </a:cubicBezTo>
                  <a:cubicBezTo>
                    <a:pt x="63" y="46"/>
                    <a:pt x="121" y="44"/>
                    <a:pt x="200" y="42"/>
                  </a:cubicBezTo>
                  <a:cubicBezTo>
                    <a:pt x="243" y="42"/>
                    <a:pt x="293" y="41"/>
                    <a:pt x="349" y="41"/>
                  </a:cubicBezTo>
                  <a:cubicBezTo>
                    <a:pt x="458" y="41"/>
                    <a:pt x="590" y="44"/>
                    <a:pt x="739" y="55"/>
                  </a:cubicBezTo>
                  <a:cubicBezTo>
                    <a:pt x="967" y="70"/>
                    <a:pt x="1237" y="104"/>
                    <a:pt x="1530" y="171"/>
                  </a:cubicBezTo>
                  <a:cubicBezTo>
                    <a:pt x="1821" y="239"/>
                    <a:pt x="2139" y="345"/>
                    <a:pt x="2425" y="537"/>
                  </a:cubicBezTo>
                  <a:cubicBezTo>
                    <a:pt x="2686" y="711"/>
                    <a:pt x="2887" y="945"/>
                    <a:pt x="3026" y="1184"/>
                  </a:cubicBezTo>
                  <a:cubicBezTo>
                    <a:pt x="3165" y="1424"/>
                    <a:pt x="3239" y="1669"/>
                    <a:pt x="3271" y="1882"/>
                  </a:cubicBezTo>
                  <a:lnTo>
                    <a:pt x="3276" y="1908"/>
                  </a:lnTo>
                  <a:lnTo>
                    <a:pt x="3301" y="1905"/>
                  </a:lnTo>
                  <a:cubicBezTo>
                    <a:pt x="3328" y="1901"/>
                    <a:pt x="3354" y="1898"/>
                    <a:pt x="3380" y="1898"/>
                  </a:cubicBezTo>
                  <a:cubicBezTo>
                    <a:pt x="3476" y="1898"/>
                    <a:pt x="3563" y="1927"/>
                    <a:pt x="3620" y="1983"/>
                  </a:cubicBezTo>
                  <a:cubicBezTo>
                    <a:pt x="3691" y="2052"/>
                    <a:pt x="3719" y="2144"/>
                    <a:pt x="3714" y="2213"/>
                  </a:cubicBezTo>
                  <a:cubicBezTo>
                    <a:pt x="3709" y="2286"/>
                    <a:pt x="3684" y="2340"/>
                    <a:pt x="3672" y="2376"/>
                  </a:cubicBezTo>
                  <a:cubicBezTo>
                    <a:pt x="3658" y="2413"/>
                    <a:pt x="3651" y="2433"/>
                    <a:pt x="3654" y="2434"/>
                  </a:cubicBezTo>
                  <a:cubicBezTo>
                    <a:pt x="3654" y="2434"/>
                    <a:pt x="3654" y="2434"/>
                    <a:pt x="3654" y="2434"/>
                  </a:cubicBezTo>
                  <a:cubicBezTo>
                    <a:pt x="3657" y="2434"/>
                    <a:pt x="3668" y="2416"/>
                    <a:pt x="3686" y="2382"/>
                  </a:cubicBezTo>
                  <a:cubicBezTo>
                    <a:pt x="3703" y="2348"/>
                    <a:pt x="3733" y="2294"/>
                    <a:pt x="3744" y="2216"/>
                  </a:cubicBezTo>
                  <a:cubicBezTo>
                    <a:pt x="3753" y="2138"/>
                    <a:pt x="3728" y="2036"/>
                    <a:pt x="3650" y="1952"/>
                  </a:cubicBezTo>
                  <a:cubicBezTo>
                    <a:pt x="3583" y="1883"/>
                    <a:pt x="3478" y="1848"/>
                    <a:pt x="3366" y="1848"/>
                  </a:cubicBezTo>
                  <a:cubicBezTo>
                    <a:pt x="3351" y="1848"/>
                    <a:pt x="3335" y="1848"/>
                    <a:pt x="3320" y="1850"/>
                  </a:cubicBezTo>
                  <a:lnTo>
                    <a:pt x="3320" y="1850"/>
                  </a:lnTo>
                  <a:cubicBezTo>
                    <a:pt x="3290" y="1636"/>
                    <a:pt x="3218" y="1391"/>
                    <a:pt x="3082" y="1152"/>
                  </a:cubicBezTo>
                  <a:cubicBezTo>
                    <a:pt x="2942" y="904"/>
                    <a:pt x="2735" y="660"/>
                    <a:pt x="2464" y="479"/>
                  </a:cubicBezTo>
                  <a:cubicBezTo>
                    <a:pt x="2168" y="280"/>
                    <a:pt x="1841" y="174"/>
                    <a:pt x="1544" y="108"/>
                  </a:cubicBezTo>
                  <a:cubicBezTo>
                    <a:pt x="1246" y="43"/>
                    <a:pt x="973" y="14"/>
                    <a:pt x="743" y="5"/>
                  </a:cubicBezTo>
                  <a:cubicBezTo>
                    <a:pt x="674" y="2"/>
                    <a:pt x="608" y="1"/>
                    <a:pt x="5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7"/>
            <p:cNvSpPr/>
            <p:nvPr/>
          </p:nvSpPr>
          <p:spPr>
            <a:xfrm>
              <a:off x="5532075" y="2026325"/>
              <a:ext cx="29275" cy="26650"/>
            </a:xfrm>
            <a:custGeom>
              <a:rect b="b" l="l" r="r" t="t"/>
              <a:pathLst>
                <a:path extrusionOk="0" h="1066" w="1171">
                  <a:moveTo>
                    <a:pt x="1156" y="0"/>
                  </a:moveTo>
                  <a:cubicBezTo>
                    <a:pt x="1126" y="0"/>
                    <a:pt x="834" y="182"/>
                    <a:pt x="526" y="468"/>
                  </a:cubicBezTo>
                  <a:cubicBezTo>
                    <a:pt x="206" y="765"/>
                    <a:pt x="0" y="1054"/>
                    <a:pt x="15" y="1066"/>
                  </a:cubicBezTo>
                  <a:cubicBezTo>
                    <a:pt x="16" y="1066"/>
                    <a:pt x="16" y="1066"/>
                    <a:pt x="17" y="1066"/>
                  </a:cubicBezTo>
                  <a:cubicBezTo>
                    <a:pt x="41" y="1066"/>
                    <a:pt x="266" y="805"/>
                    <a:pt x="574" y="520"/>
                  </a:cubicBezTo>
                  <a:cubicBezTo>
                    <a:pt x="888" y="226"/>
                    <a:pt x="1170" y="19"/>
                    <a:pt x="1158" y="1"/>
                  </a:cubicBezTo>
                  <a:cubicBezTo>
                    <a:pt x="1158" y="1"/>
                    <a:pt x="1157" y="0"/>
                    <a:pt x="115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7"/>
            <p:cNvSpPr/>
            <p:nvPr/>
          </p:nvSpPr>
          <p:spPr>
            <a:xfrm>
              <a:off x="5529225" y="2025250"/>
              <a:ext cx="32700" cy="28425"/>
            </a:xfrm>
            <a:custGeom>
              <a:rect b="b" l="l" r="r" t="t"/>
              <a:pathLst>
                <a:path extrusionOk="0" h="1137" w="1308">
                  <a:moveTo>
                    <a:pt x="1241" y="1"/>
                  </a:moveTo>
                  <a:cubicBezTo>
                    <a:pt x="968" y="112"/>
                    <a:pt x="695" y="230"/>
                    <a:pt x="464" y="411"/>
                  </a:cubicBezTo>
                  <a:cubicBezTo>
                    <a:pt x="232" y="592"/>
                    <a:pt x="44" y="846"/>
                    <a:pt x="1" y="1136"/>
                  </a:cubicBezTo>
                  <a:cubicBezTo>
                    <a:pt x="86" y="1059"/>
                    <a:pt x="170" y="981"/>
                    <a:pt x="254" y="904"/>
                  </a:cubicBezTo>
                  <a:cubicBezTo>
                    <a:pt x="591" y="597"/>
                    <a:pt x="929" y="288"/>
                    <a:pt x="1308" y="35"/>
                  </a:cubicBezTo>
                  <a:lnTo>
                    <a:pt x="124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7"/>
            <p:cNvSpPr/>
            <p:nvPr/>
          </p:nvSpPr>
          <p:spPr>
            <a:xfrm>
              <a:off x="5648600" y="1941600"/>
              <a:ext cx="20250" cy="39500"/>
            </a:xfrm>
            <a:custGeom>
              <a:rect b="b" l="l" r="r" t="t"/>
              <a:pathLst>
                <a:path extrusionOk="0" h="1580" w="810">
                  <a:moveTo>
                    <a:pt x="801" y="1"/>
                  </a:moveTo>
                  <a:cubicBezTo>
                    <a:pt x="770" y="1"/>
                    <a:pt x="521" y="310"/>
                    <a:pt x="300" y="738"/>
                  </a:cubicBezTo>
                  <a:cubicBezTo>
                    <a:pt x="185" y="957"/>
                    <a:pt x="101" y="1165"/>
                    <a:pt x="54" y="1321"/>
                  </a:cubicBezTo>
                  <a:cubicBezTo>
                    <a:pt x="8" y="1477"/>
                    <a:pt x="0" y="1578"/>
                    <a:pt x="8" y="1579"/>
                  </a:cubicBezTo>
                  <a:cubicBezTo>
                    <a:pt x="8" y="1579"/>
                    <a:pt x="8" y="1579"/>
                    <a:pt x="8" y="1579"/>
                  </a:cubicBezTo>
                  <a:cubicBezTo>
                    <a:pt x="19" y="1579"/>
                    <a:pt x="45" y="1484"/>
                    <a:pt x="101" y="1337"/>
                  </a:cubicBezTo>
                  <a:cubicBezTo>
                    <a:pt x="158" y="1187"/>
                    <a:pt x="249" y="986"/>
                    <a:pt x="362" y="770"/>
                  </a:cubicBezTo>
                  <a:cubicBezTo>
                    <a:pt x="475" y="553"/>
                    <a:pt x="586" y="362"/>
                    <a:pt x="670" y="225"/>
                  </a:cubicBezTo>
                  <a:cubicBezTo>
                    <a:pt x="752" y="88"/>
                    <a:pt x="810" y="8"/>
                    <a:pt x="803" y="2"/>
                  </a:cubicBezTo>
                  <a:cubicBezTo>
                    <a:pt x="802" y="1"/>
                    <a:pt x="801" y="1"/>
                    <a:pt x="80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7"/>
            <p:cNvSpPr/>
            <p:nvPr/>
          </p:nvSpPr>
          <p:spPr>
            <a:xfrm>
              <a:off x="5656750" y="2023850"/>
              <a:ext cx="2250" cy="91900"/>
            </a:xfrm>
            <a:custGeom>
              <a:rect b="b" l="l" r="r" t="t"/>
              <a:pathLst>
                <a:path extrusionOk="0" h="3676" w="90">
                  <a:moveTo>
                    <a:pt x="52" y="1"/>
                  </a:moveTo>
                  <a:cubicBezTo>
                    <a:pt x="47" y="1"/>
                    <a:pt x="42" y="52"/>
                    <a:pt x="36" y="146"/>
                  </a:cubicBezTo>
                  <a:cubicBezTo>
                    <a:pt x="29" y="238"/>
                    <a:pt x="24" y="373"/>
                    <a:pt x="19" y="539"/>
                  </a:cubicBezTo>
                  <a:cubicBezTo>
                    <a:pt x="9" y="871"/>
                    <a:pt x="1" y="1331"/>
                    <a:pt x="3" y="1839"/>
                  </a:cubicBezTo>
                  <a:cubicBezTo>
                    <a:pt x="5" y="2347"/>
                    <a:pt x="18" y="2806"/>
                    <a:pt x="36" y="3139"/>
                  </a:cubicBezTo>
                  <a:cubicBezTo>
                    <a:pt x="44" y="3305"/>
                    <a:pt x="53" y="3439"/>
                    <a:pt x="63" y="3532"/>
                  </a:cubicBezTo>
                  <a:cubicBezTo>
                    <a:pt x="71" y="3625"/>
                    <a:pt x="78" y="3676"/>
                    <a:pt x="83" y="3676"/>
                  </a:cubicBezTo>
                  <a:cubicBezTo>
                    <a:pt x="88" y="3675"/>
                    <a:pt x="90" y="3623"/>
                    <a:pt x="90" y="3531"/>
                  </a:cubicBezTo>
                  <a:cubicBezTo>
                    <a:pt x="88" y="3422"/>
                    <a:pt x="87" y="3291"/>
                    <a:pt x="85" y="3137"/>
                  </a:cubicBezTo>
                  <a:cubicBezTo>
                    <a:pt x="82" y="2788"/>
                    <a:pt x="78" y="2337"/>
                    <a:pt x="72" y="1839"/>
                  </a:cubicBezTo>
                  <a:cubicBezTo>
                    <a:pt x="71" y="1340"/>
                    <a:pt x="69" y="889"/>
                    <a:pt x="68" y="539"/>
                  </a:cubicBezTo>
                  <a:cubicBezTo>
                    <a:pt x="66" y="386"/>
                    <a:pt x="64" y="254"/>
                    <a:pt x="63" y="146"/>
                  </a:cubicBezTo>
                  <a:cubicBezTo>
                    <a:pt x="60" y="53"/>
                    <a:pt x="57" y="2"/>
                    <a:pt x="5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7"/>
            <p:cNvSpPr/>
            <p:nvPr/>
          </p:nvSpPr>
          <p:spPr>
            <a:xfrm>
              <a:off x="5624725" y="1954225"/>
              <a:ext cx="3675" cy="17625"/>
            </a:xfrm>
            <a:custGeom>
              <a:rect b="b" l="l" r="r" t="t"/>
              <a:pathLst>
                <a:path extrusionOk="0" h="705" w="147">
                  <a:moveTo>
                    <a:pt x="7" y="0"/>
                  </a:moveTo>
                  <a:cubicBezTo>
                    <a:pt x="7" y="0"/>
                    <a:pt x="7" y="0"/>
                    <a:pt x="7" y="0"/>
                  </a:cubicBezTo>
                  <a:cubicBezTo>
                    <a:pt x="1" y="2"/>
                    <a:pt x="24" y="161"/>
                    <a:pt x="61" y="355"/>
                  </a:cubicBezTo>
                  <a:cubicBezTo>
                    <a:pt x="98" y="548"/>
                    <a:pt x="132" y="705"/>
                    <a:pt x="140" y="705"/>
                  </a:cubicBezTo>
                  <a:cubicBezTo>
                    <a:pt x="140" y="705"/>
                    <a:pt x="140" y="705"/>
                    <a:pt x="140" y="705"/>
                  </a:cubicBezTo>
                  <a:cubicBezTo>
                    <a:pt x="147" y="704"/>
                    <a:pt x="122" y="545"/>
                    <a:pt x="85" y="350"/>
                  </a:cubicBezTo>
                  <a:cubicBezTo>
                    <a:pt x="49" y="156"/>
                    <a:pt x="14" y="0"/>
                    <a:pt x="7"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7"/>
            <p:cNvSpPr/>
            <p:nvPr/>
          </p:nvSpPr>
          <p:spPr>
            <a:xfrm>
              <a:off x="5620025" y="1959975"/>
              <a:ext cx="13650" cy="4650"/>
            </a:xfrm>
            <a:custGeom>
              <a:rect b="b" l="l" r="r" t="t"/>
              <a:pathLst>
                <a:path extrusionOk="0" h="186" w="546">
                  <a:moveTo>
                    <a:pt x="542" y="0"/>
                  </a:moveTo>
                  <a:cubicBezTo>
                    <a:pt x="526" y="0"/>
                    <a:pt x="411" y="41"/>
                    <a:pt x="271" y="88"/>
                  </a:cubicBezTo>
                  <a:cubicBezTo>
                    <a:pt x="122" y="139"/>
                    <a:pt x="0" y="178"/>
                    <a:pt x="2" y="185"/>
                  </a:cubicBezTo>
                  <a:cubicBezTo>
                    <a:pt x="2" y="186"/>
                    <a:pt x="3" y="186"/>
                    <a:pt x="5" y="186"/>
                  </a:cubicBezTo>
                  <a:cubicBezTo>
                    <a:pt x="26" y="186"/>
                    <a:pt x="142" y="157"/>
                    <a:pt x="279" y="111"/>
                  </a:cubicBezTo>
                  <a:cubicBezTo>
                    <a:pt x="429" y="60"/>
                    <a:pt x="546" y="7"/>
                    <a:pt x="544" y="1"/>
                  </a:cubicBezTo>
                  <a:cubicBezTo>
                    <a:pt x="544" y="0"/>
                    <a:pt x="543"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7"/>
            <p:cNvSpPr/>
            <p:nvPr/>
          </p:nvSpPr>
          <p:spPr>
            <a:xfrm>
              <a:off x="5623475" y="1956175"/>
              <a:ext cx="5925" cy="13575"/>
            </a:xfrm>
            <a:custGeom>
              <a:rect b="b" l="l" r="r" t="t"/>
              <a:pathLst>
                <a:path extrusionOk="0" h="543" w="237">
                  <a:moveTo>
                    <a:pt x="230" y="1"/>
                  </a:moveTo>
                  <a:cubicBezTo>
                    <a:pt x="223" y="1"/>
                    <a:pt x="168" y="119"/>
                    <a:pt x="107" y="266"/>
                  </a:cubicBezTo>
                  <a:cubicBezTo>
                    <a:pt x="45" y="417"/>
                    <a:pt x="0" y="540"/>
                    <a:pt x="6" y="542"/>
                  </a:cubicBezTo>
                  <a:cubicBezTo>
                    <a:pt x="6" y="542"/>
                    <a:pt x="6" y="542"/>
                    <a:pt x="6" y="542"/>
                  </a:cubicBezTo>
                  <a:cubicBezTo>
                    <a:pt x="14" y="542"/>
                    <a:pt x="68" y="424"/>
                    <a:pt x="129" y="276"/>
                  </a:cubicBezTo>
                  <a:cubicBezTo>
                    <a:pt x="191" y="127"/>
                    <a:pt x="237" y="3"/>
                    <a:pt x="231" y="1"/>
                  </a:cubicBezTo>
                  <a:cubicBezTo>
                    <a:pt x="231" y="1"/>
                    <a:pt x="231" y="1"/>
                    <a:pt x="230"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7"/>
            <p:cNvSpPr/>
            <p:nvPr/>
          </p:nvSpPr>
          <p:spPr>
            <a:xfrm>
              <a:off x="5620700" y="1958725"/>
              <a:ext cx="12975" cy="9375"/>
            </a:xfrm>
            <a:custGeom>
              <a:rect b="b" l="l" r="r" t="t"/>
              <a:pathLst>
                <a:path extrusionOk="0" h="375" w="519">
                  <a:moveTo>
                    <a:pt x="5" y="1"/>
                  </a:moveTo>
                  <a:cubicBezTo>
                    <a:pt x="5" y="1"/>
                    <a:pt x="5" y="1"/>
                    <a:pt x="5" y="1"/>
                  </a:cubicBezTo>
                  <a:cubicBezTo>
                    <a:pt x="0" y="6"/>
                    <a:pt x="111" y="95"/>
                    <a:pt x="252" y="198"/>
                  </a:cubicBezTo>
                  <a:cubicBezTo>
                    <a:pt x="388" y="297"/>
                    <a:pt x="502" y="374"/>
                    <a:pt x="514" y="374"/>
                  </a:cubicBezTo>
                  <a:cubicBezTo>
                    <a:pt x="514" y="374"/>
                    <a:pt x="514" y="374"/>
                    <a:pt x="515" y="374"/>
                  </a:cubicBezTo>
                  <a:cubicBezTo>
                    <a:pt x="518" y="369"/>
                    <a:pt x="407" y="281"/>
                    <a:pt x="267" y="177"/>
                  </a:cubicBezTo>
                  <a:cubicBezTo>
                    <a:pt x="130" y="78"/>
                    <a:pt x="16" y="1"/>
                    <a:pt x="5"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7"/>
            <p:cNvSpPr/>
            <p:nvPr/>
          </p:nvSpPr>
          <p:spPr>
            <a:xfrm>
              <a:off x="5644575" y="2057225"/>
              <a:ext cx="3675" cy="17625"/>
            </a:xfrm>
            <a:custGeom>
              <a:rect b="b" l="l" r="r" t="t"/>
              <a:pathLst>
                <a:path extrusionOk="0" h="705" w="147">
                  <a:moveTo>
                    <a:pt x="8" y="1"/>
                  </a:moveTo>
                  <a:cubicBezTo>
                    <a:pt x="8" y="1"/>
                    <a:pt x="7" y="1"/>
                    <a:pt x="7" y="1"/>
                  </a:cubicBezTo>
                  <a:cubicBezTo>
                    <a:pt x="0" y="2"/>
                    <a:pt x="25" y="160"/>
                    <a:pt x="62" y="355"/>
                  </a:cubicBezTo>
                  <a:cubicBezTo>
                    <a:pt x="98" y="548"/>
                    <a:pt x="133" y="704"/>
                    <a:pt x="140" y="704"/>
                  </a:cubicBezTo>
                  <a:cubicBezTo>
                    <a:pt x="140" y="704"/>
                    <a:pt x="140" y="704"/>
                    <a:pt x="140" y="704"/>
                  </a:cubicBezTo>
                  <a:cubicBezTo>
                    <a:pt x="146" y="704"/>
                    <a:pt x="123" y="545"/>
                    <a:pt x="86" y="351"/>
                  </a:cubicBezTo>
                  <a:cubicBezTo>
                    <a:pt x="50" y="157"/>
                    <a:pt x="15" y="1"/>
                    <a:pt x="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7"/>
            <p:cNvSpPr/>
            <p:nvPr/>
          </p:nvSpPr>
          <p:spPr>
            <a:xfrm>
              <a:off x="5639875" y="2062975"/>
              <a:ext cx="13675" cy="4650"/>
            </a:xfrm>
            <a:custGeom>
              <a:rect b="b" l="l" r="r" t="t"/>
              <a:pathLst>
                <a:path extrusionOk="0" h="186" w="547">
                  <a:moveTo>
                    <a:pt x="541" y="0"/>
                  </a:moveTo>
                  <a:cubicBezTo>
                    <a:pt x="524" y="0"/>
                    <a:pt x="410" y="41"/>
                    <a:pt x="271" y="88"/>
                  </a:cubicBezTo>
                  <a:cubicBezTo>
                    <a:pt x="122" y="138"/>
                    <a:pt x="1" y="178"/>
                    <a:pt x="2" y="185"/>
                  </a:cubicBezTo>
                  <a:cubicBezTo>
                    <a:pt x="3" y="185"/>
                    <a:pt x="4" y="186"/>
                    <a:pt x="6" y="186"/>
                  </a:cubicBezTo>
                  <a:cubicBezTo>
                    <a:pt x="29" y="186"/>
                    <a:pt x="144" y="157"/>
                    <a:pt x="279" y="110"/>
                  </a:cubicBezTo>
                  <a:cubicBezTo>
                    <a:pt x="429" y="60"/>
                    <a:pt x="546" y="7"/>
                    <a:pt x="544" y="1"/>
                  </a:cubicBezTo>
                  <a:cubicBezTo>
                    <a:pt x="544" y="1"/>
                    <a:pt x="543" y="0"/>
                    <a:pt x="54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7"/>
            <p:cNvSpPr/>
            <p:nvPr/>
          </p:nvSpPr>
          <p:spPr>
            <a:xfrm>
              <a:off x="5643300" y="2059175"/>
              <a:ext cx="5975" cy="13550"/>
            </a:xfrm>
            <a:custGeom>
              <a:rect b="b" l="l" r="r" t="t"/>
              <a:pathLst>
                <a:path extrusionOk="0" h="542" w="239">
                  <a:moveTo>
                    <a:pt x="232" y="0"/>
                  </a:moveTo>
                  <a:cubicBezTo>
                    <a:pt x="225" y="0"/>
                    <a:pt x="170" y="118"/>
                    <a:pt x="108" y="267"/>
                  </a:cubicBezTo>
                  <a:cubicBezTo>
                    <a:pt x="46" y="416"/>
                    <a:pt x="1" y="539"/>
                    <a:pt x="7" y="542"/>
                  </a:cubicBezTo>
                  <a:cubicBezTo>
                    <a:pt x="7" y="542"/>
                    <a:pt x="7" y="542"/>
                    <a:pt x="7" y="542"/>
                  </a:cubicBezTo>
                  <a:cubicBezTo>
                    <a:pt x="15" y="542"/>
                    <a:pt x="70" y="424"/>
                    <a:pt x="131" y="276"/>
                  </a:cubicBezTo>
                  <a:cubicBezTo>
                    <a:pt x="193" y="126"/>
                    <a:pt x="238" y="3"/>
                    <a:pt x="232" y="0"/>
                  </a:cubicBezTo>
                  <a:cubicBezTo>
                    <a:pt x="232" y="0"/>
                    <a:pt x="232" y="0"/>
                    <a:pt x="23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7"/>
            <p:cNvSpPr/>
            <p:nvPr/>
          </p:nvSpPr>
          <p:spPr>
            <a:xfrm>
              <a:off x="5640550" y="2061725"/>
              <a:ext cx="12975" cy="9375"/>
            </a:xfrm>
            <a:custGeom>
              <a:rect b="b" l="l" r="r" t="t"/>
              <a:pathLst>
                <a:path extrusionOk="0" h="375" w="519">
                  <a:moveTo>
                    <a:pt x="6" y="0"/>
                  </a:moveTo>
                  <a:cubicBezTo>
                    <a:pt x="6" y="0"/>
                    <a:pt x="5" y="0"/>
                    <a:pt x="5" y="1"/>
                  </a:cubicBezTo>
                  <a:cubicBezTo>
                    <a:pt x="1" y="7"/>
                    <a:pt x="112" y="94"/>
                    <a:pt x="252" y="197"/>
                  </a:cubicBezTo>
                  <a:cubicBezTo>
                    <a:pt x="388" y="297"/>
                    <a:pt x="503" y="375"/>
                    <a:pt x="514" y="375"/>
                  </a:cubicBezTo>
                  <a:cubicBezTo>
                    <a:pt x="514" y="375"/>
                    <a:pt x="514" y="374"/>
                    <a:pt x="514" y="374"/>
                  </a:cubicBezTo>
                  <a:cubicBezTo>
                    <a:pt x="519" y="369"/>
                    <a:pt x="408" y="281"/>
                    <a:pt x="267" y="178"/>
                  </a:cubicBezTo>
                  <a:cubicBezTo>
                    <a:pt x="130" y="78"/>
                    <a:pt x="16" y="0"/>
                    <a:pt x="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7"/>
            <p:cNvSpPr/>
            <p:nvPr/>
          </p:nvSpPr>
          <p:spPr>
            <a:xfrm>
              <a:off x="5673075" y="2016525"/>
              <a:ext cx="3675" cy="17625"/>
            </a:xfrm>
            <a:custGeom>
              <a:rect b="b" l="l" r="r" t="t"/>
              <a:pathLst>
                <a:path extrusionOk="0" h="705" w="147">
                  <a:moveTo>
                    <a:pt x="8" y="0"/>
                  </a:moveTo>
                  <a:cubicBezTo>
                    <a:pt x="8" y="0"/>
                    <a:pt x="8" y="0"/>
                    <a:pt x="8" y="0"/>
                  </a:cubicBezTo>
                  <a:cubicBezTo>
                    <a:pt x="1" y="1"/>
                    <a:pt x="25" y="160"/>
                    <a:pt x="62" y="355"/>
                  </a:cubicBezTo>
                  <a:cubicBezTo>
                    <a:pt x="98" y="549"/>
                    <a:pt x="133" y="705"/>
                    <a:pt x="140" y="705"/>
                  </a:cubicBezTo>
                  <a:cubicBezTo>
                    <a:pt x="140" y="705"/>
                    <a:pt x="140" y="705"/>
                    <a:pt x="140" y="705"/>
                  </a:cubicBezTo>
                  <a:cubicBezTo>
                    <a:pt x="147" y="703"/>
                    <a:pt x="122" y="544"/>
                    <a:pt x="85" y="350"/>
                  </a:cubicBezTo>
                  <a:cubicBezTo>
                    <a:pt x="49" y="156"/>
                    <a:pt x="14" y="0"/>
                    <a:pt x="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7"/>
            <p:cNvSpPr/>
            <p:nvPr/>
          </p:nvSpPr>
          <p:spPr>
            <a:xfrm>
              <a:off x="5668375" y="2022275"/>
              <a:ext cx="13675" cy="4650"/>
            </a:xfrm>
            <a:custGeom>
              <a:rect b="b" l="l" r="r" t="t"/>
              <a:pathLst>
                <a:path extrusionOk="0" h="186" w="547">
                  <a:moveTo>
                    <a:pt x="542" y="0"/>
                  </a:moveTo>
                  <a:cubicBezTo>
                    <a:pt x="526" y="0"/>
                    <a:pt x="411" y="40"/>
                    <a:pt x="272" y="87"/>
                  </a:cubicBezTo>
                  <a:cubicBezTo>
                    <a:pt x="122" y="138"/>
                    <a:pt x="0" y="178"/>
                    <a:pt x="3" y="185"/>
                  </a:cubicBezTo>
                  <a:cubicBezTo>
                    <a:pt x="3" y="186"/>
                    <a:pt x="4" y="186"/>
                    <a:pt x="6" y="186"/>
                  </a:cubicBezTo>
                  <a:cubicBezTo>
                    <a:pt x="26" y="186"/>
                    <a:pt x="142" y="157"/>
                    <a:pt x="280" y="111"/>
                  </a:cubicBezTo>
                  <a:cubicBezTo>
                    <a:pt x="430" y="59"/>
                    <a:pt x="547" y="7"/>
                    <a:pt x="544" y="1"/>
                  </a:cubicBezTo>
                  <a:cubicBezTo>
                    <a:pt x="544" y="0"/>
                    <a:pt x="543"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7"/>
            <p:cNvSpPr/>
            <p:nvPr/>
          </p:nvSpPr>
          <p:spPr>
            <a:xfrm>
              <a:off x="5671825" y="2018450"/>
              <a:ext cx="5950" cy="13600"/>
            </a:xfrm>
            <a:custGeom>
              <a:rect b="b" l="l" r="r" t="t"/>
              <a:pathLst>
                <a:path extrusionOk="0" h="544" w="238">
                  <a:moveTo>
                    <a:pt x="230" y="1"/>
                  </a:moveTo>
                  <a:cubicBezTo>
                    <a:pt x="223" y="1"/>
                    <a:pt x="169" y="120"/>
                    <a:pt x="108" y="267"/>
                  </a:cubicBezTo>
                  <a:cubicBezTo>
                    <a:pt x="46" y="417"/>
                    <a:pt x="0" y="541"/>
                    <a:pt x="6" y="543"/>
                  </a:cubicBezTo>
                  <a:cubicBezTo>
                    <a:pt x="6" y="543"/>
                    <a:pt x="6" y="543"/>
                    <a:pt x="6" y="543"/>
                  </a:cubicBezTo>
                  <a:cubicBezTo>
                    <a:pt x="14" y="543"/>
                    <a:pt x="69" y="425"/>
                    <a:pt x="130" y="277"/>
                  </a:cubicBezTo>
                  <a:cubicBezTo>
                    <a:pt x="192" y="127"/>
                    <a:pt x="238" y="4"/>
                    <a:pt x="231" y="1"/>
                  </a:cubicBezTo>
                  <a:cubicBezTo>
                    <a:pt x="231" y="1"/>
                    <a:pt x="231" y="1"/>
                    <a:pt x="230"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7"/>
            <p:cNvSpPr/>
            <p:nvPr/>
          </p:nvSpPr>
          <p:spPr>
            <a:xfrm>
              <a:off x="5669075" y="2021000"/>
              <a:ext cx="12950" cy="9400"/>
            </a:xfrm>
            <a:custGeom>
              <a:rect b="b" l="l" r="r" t="t"/>
              <a:pathLst>
                <a:path extrusionOk="0" h="376" w="518">
                  <a:moveTo>
                    <a:pt x="4" y="1"/>
                  </a:moveTo>
                  <a:cubicBezTo>
                    <a:pt x="4" y="1"/>
                    <a:pt x="4" y="1"/>
                    <a:pt x="4" y="1"/>
                  </a:cubicBezTo>
                  <a:cubicBezTo>
                    <a:pt x="0" y="7"/>
                    <a:pt x="111" y="95"/>
                    <a:pt x="252" y="198"/>
                  </a:cubicBezTo>
                  <a:cubicBezTo>
                    <a:pt x="388" y="298"/>
                    <a:pt x="503" y="375"/>
                    <a:pt x="513" y="375"/>
                  </a:cubicBezTo>
                  <a:cubicBezTo>
                    <a:pt x="513" y="375"/>
                    <a:pt x="513" y="375"/>
                    <a:pt x="514" y="375"/>
                  </a:cubicBezTo>
                  <a:cubicBezTo>
                    <a:pt x="518" y="370"/>
                    <a:pt x="407" y="281"/>
                    <a:pt x="266" y="178"/>
                  </a:cubicBezTo>
                  <a:cubicBezTo>
                    <a:pt x="129" y="79"/>
                    <a:pt x="15" y="1"/>
                    <a:pt x="4"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7"/>
            <p:cNvSpPr/>
            <p:nvPr/>
          </p:nvSpPr>
          <p:spPr>
            <a:xfrm>
              <a:off x="5633775" y="1915625"/>
              <a:ext cx="3675" cy="17650"/>
            </a:xfrm>
            <a:custGeom>
              <a:rect b="b" l="l" r="r" t="t"/>
              <a:pathLst>
                <a:path extrusionOk="0" h="706" w="147">
                  <a:moveTo>
                    <a:pt x="6" y="1"/>
                  </a:moveTo>
                  <a:cubicBezTo>
                    <a:pt x="6" y="1"/>
                    <a:pt x="6" y="1"/>
                    <a:pt x="6" y="1"/>
                  </a:cubicBezTo>
                  <a:cubicBezTo>
                    <a:pt x="0" y="2"/>
                    <a:pt x="24" y="160"/>
                    <a:pt x="61" y="355"/>
                  </a:cubicBezTo>
                  <a:cubicBezTo>
                    <a:pt x="97" y="549"/>
                    <a:pt x="132" y="705"/>
                    <a:pt x="139" y="705"/>
                  </a:cubicBezTo>
                  <a:cubicBezTo>
                    <a:pt x="139" y="705"/>
                    <a:pt x="139" y="705"/>
                    <a:pt x="139" y="705"/>
                  </a:cubicBezTo>
                  <a:cubicBezTo>
                    <a:pt x="146" y="704"/>
                    <a:pt x="122" y="545"/>
                    <a:pt x="85" y="351"/>
                  </a:cubicBezTo>
                  <a:cubicBezTo>
                    <a:pt x="48" y="157"/>
                    <a:pt x="14" y="1"/>
                    <a:pt x="6"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7"/>
            <p:cNvSpPr/>
            <p:nvPr/>
          </p:nvSpPr>
          <p:spPr>
            <a:xfrm>
              <a:off x="5629050" y="1921375"/>
              <a:ext cx="13675" cy="4675"/>
            </a:xfrm>
            <a:custGeom>
              <a:rect b="b" l="l" r="r" t="t"/>
              <a:pathLst>
                <a:path extrusionOk="0" h="187" w="547">
                  <a:moveTo>
                    <a:pt x="542" y="1"/>
                  </a:moveTo>
                  <a:cubicBezTo>
                    <a:pt x="526" y="1"/>
                    <a:pt x="411" y="40"/>
                    <a:pt x="271" y="88"/>
                  </a:cubicBezTo>
                  <a:cubicBezTo>
                    <a:pt x="122" y="139"/>
                    <a:pt x="1" y="178"/>
                    <a:pt x="2" y="185"/>
                  </a:cubicBezTo>
                  <a:cubicBezTo>
                    <a:pt x="3" y="186"/>
                    <a:pt x="4" y="186"/>
                    <a:pt x="6" y="186"/>
                  </a:cubicBezTo>
                  <a:cubicBezTo>
                    <a:pt x="26" y="186"/>
                    <a:pt x="142" y="157"/>
                    <a:pt x="279" y="111"/>
                  </a:cubicBezTo>
                  <a:cubicBezTo>
                    <a:pt x="429" y="61"/>
                    <a:pt x="546" y="7"/>
                    <a:pt x="544" y="1"/>
                  </a:cubicBezTo>
                  <a:cubicBezTo>
                    <a:pt x="544"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7"/>
            <p:cNvSpPr/>
            <p:nvPr/>
          </p:nvSpPr>
          <p:spPr>
            <a:xfrm>
              <a:off x="5632475" y="1917575"/>
              <a:ext cx="5975" cy="13575"/>
            </a:xfrm>
            <a:custGeom>
              <a:rect b="b" l="l" r="r" t="t"/>
              <a:pathLst>
                <a:path extrusionOk="0" h="543" w="239">
                  <a:moveTo>
                    <a:pt x="232" y="0"/>
                  </a:moveTo>
                  <a:cubicBezTo>
                    <a:pt x="225" y="0"/>
                    <a:pt x="169" y="119"/>
                    <a:pt x="108" y="267"/>
                  </a:cubicBezTo>
                  <a:cubicBezTo>
                    <a:pt x="46" y="417"/>
                    <a:pt x="1" y="540"/>
                    <a:pt x="8" y="543"/>
                  </a:cubicBezTo>
                  <a:cubicBezTo>
                    <a:pt x="8" y="543"/>
                    <a:pt x="8" y="543"/>
                    <a:pt x="8" y="543"/>
                  </a:cubicBezTo>
                  <a:cubicBezTo>
                    <a:pt x="15" y="543"/>
                    <a:pt x="70" y="424"/>
                    <a:pt x="131" y="276"/>
                  </a:cubicBezTo>
                  <a:cubicBezTo>
                    <a:pt x="193" y="127"/>
                    <a:pt x="238" y="3"/>
                    <a:pt x="232" y="0"/>
                  </a:cubicBezTo>
                  <a:cubicBezTo>
                    <a:pt x="232" y="0"/>
                    <a:pt x="232" y="0"/>
                    <a:pt x="23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7"/>
            <p:cNvSpPr/>
            <p:nvPr/>
          </p:nvSpPr>
          <p:spPr>
            <a:xfrm>
              <a:off x="5629725" y="1920150"/>
              <a:ext cx="12975" cy="9350"/>
            </a:xfrm>
            <a:custGeom>
              <a:rect b="b" l="l" r="r" t="t"/>
              <a:pathLst>
                <a:path extrusionOk="0" h="374" w="519">
                  <a:moveTo>
                    <a:pt x="6" y="0"/>
                  </a:moveTo>
                  <a:cubicBezTo>
                    <a:pt x="6" y="0"/>
                    <a:pt x="5" y="0"/>
                    <a:pt x="5" y="0"/>
                  </a:cubicBezTo>
                  <a:cubicBezTo>
                    <a:pt x="1" y="6"/>
                    <a:pt x="112" y="94"/>
                    <a:pt x="252" y="197"/>
                  </a:cubicBezTo>
                  <a:cubicBezTo>
                    <a:pt x="389" y="297"/>
                    <a:pt x="503" y="373"/>
                    <a:pt x="514" y="373"/>
                  </a:cubicBezTo>
                  <a:cubicBezTo>
                    <a:pt x="515" y="373"/>
                    <a:pt x="515" y="373"/>
                    <a:pt x="515" y="373"/>
                  </a:cubicBezTo>
                  <a:cubicBezTo>
                    <a:pt x="519" y="368"/>
                    <a:pt x="408" y="280"/>
                    <a:pt x="267" y="177"/>
                  </a:cubicBezTo>
                  <a:cubicBezTo>
                    <a:pt x="132" y="77"/>
                    <a:pt x="17" y="0"/>
                    <a:pt x="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7"/>
            <p:cNvSpPr/>
            <p:nvPr/>
          </p:nvSpPr>
          <p:spPr>
            <a:xfrm>
              <a:off x="5595625" y="1987850"/>
              <a:ext cx="3675" cy="17625"/>
            </a:xfrm>
            <a:custGeom>
              <a:rect b="b" l="l" r="r" t="t"/>
              <a:pathLst>
                <a:path extrusionOk="0" h="705" w="147">
                  <a:moveTo>
                    <a:pt x="8" y="1"/>
                  </a:moveTo>
                  <a:cubicBezTo>
                    <a:pt x="8" y="1"/>
                    <a:pt x="8" y="1"/>
                    <a:pt x="8" y="1"/>
                  </a:cubicBezTo>
                  <a:cubicBezTo>
                    <a:pt x="1" y="2"/>
                    <a:pt x="25" y="161"/>
                    <a:pt x="62" y="354"/>
                  </a:cubicBezTo>
                  <a:cubicBezTo>
                    <a:pt x="99" y="548"/>
                    <a:pt x="133" y="705"/>
                    <a:pt x="140" y="705"/>
                  </a:cubicBezTo>
                  <a:cubicBezTo>
                    <a:pt x="140" y="705"/>
                    <a:pt x="140" y="705"/>
                    <a:pt x="140" y="705"/>
                  </a:cubicBezTo>
                  <a:cubicBezTo>
                    <a:pt x="147" y="704"/>
                    <a:pt x="122" y="545"/>
                    <a:pt x="86" y="350"/>
                  </a:cubicBezTo>
                  <a:cubicBezTo>
                    <a:pt x="49" y="156"/>
                    <a:pt x="14" y="1"/>
                    <a:pt x="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7"/>
            <p:cNvSpPr/>
            <p:nvPr/>
          </p:nvSpPr>
          <p:spPr>
            <a:xfrm>
              <a:off x="5590925" y="1993575"/>
              <a:ext cx="13675" cy="4675"/>
            </a:xfrm>
            <a:custGeom>
              <a:rect b="b" l="l" r="r" t="t"/>
              <a:pathLst>
                <a:path extrusionOk="0" h="187" w="547">
                  <a:moveTo>
                    <a:pt x="542" y="1"/>
                  </a:moveTo>
                  <a:cubicBezTo>
                    <a:pt x="526" y="1"/>
                    <a:pt x="412" y="41"/>
                    <a:pt x="272" y="89"/>
                  </a:cubicBezTo>
                  <a:cubicBezTo>
                    <a:pt x="123" y="139"/>
                    <a:pt x="0" y="180"/>
                    <a:pt x="3" y="186"/>
                  </a:cubicBezTo>
                  <a:cubicBezTo>
                    <a:pt x="3" y="186"/>
                    <a:pt x="4" y="187"/>
                    <a:pt x="6" y="187"/>
                  </a:cubicBezTo>
                  <a:cubicBezTo>
                    <a:pt x="27" y="187"/>
                    <a:pt x="143" y="158"/>
                    <a:pt x="280" y="112"/>
                  </a:cubicBezTo>
                  <a:cubicBezTo>
                    <a:pt x="429" y="61"/>
                    <a:pt x="547" y="8"/>
                    <a:pt x="544" y="2"/>
                  </a:cubicBezTo>
                  <a:cubicBezTo>
                    <a:pt x="544"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7"/>
            <p:cNvSpPr/>
            <p:nvPr/>
          </p:nvSpPr>
          <p:spPr>
            <a:xfrm>
              <a:off x="5594375" y="1989800"/>
              <a:ext cx="5925" cy="13550"/>
            </a:xfrm>
            <a:custGeom>
              <a:rect b="b" l="l" r="r" t="t"/>
              <a:pathLst>
                <a:path extrusionOk="0" h="542" w="237">
                  <a:moveTo>
                    <a:pt x="231" y="1"/>
                  </a:moveTo>
                  <a:cubicBezTo>
                    <a:pt x="223" y="1"/>
                    <a:pt x="169" y="118"/>
                    <a:pt x="108" y="266"/>
                  </a:cubicBezTo>
                  <a:cubicBezTo>
                    <a:pt x="46" y="416"/>
                    <a:pt x="0" y="539"/>
                    <a:pt x="6" y="542"/>
                  </a:cubicBezTo>
                  <a:cubicBezTo>
                    <a:pt x="6" y="542"/>
                    <a:pt x="7" y="542"/>
                    <a:pt x="7" y="542"/>
                  </a:cubicBezTo>
                  <a:cubicBezTo>
                    <a:pt x="14" y="542"/>
                    <a:pt x="69" y="424"/>
                    <a:pt x="130" y="276"/>
                  </a:cubicBezTo>
                  <a:cubicBezTo>
                    <a:pt x="192" y="126"/>
                    <a:pt x="237" y="3"/>
                    <a:pt x="231" y="1"/>
                  </a:cubicBezTo>
                  <a:cubicBezTo>
                    <a:pt x="231" y="1"/>
                    <a:pt x="231" y="1"/>
                    <a:pt x="231"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7"/>
            <p:cNvSpPr/>
            <p:nvPr/>
          </p:nvSpPr>
          <p:spPr>
            <a:xfrm>
              <a:off x="5591625" y="1992350"/>
              <a:ext cx="12975" cy="9350"/>
            </a:xfrm>
            <a:custGeom>
              <a:rect b="b" l="l" r="r" t="t"/>
              <a:pathLst>
                <a:path extrusionOk="0" h="374" w="519">
                  <a:moveTo>
                    <a:pt x="4" y="0"/>
                  </a:moveTo>
                  <a:cubicBezTo>
                    <a:pt x="4" y="0"/>
                    <a:pt x="4" y="1"/>
                    <a:pt x="4" y="1"/>
                  </a:cubicBezTo>
                  <a:cubicBezTo>
                    <a:pt x="0" y="6"/>
                    <a:pt x="111" y="94"/>
                    <a:pt x="252" y="197"/>
                  </a:cubicBezTo>
                  <a:cubicBezTo>
                    <a:pt x="387" y="296"/>
                    <a:pt x="501" y="374"/>
                    <a:pt x="513" y="374"/>
                  </a:cubicBezTo>
                  <a:cubicBezTo>
                    <a:pt x="513" y="374"/>
                    <a:pt x="513" y="374"/>
                    <a:pt x="514" y="374"/>
                  </a:cubicBezTo>
                  <a:cubicBezTo>
                    <a:pt x="518" y="368"/>
                    <a:pt x="407" y="280"/>
                    <a:pt x="266" y="177"/>
                  </a:cubicBezTo>
                  <a:cubicBezTo>
                    <a:pt x="130" y="77"/>
                    <a:pt x="16" y="0"/>
                    <a:pt x="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7"/>
            <p:cNvSpPr/>
            <p:nvPr/>
          </p:nvSpPr>
          <p:spPr>
            <a:xfrm>
              <a:off x="5601825" y="2083250"/>
              <a:ext cx="3675" cy="17625"/>
            </a:xfrm>
            <a:custGeom>
              <a:rect b="b" l="l" r="r" t="t"/>
              <a:pathLst>
                <a:path extrusionOk="0" h="705" w="147">
                  <a:moveTo>
                    <a:pt x="7" y="0"/>
                  </a:moveTo>
                  <a:cubicBezTo>
                    <a:pt x="7" y="0"/>
                    <a:pt x="7" y="0"/>
                    <a:pt x="7" y="0"/>
                  </a:cubicBezTo>
                  <a:cubicBezTo>
                    <a:pt x="1" y="1"/>
                    <a:pt x="25" y="160"/>
                    <a:pt x="61" y="355"/>
                  </a:cubicBezTo>
                  <a:cubicBezTo>
                    <a:pt x="98" y="548"/>
                    <a:pt x="133" y="704"/>
                    <a:pt x="140" y="704"/>
                  </a:cubicBezTo>
                  <a:cubicBezTo>
                    <a:pt x="140" y="704"/>
                    <a:pt x="140" y="704"/>
                    <a:pt x="140" y="704"/>
                  </a:cubicBezTo>
                  <a:cubicBezTo>
                    <a:pt x="147" y="703"/>
                    <a:pt x="122" y="544"/>
                    <a:pt x="86" y="351"/>
                  </a:cubicBezTo>
                  <a:cubicBezTo>
                    <a:pt x="49" y="157"/>
                    <a:pt x="14" y="0"/>
                    <a:pt x="7"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7"/>
            <p:cNvSpPr/>
            <p:nvPr/>
          </p:nvSpPr>
          <p:spPr>
            <a:xfrm>
              <a:off x="5597125" y="2089000"/>
              <a:ext cx="13675" cy="4650"/>
            </a:xfrm>
            <a:custGeom>
              <a:rect b="b" l="l" r="r" t="t"/>
              <a:pathLst>
                <a:path extrusionOk="0" h="186" w="547">
                  <a:moveTo>
                    <a:pt x="542" y="0"/>
                  </a:moveTo>
                  <a:cubicBezTo>
                    <a:pt x="524" y="0"/>
                    <a:pt x="409" y="40"/>
                    <a:pt x="271" y="87"/>
                  </a:cubicBezTo>
                  <a:cubicBezTo>
                    <a:pt x="122" y="138"/>
                    <a:pt x="0" y="178"/>
                    <a:pt x="2" y="184"/>
                  </a:cubicBezTo>
                  <a:cubicBezTo>
                    <a:pt x="2" y="185"/>
                    <a:pt x="4" y="185"/>
                    <a:pt x="6" y="185"/>
                  </a:cubicBezTo>
                  <a:cubicBezTo>
                    <a:pt x="28" y="185"/>
                    <a:pt x="144" y="157"/>
                    <a:pt x="279" y="110"/>
                  </a:cubicBezTo>
                  <a:cubicBezTo>
                    <a:pt x="429" y="59"/>
                    <a:pt x="547" y="7"/>
                    <a:pt x="544" y="1"/>
                  </a:cubicBezTo>
                  <a:cubicBezTo>
                    <a:pt x="544" y="0"/>
                    <a:pt x="543"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7"/>
            <p:cNvSpPr/>
            <p:nvPr/>
          </p:nvSpPr>
          <p:spPr>
            <a:xfrm>
              <a:off x="5600575" y="2085200"/>
              <a:ext cx="5925" cy="13550"/>
            </a:xfrm>
            <a:custGeom>
              <a:rect b="b" l="l" r="r" t="t"/>
              <a:pathLst>
                <a:path extrusionOk="0" h="542" w="237">
                  <a:moveTo>
                    <a:pt x="231" y="0"/>
                  </a:moveTo>
                  <a:cubicBezTo>
                    <a:pt x="223" y="0"/>
                    <a:pt x="169" y="118"/>
                    <a:pt x="108" y="266"/>
                  </a:cubicBezTo>
                  <a:cubicBezTo>
                    <a:pt x="46" y="416"/>
                    <a:pt x="0" y="539"/>
                    <a:pt x="6" y="542"/>
                  </a:cubicBezTo>
                  <a:cubicBezTo>
                    <a:pt x="6" y="542"/>
                    <a:pt x="6" y="542"/>
                    <a:pt x="7" y="542"/>
                  </a:cubicBezTo>
                  <a:cubicBezTo>
                    <a:pt x="14" y="542"/>
                    <a:pt x="68" y="424"/>
                    <a:pt x="129" y="275"/>
                  </a:cubicBezTo>
                  <a:cubicBezTo>
                    <a:pt x="191" y="126"/>
                    <a:pt x="237" y="3"/>
                    <a:pt x="231" y="0"/>
                  </a:cubicBezTo>
                  <a:cubicBezTo>
                    <a:pt x="231" y="0"/>
                    <a:pt x="231" y="0"/>
                    <a:pt x="23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7"/>
            <p:cNvSpPr/>
            <p:nvPr/>
          </p:nvSpPr>
          <p:spPr>
            <a:xfrm>
              <a:off x="5597800" y="2087750"/>
              <a:ext cx="12975" cy="9375"/>
            </a:xfrm>
            <a:custGeom>
              <a:rect b="b" l="l" r="r" t="t"/>
              <a:pathLst>
                <a:path extrusionOk="0" h="375" w="519">
                  <a:moveTo>
                    <a:pt x="5" y="0"/>
                  </a:moveTo>
                  <a:cubicBezTo>
                    <a:pt x="5" y="0"/>
                    <a:pt x="5" y="0"/>
                    <a:pt x="5" y="0"/>
                  </a:cubicBezTo>
                  <a:cubicBezTo>
                    <a:pt x="0" y="6"/>
                    <a:pt x="111" y="94"/>
                    <a:pt x="253" y="197"/>
                  </a:cubicBezTo>
                  <a:cubicBezTo>
                    <a:pt x="389" y="297"/>
                    <a:pt x="503" y="374"/>
                    <a:pt x="514" y="374"/>
                  </a:cubicBezTo>
                  <a:cubicBezTo>
                    <a:pt x="514" y="374"/>
                    <a:pt x="514" y="374"/>
                    <a:pt x="515" y="374"/>
                  </a:cubicBezTo>
                  <a:cubicBezTo>
                    <a:pt x="518" y="368"/>
                    <a:pt x="407" y="281"/>
                    <a:pt x="267" y="178"/>
                  </a:cubicBezTo>
                  <a:cubicBezTo>
                    <a:pt x="130" y="78"/>
                    <a:pt x="16" y="0"/>
                    <a:pt x="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7"/>
            <p:cNvSpPr/>
            <p:nvPr/>
          </p:nvSpPr>
          <p:spPr>
            <a:xfrm>
              <a:off x="5634650" y="2106800"/>
              <a:ext cx="3650" cy="17625"/>
            </a:xfrm>
            <a:custGeom>
              <a:rect b="b" l="l" r="r" t="t"/>
              <a:pathLst>
                <a:path extrusionOk="0" h="705" w="146">
                  <a:moveTo>
                    <a:pt x="6" y="1"/>
                  </a:moveTo>
                  <a:cubicBezTo>
                    <a:pt x="6" y="1"/>
                    <a:pt x="6" y="1"/>
                    <a:pt x="6" y="1"/>
                  </a:cubicBezTo>
                  <a:cubicBezTo>
                    <a:pt x="0" y="1"/>
                    <a:pt x="25" y="160"/>
                    <a:pt x="61" y="355"/>
                  </a:cubicBezTo>
                  <a:cubicBezTo>
                    <a:pt x="97" y="548"/>
                    <a:pt x="133" y="704"/>
                    <a:pt x="139" y="704"/>
                  </a:cubicBezTo>
                  <a:cubicBezTo>
                    <a:pt x="139" y="704"/>
                    <a:pt x="139" y="704"/>
                    <a:pt x="139" y="704"/>
                  </a:cubicBezTo>
                  <a:cubicBezTo>
                    <a:pt x="146" y="703"/>
                    <a:pt x="122" y="545"/>
                    <a:pt x="85" y="351"/>
                  </a:cubicBezTo>
                  <a:cubicBezTo>
                    <a:pt x="48" y="157"/>
                    <a:pt x="14" y="1"/>
                    <a:pt x="6"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7"/>
            <p:cNvSpPr/>
            <p:nvPr/>
          </p:nvSpPr>
          <p:spPr>
            <a:xfrm>
              <a:off x="5629925" y="2112550"/>
              <a:ext cx="13700" cy="4650"/>
            </a:xfrm>
            <a:custGeom>
              <a:rect b="b" l="l" r="r" t="t"/>
              <a:pathLst>
                <a:path extrusionOk="0" h="186" w="548">
                  <a:moveTo>
                    <a:pt x="542" y="0"/>
                  </a:moveTo>
                  <a:cubicBezTo>
                    <a:pt x="524" y="0"/>
                    <a:pt x="410" y="41"/>
                    <a:pt x="271" y="88"/>
                  </a:cubicBezTo>
                  <a:cubicBezTo>
                    <a:pt x="122" y="138"/>
                    <a:pt x="1" y="178"/>
                    <a:pt x="2" y="184"/>
                  </a:cubicBezTo>
                  <a:cubicBezTo>
                    <a:pt x="3" y="185"/>
                    <a:pt x="4" y="185"/>
                    <a:pt x="6" y="185"/>
                  </a:cubicBezTo>
                  <a:cubicBezTo>
                    <a:pt x="29" y="185"/>
                    <a:pt x="144" y="157"/>
                    <a:pt x="279" y="110"/>
                  </a:cubicBezTo>
                  <a:cubicBezTo>
                    <a:pt x="429" y="60"/>
                    <a:pt x="547" y="7"/>
                    <a:pt x="545" y="1"/>
                  </a:cubicBezTo>
                  <a:cubicBezTo>
                    <a:pt x="544" y="1"/>
                    <a:pt x="544"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7"/>
            <p:cNvSpPr/>
            <p:nvPr/>
          </p:nvSpPr>
          <p:spPr>
            <a:xfrm>
              <a:off x="5633375" y="2108750"/>
              <a:ext cx="5950" cy="13550"/>
            </a:xfrm>
            <a:custGeom>
              <a:rect b="b" l="l" r="r" t="t"/>
              <a:pathLst>
                <a:path extrusionOk="0" h="542" w="238">
                  <a:moveTo>
                    <a:pt x="231" y="0"/>
                  </a:moveTo>
                  <a:cubicBezTo>
                    <a:pt x="224" y="0"/>
                    <a:pt x="169" y="118"/>
                    <a:pt x="108" y="267"/>
                  </a:cubicBezTo>
                  <a:cubicBezTo>
                    <a:pt x="46" y="416"/>
                    <a:pt x="1" y="539"/>
                    <a:pt x="7" y="542"/>
                  </a:cubicBezTo>
                  <a:cubicBezTo>
                    <a:pt x="7" y="542"/>
                    <a:pt x="7" y="542"/>
                    <a:pt x="7" y="542"/>
                  </a:cubicBezTo>
                  <a:cubicBezTo>
                    <a:pt x="14" y="542"/>
                    <a:pt x="68" y="424"/>
                    <a:pt x="130" y="276"/>
                  </a:cubicBezTo>
                  <a:cubicBezTo>
                    <a:pt x="192" y="126"/>
                    <a:pt x="237" y="3"/>
                    <a:pt x="231" y="0"/>
                  </a:cubicBezTo>
                  <a:cubicBezTo>
                    <a:pt x="231" y="0"/>
                    <a:pt x="231" y="0"/>
                    <a:pt x="23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7"/>
            <p:cNvSpPr/>
            <p:nvPr/>
          </p:nvSpPr>
          <p:spPr>
            <a:xfrm>
              <a:off x="5630600" y="2111300"/>
              <a:ext cx="12975" cy="9375"/>
            </a:xfrm>
            <a:custGeom>
              <a:rect b="b" l="l" r="r" t="t"/>
              <a:pathLst>
                <a:path extrusionOk="0" h="375" w="519">
                  <a:moveTo>
                    <a:pt x="6" y="0"/>
                  </a:moveTo>
                  <a:cubicBezTo>
                    <a:pt x="5" y="0"/>
                    <a:pt x="5" y="0"/>
                    <a:pt x="5" y="0"/>
                  </a:cubicBezTo>
                  <a:cubicBezTo>
                    <a:pt x="1" y="7"/>
                    <a:pt x="112" y="94"/>
                    <a:pt x="253" y="197"/>
                  </a:cubicBezTo>
                  <a:cubicBezTo>
                    <a:pt x="389" y="297"/>
                    <a:pt x="503" y="374"/>
                    <a:pt x="514" y="374"/>
                  </a:cubicBezTo>
                  <a:cubicBezTo>
                    <a:pt x="515" y="374"/>
                    <a:pt x="515" y="374"/>
                    <a:pt x="515" y="374"/>
                  </a:cubicBezTo>
                  <a:cubicBezTo>
                    <a:pt x="518" y="369"/>
                    <a:pt x="408" y="281"/>
                    <a:pt x="267" y="178"/>
                  </a:cubicBezTo>
                  <a:cubicBezTo>
                    <a:pt x="131" y="78"/>
                    <a:pt x="17" y="0"/>
                    <a:pt x="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7"/>
            <p:cNvSpPr/>
            <p:nvPr/>
          </p:nvSpPr>
          <p:spPr>
            <a:xfrm>
              <a:off x="5571750" y="2119150"/>
              <a:ext cx="3675" cy="17650"/>
            </a:xfrm>
            <a:custGeom>
              <a:rect b="b" l="l" r="r" t="t"/>
              <a:pathLst>
                <a:path extrusionOk="0" h="706" w="147">
                  <a:moveTo>
                    <a:pt x="8" y="1"/>
                  </a:moveTo>
                  <a:cubicBezTo>
                    <a:pt x="8" y="1"/>
                    <a:pt x="8" y="1"/>
                    <a:pt x="8" y="1"/>
                  </a:cubicBezTo>
                  <a:cubicBezTo>
                    <a:pt x="1" y="2"/>
                    <a:pt x="25" y="161"/>
                    <a:pt x="62" y="355"/>
                  </a:cubicBezTo>
                  <a:cubicBezTo>
                    <a:pt x="98" y="549"/>
                    <a:pt x="133" y="705"/>
                    <a:pt x="139" y="705"/>
                  </a:cubicBezTo>
                  <a:cubicBezTo>
                    <a:pt x="139" y="705"/>
                    <a:pt x="140" y="705"/>
                    <a:pt x="140" y="705"/>
                  </a:cubicBezTo>
                  <a:cubicBezTo>
                    <a:pt x="147" y="704"/>
                    <a:pt x="122" y="546"/>
                    <a:pt x="85" y="351"/>
                  </a:cubicBezTo>
                  <a:cubicBezTo>
                    <a:pt x="49" y="157"/>
                    <a:pt x="14" y="1"/>
                    <a:pt x="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7"/>
            <p:cNvSpPr/>
            <p:nvPr/>
          </p:nvSpPr>
          <p:spPr>
            <a:xfrm>
              <a:off x="5567050" y="2124900"/>
              <a:ext cx="13675" cy="4675"/>
            </a:xfrm>
            <a:custGeom>
              <a:rect b="b" l="l" r="r" t="t"/>
              <a:pathLst>
                <a:path extrusionOk="0" h="187" w="547">
                  <a:moveTo>
                    <a:pt x="542" y="1"/>
                  </a:moveTo>
                  <a:cubicBezTo>
                    <a:pt x="526" y="1"/>
                    <a:pt x="411" y="40"/>
                    <a:pt x="272" y="88"/>
                  </a:cubicBezTo>
                  <a:cubicBezTo>
                    <a:pt x="122" y="138"/>
                    <a:pt x="0" y="179"/>
                    <a:pt x="3" y="186"/>
                  </a:cubicBezTo>
                  <a:cubicBezTo>
                    <a:pt x="3" y="186"/>
                    <a:pt x="4" y="186"/>
                    <a:pt x="6" y="186"/>
                  </a:cubicBezTo>
                  <a:cubicBezTo>
                    <a:pt x="26" y="186"/>
                    <a:pt x="142" y="158"/>
                    <a:pt x="280" y="111"/>
                  </a:cubicBezTo>
                  <a:cubicBezTo>
                    <a:pt x="430" y="60"/>
                    <a:pt x="547" y="7"/>
                    <a:pt x="544" y="1"/>
                  </a:cubicBezTo>
                  <a:cubicBezTo>
                    <a:pt x="544"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7"/>
            <p:cNvSpPr/>
            <p:nvPr/>
          </p:nvSpPr>
          <p:spPr>
            <a:xfrm>
              <a:off x="5570500" y="2121100"/>
              <a:ext cx="5950" cy="13575"/>
            </a:xfrm>
            <a:custGeom>
              <a:rect b="b" l="l" r="r" t="t"/>
              <a:pathLst>
                <a:path extrusionOk="0" h="543" w="238">
                  <a:moveTo>
                    <a:pt x="230" y="0"/>
                  </a:moveTo>
                  <a:cubicBezTo>
                    <a:pt x="223" y="0"/>
                    <a:pt x="169" y="119"/>
                    <a:pt x="107" y="267"/>
                  </a:cubicBezTo>
                  <a:cubicBezTo>
                    <a:pt x="45" y="416"/>
                    <a:pt x="0" y="540"/>
                    <a:pt x="6" y="543"/>
                  </a:cubicBezTo>
                  <a:cubicBezTo>
                    <a:pt x="6" y="543"/>
                    <a:pt x="6" y="543"/>
                    <a:pt x="6" y="543"/>
                  </a:cubicBezTo>
                  <a:cubicBezTo>
                    <a:pt x="13" y="543"/>
                    <a:pt x="69" y="424"/>
                    <a:pt x="130" y="276"/>
                  </a:cubicBezTo>
                  <a:cubicBezTo>
                    <a:pt x="192" y="126"/>
                    <a:pt x="238" y="3"/>
                    <a:pt x="231" y="0"/>
                  </a:cubicBezTo>
                  <a:cubicBezTo>
                    <a:pt x="231" y="0"/>
                    <a:pt x="230" y="0"/>
                    <a:pt x="230"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7"/>
            <p:cNvSpPr/>
            <p:nvPr/>
          </p:nvSpPr>
          <p:spPr>
            <a:xfrm>
              <a:off x="5567750" y="2123650"/>
              <a:ext cx="12950" cy="9375"/>
            </a:xfrm>
            <a:custGeom>
              <a:rect b="b" l="l" r="r" t="t"/>
              <a:pathLst>
                <a:path extrusionOk="0" h="375" w="518">
                  <a:moveTo>
                    <a:pt x="4" y="0"/>
                  </a:moveTo>
                  <a:cubicBezTo>
                    <a:pt x="4" y="0"/>
                    <a:pt x="4" y="0"/>
                    <a:pt x="4" y="1"/>
                  </a:cubicBezTo>
                  <a:cubicBezTo>
                    <a:pt x="0" y="7"/>
                    <a:pt x="111" y="94"/>
                    <a:pt x="252" y="198"/>
                  </a:cubicBezTo>
                  <a:cubicBezTo>
                    <a:pt x="388" y="298"/>
                    <a:pt x="502" y="375"/>
                    <a:pt x="513" y="375"/>
                  </a:cubicBezTo>
                  <a:cubicBezTo>
                    <a:pt x="513" y="375"/>
                    <a:pt x="513" y="375"/>
                    <a:pt x="513" y="374"/>
                  </a:cubicBezTo>
                  <a:cubicBezTo>
                    <a:pt x="518" y="369"/>
                    <a:pt x="407" y="281"/>
                    <a:pt x="265" y="178"/>
                  </a:cubicBezTo>
                  <a:cubicBezTo>
                    <a:pt x="129" y="78"/>
                    <a:pt x="15" y="0"/>
                    <a:pt x="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7"/>
            <p:cNvSpPr/>
            <p:nvPr/>
          </p:nvSpPr>
          <p:spPr>
            <a:xfrm>
              <a:off x="5518025" y="2099825"/>
              <a:ext cx="3625" cy="17625"/>
            </a:xfrm>
            <a:custGeom>
              <a:rect b="b" l="l" r="r" t="t"/>
              <a:pathLst>
                <a:path extrusionOk="0" h="705" w="145">
                  <a:moveTo>
                    <a:pt x="6" y="0"/>
                  </a:moveTo>
                  <a:cubicBezTo>
                    <a:pt x="6" y="0"/>
                    <a:pt x="6" y="0"/>
                    <a:pt x="6" y="0"/>
                  </a:cubicBezTo>
                  <a:cubicBezTo>
                    <a:pt x="0" y="1"/>
                    <a:pt x="24" y="160"/>
                    <a:pt x="60" y="355"/>
                  </a:cubicBezTo>
                  <a:cubicBezTo>
                    <a:pt x="97" y="549"/>
                    <a:pt x="132" y="705"/>
                    <a:pt x="139" y="705"/>
                  </a:cubicBezTo>
                  <a:cubicBezTo>
                    <a:pt x="139" y="705"/>
                    <a:pt x="139" y="705"/>
                    <a:pt x="139" y="705"/>
                  </a:cubicBezTo>
                  <a:cubicBezTo>
                    <a:pt x="145" y="703"/>
                    <a:pt x="121" y="544"/>
                    <a:pt x="85" y="350"/>
                  </a:cubicBezTo>
                  <a:cubicBezTo>
                    <a:pt x="48" y="156"/>
                    <a:pt x="13" y="0"/>
                    <a:pt x="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7"/>
            <p:cNvSpPr/>
            <p:nvPr/>
          </p:nvSpPr>
          <p:spPr>
            <a:xfrm>
              <a:off x="5513300" y="2105575"/>
              <a:ext cx="13675" cy="4650"/>
            </a:xfrm>
            <a:custGeom>
              <a:rect b="b" l="l" r="r" t="t"/>
              <a:pathLst>
                <a:path extrusionOk="0" h="186" w="547">
                  <a:moveTo>
                    <a:pt x="542" y="0"/>
                  </a:moveTo>
                  <a:cubicBezTo>
                    <a:pt x="526" y="0"/>
                    <a:pt x="411" y="40"/>
                    <a:pt x="271" y="87"/>
                  </a:cubicBezTo>
                  <a:cubicBezTo>
                    <a:pt x="122" y="138"/>
                    <a:pt x="0" y="178"/>
                    <a:pt x="2" y="185"/>
                  </a:cubicBezTo>
                  <a:cubicBezTo>
                    <a:pt x="2" y="185"/>
                    <a:pt x="3" y="186"/>
                    <a:pt x="5" y="186"/>
                  </a:cubicBezTo>
                  <a:cubicBezTo>
                    <a:pt x="26" y="186"/>
                    <a:pt x="142" y="157"/>
                    <a:pt x="279" y="111"/>
                  </a:cubicBezTo>
                  <a:cubicBezTo>
                    <a:pt x="429" y="59"/>
                    <a:pt x="546" y="7"/>
                    <a:pt x="544" y="1"/>
                  </a:cubicBezTo>
                  <a:cubicBezTo>
                    <a:pt x="543" y="0"/>
                    <a:pt x="543"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7"/>
            <p:cNvSpPr/>
            <p:nvPr/>
          </p:nvSpPr>
          <p:spPr>
            <a:xfrm>
              <a:off x="5516725" y="2101750"/>
              <a:ext cx="5975" cy="13600"/>
            </a:xfrm>
            <a:custGeom>
              <a:rect b="b" l="l" r="r" t="t"/>
              <a:pathLst>
                <a:path extrusionOk="0" h="544" w="239">
                  <a:moveTo>
                    <a:pt x="232" y="1"/>
                  </a:moveTo>
                  <a:cubicBezTo>
                    <a:pt x="225" y="1"/>
                    <a:pt x="169" y="119"/>
                    <a:pt x="108" y="267"/>
                  </a:cubicBezTo>
                  <a:cubicBezTo>
                    <a:pt x="46" y="417"/>
                    <a:pt x="1" y="540"/>
                    <a:pt x="8" y="543"/>
                  </a:cubicBezTo>
                  <a:cubicBezTo>
                    <a:pt x="8" y="543"/>
                    <a:pt x="8" y="543"/>
                    <a:pt x="8" y="543"/>
                  </a:cubicBezTo>
                  <a:cubicBezTo>
                    <a:pt x="15" y="543"/>
                    <a:pt x="69" y="425"/>
                    <a:pt x="131" y="277"/>
                  </a:cubicBezTo>
                  <a:cubicBezTo>
                    <a:pt x="193" y="127"/>
                    <a:pt x="238" y="4"/>
                    <a:pt x="232" y="1"/>
                  </a:cubicBezTo>
                  <a:cubicBezTo>
                    <a:pt x="232" y="1"/>
                    <a:pt x="232" y="1"/>
                    <a:pt x="23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7"/>
            <p:cNvSpPr/>
            <p:nvPr/>
          </p:nvSpPr>
          <p:spPr>
            <a:xfrm>
              <a:off x="5513975" y="2104300"/>
              <a:ext cx="12975" cy="9375"/>
            </a:xfrm>
            <a:custGeom>
              <a:rect b="b" l="l" r="r" t="t"/>
              <a:pathLst>
                <a:path extrusionOk="0" h="375" w="519">
                  <a:moveTo>
                    <a:pt x="6" y="1"/>
                  </a:moveTo>
                  <a:cubicBezTo>
                    <a:pt x="5" y="1"/>
                    <a:pt x="5" y="1"/>
                    <a:pt x="5" y="1"/>
                  </a:cubicBezTo>
                  <a:cubicBezTo>
                    <a:pt x="1" y="7"/>
                    <a:pt x="111" y="94"/>
                    <a:pt x="252" y="198"/>
                  </a:cubicBezTo>
                  <a:cubicBezTo>
                    <a:pt x="389" y="297"/>
                    <a:pt x="503" y="375"/>
                    <a:pt x="514" y="375"/>
                  </a:cubicBezTo>
                  <a:cubicBezTo>
                    <a:pt x="514" y="375"/>
                    <a:pt x="515" y="375"/>
                    <a:pt x="515" y="375"/>
                  </a:cubicBezTo>
                  <a:cubicBezTo>
                    <a:pt x="518" y="370"/>
                    <a:pt x="407" y="281"/>
                    <a:pt x="267" y="178"/>
                  </a:cubicBezTo>
                  <a:cubicBezTo>
                    <a:pt x="131" y="78"/>
                    <a:pt x="16" y="1"/>
                    <a:pt x="6"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7"/>
            <p:cNvSpPr/>
            <p:nvPr/>
          </p:nvSpPr>
          <p:spPr>
            <a:xfrm>
              <a:off x="5591875" y="1922625"/>
              <a:ext cx="3675" cy="17625"/>
            </a:xfrm>
            <a:custGeom>
              <a:rect b="b" l="l" r="r" t="t"/>
              <a:pathLst>
                <a:path extrusionOk="0" h="705" w="147">
                  <a:moveTo>
                    <a:pt x="8" y="0"/>
                  </a:moveTo>
                  <a:cubicBezTo>
                    <a:pt x="8" y="0"/>
                    <a:pt x="8" y="0"/>
                    <a:pt x="8" y="0"/>
                  </a:cubicBezTo>
                  <a:cubicBezTo>
                    <a:pt x="1" y="2"/>
                    <a:pt x="25" y="160"/>
                    <a:pt x="62" y="355"/>
                  </a:cubicBezTo>
                  <a:cubicBezTo>
                    <a:pt x="98" y="549"/>
                    <a:pt x="133" y="705"/>
                    <a:pt x="140" y="705"/>
                  </a:cubicBezTo>
                  <a:cubicBezTo>
                    <a:pt x="140" y="705"/>
                    <a:pt x="140" y="705"/>
                    <a:pt x="140" y="705"/>
                  </a:cubicBezTo>
                  <a:cubicBezTo>
                    <a:pt x="147" y="703"/>
                    <a:pt x="122" y="545"/>
                    <a:pt x="85" y="350"/>
                  </a:cubicBezTo>
                  <a:cubicBezTo>
                    <a:pt x="49" y="156"/>
                    <a:pt x="14" y="0"/>
                    <a:pt x="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7"/>
            <p:cNvSpPr/>
            <p:nvPr/>
          </p:nvSpPr>
          <p:spPr>
            <a:xfrm>
              <a:off x="5587175" y="1928350"/>
              <a:ext cx="13675" cy="4675"/>
            </a:xfrm>
            <a:custGeom>
              <a:rect b="b" l="l" r="r" t="t"/>
              <a:pathLst>
                <a:path extrusionOk="0" h="187" w="547">
                  <a:moveTo>
                    <a:pt x="542" y="1"/>
                  </a:moveTo>
                  <a:cubicBezTo>
                    <a:pt x="526" y="1"/>
                    <a:pt x="411" y="41"/>
                    <a:pt x="272" y="88"/>
                  </a:cubicBezTo>
                  <a:cubicBezTo>
                    <a:pt x="122" y="139"/>
                    <a:pt x="0" y="179"/>
                    <a:pt x="3" y="186"/>
                  </a:cubicBezTo>
                  <a:cubicBezTo>
                    <a:pt x="3" y="186"/>
                    <a:pt x="4" y="187"/>
                    <a:pt x="6" y="187"/>
                  </a:cubicBezTo>
                  <a:cubicBezTo>
                    <a:pt x="26" y="187"/>
                    <a:pt x="142" y="158"/>
                    <a:pt x="280" y="112"/>
                  </a:cubicBezTo>
                  <a:cubicBezTo>
                    <a:pt x="430" y="61"/>
                    <a:pt x="547" y="8"/>
                    <a:pt x="544" y="2"/>
                  </a:cubicBezTo>
                  <a:cubicBezTo>
                    <a:pt x="544"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7"/>
            <p:cNvSpPr/>
            <p:nvPr/>
          </p:nvSpPr>
          <p:spPr>
            <a:xfrm>
              <a:off x="5590625" y="1924550"/>
              <a:ext cx="5950" cy="13600"/>
            </a:xfrm>
            <a:custGeom>
              <a:rect b="b" l="l" r="r" t="t"/>
              <a:pathLst>
                <a:path extrusionOk="0" h="544" w="238">
                  <a:moveTo>
                    <a:pt x="230" y="1"/>
                  </a:moveTo>
                  <a:cubicBezTo>
                    <a:pt x="223" y="1"/>
                    <a:pt x="169" y="119"/>
                    <a:pt x="107" y="267"/>
                  </a:cubicBezTo>
                  <a:cubicBezTo>
                    <a:pt x="45" y="416"/>
                    <a:pt x="0" y="540"/>
                    <a:pt x="6" y="543"/>
                  </a:cubicBezTo>
                  <a:cubicBezTo>
                    <a:pt x="6" y="543"/>
                    <a:pt x="6" y="543"/>
                    <a:pt x="6" y="543"/>
                  </a:cubicBezTo>
                  <a:cubicBezTo>
                    <a:pt x="14" y="543"/>
                    <a:pt x="69" y="424"/>
                    <a:pt x="130" y="277"/>
                  </a:cubicBezTo>
                  <a:cubicBezTo>
                    <a:pt x="192" y="127"/>
                    <a:pt x="238" y="3"/>
                    <a:pt x="231" y="1"/>
                  </a:cubicBezTo>
                  <a:cubicBezTo>
                    <a:pt x="231" y="1"/>
                    <a:pt x="230" y="1"/>
                    <a:pt x="230"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7"/>
            <p:cNvSpPr/>
            <p:nvPr/>
          </p:nvSpPr>
          <p:spPr>
            <a:xfrm>
              <a:off x="5587875" y="1927125"/>
              <a:ext cx="12950" cy="9350"/>
            </a:xfrm>
            <a:custGeom>
              <a:rect b="b" l="l" r="r" t="t"/>
              <a:pathLst>
                <a:path extrusionOk="0" h="374" w="518">
                  <a:moveTo>
                    <a:pt x="4" y="0"/>
                  </a:moveTo>
                  <a:cubicBezTo>
                    <a:pt x="4" y="0"/>
                    <a:pt x="4" y="1"/>
                    <a:pt x="4" y="1"/>
                  </a:cubicBezTo>
                  <a:cubicBezTo>
                    <a:pt x="0" y="6"/>
                    <a:pt x="111" y="94"/>
                    <a:pt x="252" y="197"/>
                  </a:cubicBezTo>
                  <a:cubicBezTo>
                    <a:pt x="388" y="297"/>
                    <a:pt x="503" y="374"/>
                    <a:pt x="513" y="374"/>
                  </a:cubicBezTo>
                  <a:cubicBezTo>
                    <a:pt x="513" y="374"/>
                    <a:pt x="513" y="374"/>
                    <a:pt x="513" y="374"/>
                  </a:cubicBezTo>
                  <a:cubicBezTo>
                    <a:pt x="518" y="368"/>
                    <a:pt x="407" y="280"/>
                    <a:pt x="266" y="177"/>
                  </a:cubicBezTo>
                  <a:cubicBezTo>
                    <a:pt x="130" y="78"/>
                    <a:pt x="16" y="0"/>
                    <a:pt x="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7"/>
            <p:cNvSpPr/>
            <p:nvPr/>
          </p:nvSpPr>
          <p:spPr>
            <a:xfrm>
              <a:off x="5497100" y="1949725"/>
              <a:ext cx="3675" cy="17625"/>
            </a:xfrm>
            <a:custGeom>
              <a:rect b="b" l="l" r="r" t="t"/>
              <a:pathLst>
                <a:path extrusionOk="0" h="705" w="147">
                  <a:moveTo>
                    <a:pt x="7" y="0"/>
                  </a:moveTo>
                  <a:cubicBezTo>
                    <a:pt x="7" y="0"/>
                    <a:pt x="7" y="0"/>
                    <a:pt x="7" y="0"/>
                  </a:cubicBezTo>
                  <a:cubicBezTo>
                    <a:pt x="1" y="1"/>
                    <a:pt x="25" y="160"/>
                    <a:pt x="62" y="355"/>
                  </a:cubicBezTo>
                  <a:cubicBezTo>
                    <a:pt x="97" y="548"/>
                    <a:pt x="133" y="704"/>
                    <a:pt x="139" y="704"/>
                  </a:cubicBezTo>
                  <a:cubicBezTo>
                    <a:pt x="139" y="704"/>
                    <a:pt x="139" y="704"/>
                    <a:pt x="139" y="704"/>
                  </a:cubicBezTo>
                  <a:cubicBezTo>
                    <a:pt x="146" y="703"/>
                    <a:pt x="122" y="544"/>
                    <a:pt x="85" y="350"/>
                  </a:cubicBezTo>
                  <a:cubicBezTo>
                    <a:pt x="49" y="157"/>
                    <a:pt x="14" y="0"/>
                    <a:pt x="7"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7"/>
            <p:cNvSpPr/>
            <p:nvPr/>
          </p:nvSpPr>
          <p:spPr>
            <a:xfrm>
              <a:off x="5492375" y="1955475"/>
              <a:ext cx="13700" cy="4650"/>
            </a:xfrm>
            <a:custGeom>
              <a:rect b="b" l="l" r="r" t="t"/>
              <a:pathLst>
                <a:path extrusionOk="0" h="186" w="548">
                  <a:moveTo>
                    <a:pt x="543" y="0"/>
                  </a:moveTo>
                  <a:cubicBezTo>
                    <a:pt x="525" y="0"/>
                    <a:pt x="411" y="40"/>
                    <a:pt x="272" y="87"/>
                  </a:cubicBezTo>
                  <a:cubicBezTo>
                    <a:pt x="122" y="138"/>
                    <a:pt x="1" y="178"/>
                    <a:pt x="3" y="184"/>
                  </a:cubicBezTo>
                  <a:cubicBezTo>
                    <a:pt x="3" y="185"/>
                    <a:pt x="4" y="185"/>
                    <a:pt x="7" y="185"/>
                  </a:cubicBezTo>
                  <a:cubicBezTo>
                    <a:pt x="29" y="185"/>
                    <a:pt x="145" y="157"/>
                    <a:pt x="280" y="110"/>
                  </a:cubicBezTo>
                  <a:cubicBezTo>
                    <a:pt x="430" y="60"/>
                    <a:pt x="548" y="7"/>
                    <a:pt x="545" y="1"/>
                  </a:cubicBezTo>
                  <a:cubicBezTo>
                    <a:pt x="545" y="1"/>
                    <a:pt x="544" y="0"/>
                    <a:pt x="54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7"/>
            <p:cNvSpPr/>
            <p:nvPr/>
          </p:nvSpPr>
          <p:spPr>
            <a:xfrm>
              <a:off x="5495825" y="1951675"/>
              <a:ext cx="5950" cy="13550"/>
            </a:xfrm>
            <a:custGeom>
              <a:rect b="b" l="l" r="r" t="t"/>
              <a:pathLst>
                <a:path extrusionOk="0" h="542" w="238">
                  <a:moveTo>
                    <a:pt x="231" y="0"/>
                  </a:moveTo>
                  <a:cubicBezTo>
                    <a:pt x="224" y="0"/>
                    <a:pt x="170" y="118"/>
                    <a:pt x="108" y="267"/>
                  </a:cubicBezTo>
                  <a:cubicBezTo>
                    <a:pt x="46" y="416"/>
                    <a:pt x="1" y="539"/>
                    <a:pt x="7" y="542"/>
                  </a:cubicBezTo>
                  <a:cubicBezTo>
                    <a:pt x="7" y="542"/>
                    <a:pt x="7" y="542"/>
                    <a:pt x="7" y="542"/>
                  </a:cubicBezTo>
                  <a:cubicBezTo>
                    <a:pt x="14" y="542"/>
                    <a:pt x="69" y="424"/>
                    <a:pt x="130" y="275"/>
                  </a:cubicBezTo>
                  <a:cubicBezTo>
                    <a:pt x="193" y="126"/>
                    <a:pt x="238" y="3"/>
                    <a:pt x="231" y="0"/>
                  </a:cubicBezTo>
                  <a:cubicBezTo>
                    <a:pt x="231" y="0"/>
                    <a:pt x="231" y="0"/>
                    <a:pt x="23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7"/>
            <p:cNvSpPr/>
            <p:nvPr/>
          </p:nvSpPr>
          <p:spPr>
            <a:xfrm>
              <a:off x="5493075" y="1954225"/>
              <a:ext cx="12950" cy="9375"/>
            </a:xfrm>
            <a:custGeom>
              <a:rect b="b" l="l" r="r" t="t"/>
              <a:pathLst>
                <a:path extrusionOk="0" h="375" w="518">
                  <a:moveTo>
                    <a:pt x="5" y="0"/>
                  </a:moveTo>
                  <a:cubicBezTo>
                    <a:pt x="5" y="0"/>
                    <a:pt x="5" y="0"/>
                    <a:pt x="4" y="0"/>
                  </a:cubicBezTo>
                  <a:cubicBezTo>
                    <a:pt x="0" y="6"/>
                    <a:pt x="111" y="94"/>
                    <a:pt x="252" y="197"/>
                  </a:cubicBezTo>
                  <a:cubicBezTo>
                    <a:pt x="389" y="297"/>
                    <a:pt x="503" y="374"/>
                    <a:pt x="514" y="374"/>
                  </a:cubicBezTo>
                  <a:cubicBezTo>
                    <a:pt x="514" y="374"/>
                    <a:pt x="514" y="374"/>
                    <a:pt x="514" y="374"/>
                  </a:cubicBezTo>
                  <a:cubicBezTo>
                    <a:pt x="518" y="368"/>
                    <a:pt x="407" y="281"/>
                    <a:pt x="266" y="178"/>
                  </a:cubicBezTo>
                  <a:cubicBezTo>
                    <a:pt x="130" y="77"/>
                    <a:pt x="16" y="0"/>
                    <a:pt x="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7"/>
            <p:cNvSpPr/>
            <p:nvPr/>
          </p:nvSpPr>
          <p:spPr>
            <a:xfrm>
              <a:off x="5555375" y="1972900"/>
              <a:ext cx="3675" cy="17650"/>
            </a:xfrm>
            <a:custGeom>
              <a:rect b="b" l="l" r="r" t="t"/>
              <a:pathLst>
                <a:path extrusionOk="0" h="706" w="147">
                  <a:moveTo>
                    <a:pt x="8" y="1"/>
                  </a:moveTo>
                  <a:cubicBezTo>
                    <a:pt x="8" y="1"/>
                    <a:pt x="8" y="1"/>
                    <a:pt x="8" y="1"/>
                  </a:cubicBezTo>
                  <a:cubicBezTo>
                    <a:pt x="1" y="3"/>
                    <a:pt x="25" y="161"/>
                    <a:pt x="62" y="355"/>
                  </a:cubicBezTo>
                  <a:cubicBezTo>
                    <a:pt x="99" y="549"/>
                    <a:pt x="133" y="705"/>
                    <a:pt x="140" y="705"/>
                  </a:cubicBezTo>
                  <a:cubicBezTo>
                    <a:pt x="140" y="705"/>
                    <a:pt x="140" y="705"/>
                    <a:pt x="140" y="705"/>
                  </a:cubicBezTo>
                  <a:cubicBezTo>
                    <a:pt x="147" y="705"/>
                    <a:pt x="122" y="546"/>
                    <a:pt x="86" y="351"/>
                  </a:cubicBezTo>
                  <a:cubicBezTo>
                    <a:pt x="49" y="157"/>
                    <a:pt x="14" y="1"/>
                    <a:pt x="8"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7"/>
            <p:cNvSpPr/>
            <p:nvPr/>
          </p:nvSpPr>
          <p:spPr>
            <a:xfrm>
              <a:off x="5550675" y="1978650"/>
              <a:ext cx="13675" cy="4675"/>
            </a:xfrm>
            <a:custGeom>
              <a:rect b="b" l="l" r="r" t="t"/>
              <a:pathLst>
                <a:path extrusionOk="0" h="187" w="547">
                  <a:moveTo>
                    <a:pt x="542" y="1"/>
                  </a:moveTo>
                  <a:cubicBezTo>
                    <a:pt x="526" y="1"/>
                    <a:pt x="412" y="41"/>
                    <a:pt x="272" y="88"/>
                  </a:cubicBezTo>
                  <a:cubicBezTo>
                    <a:pt x="122" y="139"/>
                    <a:pt x="0" y="179"/>
                    <a:pt x="2" y="186"/>
                  </a:cubicBezTo>
                  <a:cubicBezTo>
                    <a:pt x="2" y="186"/>
                    <a:pt x="3" y="186"/>
                    <a:pt x="5" y="186"/>
                  </a:cubicBezTo>
                  <a:cubicBezTo>
                    <a:pt x="26" y="186"/>
                    <a:pt x="143" y="158"/>
                    <a:pt x="280" y="111"/>
                  </a:cubicBezTo>
                  <a:cubicBezTo>
                    <a:pt x="429" y="61"/>
                    <a:pt x="547" y="7"/>
                    <a:pt x="544" y="1"/>
                  </a:cubicBezTo>
                  <a:cubicBezTo>
                    <a:pt x="544"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7"/>
            <p:cNvSpPr/>
            <p:nvPr/>
          </p:nvSpPr>
          <p:spPr>
            <a:xfrm>
              <a:off x="5554125" y="1974850"/>
              <a:ext cx="5925" cy="13575"/>
            </a:xfrm>
            <a:custGeom>
              <a:rect b="b" l="l" r="r" t="t"/>
              <a:pathLst>
                <a:path extrusionOk="0" h="543" w="237">
                  <a:moveTo>
                    <a:pt x="231" y="0"/>
                  </a:moveTo>
                  <a:cubicBezTo>
                    <a:pt x="223" y="0"/>
                    <a:pt x="169" y="119"/>
                    <a:pt x="108" y="267"/>
                  </a:cubicBezTo>
                  <a:cubicBezTo>
                    <a:pt x="46" y="417"/>
                    <a:pt x="0" y="540"/>
                    <a:pt x="6" y="543"/>
                  </a:cubicBezTo>
                  <a:cubicBezTo>
                    <a:pt x="6" y="543"/>
                    <a:pt x="6" y="543"/>
                    <a:pt x="7" y="543"/>
                  </a:cubicBezTo>
                  <a:cubicBezTo>
                    <a:pt x="14" y="543"/>
                    <a:pt x="69" y="424"/>
                    <a:pt x="130" y="276"/>
                  </a:cubicBezTo>
                  <a:cubicBezTo>
                    <a:pt x="192" y="127"/>
                    <a:pt x="237" y="3"/>
                    <a:pt x="231" y="0"/>
                  </a:cubicBezTo>
                  <a:cubicBezTo>
                    <a:pt x="231" y="0"/>
                    <a:pt x="231" y="0"/>
                    <a:pt x="23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7"/>
            <p:cNvSpPr/>
            <p:nvPr/>
          </p:nvSpPr>
          <p:spPr>
            <a:xfrm>
              <a:off x="5551375" y="1977425"/>
              <a:ext cx="12950" cy="9350"/>
            </a:xfrm>
            <a:custGeom>
              <a:rect b="b" l="l" r="r" t="t"/>
              <a:pathLst>
                <a:path extrusionOk="0" h="374" w="518">
                  <a:moveTo>
                    <a:pt x="4" y="0"/>
                  </a:moveTo>
                  <a:cubicBezTo>
                    <a:pt x="4" y="0"/>
                    <a:pt x="4" y="0"/>
                    <a:pt x="4" y="1"/>
                  </a:cubicBezTo>
                  <a:cubicBezTo>
                    <a:pt x="0" y="6"/>
                    <a:pt x="111" y="94"/>
                    <a:pt x="252" y="197"/>
                  </a:cubicBezTo>
                  <a:cubicBezTo>
                    <a:pt x="387" y="296"/>
                    <a:pt x="501" y="374"/>
                    <a:pt x="513" y="374"/>
                  </a:cubicBezTo>
                  <a:cubicBezTo>
                    <a:pt x="513" y="374"/>
                    <a:pt x="513" y="374"/>
                    <a:pt x="514" y="373"/>
                  </a:cubicBezTo>
                  <a:cubicBezTo>
                    <a:pt x="517" y="368"/>
                    <a:pt x="406" y="280"/>
                    <a:pt x="266" y="177"/>
                  </a:cubicBezTo>
                  <a:cubicBezTo>
                    <a:pt x="130" y="77"/>
                    <a:pt x="15" y="0"/>
                    <a:pt x="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7"/>
            <p:cNvSpPr/>
            <p:nvPr/>
          </p:nvSpPr>
          <p:spPr>
            <a:xfrm>
              <a:off x="5499075" y="2000050"/>
              <a:ext cx="3650" cy="17650"/>
            </a:xfrm>
            <a:custGeom>
              <a:rect b="b" l="l" r="r" t="t"/>
              <a:pathLst>
                <a:path extrusionOk="0" h="706" w="146">
                  <a:moveTo>
                    <a:pt x="7" y="1"/>
                  </a:moveTo>
                  <a:cubicBezTo>
                    <a:pt x="7" y="1"/>
                    <a:pt x="7" y="1"/>
                    <a:pt x="7" y="1"/>
                  </a:cubicBezTo>
                  <a:cubicBezTo>
                    <a:pt x="0" y="3"/>
                    <a:pt x="25" y="162"/>
                    <a:pt x="61" y="355"/>
                  </a:cubicBezTo>
                  <a:cubicBezTo>
                    <a:pt x="98" y="550"/>
                    <a:pt x="133" y="706"/>
                    <a:pt x="140" y="706"/>
                  </a:cubicBezTo>
                  <a:cubicBezTo>
                    <a:pt x="140" y="706"/>
                    <a:pt x="140" y="706"/>
                    <a:pt x="140" y="706"/>
                  </a:cubicBezTo>
                  <a:cubicBezTo>
                    <a:pt x="146" y="705"/>
                    <a:pt x="122" y="546"/>
                    <a:pt x="86" y="351"/>
                  </a:cubicBezTo>
                  <a:cubicBezTo>
                    <a:pt x="49" y="157"/>
                    <a:pt x="14" y="1"/>
                    <a:pt x="7"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7"/>
            <p:cNvSpPr/>
            <p:nvPr/>
          </p:nvSpPr>
          <p:spPr>
            <a:xfrm>
              <a:off x="5494375" y="2005800"/>
              <a:ext cx="13675" cy="4675"/>
            </a:xfrm>
            <a:custGeom>
              <a:rect b="b" l="l" r="r" t="t"/>
              <a:pathLst>
                <a:path extrusionOk="0" h="187" w="547">
                  <a:moveTo>
                    <a:pt x="542" y="1"/>
                  </a:moveTo>
                  <a:cubicBezTo>
                    <a:pt x="525" y="1"/>
                    <a:pt x="411" y="41"/>
                    <a:pt x="271" y="88"/>
                  </a:cubicBezTo>
                  <a:cubicBezTo>
                    <a:pt x="122" y="139"/>
                    <a:pt x="0" y="179"/>
                    <a:pt x="2" y="186"/>
                  </a:cubicBezTo>
                  <a:cubicBezTo>
                    <a:pt x="2" y="186"/>
                    <a:pt x="3" y="186"/>
                    <a:pt x="5" y="186"/>
                  </a:cubicBezTo>
                  <a:cubicBezTo>
                    <a:pt x="26" y="186"/>
                    <a:pt x="142" y="158"/>
                    <a:pt x="279" y="111"/>
                  </a:cubicBezTo>
                  <a:cubicBezTo>
                    <a:pt x="429" y="61"/>
                    <a:pt x="546" y="8"/>
                    <a:pt x="544" y="1"/>
                  </a:cubicBezTo>
                  <a:cubicBezTo>
                    <a:pt x="543" y="1"/>
                    <a:pt x="543" y="1"/>
                    <a:pt x="54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7"/>
            <p:cNvSpPr/>
            <p:nvPr/>
          </p:nvSpPr>
          <p:spPr>
            <a:xfrm>
              <a:off x="5497800" y="2002000"/>
              <a:ext cx="5975" cy="13575"/>
            </a:xfrm>
            <a:custGeom>
              <a:rect b="b" l="l" r="r" t="t"/>
              <a:pathLst>
                <a:path extrusionOk="0" h="543" w="239">
                  <a:moveTo>
                    <a:pt x="232" y="1"/>
                  </a:moveTo>
                  <a:cubicBezTo>
                    <a:pt x="225" y="1"/>
                    <a:pt x="169" y="119"/>
                    <a:pt x="108" y="267"/>
                  </a:cubicBezTo>
                  <a:cubicBezTo>
                    <a:pt x="46" y="417"/>
                    <a:pt x="1" y="540"/>
                    <a:pt x="7" y="543"/>
                  </a:cubicBezTo>
                  <a:cubicBezTo>
                    <a:pt x="7" y="543"/>
                    <a:pt x="7" y="543"/>
                    <a:pt x="7" y="543"/>
                  </a:cubicBezTo>
                  <a:cubicBezTo>
                    <a:pt x="15" y="543"/>
                    <a:pt x="69" y="424"/>
                    <a:pt x="131" y="277"/>
                  </a:cubicBezTo>
                  <a:cubicBezTo>
                    <a:pt x="193" y="127"/>
                    <a:pt x="238" y="3"/>
                    <a:pt x="232" y="1"/>
                  </a:cubicBezTo>
                  <a:cubicBezTo>
                    <a:pt x="232" y="1"/>
                    <a:pt x="232" y="1"/>
                    <a:pt x="23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7"/>
            <p:cNvSpPr/>
            <p:nvPr/>
          </p:nvSpPr>
          <p:spPr>
            <a:xfrm>
              <a:off x="5495050" y="2004575"/>
              <a:ext cx="12975" cy="9350"/>
            </a:xfrm>
            <a:custGeom>
              <a:rect b="b" l="l" r="r" t="t"/>
              <a:pathLst>
                <a:path extrusionOk="0" h="374" w="519">
                  <a:moveTo>
                    <a:pt x="6" y="0"/>
                  </a:moveTo>
                  <a:cubicBezTo>
                    <a:pt x="5" y="0"/>
                    <a:pt x="5" y="1"/>
                    <a:pt x="5" y="1"/>
                  </a:cubicBezTo>
                  <a:cubicBezTo>
                    <a:pt x="1" y="6"/>
                    <a:pt x="111" y="94"/>
                    <a:pt x="252" y="197"/>
                  </a:cubicBezTo>
                  <a:cubicBezTo>
                    <a:pt x="387" y="296"/>
                    <a:pt x="502" y="374"/>
                    <a:pt x="513" y="374"/>
                  </a:cubicBezTo>
                  <a:cubicBezTo>
                    <a:pt x="514" y="374"/>
                    <a:pt x="514" y="374"/>
                    <a:pt x="514" y="374"/>
                  </a:cubicBezTo>
                  <a:cubicBezTo>
                    <a:pt x="518" y="368"/>
                    <a:pt x="407" y="280"/>
                    <a:pt x="267" y="177"/>
                  </a:cubicBezTo>
                  <a:cubicBezTo>
                    <a:pt x="130" y="77"/>
                    <a:pt x="16" y="0"/>
                    <a:pt x="6"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7"/>
            <p:cNvSpPr/>
            <p:nvPr/>
          </p:nvSpPr>
          <p:spPr>
            <a:xfrm>
              <a:off x="5534200" y="2011600"/>
              <a:ext cx="3650" cy="17625"/>
            </a:xfrm>
            <a:custGeom>
              <a:rect b="b" l="l" r="r" t="t"/>
              <a:pathLst>
                <a:path extrusionOk="0" h="705" w="146">
                  <a:moveTo>
                    <a:pt x="7" y="1"/>
                  </a:moveTo>
                  <a:cubicBezTo>
                    <a:pt x="7" y="1"/>
                    <a:pt x="7" y="1"/>
                    <a:pt x="7" y="1"/>
                  </a:cubicBezTo>
                  <a:cubicBezTo>
                    <a:pt x="0" y="2"/>
                    <a:pt x="24" y="161"/>
                    <a:pt x="61" y="355"/>
                  </a:cubicBezTo>
                  <a:cubicBezTo>
                    <a:pt x="98" y="548"/>
                    <a:pt x="132" y="705"/>
                    <a:pt x="140" y="705"/>
                  </a:cubicBezTo>
                  <a:cubicBezTo>
                    <a:pt x="140" y="705"/>
                    <a:pt x="140" y="705"/>
                    <a:pt x="140" y="705"/>
                  </a:cubicBezTo>
                  <a:cubicBezTo>
                    <a:pt x="146" y="704"/>
                    <a:pt x="121" y="545"/>
                    <a:pt x="85" y="350"/>
                  </a:cubicBezTo>
                  <a:cubicBezTo>
                    <a:pt x="48" y="157"/>
                    <a:pt x="14" y="1"/>
                    <a:pt x="7"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7"/>
            <p:cNvSpPr/>
            <p:nvPr/>
          </p:nvSpPr>
          <p:spPr>
            <a:xfrm>
              <a:off x="5529500" y="2017350"/>
              <a:ext cx="13675" cy="4650"/>
            </a:xfrm>
            <a:custGeom>
              <a:rect b="b" l="l" r="r" t="t"/>
              <a:pathLst>
                <a:path extrusionOk="0" h="186" w="547">
                  <a:moveTo>
                    <a:pt x="541" y="1"/>
                  </a:moveTo>
                  <a:cubicBezTo>
                    <a:pt x="523" y="1"/>
                    <a:pt x="409" y="41"/>
                    <a:pt x="271" y="88"/>
                  </a:cubicBezTo>
                  <a:cubicBezTo>
                    <a:pt x="122" y="138"/>
                    <a:pt x="0" y="179"/>
                    <a:pt x="2" y="185"/>
                  </a:cubicBezTo>
                  <a:cubicBezTo>
                    <a:pt x="2" y="185"/>
                    <a:pt x="4" y="186"/>
                    <a:pt x="6" y="186"/>
                  </a:cubicBezTo>
                  <a:cubicBezTo>
                    <a:pt x="28" y="186"/>
                    <a:pt x="143" y="157"/>
                    <a:pt x="279" y="110"/>
                  </a:cubicBezTo>
                  <a:cubicBezTo>
                    <a:pt x="429" y="60"/>
                    <a:pt x="546" y="7"/>
                    <a:pt x="543" y="1"/>
                  </a:cubicBezTo>
                  <a:cubicBezTo>
                    <a:pt x="543" y="1"/>
                    <a:pt x="542" y="1"/>
                    <a:pt x="541"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7"/>
            <p:cNvSpPr/>
            <p:nvPr/>
          </p:nvSpPr>
          <p:spPr>
            <a:xfrm>
              <a:off x="5532925" y="2013550"/>
              <a:ext cx="5950" cy="13550"/>
            </a:xfrm>
            <a:custGeom>
              <a:rect b="b" l="l" r="r" t="t"/>
              <a:pathLst>
                <a:path extrusionOk="0" h="542" w="238">
                  <a:moveTo>
                    <a:pt x="232" y="1"/>
                  </a:moveTo>
                  <a:cubicBezTo>
                    <a:pt x="224" y="1"/>
                    <a:pt x="169" y="118"/>
                    <a:pt x="108" y="267"/>
                  </a:cubicBezTo>
                  <a:cubicBezTo>
                    <a:pt x="46" y="416"/>
                    <a:pt x="0" y="539"/>
                    <a:pt x="7" y="542"/>
                  </a:cubicBezTo>
                  <a:cubicBezTo>
                    <a:pt x="7" y="542"/>
                    <a:pt x="7" y="542"/>
                    <a:pt x="7" y="542"/>
                  </a:cubicBezTo>
                  <a:cubicBezTo>
                    <a:pt x="14" y="542"/>
                    <a:pt x="69" y="424"/>
                    <a:pt x="130" y="276"/>
                  </a:cubicBezTo>
                  <a:cubicBezTo>
                    <a:pt x="192" y="126"/>
                    <a:pt x="238" y="3"/>
                    <a:pt x="232" y="1"/>
                  </a:cubicBezTo>
                  <a:cubicBezTo>
                    <a:pt x="232" y="1"/>
                    <a:pt x="232" y="1"/>
                    <a:pt x="232"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7"/>
            <p:cNvSpPr/>
            <p:nvPr/>
          </p:nvSpPr>
          <p:spPr>
            <a:xfrm>
              <a:off x="5530175" y="2016100"/>
              <a:ext cx="12975" cy="9375"/>
            </a:xfrm>
            <a:custGeom>
              <a:rect b="b" l="l" r="r" t="t"/>
              <a:pathLst>
                <a:path extrusionOk="0" h="375" w="519">
                  <a:moveTo>
                    <a:pt x="5" y="0"/>
                  </a:moveTo>
                  <a:cubicBezTo>
                    <a:pt x="4" y="0"/>
                    <a:pt x="4" y="1"/>
                    <a:pt x="4" y="1"/>
                  </a:cubicBezTo>
                  <a:cubicBezTo>
                    <a:pt x="0" y="6"/>
                    <a:pt x="111" y="94"/>
                    <a:pt x="252" y="197"/>
                  </a:cubicBezTo>
                  <a:cubicBezTo>
                    <a:pt x="388" y="297"/>
                    <a:pt x="503" y="375"/>
                    <a:pt x="513" y="375"/>
                  </a:cubicBezTo>
                  <a:cubicBezTo>
                    <a:pt x="513" y="375"/>
                    <a:pt x="514" y="375"/>
                    <a:pt x="514" y="374"/>
                  </a:cubicBezTo>
                  <a:cubicBezTo>
                    <a:pt x="518" y="368"/>
                    <a:pt x="407" y="281"/>
                    <a:pt x="267" y="178"/>
                  </a:cubicBezTo>
                  <a:cubicBezTo>
                    <a:pt x="130" y="78"/>
                    <a:pt x="16" y="0"/>
                    <a:pt x="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7"/>
            <p:cNvSpPr/>
            <p:nvPr/>
          </p:nvSpPr>
          <p:spPr>
            <a:xfrm>
              <a:off x="5511750" y="2044725"/>
              <a:ext cx="3675" cy="17625"/>
            </a:xfrm>
            <a:custGeom>
              <a:rect b="b" l="l" r="r" t="t"/>
              <a:pathLst>
                <a:path extrusionOk="0" h="705" w="147">
                  <a:moveTo>
                    <a:pt x="7" y="0"/>
                  </a:moveTo>
                  <a:cubicBezTo>
                    <a:pt x="7" y="0"/>
                    <a:pt x="7" y="0"/>
                    <a:pt x="7" y="0"/>
                  </a:cubicBezTo>
                  <a:cubicBezTo>
                    <a:pt x="0" y="1"/>
                    <a:pt x="25" y="160"/>
                    <a:pt x="62" y="355"/>
                  </a:cubicBezTo>
                  <a:cubicBezTo>
                    <a:pt x="98" y="548"/>
                    <a:pt x="133" y="704"/>
                    <a:pt x="139" y="704"/>
                  </a:cubicBezTo>
                  <a:cubicBezTo>
                    <a:pt x="139" y="704"/>
                    <a:pt x="139" y="704"/>
                    <a:pt x="139" y="704"/>
                  </a:cubicBezTo>
                  <a:cubicBezTo>
                    <a:pt x="146" y="703"/>
                    <a:pt x="122" y="544"/>
                    <a:pt x="85" y="350"/>
                  </a:cubicBezTo>
                  <a:cubicBezTo>
                    <a:pt x="49" y="157"/>
                    <a:pt x="14" y="0"/>
                    <a:pt x="7"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7"/>
            <p:cNvSpPr/>
            <p:nvPr/>
          </p:nvSpPr>
          <p:spPr>
            <a:xfrm>
              <a:off x="5507025" y="2050475"/>
              <a:ext cx="13700" cy="4650"/>
            </a:xfrm>
            <a:custGeom>
              <a:rect b="b" l="l" r="r" t="t"/>
              <a:pathLst>
                <a:path extrusionOk="0" h="186" w="548">
                  <a:moveTo>
                    <a:pt x="542" y="0"/>
                  </a:moveTo>
                  <a:cubicBezTo>
                    <a:pt x="525" y="0"/>
                    <a:pt x="411" y="40"/>
                    <a:pt x="272" y="87"/>
                  </a:cubicBezTo>
                  <a:cubicBezTo>
                    <a:pt x="123" y="138"/>
                    <a:pt x="1" y="178"/>
                    <a:pt x="3" y="184"/>
                  </a:cubicBezTo>
                  <a:cubicBezTo>
                    <a:pt x="3" y="185"/>
                    <a:pt x="4" y="185"/>
                    <a:pt x="6" y="185"/>
                  </a:cubicBezTo>
                  <a:cubicBezTo>
                    <a:pt x="27" y="185"/>
                    <a:pt x="143" y="157"/>
                    <a:pt x="280" y="110"/>
                  </a:cubicBezTo>
                  <a:cubicBezTo>
                    <a:pt x="430" y="59"/>
                    <a:pt x="547" y="7"/>
                    <a:pt x="545" y="1"/>
                  </a:cubicBezTo>
                  <a:cubicBezTo>
                    <a:pt x="545" y="0"/>
                    <a:pt x="544" y="0"/>
                    <a:pt x="54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7"/>
            <p:cNvSpPr/>
            <p:nvPr/>
          </p:nvSpPr>
          <p:spPr>
            <a:xfrm>
              <a:off x="5510475" y="2046675"/>
              <a:ext cx="5950" cy="13550"/>
            </a:xfrm>
            <a:custGeom>
              <a:rect b="b" l="l" r="r" t="t"/>
              <a:pathLst>
                <a:path extrusionOk="0" h="542" w="238">
                  <a:moveTo>
                    <a:pt x="231" y="0"/>
                  </a:moveTo>
                  <a:cubicBezTo>
                    <a:pt x="224" y="0"/>
                    <a:pt x="170" y="118"/>
                    <a:pt x="108" y="266"/>
                  </a:cubicBezTo>
                  <a:cubicBezTo>
                    <a:pt x="46" y="416"/>
                    <a:pt x="1" y="539"/>
                    <a:pt x="7" y="541"/>
                  </a:cubicBezTo>
                  <a:cubicBezTo>
                    <a:pt x="7" y="541"/>
                    <a:pt x="7" y="541"/>
                    <a:pt x="7" y="541"/>
                  </a:cubicBezTo>
                  <a:cubicBezTo>
                    <a:pt x="14" y="541"/>
                    <a:pt x="69" y="424"/>
                    <a:pt x="130" y="275"/>
                  </a:cubicBezTo>
                  <a:cubicBezTo>
                    <a:pt x="193" y="126"/>
                    <a:pt x="237" y="3"/>
                    <a:pt x="231" y="0"/>
                  </a:cubicBezTo>
                  <a:cubicBezTo>
                    <a:pt x="231" y="0"/>
                    <a:pt x="231" y="0"/>
                    <a:pt x="231"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7"/>
            <p:cNvSpPr/>
            <p:nvPr/>
          </p:nvSpPr>
          <p:spPr>
            <a:xfrm>
              <a:off x="5507725" y="2049225"/>
              <a:ext cx="12950" cy="9375"/>
            </a:xfrm>
            <a:custGeom>
              <a:rect b="b" l="l" r="r" t="t"/>
              <a:pathLst>
                <a:path extrusionOk="0" h="375" w="518">
                  <a:moveTo>
                    <a:pt x="5" y="0"/>
                  </a:moveTo>
                  <a:cubicBezTo>
                    <a:pt x="5" y="0"/>
                    <a:pt x="4" y="0"/>
                    <a:pt x="4" y="0"/>
                  </a:cubicBezTo>
                  <a:cubicBezTo>
                    <a:pt x="1" y="5"/>
                    <a:pt x="111" y="94"/>
                    <a:pt x="252" y="197"/>
                  </a:cubicBezTo>
                  <a:cubicBezTo>
                    <a:pt x="388" y="297"/>
                    <a:pt x="503" y="374"/>
                    <a:pt x="513" y="374"/>
                  </a:cubicBezTo>
                  <a:cubicBezTo>
                    <a:pt x="514" y="374"/>
                    <a:pt x="514" y="374"/>
                    <a:pt x="514" y="374"/>
                  </a:cubicBezTo>
                  <a:cubicBezTo>
                    <a:pt x="518" y="368"/>
                    <a:pt x="407" y="281"/>
                    <a:pt x="266" y="177"/>
                  </a:cubicBezTo>
                  <a:cubicBezTo>
                    <a:pt x="130" y="77"/>
                    <a:pt x="16" y="0"/>
                    <a:pt x="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7"/>
            <p:cNvSpPr/>
            <p:nvPr/>
          </p:nvSpPr>
          <p:spPr>
            <a:xfrm>
              <a:off x="5499700" y="1842000"/>
              <a:ext cx="84725" cy="122625"/>
            </a:xfrm>
            <a:custGeom>
              <a:rect b="b" l="l" r="r" t="t"/>
              <a:pathLst>
                <a:path extrusionOk="0" h="4905" w="3389">
                  <a:moveTo>
                    <a:pt x="2209" y="1"/>
                  </a:moveTo>
                  <a:lnTo>
                    <a:pt x="393" y="1327"/>
                  </a:lnTo>
                  <a:cubicBezTo>
                    <a:pt x="103" y="1858"/>
                    <a:pt x="0" y="2489"/>
                    <a:pt x="108" y="3085"/>
                  </a:cubicBezTo>
                  <a:cubicBezTo>
                    <a:pt x="215" y="3681"/>
                    <a:pt x="532" y="4237"/>
                    <a:pt x="990" y="4633"/>
                  </a:cubicBezTo>
                  <a:cubicBezTo>
                    <a:pt x="1009" y="4511"/>
                    <a:pt x="1027" y="4389"/>
                    <a:pt x="1046" y="4268"/>
                  </a:cubicBezTo>
                  <a:cubicBezTo>
                    <a:pt x="1392" y="4676"/>
                    <a:pt x="1928" y="4905"/>
                    <a:pt x="2461" y="4905"/>
                  </a:cubicBezTo>
                  <a:cubicBezTo>
                    <a:pt x="2672" y="4905"/>
                    <a:pt x="2883" y="4869"/>
                    <a:pt x="3081" y="4794"/>
                  </a:cubicBezTo>
                  <a:cubicBezTo>
                    <a:pt x="3174" y="4759"/>
                    <a:pt x="3271" y="4710"/>
                    <a:pt x="3319" y="4623"/>
                  </a:cubicBezTo>
                  <a:cubicBezTo>
                    <a:pt x="3388" y="4496"/>
                    <a:pt x="3330" y="4335"/>
                    <a:pt x="3237" y="4225"/>
                  </a:cubicBezTo>
                  <a:cubicBezTo>
                    <a:pt x="3145" y="4115"/>
                    <a:pt x="3021" y="4034"/>
                    <a:pt x="2930" y="3922"/>
                  </a:cubicBezTo>
                  <a:cubicBezTo>
                    <a:pt x="2712" y="3656"/>
                    <a:pt x="2718" y="3275"/>
                    <a:pt x="2759" y="2933"/>
                  </a:cubicBezTo>
                  <a:cubicBezTo>
                    <a:pt x="2800" y="2590"/>
                    <a:pt x="2862" y="2229"/>
                    <a:pt x="2724" y="1914"/>
                  </a:cubicBezTo>
                  <a:cubicBezTo>
                    <a:pt x="2610" y="1654"/>
                    <a:pt x="2378" y="1467"/>
                    <a:pt x="2230" y="1227"/>
                  </a:cubicBezTo>
                  <a:cubicBezTo>
                    <a:pt x="2004" y="862"/>
                    <a:pt x="1996" y="373"/>
                    <a:pt x="220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976" name="Shape 1976"/>
        <p:cNvGrpSpPr/>
        <p:nvPr/>
      </p:nvGrpSpPr>
      <p:grpSpPr>
        <a:xfrm>
          <a:off x="0" y="0"/>
          <a:ext cx="0" cy="0"/>
          <a:chOff x="0" y="0"/>
          <a:chExt cx="0" cy="0"/>
        </a:xfrm>
      </p:grpSpPr>
      <p:sp>
        <p:nvSpPr>
          <p:cNvPr id="1977" name="Google Shape;1977;p58"/>
          <p:cNvSpPr txBox="1"/>
          <p:nvPr>
            <p:ph type="title"/>
          </p:nvPr>
        </p:nvSpPr>
        <p:spPr>
          <a:xfrm>
            <a:off x="713225" y="1177394"/>
            <a:ext cx="3858900" cy="196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1978" name="Google Shape;1978;p58"/>
          <p:cNvSpPr txBox="1"/>
          <p:nvPr>
            <p:ph idx="1" type="subTitle"/>
          </p:nvPr>
        </p:nvSpPr>
        <p:spPr>
          <a:xfrm>
            <a:off x="713221" y="3394574"/>
            <a:ext cx="3858900" cy="659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Because key words are great for catching your audience’s attention</a:t>
            </a:r>
            <a:endParaRPr/>
          </a:p>
        </p:txBody>
      </p:sp>
      <p:grpSp>
        <p:nvGrpSpPr>
          <p:cNvPr id="1979" name="Google Shape;1979;p58"/>
          <p:cNvGrpSpPr/>
          <p:nvPr/>
        </p:nvGrpSpPr>
        <p:grpSpPr>
          <a:xfrm>
            <a:off x="5081013" y="459644"/>
            <a:ext cx="3067229" cy="4112346"/>
            <a:chOff x="5042275" y="3096850"/>
            <a:chExt cx="1473425" cy="1975475"/>
          </a:xfrm>
        </p:grpSpPr>
        <p:sp>
          <p:nvSpPr>
            <p:cNvPr id="1980" name="Google Shape;1980;p58"/>
            <p:cNvSpPr/>
            <p:nvPr/>
          </p:nvSpPr>
          <p:spPr>
            <a:xfrm>
              <a:off x="6017225" y="4478700"/>
              <a:ext cx="282075" cy="282075"/>
            </a:xfrm>
            <a:custGeom>
              <a:rect b="b" l="l" r="r" t="t"/>
              <a:pathLst>
                <a:path extrusionOk="0" h="11283" w="11283">
                  <a:moveTo>
                    <a:pt x="7551" y="4889"/>
                  </a:moveTo>
                  <a:cubicBezTo>
                    <a:pt x="7091" y="3854"/>
                    <a:pt x="5880" y="3387"/>
                    <a:pt x="4845" y="3846"/>
                  </a:cubicBezTo>
                  <a:cubicBezTo>
                    <a:pt x="3810" y="4306"/>
                    <a:pt x="3343" y="5517"/>
                    <a:pt x="3802" y="6551"/>
                  </a:cubicBezTo>
                  <a:cubicBezTo>
                    <a:pt x="4262" y="7587"/>
                    <a:pt x="5473" y="8053"/>
                    <a:pt x="6508" y="7594"/>
                  </a:cubicBezTo>
                  <a:cubicBezTo>
                    <a:pt x="7543" y="7135"/>
                    <a:pt x="8010" y="5924"/>
                    <a:pt x="7551" y="4889"/>
                  </a:cubicBezTo>
                  <a:close/>
                  <a:moveTo>
                    <a:pt x="10292" y="4902"/>
                  </a:moveTo>
                  <a:cubicBezTo>
                    <a:pt x="10359" y="5319"/>
                    <a:pt x="10367" y="5738"/>
                    <a:pt x="10323" y="6147"/>
                  </a:cubicBezTo>
                  <a:lnTo>
                    <a:pt x="11283" y="6791"/>
                  </a:lnTo>
                  <a:lnTo>
                    <a:pt x="10595" y="8574"/>
                  </a:lnTo>
                  <a:lnTo>
                    <a:pt x="9452" y="8407"/>
                  </a:lnTo>
                  <a:cubicBezTo>
                    <a:pt x="9211" y="8741"/>
                    <a:pt x="8922" y="9046"/>
                    <a:pt x="8593" y="9310"/>
                  </a:cubicBezTo>
                  <a:lnTo>
                    <a:pt x="8817" y="10443"/>
                  </a:lnTo>
                  <a:lnTo>
                    <a:pt x="7070" y="11217"/>
                  </a:lnTo>
                  <a:lnTo>
                    <a:pt x="6380" y="10292"/>
                  </a:lnTo>
                  <a:cubicBezTo>
                    <a:pt x="5963" y="10358"/>
                    <a:pt x="5544" y="10367"/>
                    <a:pt x="5135" y="10322"/>
                  </a:cubicBezTo>
                  <a:lnTo>
                    <a:pt x="4491" y="11282"/>
                  </a:lnTo>
                  <a:lnTo>
                    <a:pt x="2708" y="10595"/>
                  </a:lnTo>
                  <a:lnTo>
                    <a:pt x="2875" y="9452"/>
                  </a:lnTo>
                  <a:cubicBezTo>
                    <a:pt x="2542" y="9209"/>
                    <a:pt x="2237" y="8922"/>
                    <a:pt x="1972" y="8593"/>
                  </a:cubicBezTo>
                  <a:lnTo>
                    <a:pt x="840" y="8816"/>
                  </a:lnTo>
                  <a:lnTo>
                    <a:pt x="65" y="7069"/>
                  </a:lnTo>
                  <a:lnTo>
                    <a:pt x="990" y="6379"/>
                  </a:lnTo>
                  <a:cubicBezTo>
                    <a:pt x="924" y="5963"/>
                    <a:pt x="915" y="5544"/>
                    <a:pt x="960" y="5134"/>
                  </a:cubicBezTo>
                  <a:lnTo>
                    <a:pt x="1" y="4491"/>
                  </a:lnTo>
                  <a:lnTo>
                    <a:pt x="688" y="2708"/>
                  </a:lnTo>
                  <a:lnTo>
                    <a:pt x="1831" y="2875"/>
                  </a:lnTo>
                  <a:cubicBezTo>
                    <a:pt x="2073" y="2540"/>
                    <a:pt x="2360" y="2236"/>
                    <a:pt x="2689" y="1972"/>
                  </a:cubicBezTo>
                  <a:lnTo>
                    <a:pt x="2466" y="839"/>
                  </a:lnTo>
                  <a:lnTo>
                    <a:pt x="4213" y="64"/>
                  </a:lnTo>
                  <a:lnTo>
                    <a:pt x="4903" y="990"/>
                  </a:lnTo>
                  <a:cubicBezTo>
                    <a:pt x="5319" y="923"/>
                    <a:pt x="5738" y="914"/>
                    <a:pt x="6149" y="959"/>
                  </a:cubicBezTo>
                  <a:lnTo>
                    <a:pt x="6792" y="0"/>
                  </a:lnTo>
                  <a:lnTo>
                    <a:pt x="8575" y="687"/>
                  </a:lnTo>
                  <a:lnTo>
                    <a:pt x="8407" y="1830"/>
                  </a:lnTo>
                  <a:cubicBezTo>
                    <a:pt x="8742" y="2072"/>
                    <a:pt x="9046" y="2359"/>
                    <a:pt x="9311" y="2689"/>
                  </a:cubicBezTo>
                  <a:lnTo>
                    <a:pt x="10443" y="2465"/>
                  </a:lnTo>
                  <a:lnTo>
                    <a:pt x="11218" y="4212"/>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8"/>
            <p:cNvSpPr/>
            <p:nvPr/>
          </p:nvSpPr>
          <p:spPr>
            <a:xfrm>
              <a:off x="6009275" y="4794425"/>
              <a:ext cx="164350" cy="164350"/>
            </a:xfrm>
            <a:custGeom>
              <a:rect b="b" l="l" r="r" t="t"/>
              <a:pathLst>
                <a:path extrusionOk="0" h="6574" w="6574">
                  <a:moveTo>
                    <a:pt x="4399" y="2848"/>
                  </a:moveTo>
                  <a:cubicBezTo>
                    <a:pt x="4132" y="2246"/>
                    <a:pt x="3425" y="1974"/>
                    <a:pt x="2823" y="2242"/>
                  </a:cubicBezTo>
                  <a:cubicBezTo>
                    <a:pt x="2220" y="2509"/>
                    <a:pt x="1948" y="3214"/>
                    <a:pt x="2215" y="3818"/>
                  </a:cubicBezTo>
                  <a:cubicBezTo>
                    <a:pt x="2482" y="4420"/>
                    <a:pt x="3189" y="4693"/>
                    <a:pt x="3791" y="4424"/>
                  </a:cubicBezTo>
                  <a:cubicBezTo>
                    <a:pt x="4395" y="4157"/>
                    <a:pt x="4666" y="3452"/>
                    <a:pt x="4399" y="2848"/>
                  </a:cubicBezTo>
                  <a:close/>
                  <a:moveTo>
                    <a:pt x="5996" y="2856"/>
                  </a:moveTo>
                  <a:cubicBezTo>
                    <a:pt x="6035" y="3099"/>
                    <a:pt x="6040" y="3344"/>
                    <a:pt x="6014" y="3582"/>
                  </a:cubicBezTo>
                  <a:lnTo>
                    <a:pt x="6573" y="3956"/>
                  </a:lnTo>
                  <a:lnTo>
                    <a:pt x="6172" y="4995"/>
                  </a:lnTo>
                  <a:lnTo>
                    <a:pt x="5507" y="4899"/>
                  </a:lnTo>
                  <a:cubicBezTo>
                    <a:pt x="5365" y="5093"/>
                    <a:pt x="5198" y="5271"/>
                    <a:pt x="5007" y="5424"/>
                  </a:cubicBezTo>
                  <a:lnTo>
                    <a:pt x="5137" y="6084"/>
                  </a:lnTo>
                  <a:lnTo>
                    <a:pt x="4119" y="6536"/>
                  </a:lnTo>
                  <a:lnTo>
                    <a:pt x="3717" y="5996"/>
                  </a:lnTo>
                  <a:cubicBezTo>
                    <a:pt x="3474" y="6035"/>
                    <a:pt x="3230" y="6041"/>
                    <a:pt x="2991" y="6014"/>
                  </a:cubicBezTo>
                  <a:lnTo>
                    <a:pt x="2617" y="6573"/>
                  </a:lnTo>
                  <a:lnTo>
                    <a:pt x="1578" y="6172"/>
                  </a:lnTo>
                  <a:lnTo>
                    <a:pt x="1675" y="5507"/>
                  </a:lnTo>
                  <a:cubicBezTo>
                    <a:pt x="1480" y="5366"/>
                    <a:pt x="1303" y="5198"/>
                    <a:pt x="1149" y="5007"/>
                  </a:cubicBezTo>
                  <a:lnTo>
                    <a:pt x="489" y="5137"/>
                  </a:lnTo>
                  <a:lnTo>
                    <a:pt x="38" y="4119"/>
                  </a:lnTo>
                  <a:lnTo>
                    <a:pt x="577" y="3717"/>
                  </a:lnTo>
                  <a:cubicBezTo>
                    <a:pt x="538" y="3474"/>
                    <a:pt x="533" y="3231"/>
                    <a:pt x="559" y="2992"/>
                  </a:cubicBezTo>
                  <a:lnTo>
                    <a:pt x="0" y="2617"/>
                  </a:lnTo>
                  <a:lnTo>
                    <a:pt x="401" y="1578"/>
                  </a:lnTo>
                  <a:lnTo>
                    <a:pt x="1066" y="1675"/>
                  </a:lnTo>
                  <a:cubicBezTo>
                    <a:pt x="1208" y="1481"/>
                    <a:pt x="1375" y="1304"/>
                    <a:pt x="1566" y="1149"/>
                  </a:cubicBezTo>
                  <a:lnTo>
                    <a:pt x="1436" y="489"/>
                  </a:lnTo>
                  <a:lnTo>
                    <a:pt x="2454" y="38"/>
                  </a:lnTo>
                  <a:lnTo>
                    <a:pt x="2856" y="577"/>
                  </a:lnTo>
                  <a:cubicBezTo>
                    <a:pt x="3099" y="538"/>
                    <a:pt x="3343" y="534"/>
                    <a:pt x="3582" y="560"/>
                  </a:cubicBezTo>
                  <a:lnTo>
                    <a:pt x="3956" y="0"/>
                  </a:lnTo>
                  <a:lnTo>
                    <a:pt x="4995" y="401"/>
                  </a:lnTo>
                  <a:lnTo>
                    <a:pt x="4898" y="1067"/>
                  </a:lnTo>
                  <a:cubicBezTo>
                    <a:pt x="5093" y="1208"/>
                    <a:pt x="5270" y="1375"/>
                    <a:pt x="5424" y="1567"/>
                  </a:cubicBezTo>
                  <a:lnTo>
                    <a:pt x="6084" y="1437"/>
                  </a:lnTo>
                  <a:lnTo>
                    <a:pt x="6535" y="2455"/>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8"/>
            <p:cNvSpPr/>
            <p:nvPr/>
          </p:nvSpPr>
          <p:spPr>
            <a:xfrm>
              <a:off x="5489250" y="3097475"/>
              <a:ext cx="694350" cy="1466900"/>
            </a:xfrm>
            <a:custGeom>
              <a:rect b="b" l="l" r="r" t="t"/>
              <a:pathLst>
                <a:path extrusionOk="0" h="58676" w="27774">
                  <a:moveTo>
                    <a:pt x="24528" y="1"/>
                  </a:moveTo>
                  <a:cubicBezTo>
                    <a:pt x="24528" y="1"/>
                    <a:pt x="24378" y="4"/>
                    <a:pt x="24086" y="5"/>
                  </a:cubicBezTo>
                  <a:cubicBezTo>
                    <a:pt x="23792" y="6"/>
                    <a:pt x="23357" y="8"/>
                    <a:pt x="22787" y="9"/>
                  </a:cubicBezTo>
                  <a:cubicBezTo>
                    <a:pt x="22216" y="10"/>
                    <a:pt x="21508" y="11"/>
                    <a:pt x="20674" y="12"/>
                  </a:cubicBezTo>
                  <a:cubicBezTo>
                    <a:pt x="20651" y="13"/>
                    <a:pt x="20628" y="13"/>
                    <a:pt x="20606" y="13"/>
                  </a:cubicBezTo>
                  <a:cubicBezTo>
                    <a:pt x="20561" y="13"/>
                    <a:pt x="20515" y="12"/>
                    <a:pt x="20470" y="12"/>
                  </a:cubicBezTo>
                  <a:cubicBezTo>
                    <a:pt x="20325" y="12"/>
                    <a:pt x="20178" y="19"/>
                    <a:pt x="20038" y="81"/>
                  </a:cubicBezTo>
                  <a:cubicBezTo>
                    <a:pt x="19833" y="163"/>
                    <a:pt x="19648" y="320"/>
                    <a:pt x="19535" y="529"/>
                  </a:cubicBezTo>
                  <a:cubicBezTo>
                    <a:pt x="19477" y="632"/>
                    <a:pt x="19437" y="747"/>
                    <a:pt x="19416" y="868"/>
                  </a:cubicBezTo>
                  <a:cubicBezTo>
                    <a:pt x="19394" y="987"/>
                    <a:pt x="19402" y="1113"/>
                    <a:pt x="19401" y="1241"/>
                  </a:cubicBezTo>
                  <a:cubicBezTo>
                    <a:pt x="19401" y="1370"/>
                    <a:pt x="19401" y="1499"/>
                    <a:pt x="19401" y="1631"/>
                  </a:cubicBezTo>
                  <a:cubicBezTo>
                    <a:pt x="19401" y="1762"/>
                    <a:pt x="19407" y="1899"/>
                    <a:pt x="19376" y="2033"/>
                  </a:cubicBezTo>
                  <a:cubicBezTo>
                    <a:pt x="19319" y="2303"/>
                    <a:pt x="19153" y="2559"/>
                    <a:pt x="18905" y="2714"/>
                  </a:cubicBezTo>
                  <a:cubicBezTo>
                    <a:pt x="18782" y="2791"/>
                    <a:pt x="18639" y="2844"/>
                    <a:pt x="18490" y="2861"/>
                  </a:cubicBezTo>
                  <a:cubicBezTo>
                    <a:pt x="18425" y="2867"/>
                    <a:pt x="18360" y="2868"/>
                    <a:pt x="18296" y="2868"/>
                  </a:cubicBezTo>
                  <a:cubicBezTo>
                    <a:pt x="18231" y="2868"/>
                    <a:pt x="18167" y="2867"/>
                    <a:pt x="18102" y="2867"/>
                  </a:cubicBezTo>
                  <a:cubicBezTo>
                    <a:pt x="18082" y="2867"/>
                    <a:pt x="18062" y="2867"/>
                    <a:pt x="18042" y="2867"/>
                  </a:cubicBezTo>
                  <a:cubicBezTo>
                    <a:pt x="17440" y="2868"/>
                    <a:pt x="16808" y="2868"/>
                    <a:pt x="16148" y="2868"/>
                  </a:cubicBezTo>
                  <a:cubicBezTo>
                    <a:pt x="14828" y="2869"/>
                    <a:pt x="13394" y="2869"/>
                    <a:pt x="11853" y="2870"/>
                  </a:cubicBezTo>
                  <a:lnTo>
                    <a:pt x="10378" y="2870"/>
                  </a:lnTo>
                  <a:cubicBezTo>
                    <a:pt x="10365" y="2870"/>
                    <a:pt x="10352" y="2870"/>
                    <a:pt x="10339" y="2870"/>
                  </a:cubicBezTo>
                  <a:cubicBezTo>
                    <a:pt x="10251" y="2870"/>
                    <a:pt x="10159" y="2862"/>
                    <a:pt x="10071" y="2840"/>
                  </a:cubicBezTo>
                  <a:cubicBezTo>
                    <a:pt x="9869" y="2790"/>
                    <a:pt x="9682" y="2675"/>
                    <a:pt x="9545" y="2514"/>
                  </a:cubicBezTo>
                  <a:cubicBezTo>
                    <a:pt x="9405" y="2356"/>
                    <a:pt x="9315" y="2153"/>
                    <a:pt x="9288" y="1941"/>
                  </a:cubicBezTo>
                  <a:cubicBezTo>
                    <a:pt x="9273" y="1834"/>
                    <a:pt x="9277" y="1728"/>
                    <a:pt x="9277" y="1623"/>
                  </a:cubicBezTo>
                  <a:cubicBezTo>
                    <a:pt x="9277" y="1518"/>
                    <a:pt x="9277" y="1413"/>
                    <a:pt x="9277" y="1307"/>
                  </a:cubicBezTo>
                  <a:cubicBezTo>
                    <a:pt x="9274" y="1094"/>
                    <a:pt x="9292" y="880"/>
                    <a:pt x="9213" y="683"/>
                  </a:cubicBezTo>
                  <a:cubicBezTo>
                    <a:pt x="9144" y="485"/>
                    <a:pt x="9009" y="310"/>
                    <a:pt x="8836" y="189"/>
                  </a:cubicBezTo>
                  <a:cubicBezTo>
                    <a:pt x="8674" y="77"/>
                    <a:pt x="8480" y="20"/>
                    <a:pt x="8279" y="20"/>
                  </a:cubicBezTo>
                  <a:cubicBezTo>
                    <a:pt x="8262" y="20"/>
                    <a:pt x="8245" y="20"/>
                    <a:pt x="8228" y="21"/>
                  </a:cubicBezTo>
                  <a:lnTo>
                    <a:pt x="3353" y="21"/>
                  </a:lnTo>
                  <a:cubicBezTo>
                    <a:pt x="3337" y="21"/>
                    <a:pt x="3321" y="21"/>
                    <a:pt x="3305" y="21"/>
                  </a:cubicBezTo>
                  <a:cubicBezTo>
                    <a:pt x="2839" y="21"/>
                    <a:pt x="2366" y="95"/>
                    <a:pt x="1932" y="291"/>
                  </a:cubicBezTo>
                  <a:cubicBezTo>
                    <a:pt x="1483" y="490"/>
                    <a:pt x="1074" y="793"/>
                    <a:pt x="750" y="1176"/>
                  </a:cubicBezTo>
                  <a:cubicBezTo>
                    <a:pt x="427" y="1560"/>
                    <a:pt x="196" y="2028"/>
                    <a:pt x="80" y="2527"/>
                  </a:cubicBezTo>
                  <a:cubicBezTo>
                    <a:pt x="47" y="2651"/>
                    <a:pt x="38" y="2780"/>
                    <a:pt x="15" y="2906"/>
                  </a:cubicBezTo>
                  <a:cubicBezTo>
                    <a:pt x="9" y="3014"/>
                    <a:pt x="4" y="3122"/>
                    <a:pt x="0" y="3230"/>
                  </a:cubicBezTo>
                  <a:lnTo>
                    <a:pt x="0" y="24394"/>
                  </a:lnTo>
                  <a:cubicBezTo>
                    <a:pt x="0" y="24677"/>
                    <a:pt x="0" y="24953"/>
                    <a:pt x="0" y="25238"/>
                  </a:cubicBezTo>
                  <a:cubicBezTo>
                    <a:pt x="0" y="26092"/>
                    <a:pt x="0" y="26964"/>
                    <a:pt x="0" y="27832"/>
                  </a:cubicBezTo>
                  <a:lnTo>
                    <a:pt x="0" y="55335"/>
                  </a:lnTo>
                  <a:cubicBezTo>
                    <a:pt x="2" y="55682"/>
                    <a:pt x="24" y="56028"/>
                    <a:pt x="131" y="56360"/>
                  </a:cubicBezTo>
                  <a:cubicBezTo>
                    <a:pt x="338" y="57054"/>
                    <a:pt x="783" y="57679"/>
                    <a:pt x="1386" y="58092"/>
                  </a:cubicBezTo>
                  <a:cubicBezTo>
                    <a:pt x="1940" y="58475"/>
                    <a:pt x="2605" y="58666"/>
                    <a:pt x="3277" y="58666"/>
                  </a:cubicBezTo>
                  <a:cubicBezTo>
                    <a:pt x="3336" y="58666"/>
                    <a:pt x="3395" y="58664"/>
                    <a:pt x="3455" y="58661"/>
                  </a:cubicBezTo>
                  <a:cubicBezTo>
                    <a:pt x="4190" y="58662"/>
                    <a:pt x="4923" y="58662"/>
                    <a:pt x="5654" y="58663"/>
                  </a:cubicBezTo>
                  <a:cubicBezTo>
                    <a:pt x="7116" y="58664"/>
                    <a:pt x="8567" y="58665"/>
                    <a:pt x="10008" y="58666"/>
                  </a:cubicBezTo>
                  <a:cubicBezTo>
                    <a:pt x="12891" y="58668"/>
                    <a:pt x="15731" y="58669"/>
                    <a:pt x="18521" y="58671"/>
                  </a:cubicBezTo>
                  <a:cubicBezTo>
                    <a:pt x="19917" y="58672"/>
                    <a:pt x="21300" y="58674"/>
                    <a:pt x="22670" y="58675"/>
                  </a:cubicBezTo>
                  <a:cubicBezTo>
                    <a:pt x="22766" y="58674"/>
                    <a:pt x="22863" y="58674"/>
                    <a:pt x="22960" y="58674"/>
                  </a:cubicBezTo>
                  <a:cubicBezTo>
                    <a:pt x="23259" y="58674"/>
                    <a:pt x="23559" y="58676"/>
                    <a:pt x="23858" y="58676"/>
                  </a:cubicBezTo>
                  <a:cubicBezTo>
                    <a:pt x="24144" y="58676"/>
                    <a:pt x="24429" y="58674"/>
                    <a:pt x="24711" y="58666"/>
                  </a:cubicBezTo>
                  <a:cubicBezTo>
                    <a:pt x="25381" y="58634"/>
                    <a:pt x="26026" y="58370"/>
                    <a:pt x="26542" y="57956"/>
                  </a:cubicBezTo>
                  <a:cubicBezTo>
                    <a:pt x="26797" y="57745"/>
                    <a:pt x="27020" y="57498"/>
                    <a:pt x="27203" y="57224"/>
                  </a:cubicBezTo>
                  <a:cubicBezTo>
                    <a:pt x="27387" y="56950"/>
                    <a:pt x="27516" y="56645"/>
                    <a:pt x="27608" y="56331"/>
                  </a:cubicBezTo>
                  <a:cubicBezTo>
                    <a:pt x="27706" y="56017"/>
                    <a:pt x="27726" y="55689"/>
                    <a:pt x="27730" y="55362"/>
                  </a:cubicBezTo>
                  <a:cubicBezTo>
                    <a:pt x="27730" y="55032"/>
                    <a:pt x="27730" y="54703"/>
                    <a:pt x="27730" y="54374"/>
                  </a:cubicBezTo>
                  <a:cubicBezTo>
                    <a:pt x="27731" y="53062"/>
                    <a:pt x="27732" y="51765"/>
                    <a:pt x="27732" y="50484"/>
                  </a:cubicBezTo>
                  <a:cubicBezTo>
                    <a:pt x="27738" y="40232"/>
                    <a:pt x="27743" y="31000"/>
                    <a:pt x="27748" y="23246"/>
                  </a:cubicBezTo>
                  <a:cubicBezTo>
                    <a:pt x="27755" y="15493"/>
                    <a:pt x="27761" y="9218"/>
                    <a:pt x="27765" y="4881"/>
                  </a:cubicBezTo>
                  <a:cubicBezTo>
                    <a:pt x="27766" y="4338"/>
                    <a:pt x="27767" y="3827"/>
                    <a:pt x="27768" y="3347"/>
                  </a:cubicBezTo>
                  <a:cubicBezTo>
                    <a:pt x="27774" y="2867"/>
                    <a:pt x="27689" y="2420"/>
                    <a:pt x="27530" y="2035"/>
                  </a:cubicBezTo>
                  <a:cubicBezTo>
                    <a:pt x="27374" y="1650"/>
                    <a:pt x="27155" y="1327"/>
                    <a:pt x="26918" y="1069"/>
                  </a:cubicBezTo>
                  <a:cubicBezTo>
                    <a:pt x="26681" y="811"/>
                    <a:pt x="26430" y="608"/>
                    <a:pt x="26183" y="468"/>
                  </a:cubicBezTo>
                  <a:cubicBezTo>
                    <a:pt x="25693" y="173"/>
                    <a:pt x="25257" y="76"/>
                    <a:pt x="24969" y="39"/>
                  </a:cubicBezTo>
                  <a:cubicBezTo>
                    <a:pt x="24825" y="10"/>
                    <a:pt x="24714" y="17"/>
                    <a:pt x="24640" y="9"/>
                  </a:cubicBezTo>
                  <a:cubicBezTo>
                    <a:pt x="24566" y="4"/>
                    <a:pt x="24528" y="1"/>
                    <a:pt x="2452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8"/>
            <p:cNvSpPr/>
            <p:nvPr/>
          </p:nvSpPr>
          <p:spPr>
            <a:xfrm>
              <a:off x="5489250" y="3096850"/>
              <a:ext cx="696050" cy="1467525"/>
            </a:xfrm>
            <a:custGeom>
              <a:rect b="b" l="l" r="r" t="t"/>
              <a:pathLst>
                <a:path extrusionOk="0" h="58701" w="27842">
                  <a:moveTo>
                    <a:pt x="3383" y="1"/>
                  </a:moveTo>
                  <a:cubicBezTo>
                    <a:pt x="2916" y="1"/>
                    <a:pt x="2434" y="76"/>
                    <a:pt x="1995" y="274"/>
                  </a:cubicBezTo>
                  <a:cubicBezTo>
                    <a:pt x="1537" y="476"/>
                    <a:pt x="1121" y="785"/>
                    <a:pt x="790" y="1175"/>
                  </a:cubicBezTo>
                  <a:cubicBezTo>
                    <a:pt x="461" y="1567"/>
                    <a:pt x="225" y="2043"/>
                    <a:pt x="106" y="2552"/>
                  </a:cubicBezTo>
                  <a:cubicBezTo>
                    <a:pt x="73" y="2677"/>
                    <a:pt x="62" y="2809"/>
                    <a:pt x="40" y="2938"/>
                  </a:cubicBezTo>
                  <a:cubicBezTo>
                    <a:pt x="33" y="3069"/>
                    <a:pt x="23" y="3202"/>
                    <a:pt x="21" y="3333"/>
                  </a:cubicBezTo>
                  <a:cubicBezTo>
                    <a:pt x="21" y="3594"/>
                    <a:pt x="21" y="3857"/>
                    <a:pt x="21" y="4121"/>
                  </a:cubicBezTo>
                  <a:cubicBezTo>
                    <a:pt x="20" y="6233"/>
                    <a:pt x="18" y="8431"/>
                    <a:pt x="17" y="10706"/>
                  </a:cubicBezTo>
                  <a:cubicBezTo>
                    <a:pt x="14" y="15257"/>
                    <a:pt x="13" y="20119"/>
                    <a:pt x="10" y="25236"/>
                  </a:cubicBezTo>
                  <a:cubicBezTo>
                    <a:pt x="8" y="30353"/>
                    <a:pt x="6" y="35725"/>
                    <a:pt x="4" y="41294"/>
                  </a:cubicBezTo>
                  <a:cubicBezTo>
                    <a:pt x="3" y="44078"/>
                    <a:pt x="2" y="46911"/>
                    <a:pt x="1" y="49787"/>
                  </a:cubicBezTo>
                  <a:cubicBezTo>
                    <a:pt x="1" y="51226"/>
                    <a:pt x="1" y="52674"/>
                    <a:pt x="0" y="54132"/>
                  </a:cubicBezTo>
                  <a:cubicBezTo>
                    <a:pt x="0" y="54496"/>
                    <a:pt x="0" y="54862"/>
                    <a:pt x="0" y="55227"/>
                  </a:cubicBezTo>
                  <a:cubicBezTo>
                    <a:pt x="0" y="55592"/>
                    <a:pt x="21" y="55972"/>
                    <a:pt x="136" y="56326"/>
                  </a:cubicBezTo>
                  <a:cubicBezTo>
                    <a:pt x="349" y="57039"/>
                    <a:pt x="805" y="57681"/>
                    <a:pt x="1424" y="58106"/>
                  </a:cubicBezTo>
                  <a:cubicBezTo>
                    <a:pt x="1990" y="58498"/>
                    <a:pt x="2682" y="58695"/>
                    <a:pt x="3361" y="58695"/>
                  </a:cubicBezTo>
                  <a:cubicBezTo>
                    <a:pt x="3421" y="58695"/>
                    <a:pt x="3481" y="58693"/>
                    <a:pt x="3540" y="58690"/>
                  </a:cubicBezTo>
                  <a:cubicBezTo>
                    <a:pt x="4274" y="58690"/>
                    <a:pt x="5004" y="58691"/>
                    <a:pt x="5733" y="58691"/>
                  </a:cubicBezTo>
                  <a:cubicBezTo>
                    <a:pt x="7192" y="58692"/>
                    <a:pt x="8639" y="58693"/>
                    <a:pt x="10077" y="58693"/>
                  </a:cubicBezTo>
                  <a:cubicBezTo>
                    <a:pt x="12952" y="58695"/>
                    <a:pt x="15785" y="58696"/>
                    <a:pt x="18568" y="58698"/>
                  </a:cubicBezTo>
                  <a:cubicBezTo>
                    <a:pt x="19960" y="58699"/>
                    <a:pt x="21340" y="58699"/>
                    <a:pt x="22706" y="58700"/>
                  </a:cubicBezTo>
                  <a:cubicBezTo>
                    <a:pt x="22803" y="58699"/>
                    <a:pt x="22900" y="58699"/>
                    <a:pt x="22996" y="58699"/>
                  </a:cubicBezTo>
                  <a:cubicBezTo>
                    <a:pt x="23295" y="58699"/>
                    <a:pt x="23594" y="58701"/>
                    <a:pt x="23892" y="58701"/>
                  </a:cubicBezTo>
                  <a:cubicBezTo>
                    <a:pt x="24177" y="58701"/>
                    <a:pt x="24462" y="58699"/>
                    <a:pt x="24749" y="58691"/>
                  </a:cubicBezTo>
                  <a:cubicBezTo>
                    <a:pt x="25435" y="58657"/>
                    <a:pt x="26097" y="58386"/>
                    <a:pt x="26625" y="57962"/>
                  </a:cubicBezTo>
                  <a:cubicBezTo>
                    <a:pt x="26886" y="57745"/>
                    <a:pt x="27114" y="57492"/>
                    <a:pt x="27302" y="57211"/>
                  </a:cubicBezTo>
                  <a:cubicBezTo>
                    <a:pt x="27490" y="56931"/>
                    <a:pt x="27623" y="56617"/>
                    <a:pt x="27716" y="56296"/>
                  </a:cubicBezTo>
                  <a:cubicBezTo>
                    <a:pt x="27816" y="55974"/>
                    <a:pt x="27838" y="55634"/>
                    <a:pt x="27841" y="55304"/>
                  </a:cubicBezTo>
                  <a:lnTo>
                    <a:pt x="27841" y="54319"/>
                  </a:lnTo>
                  <a:cubicBezTo>
                    <a:pt x="27841" y="53009"/>
                    <a:pt x="27841" y="51714"/>
                    <a:pt x="27841" y="50435"/>
                  </a:cubicBezTo>
                  <a:cubicBezTo>
                    <a:pt x="27839" y="40203"/>
                    <a:pt x="27838" y="30987"/>
                    <a:pt x="27836" y="23248"/>
                  </a:cubicBezTo>
                  <a:cubicBezTo>
                    <a:pt x="27832" y="15509"/>
                    <a:pt x="27828" y="9246"/>
                    <a:pt x="27825" y="4917"/>
                  </a:cubicBezTo>
                  <a:cubicBezTo>
                    <a:pt x="27825" y="4376"/>
                    <a:pt x="27824" y="3865"/>
                    <a:pt x="27824" y="3386"/>
                  </a:cubicBezTo>
                  <a:cubicBezTo>
                    <a:pt x="27828" y="2904"/>
                    <a:pt x="27741" y="2452"/>
                    <a:pt x="27580" y="2066"/>
                  </a:cubicBezTo>
                  <a:cubicBezTo>
                    <a:pt x="27421" y="1679"/>
                    <a:pt x="27200" y="1355"/>
                    <a:pt x="26961" y="1096"/>
                  </a:cubicBezTo>
                  <a:cubicBezTo>
                    <a:pt x="26722" y="838"/>
                    <a:pt x="26469" y="636"/>
                    <a:pt x="26220" y="495"/>
                  </a:cubicBezTo>
                  <a:cubicBezTo>
                    <a:pt x="25727" y="202"/>
                    <a:pt x="25289" y="109"/>
                    <a:pt x="25002" y="75"/>
                  </a:cubicBezTo>
                  <a:cubicBezTo>
                    <a:pt x="24858" y="48"/>
                    <a:pt x="24746" y="56"/>
                    <a:pt x="24672" y="49"/>
                  </a:cubicBezTo>
                  <a:cubicBezTo>
                    <a:pt x="24598" y="46"/>
                    <a:pt x="24561" y="46"/>
                    <a:pt x="24561" y="46"/>
                  </a:cubicBezTo>
                  <a:lnTo>
                    <a:pt x="24561" y="46"/>
                  </a:lnTo>
                  <a:cubicBezTo>
                    <a:pt x="24561" y="46"/>
                    <a:pt x="24598" y="49"/>
                    <a:pt x="24672" y="54"/>
                  </a:cubicBezTo>
                  <a:cubicBezTo>
                    <a:pt x="24745" y="62"/>
                    <a:pt x="24857" y="55"/>
                    <a:pt x="25000" y="84"/>
                  </a:cubicBezTo>
                  <a:cubicBezTo>
                    <a:pt x="25287" y="121"/>
                    <a:pt x="25722" y="217"/>
                    <a:pt x="26211" y="511"/>
                  </a:cubicBezTo>
                  <a:cubicBezTo>
                    <a:pt x="26457" y="652"/>
                    <a:pt x="26708" y="854"/>
                    <a:pt x="26944" y="1112"/>
                  </a:cubicBezTo>
                  <a:cubicBezTo>
                    <a:pt x="27180" y="1369"/>
                    <a:pt x="27398" y="1692"/>
                    <a:pt x="27555" y="2077"/>
                  </a:cubicBezTo>
                  <a:cubicBezTo>
                    <a:pt x="27713" y="2460"/>
                    <a:pt x="27797" y="2907"/>
                    <a:pt x="27792" y="3386"/>
                  </a:cubicBezTo>
                  <a:cubicBezTo>
                    <a:pt x="27791" y="3865"/>
                    <a:pt x="27791" y="4376"/>
                    <a:pt x="27790" y="4917"/>
                  </a:cubicBezTo>
                  <a:cubicBezTo>
                    <a:pt x="27785" y="9246"/>
                    <a:pt x="27779" y="15509"/>
                    <a:pt x="27771" y="23248"/>
                  </a:cubicBezTo>
                  <a:cubicBezTo>
                    <a:pt x="27767" y="30987"/>
                    <a:pt x="27762" y="40203"/>
                    <a:pt x="27756" y="50435"/>
                  </a:cubicBezTo>
                  <a:cubicBezTo>
                    <a:pt x="27756" y="51714"/>
                    <a:pt x="27755" y="53009"/>
                    <a:pt x="27755" y="54319"/>
                  </a:cubicBezTo>
                  <a:cubicBezTo>
                    <a:pt x="27755" y="54646"/>
                    <a:pt x="27755" y="54975"/>
                    <a:pt x="27754" y="55304"/>
                  </a:cubicBezTo>
                  <a:cubicBezTo>
                    <a:pt x="27750" y="55631"/>
                    <a:pt x="27729" y="55958"/>
                    <a:pt x="27632" y="56272"/>
                  </a:cubicBezTo>
                  <a:cubicBezTo>
                    <a:pt x="27542" y="56585"/>
                    <a:pt x="27412" y="56890"/>
                    <a:pt x="27228" y="57163"/>
                  </a:cubicBezTo>
                  <a:cubicBezTo>
                    <a:pt x="27046" y="57436"/>
                    <a:pt x="26823" y="57683"/>
                    <a:pt x="26569" y="57894"/>
                  </a:cubicBezTo>
                  <a:cubicBezTo>
                    <a:pt x="26055" y="58307"/>
                    <a:pt x="25411" y="58569"/>
                    <a:pt x="24743" y="58602"/>
                  </a:cubicBezTo>
                  <a:cubicBezTo>
                    <a:pt x="24458" y="58610"/>
                    <a:pt x="24170" y="58613"/>
                    <a:pt x="23881" y="58613"/>
                  </a:cubicBezTo>
                  <a:cubicBezTo>
                    <a:pt x="23568" y="58613"/>
                    <a:pt x="23254" y="58610"/>
                    <a:pt x="22940" y="58610"/>
                  </a:cubicBezTo>
                  <a:cubicBezTo>
                    <a:pt x="22862" y="58610"/>
                    <a:pt x="22784" y="58610"/>
                    <a:pt x="22706" y="58611"/>
                  </a:cubicBezTo>
                  <a:cubicBezTo>
                    <a:pt x="21340" y="58610"/>
                    <a:pt x="19960" y="58609"/>
                    <a:pt x="18568" y="58608"/>
                  </a:cubicBezTo>
                  <a:cubicBezTo>
                    <a:pt x="15785" y="58606"/>
                    <a:pt x="12952" y="58604"/>
                    <a:pt x="10077" y="58602"/>
                  </a:cubicBezTo>
                  <a:cubicBezTo>
                    <a:pt x="8639" y="58601"/>
                    <a:pt x="7192" y="58600"/>
                    <a:pt x="5733" y="58599"/>
                  </a:cubicBezTo>
                  <a:cubicBezTo>
                    <a:pt x="5005" y="58599"/>
                    <a:pt x="4274" y="58598"/>
                    <a:pt x="3540" y="58598"/>
                  </a:cubicBezTo>
                  <a:cubicBezTo>
                    <a:pt x="3482" y="58601"/>
                    <a:pt x="3424" y="58603"/>
                    <a:pt x="3366" y="58603"/>
                  </a:cubicBezTo>
                  <a:cubicBezTo>
                    <a:pt x="2694" y="58603"/>
                    <a:pt x="2030" y="58412"/>
                    <a:pt x="1476" y="58030"/>
                  </a:cubicBezTo>
                  <a:cubicBezTo>
                    <a:pt x="875" y="57617"/>
                    <a:pt x="431" y="56993"/>
                    <a:pt x="224" y="56301"/>
                  </a:cubicBezTo>
                  <a:cubicBezTo>
                    <a:pt x="113" y="55954"/>
                    <a:pt x="92" y="55591"/>
                    <a:pt x="92" y="55227"/>
                  </a:cubicBezTo>
                  <a:cubicBezTo>
                    <a:pt x="92" y="54862"/>
                    <a:pt x="92" y="54496"/>
                    <a:pt x="92" y="54132"/>
                  </a:cubicBezTo>
                  <a:cubicBezTo>
                    <a:pt x="93" y="52674"/>
                    <a:pt x="93" y="51226"/>
                    <a:pt x="93" y="49787"/>
                  </a:cubicBezTo>
                  <a:cubicBezTo>
                    <a:pt x="93" y="46911"/>
                    <a:pt x="94" y="44078"/>
                    <a:pt x="94" y="41294"/>
                  </a:cubicBezTo>
                  <a:cubicBezTo>
                    <a:pt x="94" y="35725"/>
                    <a:pt x="94" y="30353"/>
                    <a:pt x="95" y="25236"/>
                  </a:cubicBezTo>
                  <a:cubicBezTo>
                    <a:pt x="94" y="20119"/>
                    <a:pt x="94" y="15257"/>
                    <a:pt x="93" y="10706"/>
                  </a:cubicBezTo>
                  <a:cubicBezTo>
                    <a:pt x="93" y="8431"/>
                    <a:pt x="92" y="6233"/>
                    <a:pt x="92" y="4121"/>
                  </a:cubicBezTo>
                  <a:cubicBezTo>
                    <a:pt x="92" y="3857"/>
                    <a:pt x="91" y="3594"/>
                    <a:pt x="91" y="3333"/>
                  </a:cubicBezTo>
                  <a:cubicBezTo>
                    <a:pt x="93" y="3202"/>
                    <a:pt x="103" y="3075"/>
                    <a:pt x="109" y="2945"/>
                  </a:cubicBezTo>
                  <a:cubicBezTo>
                    <a:pt x="131" y="2820"/>
                    <a:pt x="141" y="2691"/>
                    <a:pt x="174" y="2567"/>
                  </a:cubicBezTo>
                  <a:cubicBezTo>
                    <a:pt x="289" y="2069"/>
                    <a:pt x="520" y="1603"/>
                    <a:pt x="841" y="1218"/>
                  </a:cubicBezTo>
                  <a:cubicBezTo>
                    <a:pt x="1166" y="836"/>
                    <a:pt x="1573" y="533"/>
                    <a:pt x="2021" y="335"/>
                  </a:cubicBezTo>
                  <a:cubicBezTo>
                    <a:pt x="2455" y="139"/>
                    <a:pt x="2926" y="66"/>
                    <a:pt x="3390" y="66"/>
                  </a:cubicBezTo>
                  <a:cubicBezTo>
                    <a:pt x="3406" y="66"/>
                    <a:pt x="3423" y="66"/>
                    <a:pt x="3439" y="66"/>
                  </a:cubicBezTo>
                  <a:lnTo>
                    <a:pt x="8301" y="66"/>
                  </a:lnTo>
                  <a:cubicBezTo>
                    <a:pt x="8318" y="65"/>
                    <a:pt x="8335" y="65"/>
                    <a:pt x="8352" y="65"/>
                  </a:cubicBezTo>
                  <a:cubicBezTo>
                    <a:pt x="8552" y="65"/>
                    <a:pt x="8745" y="122"/>
                    <a:pt x="8907" y="234"/>
                  </a:cubicBezTo>
                  <a:cubicBezTo>
                    <a:pt x="9081" y="355"/>
                    <a:pt x="9215" y="529"/>
                    <a:pt x="9284" y="727"/>
                  </a:cubicBezTo>
                  <a:cubicBezTo>
                    <a:pt x="9363" y="923"/>
                    <a:pt x="9345" y="1137"/>
                    <a:pt x="9347" y="1349"/>
                  </a:cubicBezTo>
                  <a:cubicBezTo>
                    <a:pt x="9347" y="1455"/>
                    <a:pt x="9347" y="1560"/>
                    <a:pt x="9347" y="1665"/>
                  </a:cubicBezTo>
                  <a:cubicBezTo>
                    <a:pt x="9348" y="1769"/>
                    <a:pt x="9344" y="1875"/>
                    <a:pt x="9359" y="1982"/>
                  </a:cubicBezTo>
                  <a:cubicBezTo>
                    <a:pt x="9386" y="2194"/>
                    <a:pt x="9476" y="2396"/>
                    <a:pt x="9615" y="2554"/>
                  </a:cubicBezTo>
                  <a:cubicBezTo>
                    <a:pt x="9751" y="2715"/>
                    <a:pt x="9938" y="2830"/>
                    <a:pt x="10140" y="2880"/>
                  </a:cubicBezTo>
                  <a:cubicBezTo>
                    <a:pt x="10230" y="2902"/>
                    <a:pt x="10326" y="2910"/>
                    <a:pt x="10417" y="2910"/>
                  </a:cubicBezTo>
                  <a:cubicBezTo>
                    <a:pt x="10427" y="2910"/>
                    <a:pt x="10436" y="2910"/>
                    <a:pt x="10446" y="2910"/>
                  </a:cubicBezTo>
                  <a:lnTo>
                    <a:pt x="11918" y="2910"/>
                  </a:lnTo>
                  <a:cubicBezTo>
                    <a:pt x="13455" y="2909"/>
                    <a:pt x="14885" y="2909"/>
                    <a:pt x="16201" y="2908"/>
                  </a:cubicBezTo>
                  <a:cubicBezTo>
                    <a:pt x="16860" y="2908"/>
                    <a:pt x="17490" y="2907"/>
                    <a:pt x="18091" y="2907"/>
                  </a:cubicBezTo>
                  <a:cubicBezTo>
                    <a:pt x="18113" y="2907"/>
                    <a:pt x="18135" y="2907"/>
                    <a:pt x="18157" y="2907"/>
                  </a:cubicBezTo>
                  <a:cubicBezTo>
                    <a:pt x="18215" y="2907"/>
                    <a:pt x="18273" y="2908"/>
                    <a:pt x="18331" y="2908"/>
                  </a:cubicBezTo>
                  <a:cubicBezTo>
                    <a:pt x="18399" y="2908"/>
                    <a:pt x="18468" y="2906"/>
                    <a:pt x="18537" y="2900"/>
                  </a:cubicBezTo>
                  <a:cubicBezTo>
                    <a:pt x="18685" y="2883"/>
                    <a:pt x="18828" y="2831"/>
                    <a:pt x="18951" y="2754"/>
                  </a:cubicBezTo>
                  <a:cubicBezTo>
                    <a:pt x="19198" y="2599"/>
                    <a:pt x="19365" y="2344"/>
                    <a:pt x="19421" y="2075"/>
                  </a:cubicBezTo>
                  <a:cubicBezTo>
                    <a:pt x="19451" y="1940"/>
                    <a:pt x="19446" y="1803"/>
                    <a:pt x="19446" y="1672"/>
                  </a:cubicBezTo>
                  <a:cubicBezTo>
                    <a:pt x="19446" y="1541"/>
                    <a:pt x="19446" y="1412"/>
                    <a:pt x="19446" y="1284"/>
                  </a:cubicBezTo>
                  <a:cubicBezTo>
                    <a:pt x="19447" y="1156"/>
                    <a:pt x="19439" y="1031"/>
                    <a:pt x="19462" y="911"/>
                  </a:cubicBezTo>
                  <a:cubicBezTo>
                    <a:pt x="19482" y="791"/>
                    <a:pt x="19522" y="676"/>
                    <a:pt x="19580" y="572"/>
                  </a:cubicBezTo>
                  <a:cubicBezTo>
                    <a:pt x="19692" y="364"/>
                    <a:pt x="19876" y="207"/>
                    <a:pt x="20082" y="126"/>
                  </a:cubicBezTo>
                  <a:cubicBezTo>
                    <a:pt x="20221" y="65"/>
                    <a:pt x="20368" y="57"/>
                    <a:pt x="20512" y="57"/>
                  </a:cubicBezTo>
                  <a:cubicBezTo>
                    <a:pt x="20558" y="57"/>
                    <a:pt x="20603" y="58"/>
                    <a:pt x="20648" y="58"/>
                  </a:cubicBezTo>
                  <a:cubicBezTo>
                    <a:pt x="20670" y="58"/>
                    <a:pt x="20693" y="58"/>
                    <a:pt x="20716" y="57"/>
                  </a:cubicBezTo>
                  <a:cubicBezTo>
                    <a:pt x="21548" y="56"/>
                    <a:pt x="22253" y="55"/>
                    <a:pt x="22823" y="54"/>
                  </a:cubicBezTo>
                  <a:cubicBezTo>
                    <a:pt x="23393" y="52"/>
                    <a:pt x="23826" y="51"/>
                    <a:pt x="24119" y="50"/>
                  </a:cubicBezTo>
                  <a:cubicBezTo>
                    <a:pt x="24411" y="48"/>
                    <a:pt x="24561" y="46"/>
                    <a:pt x="24561" y="46"/>
                  </a:cubicBezTo>
                  <a:cubicBezTo>
                    <a:pt x="24561" y="46"/>
                    <a:pt x="24411" y="42"/>
                    <a:pt x="24119" y="41"/>
                  </a:cubicBezTo>
                  <a:cubicBezTo>
                    <a:pt x="23826" y="40"/>
                    <a:pt x="23393" y="38"/>
                    <a:pt x="22823" y="35"/>
                  </a:cubicBezTo>
                  <a:cubicBezTo>
                    <a:pt x="22253" y="34"/>
                    <a:pt x="21548" y="32"/>
                    <a:pt x="20716" y="30"/>
                  </a:cubicBezTo>
                  <a:cubicBezTo>
                    <a:pt x="20699" y="30"/>
                    <a:pt x="20682" y="31"/>
                    <a:pt x="20665" y="31"/>
                  </a:cubicBezTo>
                  <a:cubicBezTo>
                    <a:pt x="20610" y="31"/>
                    <a:pt x="20554" y="29"/>
                    <a:pt x="20497" y="29"/>
                  </a:cubicBezTo>
                  <a:cubicBezTo>
                    <a:pt x="20356" y="29"/>
                    <a:pt x="20210" y="38"/>
                    <a:pt x="20070" y="99"/>
                  </a:cubicBezTo>
                  <a:cubicBezTo>
                    <a:pt x="19859" y="182"/>
                    <a:pt x="19669" y="344"/>
                    <a:pt x="19552" y="557"/>
                  </a:cubicBezTo>
                  <a:cubicBezTo>
                    <a:pt x="19492" y="663"/>
                    <a:pt x="19450" y="782"/>
                    <a:pt x="19429" y="905"/>
                  </a:cubicBezTo>
                  <a:cubicBezTo>
                    <a:pt x="19406" y="1030"/>
                    <a:pt x="19414" y="1157"/>
                    <a:pt x="19412" y="1284"/>
                  </a:cubicBezTo>
                  <a:cubicBezTo>
                    <a:pt x="19412" y="1412"/>
                    <a:pt x="19412" y="1541"/>
                    <a:pt x="19412" y="1672"/>
                  </a:cubicBezTo>
                  <a:cubicBezTo>
                    <a:pt x="19411" y="1805"/>
                    <a:pt x="19415" y="1937"/>
                    <a:pt x="19386" y="2067"/>
                  </a:cubicBezTo>
                  <a:cubicBezTo>
                    <a:pt x="19332" y="2327"/>
                    <a:pt x="19169" y="2574"/>
                    <a:pt x="18931" y="2722"/>
                  </a:cubicBezTo>
                  <a:cubicBezTo>
                    <a:pt x="18812" y="2796"/>
                    <a:pt x="18676" y="2846"/>
                    <a:pt x="18533" y="2862"/>
                  </a:cubicBezTo>
                  <a:cubicBezTo>
                    <a:pt x="18470" y="2867"/>
                    <a:pt x="18405" y="2868"/>
                    <a:pt x="18340" y="2868"/>
                  </a:cubicBezTo>
                  <a:cubicBezTo>
                    <a:pt x="18279" y="2868"/>
                    <a:pt x="18217" y="2867"/>
                    <a:pt x="18156" y="2867"/>
                  </a:cubicBezTo>
                  <a:cubicBezTo>
                    <a:pt x="18134" y="2867"/>
                    <a:pt x="18112" y="2867"/>
                    <a:pt x="18091" y="2868"/>
                  </a:cubicBezTo>
                  <a:cubicBezTo>
                    <a:pt x="17490" y="2866"/>
                    <a:pt x="16860" y="2865"/>
                    <a:pt x="16201" y="2864"/>
                  </a:cubicBezTo>
                  <a:cubicBezTo>
                    <a:pt x="14885" y="2863"/>
                    <a:pt x="13455" y="2860"/>
                    <a:pt x="11918" y="2858"/>
                  </a:cubicBezTo>
                  <a:cubicBezTo>
                    <a:pt x="11534" y="2857"/>
                    <a:pt x="11142" y="2856"/>
                    <a:pt x="10745" y="2856"/>
                  </a:cubicBezTo>
                  <a:cubicBezTo>
                    <a:pt x="10646" y="2856"/>
                    <a:pt x="10546" y="2856"/>
                    <a:pt x="10446" y="2856"/>
                  </a:cubicBezTo>
                  <a:cubicBezTo>
                    <a:pt x="10433" y="2856"/>
                    <a:pt x="10420" y="2856"/>
                    <a:pt x="10407" y="2856"/>
                  </a:cubicBezTo>
                  <a:cubicBezTo>
                    <a:pt x="10320" y="2856"/>
                    <a:pt x="10236" y="2848"/>
                    <a:pt x="10152" y="2827"/>
                  </a:cubicBezTo>
                  <a:cubicBezTo>
                    <a:pt x="9963" y="2780"/>
                    <a:pt x="9786" y="2671"/>
                    <a:pt x="9656" y="2518"/>
                  </a:cubicBezTo>
                  <a:cubicBezTo>
                    <a:pt x="9525" y="2368"/>
                    <a:pt x="9440" y="2176"/>
                    <a:pt x="9414" y="1975"/>
                  </a:cubicBezTo>
                  <a:cubicBezTo>
                    <a:pt x="9400" y="1875"/>
                    <a:pt x="9404" y="1771"/>
                    <a:pt x="9404" y="1665"/>
                  </a:cubicBezTo>
                  <a:cubicBezTo>
                    <a:pt x="9404" y="1560"/>
                    <a:pt x="9404" y="1455"/>
                    <a:pt x="9404" y="1349"/>
                  </a:cubicBezTo>
                  <a:cubicBezTo>
                    <a:pt x="9401" y="1142"/>
                    <a:pt x="9422" y="916"/>
                    <a:pt x="9338" y="708"/>
                  </a:cubicBezTo>
                  <a:cubicBezTo>
                    <a:pt x="9265" y="499"/>
                    <a:pt x="9124" y="314"/>
                    <a:pt x="8940" y="185"/>
                  </a:cubicBezTo>
                  <a:cubicBezTo>
                    <a:pt x="8771" y="67"/>
                    <a:pt x="8560" y="5"/>
                    <a:pt x="8353" y="5"/>
                  </a:cubicBezTo>
                  <a:cubicBezTo>
                    <a:pt x="8336" y="5"/>
                    <a:pt x="8319" y="6"/>
                    <a:pt x="8301" y="6"/>
                  </a:cubicBezTo>
                  <a:cubicBezTo>
                    <a:pt x="8080" y="6"/>
                    <a:pt x="7858" y="6"/>
                    <a:pt x="7633" y="6"/>
                  </a:cubicBezTo>
                  <a:cubicBezTo>
                    <a:pt x="7185" y="6"/>
                    <a:pt x="6731" y="5"/>
                    <a:pt x="6271" y="4"/>
                  </a:cubicBezTo>
                  <a:cubicBezTo>
                    <a:pt x="5351" y="3"/>
                    <a:pt x="4406" y="2"/>
                    <a:pt x="3439" y="1"/>
                  </a:cubicBezTo>
                  <a:cubicBezTo>
                    <a:pt x="3420" y="1"/>
                    <a:pt x="3402" y="1"/>
                    <a:pt x="338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8"/>
            <p:cNvSpPr/>
            <p:nvPr/>
          </p:nvSpPr>
          <p:spPr>
            <a:xfrm>
              <a:off x="6059000" y="3229100"/>
              <a:ext cx="60000" cy="1375"/>
            </a:xfrm>
            <a:custGeom>
              <a:rect b="b" l="l" r="r" t="t"/>
              <a:pathLst>
                <a:path extrusionOk="0" h="55" w="2400">
                  <a:moveTo>
                    <a:pt x="1623" y="1"/>
                  </a:moveTo>
                  <a:cubicBezTo>
                    <a:pt x="1491" y="1"/>
                    <a:pt x="1349" y="1"/>
                    <a:pt x="1200" y="2"/>
                  </a:cubicBezTo>
                  <a:cubicBezTo>
                    <a:pt x="537" y="8"/>
                    <a:pt x="0" y="23"/>
                    <a:pt x="0" y="37"/>
                  </a:cubicBezTo>
                  <a:cubicBezTo>
                    <a:pt x="0" y="48"/>
                    <a:pt x="322" y="55"/>
                    <a:pt x="776" y="55"/>
                  </a:cubicBezTo>
                  <a:cubicBezTo>
                    <a:pt x="908" y="55"/>
                    <a:pt x="1051" y="54"/>
                    <a:pt x="1200" y="53"/>
                  </a:cubicBezTo>
                  <a:cubicBezTo>
                    <a:pt x="1862" y="48"/>
                    <a:pt x="2399" y="32"/>
                    <a:pt x="2399" y="18"/>
                  </a:cubicBezTo>
                  <a:cubicBezTo>
                    <a:pt x="2399" y="7"/>
                    <a:pt x="2076" y="1"/>
                    <a:pt x="16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8"/>
            <p:cNvSpPr/>
            <p:nvPr/>
          </p:nvSpPr>
          <p:spPr>
            <a:xfrm>
              <a:off x="6059125" y="3244450"/>
              <a:ext cx="59975" cy="1375"/>
            </a:xfrm>
            <a:custGeom>
              <a:rect b="b" l="l" r="r" t="t"/>
              <a:pathLst>
                <a:path extrusionOk="0" h="55" w="2399">
                  <a:moveTo>
                    <a:pt x="1623" y="1"/>
                  </a:moveTo>
                  <a:cubicBezTo>
                    <a:pt x="1491" y="1"/>
                    <a:pt x="1348" y="1"/>
                    <a:pt x="1199" y="2"/>
                  </a:cubicBezTo>
                  <a:cubicBezTo>
                    <a:pt x="537" y="8"/>
                    <a:pt x="0" y="23"/>
                    <a:pt x="0" y="37"/>
                  </a:cubicBezTo>
                  <a:cubicBezTo>
                    <a:pt x="0" y="48"/>
                    <a:pt x="323" y="55"/>
                    <a:pt x="776" y="55"/>
                  </a:cubicBezTo>
                  <a:cubicBezTo>
                    <a:pt x="908" y="55"/>
                    <a:pt x="1051" y="54"/>
                    <a:pt x="1200" y="53"/>
                  </a:cubicBezTo>
                  <a:cubicBezTo>
                    <a:pt x="1862" y="48"/>
                    <a:pt x="2399" y="32"/>
                    <a:pt x="2399" y="18"/>
                  </a:cubicBezTo>
                  <a:cubicBezTo>
                    <a:pt x="2399" y="7"/>
                    <a:pt x="2076" y="1"/>
                    <a:pt x="16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8"/>
            <p:cNvSpPr/>
            <p:nvPr/>
          </p:nvSpPr>
          <p:spPr>
            <a:xfrm>
              <a:off x="6059250" y="3259800"/>
              <a:ext cx="60000" cy="1375"/>
            </a:xfrm>
            <a:custGeom>
              <a:rect b="b" l="l" r="r" t="t"/>
              <a:pathLst>
                <a:path extrusionOk="0" h="55" w="2400">
                  <a:moveTo>
                    <a:pt x="1648" y="0"/>
                  </a:moveTo>
                  <a:cubicBezTo>
                    <a:pt x="1510" y="0"/>
                    <a:pt x="1358" y="1"/>
                    <a:pt x="1199" y="2"/>
                  </a:cubicBezTo>
                  <a:cubicBezTo>
                    <a:pt x="537" y="7"/>
                    <a:pt x="1" y="23"/>
                    <a:pt x="1" y="37"/>
                  </a:cubicBezTo>
                  <a:cubicBezTo>
                    <a:pt x="1" y="48"/>
                    <a:pt x="323" y="54"/>
                    <a:pt x="776" y="54"/>
                  </a:cubicBezTo>
                  <a:cubicBezTo>
                    <a:pt x="908" y="54"/>
                    <a:pt x="1051" y="54"/>
                    <a:pt x="1200" y="53"/>
                  </a:cubicBezTo>
                  <a:cubicBezTo>
                    <a:pt x="1862" y="47"/>
                    <a:pt x="2399" y="31"/>
                    <a:pt x="2399" y="17"/>
                  </a:cubicBezTo>
                  <a:cubicBezTo>
                    <a:pt x="2399" y="6"/>
                    <a:pt x="2089" y="0"/>
                    <a:pt x="164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8"/>
            <p:cNvSpPr/>
            <p:nvPr/>
          </p:nvSpPr>
          <p:spPr>
            <a:xfrm>
              <a:off x="5572875" y="3227525"/>
              <a:ext cx="48675" cy="50575"/>
            </a:xfrm>
            <a:custGeom>
              <a:rect b="b" l="l" r="r" t="t"/>
              <a:pathLst>
                <a:path extrusionOk="0" h="2023" w="1947">
                  <a:moveTo>
                    <a:pt x="931" y="47"/>
                  </a:moveTo>
                  <a:cubicBezTo>
                    <a:pt x="946" y="47"/>
                    <a:pt x="961" y="49"/>
                    <a:pt x="976" y="53"/>
                  </a:cubicBezTo>
                  <a:cubicBezTo>
                    <a:pt x="1029" y="64"/>
                    <a:pt x="1065" y="109"/>
                    <a:pt x="1109" y="153"/>
                  </a:cubicBezTo>
                  <a:cubicBezTo>
                    <a:pt x="1153" y="196"/>
                    <a:pt x="1197" y="239"/>
                    <a:pt x="1242" y="284"/>
                  </a:cubicBezTo>
                  <a:cubicBezTo>
                    <a:pt x="1331" y="371"/>
                    <a:pt x="1422" y="461"/>
                    <a:pt x="1514" y="553"/>
                  </a:cubicBezTo>
                  <a:cubicBezTo>
                    <a:pt x="1607" y="643"/>
                    <a:pt x="1701" y="736"/>
                    <a:pt x="1796" y="830"/>
                  </a:cubicBezTo>
                  <a:cubicBezTo>
                    <a:pt x="1849" y="877"/>
                    <a:pt x="1887" y="920"/>
                    <a:pt x="1887" y="983"/>
                  </a:cubicBezTo>
                  <a:cubicBezTo>
                    <a:pt x="1888" y="1051"/>
                    <a:pt x="1889" y="1119"/>
                    <a:pt x="1889" y="1188"/>
                  </a:cubicBezTo>
                  <a:cubicBezTo>
                    <a:pt x="1892" y="1455"/>
                    <a:pt x="1894" y="1716"/>
                    <a:pt x="1897" y="1968"/>
                  </a:cubicBezTo>
                  <a:lnTo>
                    <a:pt x="1897" y="1968"/>
                  </a:lnTo>
                  <a:cubicBezTo>
                    <a:pt x="1691" y="1971"/>
                    <a:pt x="1491" y="1973"/>
                    <a:pt x="1298" y="1975"/>
                  </a:cubicBezTo>
                  <a:lnTo>
                    <a:pt x="1298" y="1975"/>
                  </a:lnTo>
                  <a:cubicBezTo>
                    <a:pt x="1296" y="1796"/>
                    <a:pt x="1294" y="1623"/>
                    <a:pt x="1293" y="1456"/>
                  </a:cubicBezTo>
                  <a:cubicBezTo>
                    <a:pt x="1295" y="1359"/>
                    <a:pt x="1217" y="1270"/>
                    <a:pt x="1124" y="1259"/>
                  </a:cubicBezTo>
                  <a:cubicBezTo>
                    <a:pt x="1093" y="1257"/>
                    <a:pt x="1063" y="1257"/>
                    <a:pt x="1034" y="1257"/>
                  </a:cubicBezTo>
                  <a:cubicBezTo>
                    <a:pt x="982" y="1257"/>
                    <a:pt x="933" y="1259"/>
                    <a:pt x="880" y="1260"/>
                  </a:cubicBezTo>
                  <a:cubicBezTo>
                    <a:pt x="792" y="1269"/>
                    <a:pt x="722" y="1338"/>
                    <a:pt x="708" y="1418"/>
                  </a:cubicBezTo>
                  <a:cubicBezTo>
                    <a:pt x="702" y="1497"/>
                    <a:pt x="708" y="1563"/>
                    <a:pt x="707" y="1632"/>
                  </a:cubicBezTo>
                  <a:cubicBezTo>
                    <a:pt x="709" y="1760"/>
                    <a:pt x="711" y="1880"/>
                    <a:pt x="713" y="1989"/>
                  </a:cubicBezTo>
                  <a:lnTo>
                    <a:pt x="713" y="1989"/>
                  </a:lnTo>
                  <a:cubicBezTo>
                    <a:pt x="509" y="1994"/>
                    <a:pt x="343" y="1998"/>
                    <a:pt x="215" y="2001"/>
                  </a:cubicBezTo>
                  <a:cubicBezTo>
                    <a:pt x="161" y="2003"/>
                    <a:pt x="116" y="2005"/>
                    <a:pt x="76" y="2006"/>
                  </a:cubicBezTo>
                  <a:cubicBezTo>
                    <a:pt x="45" y="2006"/>
                    <a:pt x="27" y="2008"/>
                    <a:pt x="27" y="2009"/>
                  </a:cubicBezTo>
                  <a:cubicBezTo>
                    <a:pt x="27" y="2007"/>
                    <a:pt x="29" y="1978"/>
                    <a:pt x="30" y="1924"/>
                  </a:cubicBezTo>
                  <a:cubicBezTo>
                    <a:pt x="30" y="1861"/>
                    <a:pt x="31" y="1784"/>
                    <a:pt x="33" y="1689"/>
                  </a:cubicBezTo>
                  <a:cubicBezTo>
                    <a:pt x="33" y="1585"/>
                    <a:pt x="34" y="1462"/>
                    <a:pt x="34" y="1323"/>
                  </a:cubicBezTo>
                  <a:cubicBezTo>
                    <a:pt x="34" y="1251"/>
                    <a:pt x="35" y="1175"/>
                    <a:pt x="35" y="1096"/>
                  </a:cubicBezTo>
                  <a:cubicBezTo>
                    <a:pt x="39" y="1015"/>
                    <a:pt x="21" y="926"/>
                    <a:pt x="68" y="854"/>
                  </a:cubicBezTo>
                  <a:cubicBezTo>
                    <a:pt x="178" y="724"/>
                    <a:pt x="330" y="585"/>
                    <a:pt x="475" y="434"/>
                  </a:cubicBezTo>
                  <a:cubicBezTo>
                    <a:pt x="550" y="358"/>
                    <a:pt x="628" y="280"/>
                    <a:pt x="708" y="200"/>
                  </a:cubicBezTo>
                  <a:cubicBezTo>
                    <a:pt x="747" y="161"/>
                    <a:pt x="789" y="114"/>
                    <a:pt x="828" y="81"/>
                  </a:cubicBezTo>
                  <a:cubicBezTo>
                    <a:pt x="857" y="59"/>
                    <a:pt x="894" y="47"/>
                    <a:pt x="931" y="47"/>
                  </a:cubicBezTo>
                  <a:close/>
                  <a:moveTo>
                    <a:pt x="933" y="1"/>
                  </a:moveTo>
                  <a:cubicBezTo>
                    <a:pt x="886" y="1"/>
                    <a:pt x="838" y="16"/>
                    <a:pt x="800" y="45"/>
                  </a:cubicBezTo>
                  <a:cubicBezTo>
                    <a:pt x="751" y="87"/>
                    <a:pt x="717" y="127"/>
                    <a:pt x="676" y="168"/>
                  </a:cubicBezTo>
                  <a:cubicBezTo>
                    <a:pt x="597" y="250"/>
                    <a:pt x="520" y="328"/>
                    <a:pt x="446" y="404"/>
                  </a:cubicBezTo>
                  <a:cubicBezTo>
                    <a:pt x="299" y="561"/>
                    <a:pt x="156" y="690"/>
                    <a:pt x="37" y="836"/>
                  </a:cubicBezTo>
                  <a:cubicBezTo>
                    <a:pt x="13" y="878"/>
                    <a:pt x="0" y="925"/>
                    <a:pt x="1" y="972"/>
                  </a:cubicBezTo>
                  <a:cubicBezTo>
                    <a:pt x="2" y="1015"/>
                    <a:pt x="2" y="1057"/>
                    <a:pt x="3" y="1098"/>
                  </a:cubicBezTo>
                  <a:cubicBezTo>
                    <a:pt x="5" y="1180"/>
                    <a:pt x="6" y="1257"/>
                    <a:pt x="7" y="1331"/>
                  </a:cubicBezTo>
                  <a:cubicBezTo>
                    <a:pt x="11" y="1471"/>
                    <a:pt x="14" y="1594"/>
                    <a:pt x="16" y="1700"/>
                  </a:cubicBezTo>
                  <a:cubicBezTo>
                    <a:pt x="19" y="1793"/>
                    <a:pt x="21" y="1868"/>
                    <a:pt x="22" y="1931"/>
                  </a:cubicBezTo>
                  <a:cubicBezTo>
                    <a:pt x="24" y="1983"/>
                    <a:pt x="26" y="2009"/>
                    <a:pt x="27" y="2009"/>
                  </a:cubicBezTo>
                  <a:cubicBezTo>
                    <a:pt x="27" y="2009"/>
                    <a:pt x="27" y="2009"/>
                    <a:pt x="27" y="2009"/>
                  </a:cubicBezTo>
                  <a:lnTo>
                    <a:pt x="27" y="2009"/>
                  </a:lnTo>
                  <a:cubicBezTo>
                    <a:pt x="26" y="2010"/>
                    <a:pt x="41" y="2011"/>
                    <a:pt x="71" y="2012"/>
                  </a:cubicBezTo>
                  <a:cubicBezTo>
                    <a:pt x="110" y="2012"/>
                    <a:pt x="154" y="2013"/>
                    <a:pt x="207" y="2013"/>
                  </a:cubicBezTo>
                  <a:cubicBezTo>
                    <a:pt x="340" y="2014"/>
                    <a:pt x="514" y="2016"/>
                    <a:pt x="728" y="2018"/>
                  </a:cubicBezTo>
                  <a:lnTo>
                    <a:pt x="742" y="2018"/>
                  </a:lnTo>
                  <a:lnTo>
                    <a:pt x="742" y="2003"/>
                  </a:lnTo>
                  <a:cubicBezTo>
                    <a:pt x="742" y="1889"/>
                    <a:pt x="742" y="1765"/>
                    <a:pt x="742" y="1632"/>
                  </a:cubicBezTo>
                  <a:cubicBezTo>
                    <a:pt x="743" y="1566"/>
                    <a:pt x="738" y="1490"/>
                    <a:pt x="744" y="1425"/>
                  </a:cubicBezTo>
                  <a:cubicBezTo>
                    <a:pt x="757" y="1361"/>
                    <a:pt x="814" y="1305"/>
                    <a:pt x="884" y="1299"/>
                  </a:cubicBezTo>
                  <a:cubicBezTo>
                    <a:pt x="928" y="1299"/>
                    <a:pt x="976" y="1298"/>
                    <a:pt x="1024" y="1298"/>
                  </a:cubicBezTo>
                  <a:cubicBezTo>
                    <a:pt x="1057" y="1298"/>
                    <a:pt x="1088" y="1299"/>
                    <a:pt x="1118" y="1300"/>
                  </a:cubicBezTo>
                  <a:cubicBezTo>
                    <a:pt x="1191" y="1310"/>
                    <a:pt x="1252" y="1379"/>
                    <a:pt x="1249" y="1457"/>
                  </a:cubicBezTo>
                  <a:cubicBezTo>
                    <a:pt x="1250" y="1630"/>
                    <a:pt x="1251" y="1811"/>
                    <a:pt x="1252" y="1999"/>
                  </a:cubicBezTo>
                  <a:lnTo>
                    <a:pt x="1252" y="2022"/>
                  </a:lnTo>
                  <a:lnTo>
                    <a:pt x="1275" y="2022"/>
                  </a:lnTo>
                  <a:cubicBezTo>
                    <a:pt x="1483" y="2020"/>
                    <a:pt x="1699" y="2020"/>
                    <a:pt x="1921" y="2018"/>
                  </a:cubicBezTo>
                  <a:lnTo>
                    <a:pt x="1947" y="2018"/>
                  </a:lnTo>
                  <a:lnTo>
                    <a:pt x="1946" y="1993"/>
                  </a:lnTo>
                  <a:cubicBezTo>
                    <a:pt x="1944" y="1733"/>
                    <a:pt x="1942" y="1463"/>
                    <a:pt x="1940" y="1188"/>
                  </a:cubicBezTo>
                  <a:cubicBezTo>
                    <a:pt x="1940" y="1118"/>
                    <a:pt x="1939" y="1050"/>
                    <a:pt x="1938" y="982"/>
                  </a:cubicBezTo>
                  <a:cubicBezTo>
                    <a:pt x="1937" y="943"/>
                    <a:pt x="1925" y="905"/>
                    <a:pt x="1904" y="873"/>
                  </a:cubicBezTo>
                  <a:cubicBezTo>
                    <a:pt x="1882" y="839"/>
                    <a:pt x="1855" y="819"/>
                    <a:pt x="1832" y="795"/>
                  </a:cubicBezTo>
                  <a:cubicBezTo>
                    <a:pt x="1736" y="701"/>
                    <a:pt x="1642" y="608"/>
                    <a:pt x="1549" y="517"/>
                  </a:cubicBezTo>
                  <a:cubicBezTo>
                    <a:pt x="1456" y="426"/>
                    <a:pt x="1365" y="336"/>
                    <a:pt x="1276" y="249"/>
                  </a:cubicBezTo>
                  <a:cubicBezTo>
                    <a:pt x="1231" y="205"/>
                    <a:pt x="1187" y="161"/>
                    <a:pt x="1143" y="119"/>
                  </a:cubicBezTo>
                  <a:cubicBezTo>
                    <a:pt x="1101" y="79"/>
                    <a:pt x="1057" y="24"/>
                    <a:pt x="988" y="8"/>
                  </a:cubicBezTo>
                  <a:cubicBezTo>
                    <a:pt x="970" y="3"/>
                    <a:pt x="952" y="1"/>
                    <a:pt x="93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8"/>
            <p:cNvSpPr/>
            <p:nvPr/>
          </p:nvSpPr>
          <p:spPr>
            <a:xfrm>
              <a:off x="5549425" y="3358825"/>
              <a:ext cx="566400" cy="103050"/>
            </a:xfrm>
            <a:custGeom>
              <a:rect b="b" l="l" r="r" t="t"/>
              <a:pathLst>
                <a:path extrusionOk="0" h="4122" w="22656">
                  <a:moveTo>
                    <a:pt x="1738" y="1"/>
                  </a:moveTo>
                  <a:cubicBezTo>
                    <a:pt x="779" y="1"/>
                    <a:pt x="1" y="779"/>
                    <a:pt x="1" y="1738"/>
                  </a:cubicBezTo>
                  <a:lnTo>
                    <a:pt x="1" y="2384"/>
                  </a:lnTo>
                  <a:cubicBezTo>
                    <a:pt x="1" y="3344"/>
                    <a:pt x="779" y="4122"/>
                    <a:pt x="1738" y="4122"/>
                  </a:cubicBezTo>
                  <a:lnTo>
                    <a:pt x="20918" y="4122"/>
                  </a:lnTo>
                  <a:cubicBezTo>
                    <a:pt x="21878" y="4122"/>
                    <a:pt x="22656" y="3344"/>
                    <a:pt x="22656" y="2384"/>
                  </a:cubicBezTo>
                  <a:lnTo>
                    <a:pt x="22656" y="1738"/>
                  </a:lnTo>
                  <a:cubicBezTo>
                    <a:pt x="22656" y="779"/>
                    <a:pt x="21878" y="1"/>
                    <a:pt x="20918"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8"/>
            <p:cNvSpPr/>
            <p:nvPr/>
          </p:nvSpPr>
          <p:spPr>
            <a:xfrm>
              <a:off x="5548175" y="3357775"/>
              <a:ext cx="568475" cy="105125"/>
            </a:xfrm>
            <a:custGeom>
              <a:rect b="b" l="l" r="r" t="t"/>
              <a:pathLst>
                <a:path extrusionOk="0" h="4205" w="22739">
                  <a:moveTo>
                    <a:pt x="1786" y="1"/>
                  </a:moveTo>
                  <a:cubicBezTo>
                    <a:pt x="1340" y="1"/>
                    <a:pt x="899" y="176"/>
                    <a:pt x="578" y="478"/>
                  </a:cubicBezTo>
                  <a:cubicBezTo>
                    <a:pt x="254" y="777"/>
                    <a:pt x="51" y="1199"/>
                    <a:pt x="16" y="1633"/>
                  </a:cubicBezTo>
                  <a:cubicBezTo>
                    <a:pt x="1" y="1852"/>
                    <a:pt x="12" y="2059"/>
                    <a:pt x="9" y="2271"/>
                  </a:cubicBezTo>
                  <a:cubicBezTo>
                    <a:pt x="4" y="2479"/>
                    <a:pt x="15" y="2702"/>
                    <a:pt x="76" y="2907"/>
                  </a:cubicBezTo>
                  <a:cubicBezTo>
                    <a:pt x="192" y="3320"/>
                    <a:pt x="461" y="3682"/>
                    <a:pt x="813" y="3913"/>
                  </a:cubicBezTo>
                  <a:cubicBezTo>
                    <a:pt x="988" y="4029"/>
                    <a:pt x="1185" y="4112"/>
                    <a:pt x="1389" y="4158"/>
                  </a:cubicBezTo>
                  <a:cubicBezTo>
                    <a:pt x="1558" y="4198"/>
                    <a:pt x="1731" y="4205"/>
                    <a:pt x="1900" y="4205"/>
                  </a:cubicBezTo>
                  <a:cubicBezTo>
                    <a:pt x="1935" y="4205"/>
                    <a:pt x="1969" y="4204"/>
                    <a:pt x="2004" y="4204"/>
                  </a:cubicBezTo>
                  <a:lnTo>
                    <a:pt x="3204" y="4204"/>
                  </a:lnTo>
                  <a:cubicBezTo>
                    <a:pt x="3995" y="4203"/>
                    <a:pt x="4770" y="4203"/>
                    <a:pt x="5527" y="4202"/>
                  </a:cubicBezTo>
                  <a:cubicBezTo>
                    <a:pt x="8551" y="4199"/>
                    <a:pt x="11275" y="4196"/>
                    <a:pt x="13563" y="4194"/>
                  </a:cubicBezTo>
                  <a:cubicBezTo>
                    <a:pt x="15850" y="4188"/>
                    <a:pt x="17700" y="4183"/>
                    <a:pt x="18982" y="4180"/>
                  </a:cubicBezTo>
                  <a:cubicBezTo>
                    <a:pt x="19619" y="4176"/>
                    <a:pt x="20115" y="4174"/>
                    <a:pt x="20455" y="4172"/>
                  </a:cubicBezTo>
                  <a:cubicBezTo>
                    <a:pt x="20622" y="4170"/>
                    <a:pt x="20749" y="4169"/>
                    <a:pt x="20838" y="4168"/>
                  </a:cubicBezTo>
                  <a:cubicBezTo>
                    <a:pt x="20924" y="4167"/>
                    <a:pt x="20968" y="4164"/>
                    <a:pt x="20968" y="4164"/>
                  </a:cubicBezTo>
                  <a:cubicBezTo>
                    <a:pt x="20968" y="4164"/>
                    <a:pt x="20924" y="4160"/>
                    <a:pt x="20838" y="4160"/>
                  </a:cubicBezTo>
                  <a:cubicBezTo>
                    <a:pt x="20749" y="4159"/>
                    <a:pt x="20622" y="4157"/>
                    <a:pt x="20455" y="4155"/>
                  </a:cubicBezTo>
                  <a:cubicBezTo>
                    <a:pt x="20115" y="4153"/>
                    <a:pt x="19619" y="4151"/>
                    <a:pt x="18982" y="4147"/>
                  </a:cubicBezTo>
                  <a:cubicBezTo>
                    <a:pt x="17700" y="4144"/>
                    <a:pt x="15850" y="4140"/>
                    <a:pt x="13563" y="4133"/>
                  </a:cubicBezTo>
                  <a:cubicBezTo>
                    <a:pt x="11275" y="4132"/>
                    <a:pt x="8551" y="4128"/>
                    <a:pt x="5527" y="4125"/>
                  </a:cubicBezTo>
                  <a:cubicBezTo>
                    <a:pt x="4770" y="4125"/>
                    <a:pt x="3995" y="4124"/>
                    <a:pt x="3204" y="4124"/>
                  </a:cubicBezTo>
                  <a:cubicBezTo>
                    <a:pt x="2807" y="4123"/>
                    <a:pt x="2407" y="4123"/>
                    <a:pt x="2004" y="4123"/>
                  </a:cubicBezTo>
                  <a:cubicBezTo>
                    <a:pt x="1979" y="4123"/>
                    <a:pt x="1954" y="4123"/>
                    <a:pt x="1930" y="4123"/>
                  </a:cubicBezTo>
                  <a:cubicBezTo>
                    <a:pt x="1752" y="4123"/>
                    <a:pt x="1579" y="4118"/>
                    <a:pt x="1408" y="4078"/>
                  </a:cubicBezTo>
                  <a:cubicBezTo>
                    <a:pt x="1213" y="4035"/>
                    <a:pt x="1026" y="3955"/>
                    <a:pt x="858" y="3844"/>
                  </a:cubicBezTo>
                  <a:cubicBezTo>
                    <a:pt x="523" y="3623"/>
                    <a:pt x="266" y="3278"/>
                    <a:pt x="156" y="2884"/>
                  </a:cubicBezTo>
                  <a:cubicBezTo>
                    <a:pt x="99" y="2686"/>
                    <a:pt x="87" y="2484"/>
                    <a:pt x="93" y="2271"/>
                  </a:cubicBezTo>
                  <a:cubicBezTo>
                    <a:pt x="95" y="2061"/>
                    <a:pt x="86" y="1845"/>
                    <a:pt x="100" y="1640"/>
                  </a:cubicBezTo>
                  <a:cubicBezTo>
                    <a:pt x="133" y="1226"/>
                    <a:pt x="327" y="825"/>
                    <a:pt x="636" y="539"/>
                  </a:cubicBezTo>
                  <a:cubicBezTo>
                    <a:pt x="943" y="251"/>
                    <a:pt x="1363" y="85"/>
                    <a:pt x="1789" y="85"/>
                  </a:cubicBezTo>
                  <a:cubicBezTo>
                    <a:pt x="8769" y="80"/>
                    <a:pt x="15089" y="76"/>
                    <a:pt x="19666" y="72"/>
                  </a:cubicBezTo>
                  <a:cubicBezTo>
                    <a:pt x="19952" y="72"/>
                    <a:pt x="20231" y="72"/>
                    <a:pt x="20504" y="71"/>
                  </a:cubicBezTo>
                  <a:cubicBezTo>
                    <a:pt x="20532" y="71"/>
                    <a:pt x="20560" y="71"/>
                    <a:pt x="20587" y="71"/>
                  </a:cubicBezTo>
                  <a:cubicBezTo>
                    <a:pt x="20679" y="71"/>
                    <a:pt x="20771" y="69"/>
                    <a:pt x="20861" y="69"/>
                  </a:cubicBezTo>
                  <a:cubicBezTo>
                    <a:pt x="21008" y="69"/>
                    <a:pt x="21153" y="74"/>
                    <a:pt x="21291" y="101"/>
                  </a:cubicBezTo>
                  <a:cubicBezTo>
                    <a:pt x="21793" y="193"/>
                    <a:pt x="22204" y="513"/>
                    <a:pt x="22434" y="895"/>
                  </a:cubicBezTo>
                  <a:cubicBezTo>
                    <a:pt x="22551" y="1087"/>
                    <a:pt x="22625" y="1294"/>
                    <a:pt x="22660" y="1499"/>
                  </a:cubicBezTo>
                  <a:cubicBezTo>
                    <a:pt x="22695" y="1704"/>
                    <a:pt x="22683" y="1909"/>
                    <a:pt x="22686" y="2103"/>
                  </a:cubicBezTo>
                  <a:cubicBezTo>
                    <a:pt x="22686" y="2298"/>
                    <a:pt x="22694" y="2485"/>
                    <a:pt x="22670" y="2658"/>
                  </a:cubicBezTo>
                  <a:cubicBezTo>
                    <a:pt x="22651" y="2833"/>
                    <a:pt x="22598" y="2994"/>
                    <a:pt x="22534" y="3138"/>
                  </a:cubicBezTo>
                  <a:cubicBezTo>
                    <a:pt x="22404" y="3428"/>
                    <a:pt x="22212" y="3645"/>
                    <a:pt x="22017" y="3794"/>
                  </a:cubicBezTo>
                  <a:cubicBezTo>
                    <a:pt x="21824" y="3944"/>
                    <a:pt x="21631" y="4028"/>
                    <a:pt x="21472" y="4080"/>
                  </a:cubicBezTo>
                  <a:cubicBezTo>
                    <a:pt x="21311" y="4126"/>
                    <a:pt x="21184" y="4146"/>
                    <a:pt x="21098" y="4153"/>
                  </a:cubicBezTo>
                  <a:cubicBezTo>
                    <a:pt x="21013" y="4159"/>
                    <a:pt x="20968" y="4164"/>
                    <a:pt x="20968" y="4164"/>
                  </a:cubicBezTo>
                  <a:cubicBezTo>
                    <a:pt x="20968" y="4164"/>
                    <a:pt x="21013" y="4164"/>
                    <a:pt x="21099" y="4161"/>
                  </a:cubicBezTo>
                  <a:cubicBezTo>
                    <a:pt x="21186" y="4158"/>
                    <a:pt x="21314" y="4141"/>
                    <a:pt x="21477" y="4097"/>
                  </a:cubicBezTo>
                  <a:cubicBezTo>
                    <a:pt x="21638" y="4046"/>
                    <a:pt x="21834" y="3963"/>
                    <a:pt x="22033" y="3813"/>
                  </a:cubicBezTo>
                  <a:cubicBezTo>
                    <a:pt x="22231" y="3665"/>
                    <a:pt x="22428" y="3446"/>
                    <a:pt x="22564" y="3152"/>
                  </a:cubicBezTo>
                  <a:cubicBezTo>
                    <a:pt x="22630" y="3005"/>
                    <a:pt x="22686" y="2841"/>
                    <a:pt x="22707" y="2663"/>
                  </a:cubicBezTo>
                  <a:cubicBezTo>
                    <a:pt x="22731" y="2484"/>
                    <a:pt x="22724" y="2297"/>
                    <a:pt x="22726" y="2103"/>
                  </a:cubicBezTo>
                  <a:cubicBezTo>
                    <a:pt x="22724" y="1910"/>
                    <a:pt x="22738" y="1704"/>
                    <a:pt x="22702" y="1492"/>
                  </a:cubicBezTo>
                  <a:cubicBezTo>
                    <a:pt x="22668" y="1282"/>
                    <a:pt x="22593" y="1068"/>
                    <a:pt x="22474" y="870"/>
                  </a:cubicBezTo>
                  <a:cubicBezTo>
                    <a:pt x="22240" y="478"/>
                    <a:pt x="21819" y="146"/>
                    <a:pt x="21301" y="48"/>
                  </a:cubicBezTo>
                  <a:cubicBezTo>
                    <a:pt x="21149" y="19"/>
                    <a:pt x="20994" y="14"/>
                    <a:pt x="20837" y="14"/>
                  </a:cubicBezTo>
                  <a:cubicBezTo>
                    <a:pt x="20766" y="14"/>
                    <a:pt x="20695" y="15"/>
                    <a:pt x="20624" y="15"/>
                  </a:cubicBezTo>
                  <a:cubicBezTo>
                    <a:pt x="20584" y="15"/>
                    <a:pt x="20544" y="15"/>
                    <a:pt x="20504" y="14"/>
                  </a:cubicBezTo>
                  <a:cubicBezTo>
                    <a:pt x="20231" y="14"/>
                    <a:pt x="19952" y="13"/>
                    <a:pt x="19666" y="13"/>
                  </a:cubicBezTo>
                  <a:cubicBezTo>
                    <a:pt x="15089" y="10"/>
                    <a:pt x="8769" y="5"/>
                    <a:pt x="1789" y="1"/>
                  </a:cubicBezTo>
                  <a:cubicBezTo>
                    <a:pt x="1788" y="1"/>
                    <a:pt x="1787" y="1"/>
                    <a:pt x="178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8"/>
            <p:cNvSpPr/>
            <p:nvPr/>
          </p:nvSpPr>
          <p:spPr>
            <a:xfrm>
              <a:off x="6042650" y="3388325"/>
              <a:ext cx="38700" cy="39150"/>
            </a:xfrm>
            <a:custGeom>
              <a:rect b="b" l="l" r="r" t="t"/>
              <a:pathLst>
                <a:path extrusionOk="0" h="1566" w="1548">
                  <a:moveTo>
                    <a:pt x="799" y="73"/>
                  </a:moveTo>
                  <a:cubicBezTo>
                    <a:pt x="965" y="73"/>
                    <a:pt x="1118" y="131"/>
                    <a:pt x="1226" y="213"/>
                  </a:cubicBezTo>
                  <a:cubicBezTo>
                    <a:pt x="1392" y="335"/>
                    <a:pt x="1468" y="495"/>
                    <a:pt x="1500" y="605"/>
                  </a:cubicBezTo>
                  <a:cubicBezTo>
                    <a:pt x="1531" y="716"/>
                    <a:pt x="1531" y="783"/>
                    <a:pt x="1539" y="783"/>
                  </a:cubicBezTo>
                  <a:lnTo>
                    <a:pt x="1539" y="783"/>
                  </a:lnTo>
                  <a:cubicBezTo>
                    <a:pt x="1531" y="784"/>
                    <a:pt x="1531" y="850"/>
                    <a:pt x="1500" y="961"/>
                  </a:cubicBezTo>
                  <a:cubicBezTo>
                    <a:pt x="1469" y="1071"/>
                    <a:pt x="1392" y="1231"/>
                    <a:pt x="1226" y="1353"/>
                  </a:cubicBezTo>
                  <a:cubicBezTo>
                    <a:pt x="1119" y="1435"/>
                    <a:pt x="965" y="1492"/>
                    <a:pt x="800" y="1492"/>
                  </a:cubicBezTo>
                  <a:cubicBezTo>
                    <a:pt x="719" y="1492"/>
                    <a:pt x="635" y="1478"/>
                    <a:pt x="552" y="1447"/>
                  </a:cubicBezTo>
                  <a:cubicBezTo>
                    <a:pt x="301" y="1361"/>
                    <a:pt x="86" y="1094"/>
                    <a:pt x="88" y="783"/>
                  </a:cubicBezTo>
                  <a:cubicBezTo>
                    <a:pt x="86" y="472"/>
                    <a:pt x="301" y="206"/>
                    <a:pt x="552" y="118"/>
                  </a:cubicBezTo>
                  <a:cubicBezTo>
                    <a:pt x="634" y="87"/>
                    <a:pt x="718" y="73"/>
                    <a:pt x="799" y="73"/>
                  </a:cubicBezTo>
                  <a:close/>
                  <a:moveTo>
                    <a:pt x="782" y="1"/>
                  </a:moveTo>
                  <a:cubicBezTo>
                    <a:pt x="698" y="1"/>
                    <a:pt x="611" y="14"/>
                    <a:pt x="525" y="45"/>
                  </a:cubicBezTo>
                  <a:cubicBezTo>
                    <a:pt x="245" y="137"/>
                    <a:pt x="1" y="434"/>
                    <a:pt x="4" y="783"/>
                  </a:cubicBezTo>
                  <a:cubicBezTo>
                    <a:pt x="1" y="1131"/>
                    <a:pt x="245" y="1429"/>
                    <a:pt x="525" y="1520"/>
                  </a:cubicBezTo>
                  <a:cubicBezTo>
                    <a:pt x="612" y="1552"/>
                    <a:pt x="699" y="1565"/>
                    <a:pt x="783" y="1565"/>
                  </a:cubicBezTo>
                  <a:cubicBezTo>
                    <a:pt x="973" y="1565"/>
                    <a:pt x="1146" y="1496"/>
                    <a:pt x="1263" y="1400"/>
                  </a:cubicBezTo>
                  <a:cubicBezTo>
                    <a:pt x="1437" y="1261"/>
                    <a:pt x="1509" y="1086"/>
                    <a:pt x="1532" y="969"/>
                  </a:cubicBezTo>
                  <a:cubicBezTo>
                    <a:pt x="1544" y="910"/>
                    <a:pt x="1547" y="862"/>
                    <a:pt x="1546" y="831"/>
                  </a:cubicBezTo>
                  <a:cubicBezTo>
                    <a:pt x="1544" y="799"/>
                    <a:pt x="1542" y="783"/>
                    <a:pt x="1539" y="783"/>
                  </a:cubicBezTo>
                  <a:cubicBezTo>
                    <a:pt x="1542" y="783"/>
                    <a:pt x="1544" y="766"/>
                    <a:pt x="1546" y="735"/>
                  </a:cubicBezTo>
                  <a:cubicBezTo>
                    <a:pt x="1547" y="703"/>
                    <a:pt x="1544" y="656"/>
                    <a:pt x="1532" y="597"/>
                  </a:cubicBezTo>
                  <a:cubicBezTo>
                    <a:pt x="1509" y="480"/>
                    <a:pt x="1437" y="304"/>
                    <a:pt x="1263" y="165"/>
                  </a:cubicBezTo>
                  <a:cubicBezTo>
                    <a:pt x="1146" y="70"/>
                    <a:pt x="972" y="1"/>
                    <a:pt x="78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8"/>
            <p:cNvSpPr/>
            <p:nvPr/>
          </p:nvSpPr>
          <p:spPr>
            <a:xfrm>
              <a:off x="6074250" y="3421925"/>
              <a:ext cx="17600" cy="18175"/>
            </a:xfrm>
            <a:custGeom>
              <a:rect b="b" l="l" r="r" t="t"/>
              <a:pathLst>
                <a:path extrusionOk="0" h="727" w="704">
                  <a:moveTo>
                    <a:pt x="21" y="1"/>
                  </a:moveTo>
                  <a:cubicBezTo>
                    <a:pt x="20" y="1"/>
                    <a:pt x="19" y="1"/>
                    <a:pt x="18" y="2"/>
                  </a:cubicBezTo>
                  <a:cubicBezTo>
                    <a:pt x="0" y="18"/>
                    <a:pt x="136" y="193"/>
                    <a:pt x="321" y="393"/>
                  </a:cubicBezTo>
                  <a:cubicBezTo>
                    <a:pt x="496" y="583"/>
                    <a:pt x="653" y="727"/>
                    <a:pt x="682" y="727"/>
                  </a:cubicBezTo>
                  <a:cubicBezTo>
                    <a:pt x="684" y="727"/>
                    <a:pt x="685" y="726"/>
                    <a:pt x="686" y="726"/>
                  </a:cubicBezTo>
                  <a:cubicBezTo>
                    <a:pt x="703" y="710"/>
                    <a:pt x="567" y="535"/>
                    <a:pt x="383" y="335"/>
                  </a:cubicBezTo>
                  <a:cubicBezTo>
                    <a:pt x="207" y="145"/>
                    <a:pt x="50" y="1"/>
                    <a:pt x="2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8"/>
            <p:cNvSpPr/>
            <p:nvPr/>
          </p:nvSpPr>
          <p:spPr>
            <a:xfrm>
              <a:off x="5615775" y="3397400"/>
              <a:ext cx="23275" cy="28775"/>
            </a:xfrm>
            <a:custGeom>
              <a:rect b="b" l="l" r="r" t="t"/>
              <a:pathLst>
                <a:path extrusionOk="0" h="1151" w="931">
                  <a:moveTo>
                    <a:pt x="1" y="1"/>
                  </a:moveTo>
                  <a:lnTo>
                    <a:pt x="1" y="106"/>
                  </a:lnTo>
                  <a:lnTo>
                    <a:pt x="405" y="106"/>
                  </a:lnTo>
                  <a:lnTo>
                    <a:pt x="405" y="1151"/>
                  </a:lnTo>
                  <a:lnTo>
                    <a:pt x="527" y="1151"/>
                  </a:lnTo>
                  <a:lnTo>
                    <a:pt x="527" y="106"/>
                  </a:lnTo>
                  <a:lnTo>
                    <a:pt x="931" y="106"/>
                  </a:lnTo>
                  <a:lnTo>
                    <a:pt x="93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8"/>
            <p:cNvSpPr/>
            <p:nvPr/>
          </p:nvSpPr>
          <p:spPr>
            <a:xfrm>
              <a:off x="5638850" y="3404375"/>
              <a:ext cx="21025" cy="22025"/>
            </a:xfrm>
            <a:custGeom>
              <a:rect b="b" l="l" r="r" t="t"/>
              <a:pathLst>
                <a:path extrusionOk="0" h="881" w="841">
                  <a:moveTo>
                    <a:pt x="422" y="101"/>
                  </a:moveTo>
                  <a:cubicBezTo>
                    <a:pt x="591" y="101"/>
                    <a:pt x="714" y="219"/>
                    <a:pt x="729" y="389"/>
                  </a:cubicBezTo>
                  <a:lnTo>
                    <a:pt x="116" y="389"/>
                  </a:lnTo>
                  <a:cubicBezTo>
                    <a:pt x="131" y="219"/>
                    <a:pt x="254" y="101"/>
                    <a:pt x="422" y="101"/>
                  </a:cubicBezTo>
                  <a:close/>
                  <a:moveTo>
                    <a:pt x="422" y="1"/>
                  </a:moveTo>
                  <a:cubicBezTo>
                    <a:pt x="179" y="1"/>
                    <a:pt x="0" y="183"/>
                    <a:pt x="0" y="440"/>
                  </a:cubicBezTo>
                  <a:cubicBezTo>
                    <a:pt x="0" y="696"/>
                    <a:pt x="183" y="880"/>
                    <a:pt x="453" y="880"/>
                  </a:cubicBezTo>
                  <a:cubicBezTo>
                    <a:pt x="589" y="880"/>
                    <a:pt x="709" y="830"/>
                    <a:pt x="787" y="739"/>
                  </a:cubicBezTo>
                  <a:lnTo>
                    <a:pt x="721" y="663"/>
                  </a:lnTo>
                  <a:cubicBezTo>
                    <a:pt x="655" y="739"/>
                    <a:pt x="561" y="776"/>
                    <a:pt x="457" y="776"/>
                  </a:cubicBezTo>
                  <a:cubicBezTo>
                    <a:pt x="267" y="776"/>
                    <a:pt x="129" y="657"/>
                    <a:pt x="116" y="476"/>
                  </a:cubicBezTo>
                  <a:lnTo>
                    <a:pt x="839" y="476"/>
                  </a:lnTo>
                  <a:cubicBezTo>
                    <a:pt x="839" y="463"/>
                    <a:pt x="841" y="450"/>
                    <a:pt x="841" y="440"/>
                  </a:cubicBezTo>
                  <a:cubicBezTo>
                    <a:pt x="841" y="180"/>
                    <a:pt x="665" y="1"/>
                    <a:pt x="42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8"/>
            <p:cNvSpPr/>
            <p:nvPr/>
          </p:nvSpPr>
          <p:spPr>
            <a:xfrm>
              <a:off x="5661900" y="3404550"/>
              <a:ext cx="20400" cy="21625"/>
            </a:xfrm>
            <a:custGeom>
              <a:rect b="b" l="l" r="r" t="t"/>
              <a:pathLst>
                <a:path extrusionOk="0" h="865" w="816">
                  <a:moveTo>
                    <a:pt x="18" y="1"/>
                  </a:moveTo>
                  <a:lnTo>
                    <a:pt x="342" y="421"/>
                  </a:lnTo>
                  <a:lnTo>
                    <a:pt x="1" y="865"/>
                  </a:lnTo>
                  <a:lnTo>
                    <a:pt x="132" y="865"/>
                  </a:lnTo>
                  <a:lnTo>
                    <a:pt x="409" y="503"/>
                  </a:lnTo>
                  <a:lnTo>
                    <a:pt x="683" y="865"/>
                  </a:lnTo>
                  <a:lnTo>
                    <a:pt x="816" y="865"/>
                  </a:lnTo>
                  <a:lnTo>
                    <a:pt x="471" y="421"/>
                  </a:lnTo>
                  <a:lnTo>
                    <a:pt x="796" y="1"/>
                  </a:lnTo>
                  <a:lnTo>
                    <a:pt x="668" y="1"/>
                  </a:lnTo>
                  <a:lnTo>
                    <a:pt x="409" y="339"/>
                  </a:lnTo>
                  <a:lnTo>
                    <a:pt x="148"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8"/>
            <p:cNvSpPr/>
            <p:nvPr/>
          </p:nvSpPr>
          <p:spPr>
            <a:xfrm>
              <a:off x="5683750" y="3399825"/>
              <a:ext cx="14775" cy="26575"/>
            </a:xfrm>
            <a:custGeom>
              <a:rect b="b" l="l" r="r" t="t"/>
              <a:pathLst>
                <a:path extrusionOk="0" h="1063" w="591">
                  <a:moveTo>
                    <a:pt x="155" y="1"/>
                  </a:moveTo>
                  <a:lnTo>
                    <a:pt x="155" y="190"/>
                  </a:lnTo>
                  <a:lnTo>
                    <a:pt x="1" y="190"/>
                  </a:lnTo>
                  <a:lnTo>
                    <a:pt x="1" y="288"/>
                  </a:lnTo>
                  <a:lnTo>
                    <a:pt x="155" y="288"/>
                  </a:lnTo>
                  <a:lnTo>
                    <a:pt x="155" y="811"/>
                  </a:lnTo>
                  <a:cubicBezTo>
                    <a:pt x="155" y="970"/>
                    <a:pt x="245" y="1062"/>
                    <a:pt x="409" y="1062"/>
                  </a:cubicBezTo>
                  <a:cubicBezTo>
                    <a:pt x="476" y="1062"/>
                    <a:pt x="545" y="1042"/>
                    <a:pt x="590" y="1001"/>
                  </a:cubicBezTo>
                  <a:lnTo>
                    <a:pt x="549" y="917"/>
                  </a:lnTo>
                  <a:cubicBezTo>
                    <a:pt x="517" y="947"/>
                    <a:pt x="469" y="962"/>
                    <a:pt x="422" y="962"/>
                  </a:cubicBezTo>
                  <a:cubicBezTo>
                    <a:pt x="325" y="962"/>
                    <a:pt x="272" y="906"/>
                    <a:pt x="272" y="804"/>
                  </a:cubicBezTo>
                  <a:lnTo>
                    <a:pt x="272" y="288"/>
                  </a:lnTo>
                  <a:lnTo>
                    <a:pt x="534" y="288"/>
                  </a:lnTo>
                  <a:lnTo>
                    <a:pt x="534" y="190"/>
                  </a:lnTo>
                  <a:lnTo>
                    <a:pt x="272" y="190"/>
                  </a:lnTo>
                  <a:lnTo>
                    <a:pt x="27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8"/>
            <p:cNvSpPr/>
            <p:nvPr/>
          </p:nvSpPr>
          <p:spPr>
            <a:xfrm>
              <a:off x="5750625" y="3558900"/>
              <a:ext cx="185200" cy="2150"/>
            </a:xfrm>
            <a:custGeom>
              <a:rect b="b" l="l" r="r" t="t"/>
              <a:pathLst>
                <a:path extrusionOk="0" h="86" w="7408">
                  <a:moveTo>
                    <a:pt x="3703" y="1"/>
                  </a:moveTo>
                  <a:cubicBezTo>
                    <a:pt x="1658" y="1"/>
                    <a:pt x="0" y="20"/>
                    <a:pt x="0" y="43"/>
                  </a:cubicBezTo>
                  <a:cubicBezTo>
                    <a:pt x="0" y="66"/>
                    <a:pt x="1658" y="86"/>
                    <a:pt x="3703" y="86"/>
                  </a:cubicBezTo>
                  <a:cubicBezTo>
                    <a:pt x="5748" y="86"/>
                    <a:pt x="7407" y="66"/>
                    <a:pt x="7407" y="43"/>
                  </a:cubicBezTo>
                  <a:cubicBezTo>
                    <a:pt x="7407" y="20"/>
                    <a:pt x="5748" y="1"/>
                    <a:pt x="370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8"/>
            <p:cNvSpPr/>
            <p:nvPr/>
          </p:nvSpPr>
          <p:spPr>
            <a:xfrm>
              <a:off x="5750625" y="3596925"/>
              <a:ext cx="332825" cy="2125"/>
            </a:xfrm>
            <a:custGeom>
              <a:rect b="b" l="l" r="r" t="t"/>
              <a:pathLst>
                <a:path extrusionOk="0" h="85" w="13313">
                  <a:moveTo>
                    <a:pt x="6656" y="0"/>
                  </a:moveTo>
                  <a:cubicBezTo>
                    <a:pt x="2979" y="0"/>
                    <a:pt x="0" y="19"/>
                    <a:pt x="0" y="42"/>
                  </a:cubicBezTo>
                  <a:cubicBezTo>
                    <a:pt x="0" y="66"/>
                    <a:pt x="2979" y="85"/>
                    <a:pt x="6656" y="85"/>
                  </a:cubicBezTo>
                  <a:cubicBezTo>
                    <a:pt x="10332" y="85"/>
                    <a:pt x="13313" y="66"/>
                    <a:pt x="13313" y="42"/>
                  </a:cubicBezTo>
                  <a:cubicBezTo>
                    <a:pt x="13313" y="19"/>
                    <a:pt x="10332" y="0"/>
                    <a:pt x="665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8"/>
            <p:cNvSpPr/>
            <p:nvPr/>
          </p:nvSpPr>
          <p:spPr>
            <a:xfrm>
              <a:off x="5750625" y="3624050"/>
              <a:ext cx="328900" cy="2150"/>
            </a:xfrm>
            <a:custGeom>
              <a:rect b="b" l="l" r="r" t="t"/>
              <a:pathLst>
                <a:path extrusionOk="0" h="86" w="13156">
                  <a:moveTo>
                    <a:pt x="6579" y="0"/>
                  </a:moveTo>
                  <a:cubicBezTo>
                    <a:pt x="2945" y="0"/>
                    <a:pt x="0" y="20"/>
                    <a:pt x="0" y="43"/>
                  </a:cubicBezTo>
                  <a:cubicBezTo>
                    <a:pt x="0" y="66"/>
                    <a:pt x="2945" y="85"/>
                    <a:pt x="6579" y="85"/>
                  </a:cubicBezTo>
                  <a:cubicBezTo>
                    <a:pt x="10211" y="85"/>
                    <a:pt x="13156" y="66"/>
                    <a:pt x="13156" y="43"/>
                  </a:cubicBezTo>
                  <a:cubicBezTo>
                    <a:pt x="13156" y="20"/>
                    <a:pt x="10211" y="0"/>
                    <a:pt x="65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8"/>
            <p:cNvSpPr/>
            <p:nvPr/>
          </p:nvSpPr>
          <p:spPr>
            <a:xfrm>
              <a:off x="5750625" y="3649925"/>
              <a:ext cx="194200" cy="2150"/>
            </a:xfrm>
            <a:custGeom>
              <a:rect b="b" l="l" r="r" t="t"/>
              <a:pathLst>
                <a:path extrusionOk="0" h="86" w="7768">
                  <a:moveTo>
                    <a:pt x="3884" y="1"/>
                  </a:moveTo>
                  <a:cubicBezTo>
                    <a:pt x="1739" y="1"/>
                    <a:pt x="0" y="20"/>
                    <a:pt x="0" y="44"/>
                  </a:cubicBezTo>
                  <a:cubicBezTo>
                    <a:pt x="0" y="66"/>
                    <a:pt x="1739" y="86"/>
                    <a:pt x="3884" y="86"/>
                  </a:cubicBezTo>
                  <a:cubicBezTo>
                    <a:pt x="6028" y="86"/>
                    <a:pt x="7768" y="66"/>
                    <a:pt x="7768" y="44"/>
                  </a:cubicBezTo>
                  <a:cubicBezTo>
                    <a:pt x="7768" y="20"/>
                    <a:pt x="6028" y="1"/>
                    <a:pt x="38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8"/>
            <p:cNvSpPr/>
            <p:nvPr/>
          </p:nvSpPr>
          <p:spPr>
            <a:xfrm>
              <a:off x="5750625" y="3765450"/>
              <a:ext cx="185200" cy="2150"/>
            </a:xfrm>
            <a:custGeom>
              <a:rect b="b" l="l" r="r" t="t"/>
              <a:pathLst>
                <a:path extrusionOk="0" h="86" w="7408">
                  <a:moveTo>
                    <a:pt x="3703" y="1"/>
                  </a:moveTo>
                  <a:cubicBezTo>
                    <a:pt x="1658" y="1"/>
                    <a:pt x="0" y="20"/>
                    <a:pt x="0" y="43"/>
                  </a:cubicBezTo>
                  <a:cubicBezTo>
                    <a:pt x="0" y="66"/>
                    <a:pt x="1658" y="85"/>
                    <a:pt x="3703" y="85"/>
                  </a:cubicBezTo>
                  <a:cubicBezTo>
                    <a:pt x="5748" y="85"/>
                    <a:pt x="7407" y="66"/>
                    <a:pt x="7407" y="43"/>
                  </a:cubicBezTo>
                  <a:cubicBezTo>
                    <a:pt x="7407" y="20"/>
                    <a:pt x="5748" y="1"/>
                    <a:pt x="370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8"/>
            <p:cNvSpPr/>
            <p:nvPr/>
          </p:nvSpPr>
          <p:spPr>
            <a:xfrm>
              <a:off x="5750625" y="3803450"/>
              <a:ext cx="332825" cy="2150"/>
            </a:xfrm>
            <a:custGeom>
              <a:rect b="b" l="l" r="r" t="t"/>
              <a:pathLst>
                <a:path extrusionOk="0" h="86" w="13313">
                  <a:moveTo>
                    <a:pt x="6656" y="1"/>
                  </a:moveTo>
                  <a:cubicBezTo>
                    <a:pt x="2979" y="1"/>
                    <a:pt x="0" y="20"/>
                    <a:pt x="0" y="43"/>
                  </a:cubicBezTo>
                  <a:cubicBezTo>
                    <a:pt x="0" y="66"/>
                    <a:pt x="2979" y="85"/>
                    <a:pt x="6656" y="85"/>
                  </a:cubicBezTo>
                  <a:cubicBezTo>
                    <a:pt x="10332" y="85"/>
                    <a:pt x="13313" y="66"/>
                    <a:pt x="13313" y="43"/>
                  </a:cubicBezTo>
                  <a:cubicBezTo>
                    <a:pt x="13313" y="20"/>
                    <a:pt x="10332" y="1"/>
                    <a:pt x="66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8"/>
            <p:cNvSpPr/>
            <p:nvPr/>
          </p:nvSpPr>
          <p:spPr>
            <a:xfrm>
              <a:off x="5750625" y="3830600"/>
              <a:ext cx="328900" cy="2125"/>
            </a:xfrm>
            <a:custGeom>
              <a:rect b="b" l="l" r="r" t="t"/>
              <a:pathLst>
                <a:path extrusionOk="0" h="85" w="13156">
                  <a:moveTo>
                    <a:pt x="6579" y="1"/>
                  </a:moveTo>
                  <a:cubicBezTo>
                    <a:pt x="2945" y="1"/>
                    <a:pt x="0" y="19"/>
                    <a:pt x="0" y="43"/>
                  </a:cubicBezTo>
                  <a:cubicBezTo>
                    <a:pt x="0" y="66"/>
                    <a:pt x="2945" y="85"/>
                    <a:pt x="6579" y="85"/>
                  </a:cubicBezTo>
                  <a:cubicBezTo>
                    <a:pt x="10211" y="85"/>
                    <a:pt x="13156" y="66"/>
                    <a:pt x="13156" y="43"/>
                  </a:cubicBezTo>
                  <a:cubicBezTo>
                    <a:pt x="13156" y="19"/>
                    <a:pt x="10211" y="1"/>
                    <a:pt x="657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8"/>
            <p:cNvSpPr/>
            <p:nvPr/>
          </p:nvSpPr>
          <p:spPr>
            <a:xfrm>
              <a:off x="5750625" y="3856500"/>
              <a:ext cx="194200" cy="2125"/>
            </a:xfrm>
            <a:custGeom>
              <a:rect b="b" l="l" r="r" t="t"/>
              <a:pathLst>
                <a:path extrusionOk="0" h="85" w="7768">
                  <a:moveTo>
                    <a:pt x="3884" y="0"/>
                  </a:moveTo>
                  <a:cubicBezTo>
                    <a:pt x="1739" y="0"/>
                    <a:pt x="0" y="19"/>
                    <a:pt x="0" y="42"/>
                  </a:cubicBezTo>
                  <a:cubicBezTo>
                    <a:pt x="0" y="66"/>
                    <a:pt x="1739" y="84"/>
                    <a:pt x="3884" y="84"/>
                  </a:cubicBezTo>
                  <a:cubicBezTo>
                    <a:pt x="6028" y="84"/>
                    <a:pt x="7768" y="66"/>
                    <a:pt x="7768" y="42"/>
                  </a:cubicBezTo>
                  <a:cubicBezTo>
                    <a:pt x="7768" y="19"/>
                    <a:pt x="6028" y="0"/>
                    <a:pt x="388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8"/>
            <p:cNvSpPr/>
            <p:nvPr/>
          </p:nvSpPr>
          <p:spPr>
            <a:xfrm>
              <a:off x="5750625" y="3972025"/>
              <a:ext cx="185200" cy="2100"/>
            </a:xfrm>
            <a:custGeom>
              <a:rect b="b" l="l" r="r" t="t"/>
              <a:pathLst>
                <a:path extrusionOk="0" h="84" w="7408">
                  <a:moveTo>
                    <a:pt x="3703" y="0"/>
                  </a:moveTo>
                  <a:cubicBezTo>
                    <a:pt x="1658" y="0"/>
                    <a:pt x="0" y="18"/>
                    <a:pt x="0" y="42"/>
                  </a:cubicBezTo>
                  <a:cubicBezTo>
                    <a:pt x="0" y="66"/>
                    <a:pt x="1658" y="84"/>
                    <a:pt x="3703" y="84"/>
                  </a:cubicBezTo>
                  <a:cubicBezTo>
                    <a:pt x="5748" y="84"/>
                    <a:pt x="7407" y="66"/>
                    <a:pt x="7407" y="42"/>
                  </a:cubicBezTo>
                  <a:cubicBezTo>
                    <a:pt x="7407" y="18"/>
                    <a:pt x="5748" y="0"/>
                    <a:pt x="370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8"/>
            <p:cNvSpPr/>
            <p:nvPr/>
          </p:nvSpPr>
          <p:spPr>
            <a:xfrm>
              <a:off x="5750625" y="4010025"/>
              <a:ext cx="332825" cy="2100"/>
            </a:xfrm>
            <a:custGeom>
              <a:rect b="b" l="l" r="r" t="t"/>
              <a:pathLst>
                <a:path extrusionOk="0" h="84" w="13313">
                  <a:moveTo>
                    <a:pt x="6656" y="0"/>
                  </a:moveTo>
                  <a:cubicBezTo>
                    <a:pt x="2979" y="0"/>
                    <a:pt x="0" y="18"/>
                    <a:pt x="0" y="42"/>
                  </a:cubicBezTo>
                  <a:cubicBezTo>
                    <a:pt x="0" y="66"/>
                    <a:pt x="2979" y="84"/>
                    <a:pt x="6656" y="84"/>
                  </a:cubicBezTo>
                  <a:cubicBezTo>
                    <a:pt x="10332" y="84"/>
                    <a:pt x="13313" y="66"/>
                    <a:pt x="13313" y="42"/>
                  </a:cubicBezTo>
                  <a:cubicBezTo>
                    <a:pt x="13313" y="18"/>
                    <a:pt x="10332" y="0"/>
                    <a:pt x="665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8"/>
            <p:cNvSpPr/>
            <p:nvPr/>
          </p:nvSpPr>
          <p:spPr>
            <a:xfrm>
              <a:off x="5750625" y="4037150"/>
              <a:ext cx="328900" cy="2150"/>
            </a:xfrm>
            <a:custGeom>
              <a:rect b="b" l="l" r="r" t="t"/>
              <a:pathLst>
                <a:path extrusionOk="0" h="86" w="13156">
                  <a:moveTo>
                    <a:pt x="6579" y="0"/>
                  </a:moveTo>
                  <a:cubicBezTo>
                    <a:pt x="2945" y="0"/>
                    <a:pt x="0" y="20"/>
                    <a:pt x="0" y="42"/>
                  </a:cubicBezTo>
                  <a:cubicBezTo>
                    <a:pt x="0" y="66"/>
                    <a:pt x="2945" y="85"/>
                    <a:pt x="6579" y="85"/>
                  </a:cubicBezTo>
                  <a:cubicBezTo>
                    <a:pt x="10211" y="85"/>
                    <a:pt x="13156" y="66"/>
                    <a:pt x="13156" y="42"/>
                  </a:cubicBezTo>
                  <a:cubicBezTo>
                    <a:pt x="13156" y="20"/>
                    <a:pt x="10211" y="0"/>
                    <a:pt x="65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8"/>
            <p:cNvSpPr/>
            <p:nvPr/>
          </p:nvSpPr>
          <p:spPr>
            <a:xfrm>
              <a:off x="5750625" y="4063025"/>
              <a:ext cx="194200" cy="2150"/>
            </a:xfrm>
            <a:custGeom>
              <a:rect b="b" l="l" r="r" t="t"/>
              <a:pathLst>
                <a:path extrusionOk="0" h="86" w="7768">
                  <a:moveTo>
                    <a:pt x="3884" y="1"/>
                  </a:moveTo>
                  <a:cubicBezTo>
                    <a:pt x="1739" y="1"/>
                    <a:pt x="0" y="20"/>
                    <a:pt x="0" y="43"/>
                  </a:cubicBezTo>
                  <a:cubicBezTo>
                    <a:pt x="0" y="66"/>
                    <a:pt x="1739" y="86"/>
                    <a:pt x="3884" y="86"/>
                  </a:cubicBezTo>
                  <a:cubicBezTo>
                    <a:pt x="6028" y="86"/>
                    <a:pt x="7768" y="66"/>
                    <a:pt x="7768" y="43"/>
                  </a:cubicBezTo>
                  <a:cubicBezTo>
                    <a:pt x="7768" y="20"/>
                    <a:pt x="6028" y="1"/>
                    <a:pt x="38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8"/>
            <p:cNvSpPr/>
            <p:nvPr/>
          </p:nvSpPr>
          <p:spPr>
            <a:xfrm>
              <a:off x="5750625" y="4178550"/>
              <a:ext cx="185200" cy="2150"/>
            </a:xfrm>
            <a:custGeom>
              <a:rect b="b" l="l" r="r" t="t"/>
              <a:pathLst>
                <a:path extrusionOk="0" h="86" w="7408">
                  <a:moveTo>
                    <a:pt x="3703" y="1"/>
                  </a:moveTo>
                  <a:cubicBezTo>
                    <a:pt x="1658" y="1"/>
                    <a:pt x="0" y="20"/>
                    <a:pt x="0" y="43"/>
                  </a:cubicBezTo>
                  <a:cubicBezTo>
                    <a:pt x="0" y="66"/>
                    <a:pt x="1658" y="85"/>
                    <a:pt x="3703" y="85"/>
                  </a:cubicBezTo>
                  <a:cubicBezTo>
                    <a:pt x="5748" y="85"/>
                    <a:pt x="7407" y="66"/>
                    <a:pt x="7407" y="43"/>
                  </a:cubicBezTo>
                  <a:cubicBezTo>
                    <a:pt x="7407" y="20"/>
                    <a:pt x="5748" y="1"/>
                    <a:pt x="370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8"/>
            <p:cNvSpPr/>
            <p:nvPr/>
          </p:nvSpPr>
          <p:spPr>
            <a:xfrm>
              <a:off x="5750625" y="4216550"/>
              <a:ext cx="332825" cy="2150"/>
            </a:xfrm>
            <a:custGeom>
              <a:rect b="b" l="l" r="r" t="t"/>
              <a:pathLst>
                <a:path extrusionOk="0" h="86" w="13313">
                  <a:moveTo>
                    <a:pt x="6656" y="1"/>
                  </a:moveTo>
                  <a:cubicBezTo>
                    <a:pt x="2979" y="1"/>
                    <a:pt x="0" y="20"/>
                    <a:pt x="0" y="43"/>
                  </a:cubicBezTo>
                  <a:cubicBezTo>
                    <a:pt x="0" y="66"/>
                    <a:pt x="2979" y="85"/>
                    <a:pt x="6656" y="85"/>
                  </a:cubicBezTo>
                  <a:cubicBezTo>
                    <a:pt x="10332" y="85"/>
                    <a:pt x="13313" y="66"/>
                    <a:pt x="13313" y="43"/>
                  </a:cubicBezTo>
                  <a:cubicBezTo>
                    <a:pt x="13313" y="20"/>
                    <a:pt x="10332" y="1"/>
                    <a:pt x="66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8"/>
            <p:cNvSpPr/>
            <p:nvPr/>
          </p:nvSpPr>
          <p:spPr>
            <a:xfrm>
              <a:off x="5750625" y="4243700"/>
              <a:ext cx="328900" cy="2125"/>
            </a:xfrm>
            <a:custGeom>
              <a:rect b="b" l="l" r="r" t="t"/>
              <a:pathLst>
                <a:path extrusionOk="0" h="85" w="13156">
                  <a:moveTo>
                    <a:pt x="6579" y="0"/>
                  </a:moveTo>
                  <a:cubicBezTo>
                    <a:pt x="2945" y="0"/>
                    <a:pt x="0" y="19"/>
                    <a:pt x="0" y="43"/>
                  </a:cubicBezTo>
                  <a:cubicBezTo>
                    <a:pt x="0" y="66"/>
                    <a:pt x="2945" y="85"/>
                    <a:pt x="6579" y="85"/>
                  </a:cubicBezTo>
                  <a:cubicBezTo>
                    <a:pt x="10211" y="85"/>
                    <a:pt x="13156" y="66"/>
                    <a:pt x="13156" y="43"/>
                  </a:cubicBezTo>
                  <a:cubicBezTo>
                    <a:pt x="13156" y="19"/>
                    <a:pt x="10211" y="0"/>
                    <a:pt x="65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8"/>
            <p:cNvSpPr/>
            <p:nvPr/>
          </p:nvSpPr>
          <p:spPr>
            <a:xfrm>
              <a:off x="5750625" y="4269575"/>
              <a:ext cx="194200" cy="2150"/>
            </a:xfrm>
            <a:custGeom>
              <a:rect b="b" l="l" r="r" t="t"/>
              <a:pathLst>
                <a:path extrusionOk="0" h="86" w="7768">
                  <a:moveTo>
                    <a:pt x="3884" y="1"/>
                  </a:moveTo>
                  <a:cubicBezTo>
                    <a:pt x="1739" y="1"/>
                    <a:pt x="0" y="20"/>
                    <a:pt x="0" y="43"/>
                  </a:cubicBezTo>
                  <a:cubicBezTo>
                    <a:pt x="0" y="66"/>
                    <a:pt x="1739" y="85"/>
                    <a:pt x="3884" y="85"/>
                  </a:cubicBezTo>
                  <a:cubicBezTo>
                    <a:pt x="6028" y="85"/>
                    <a:pt x="7768" y="66"/>
                    <a:pt x="7768" y="43"/>
                  </a:cubicBezTo>
                  <a:cubicBezTo>
                    <a:pt x="7768" y="20"/>
                    <a:pt x="6028" y="1"/>
                    <a:pt x="38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8"/>
            <p:cNvSpPr/>
            <p:nvPr/>
          </p:nvSpPr>
          <p:spPr>
            <a:xfrm>
              <a:off x="5750625" y="4383650"/>
              <a:ext cx="185200" cy="2125"/>
            </a:xfrm>
            <a:custGeom>
              <a:rect b="b" l="l" r="r" t="t"/>
              <a:pathLst>
                <a:path extrusionOk="0" h="85" w="7408">
                  <a:moveTo>
                    <a:pt x="3703" y="1"/>
                  </a:moveTo>
                  <a:cubicBezTo>
                    <a:pt x="1658" y="1"/>
                    <a:pt x="0" y="20"/>
                    <a:pt x="0" y="43"/>
                  </a:cubicBezTo>
                  <a:cubicBezTo>
                    <a:pt x="0" y="66"/>
                    <a:pt x="1658" y="84"/>
                    <a:pt x="3703" y="84"/>
                  </a:cubicBezTo>
                  <a:cubicBezTo>
                    <a:pt x="5748" y="84"/>
                    <a:pt x="7407" y="66"/>
                    <a:pt x="7407" y="43"/>
                  </a:cubicBezTo>
                  <a:cubicBezTo>
                    <a:pt x="7407" y="20"/>
                    <a:pt x="5748" y="1"/>
                    <a:pt x="370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8"/>
            <p:cNvSpPr/>
            <p:nvPr/>
          </p:nvSpPr>
          <p:spPr>
            <a:xfrm>
              <a:off x="5750625" y="4421650"/>
              <a:ext cx="332825" cy="2125"/>
            </a:xfrm>
            <a:custGeom>
              <a:rect b="b" l="l" r="r" t="t"/>
              <a:pathLst>
                <a:path extrusionOk="0" h="85" w="13313">
                  <a:moveTo>
                    <a:pt x="6656" y="1"/>
                  </a:moveTo>
                  <a:cubicBezTo>
                    <a:pt x="2979" y="1"/>
                    <a:pt x="0" y="20"/>
                    <a:pt x="0" y="43"/>
                  </a:cubicBezTo>
                  <a:cubicBezTo>
                    <a:pt x="0" y="66"/>
                    <a:pt x="2979" y="85"/>
                    <a:pt x="6656" y="85"/>
                  </a:cubicBezTo>
                  <a:cubicBezTo>
                    <a:pt x="10332" y="85"/>
                    <a:pt x="13313" y="66"/>
                    <a:pt x="13313" y="43"/>
                  </a:cubicBezTo>
                  <a:cubicBezTo>
                    <a:pt x="13313" y="20"/>
                    <a:pt x="10332" y="1"/>
                    <a:pt x="66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8"/>
            <p:cNvSpPr/>
            <p:nvPr/>
          </p:nvSpPr>
          <p:spPr>
            <a:xfrm>
              <a:off x="5750625" y="4448800"/>
              <a:ext cx="328900" cy="2125"/>
            </a:xfrm>
            <a:custGeom>
              <a:rect b="b" l="l" r="r" t="t"/>
              <a:pathLst>
                <a:path extrusionOk="0" h="85" w="13156">
                  <a:moveTo>
                    <a:pt x="6579" y="0"/>
                  </a:moveTo>
                  <a:cubicBezTo>
                    <a:pt x="2945" y="0"/>
                    <a:pt x="0" y="19"/>
                    <a:pt x="0" y="43"/>
                  </a:cubicBezTo>
                  <a:cubicBezTo>
                    <a:pt x="0" y="66"/>
                    <a:pt x="2945" y="85"/>
                    <a:pt x="6579" y="85"/>
                  </a:cubicBezTo>
                  <a:cubicBezTo>
                    <a:pt x="10211" y="85"/>
                    <a:pt x="13156" y="66"/>
                    <a:pt x="13156" y="43"/>
                  </a:cubicBezTo>
                  <a:cubicBezTo>
                    <a:pt x="13156" y="19"/>
                    <a:pt x="10211" y="0"/>
                    <a:pt x="65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8"/>
            <p:cNvSpPr/>
            <p:nvPr/>
          </p:nvSpPr>
          <p:spPr>
            <a:xfrm>
              <a:off x="5750625" y="4474675"/>
              <a:ext cx="194200" cy="2150"/>
            </a:xfrm>
            <a:custGeom>
              <a:rect b="b" l="l" r="r" t="t"/>
              <a:pathLst>
                <a:path extrusionOk="0" h="86" w="7768">
                  <a:moveTo>
                    <a:pt x="3884" y="1"/>
                  </a:moveTo>
                  <a:cubicBezTo>
                    <a:pt x="1739" y="1"/>
                    <a:pt x="0" y="20"/>
                    <a:pt x="0" y="43"/>
                  </a:cubicBezTo>
                  <a:cubicBezTo>
                    <a:pt x="0" y="66"/>
                    <a:pt x="1739" y="85"/>
                    <a:pt x="3884" y="85"/>
                  </a:cubicBezTo>
                  <a:cubicBezTo>
                    <a:pt x="6028" y="85"/>
                    <a:pt x="7768" y="66"/>
                    <a:pt x="7768" y="43"/>
                  </a:cubicBezTo>
                  <a:cubicBezTo>
                    <a:pt x="7768" y="20"/>
                    <a:pt x="6028" y="1"/>
                    <a:pt x="38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8"/>
            <p:cNvSpPr/>
            <p:nvPr/>
          </p:nvSpPr>
          <p:spPr>
            <a:xfrm>
              <a:off x="5551675" y="3558425"/>
              <a:ext cx="151500" cy="114225"/>
            </a:xfrm>
            <a:custGeom>
              <a:rect b="b" l="l" r="r" t="t"/>
              <a:pathLst>
                <a:path extrusionOk="0" h="4569" w="6060">
                  <a:moveTo>
                    <a:pt x="26" y="1"/>
                  </a:moveTo>
                  <a:lnTo>
                    <a:pt x="1" y="4536"/>
                  </a:lnTo>
                  <a:lnTo>
                    <a:pt x="6034" y="4569"/>
                  </a:lnTo>
                  <a:lnTo>
                    <a:pt x="6059" y="35"/>
                  </a:lnTo>
                  <a:lnTo>
                    <a:pt x="2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8"/>
            <p:cNvSpPr/>
            <p:nvPr/>
          </p:nvSpPr>
          <p:spPr>
            <a:xfrm>
              <a:off x="5551675" y="3601625"/>
              <a:ext cx="150850" cy="71025"/>
            </a:xfrm>
            <a:custGeom>
              <a:rect b="b" l="l" r="r" t="t"/>
              <a:pathLst>
                <a:path extrusionOk="0" h="2841" w="6034">
                  <a:moveTo>
                    <a:pt x="2124" y="1"/>
                  </a:moveTo>
                  <a:lnTo>
                    <a:pt x="1" y="2808"/>
                  </a:lnTo>
                  <a:lnTo>
                    <a:pt x="6034" y="2841"/>
                  </a:lnTo>
                  <a:lnTo>
                    <a:pt x="4310" y="834"/>
                  </a:lnTo>
                  <a:lnTo>
                    <a:pt x="3419" y="1771"/>
                  </a:lnTo>
                  <a:lnTo>
                    <a:pt x="212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8"/>
            <p:cNvSpPr/>
            <p:nvPr/>
          </p:nvSpPr>
          <p:spPr>
            <a:xfrm>
              <a:off x="5627500" y="3581300"/>
              <a:ext cx="23850" cy="23775"/>
            </a:xfrm>
            <a:custGeom>
              <a:rect b="b" l="l" r="r" t="t"/>
              <a:pathLst>
                <a:path extrusionOk="0" h="951" w="954">
                  <a:moveTo>
                    <a:pt x="478" y="1"/>
                  </a:moveTo>
                  <a:cubicBezTo>
                    <a:pt x="217" y="1"/>
                    <a:pt x="3" y="212"/>
                    <a:pt x="2" y="473"/>
                  </a:cubicBezTo>
                  <a:cubicBezTo>
                    <a:pt x="1" y="736"/>
                    <a:pt x="212" y="950"/>
                    <a:pt x="474" y="951"/>
                  </a:cubicBezTo>
                  <a:cubicBezTo>
                    <a:pt x="475" y="951"/>
                    <a:pt x="476" y="951"/>
                    <a:pt x="477" y="951"/>
                  </a:cubicBezTo>
                  <a:cubicBezTo>
                    <a:pt x="739" y="951"/>
                    <a:pt x="951" y="740"/>
                    <a:pt x="952" y="478"/>
                  </a:cubicBezTo>
                  <a:cubicBezTo>
                    <a:pt x="953" y="216"/>
                    <a:pt x="742" y="3"/>
                    <a:pt x="479" y="1"/>
                  </a:cubicBezTo>
                  <a:cubicBezTo>
                    <a:pt x="479" y="1"/>
                    <a:pt x="478" y="1"/>
                    <a:pt x="47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8"/>
            <p:cNvSpPr/>
            <p:nvPr/>
          </p:nvSpPr>
          <p:spPr>
            <a:xfrm>
              <a:off x="5551675" y="3601625"/>
              <a:ext cx="150850" cy="71025"/>
            </a:xfrm>
            <a:custGeom>
              <a:rect b="b" l="l" r="r" t="t"/>
              <a:pathLst>
                <a:path extrusionOk="0" h="2841" w="6034">
                  <a:moveTo>
                    <a:pt x="2124" y="1"/>
                  </a:moveTo>
                  <a:lnTo>
                    <a:pt x="1" y="2808"/>
                  </a:lnTo>
                  <a:lnTo>
                    <a:pt x="6034" y="2841"/>
                  </a:lnTo>
                  <a:lnTo>
                    <a:pt x="4310" y="834"/>
                  </a:lnTo>
                  <a:lnTo>
                    <a:pt x="3419" y="1771"/>
                  </a:lnTo>
                  <a:lnTo>
                    <a:pt x="21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8"/>
            <p:cNvSpPr/>
            <p:nvPr/>
          </p:nvSpPr>
          <p:spPr>
            <a:xfrm>
              <a:off x="5627500" y="3581300"/>
              <a:ext cx="23850" cy="23775"/>
            </a:xfrm>
            <a:custGeom>
              <a:rect b="b" l="l" r="r" t="t"/>
              <a:pathLst>
                <a:path extrusionOk="0" h="951" w="954">
                  <a:moveTo>
                    <a:pt x="478" y="1"/>
                  </a:moveTo>
                  <a:cubicBezTo>
                    <a:pt x="217" y="1"/>
                    <a:pt x="3" y="212"/>
                    <a:pt x="2" y="473"/>
                  </a:cubicBezTo>
                  <a:cubicBezTo>
                    <a:pt x="1" y="736"/>
                    <a:pt x="212" y="950"/>
                    <a:pt x="474" y="951"/>
                  </a:cubicBezTo>
                  <a:cubicBezTo>
                    <a:pt x="475" y="951"/>
                    <a:pt x="476" y="951"/>
                    <a:pt x="477" y="951"/>
                  </a:cubicBezTo>
                  <a:cubicBezTo>
                    <a:pt x="739" y="951"/>
                    <a:pt x="951" y="740"/>
                    <a:pt x="952" y="478"/>
                  </a:cubicBezTo>
                  <a:cubicBezTo>
                    <a:pt x="953" y="216"/>
                    <a:pt x="742" y="3"/>
                    <a:pt x="479" y="1"/>
                  </a:cubicBezTo>
                  <a:cubicBezTo>
                    <a:pt x="479" y="1"/>
                    <a:pt x="478" y="1"/>
                    <a:pt x="4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8"/>
            <p:cNvSpPr/>
            <p:nvPr/>
          </p:nvSpPr>
          <p:spPr>
            <a:xfrm>
              <a:off x="5551675" y="3762350"/>
              <a:ext cx="151500" cy="114225"/>
            </a:xfrm>
            <a:custGeom>
              <a:rect b="b" l="l" r="r" t="t"/>
              <a:pathLst>
                <a:path extrusionOk="0" h="4569" w="6060">
                  <a:moveTo>
                    <a:pt x="26" y="1"/>
                  </a:moveTo>
                  <a:lnTo>
                    <a:pt x="1" y="4536"/>
                  </a:lnTo>
                  <a:lnTo>
                    <a:pt x="6034" y="4569"/>
                  </a:lnTo>
                  <a:lnTo>
                    <a:pt x="6059" y="35"/>
                  </a:lnTo>
                  <a:lnTo>
                    <a:pt x="2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8"/>
            <p:cNvSpPr/>
            <p:nvPr/>
          </p:nvSpPr>
          <p:spPr>
            <a:xfrm>
              <a:off x="5551675" y="3805550"/>
              <a:ext cx="150850" cy="71025"/>
            </a:xfrm>
            <a:custGeom>
              <a:rect b="b" l="l" r="r" t="t"/>
              <a:pathLst>
                <a:path extrusionOk="0" h="2841" w="6034">
                  <a:moveTo>
                    <a:pt x="2124" y="0"/>
                  </a:moveTo>
                  <a:lnTo>
                    <a:pt x="1" y="2808"/>
                  </a:lnTo>
                  <a:lnTo>
                    <a:pt x="6034" y="2841"/>
                  </a:lnTo>
                  <a:lnTo>
                    <a:pt x="6034" y="2841"/>
                  </a:lnTo>
                  <a:lnTo>
                    <a:pt x="4310" y="833"/>
                  </a:lnTo>
                  <a:lnTo>
                    <a:pt x="3419" y="1771"/>
                  </a:lnTo>
                  <a:lnTo>
                    <a:pt x="212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8"/>
            <p:cNvSpPr/>
            <p:nvPr/>
          </p:nvSpPr>
          <p:spPr>
            <a:xfrm>
              <a:off x="5627500" y="3785225"/>
              <a:ext cx="23850" cy="23775"/>
            </a:xfrm>
            <a:custGeom>
              <a:rect b="b" l="l" r="r" t="t"/>
              <a:pathLst>
                <a:path extrusionOk="0" h="951" w="954">
                  <a:moveTo>
                    <a:pt x="478" y="1"/>
                  </a:moveTo>
                  <a:cubicBezTo>
                    <a:pt x="217" y="1"/>
                    <a:pt x="3" y="212"/>
                    <a:pt x="2" y="473"/>
                  </a:cubicBezTo>
                  <a:cubicBezTo>
                    <a:pt x="1" y="736"/>
                    <a:pt x="212" y="950"/>
                    <a:pt x="474" y="951"/>
                  </a:cubicBezTo>
                  <a:cubicBezTo>
                    <a:pt x="475" y="951"/>
                    <a:pt x="476" y="951"/>
                    <a:pt x="477" y="951"/>
                  </a:cubicBezTo>
                  <a:cubicBezTo>
                    <a:pt x="739" y="951"/>
                    <a:pt x="951" y="740"/>
                    <a:pt x="952" y="478"/>
                  </a:cubicBezTo>
                  <a:cubicBezTo>
                    <a:pt x="953" y="216"/>
                    <a:pt x="742" y="2"/>
                    <a:pt x="479" y="1"/>
                  </a:cubicBezTo>
                  <a:cubicBezTo>
                    <a:pt x="479" y="1"/>
                    <a:pt x="478" y="1"/>
                    <a:pt x="47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8"/>
            <p:cNvSpPr/>
            <p:nvPr/>
          </p:nvSpPr>
          <p:spPr>
            <a:xfrm>
              <a:off x="5551675" y="3805550"/>
              <a:ext cx="150850" cy="71025"/>
            </a:xfrm>
            <a:custGeom>
              <a:rect b="b" l="l" r="r" t="t"/>
              <a:pathLst>
                <a:path extrusionOk="0" h="2841" w="6034">
                  <a:moveTo>
                    <a:pt x="2124" y="0"/>
                  </a:moveTo>
                  <a:lnTo>
                    <a:pt x="1" y="2808"/>
                  </a:lnTo>
                  <a:lnTo>
                    <a:pt x="6034" y="2841"/>
                  </a:lnTo>
                  <a:lnTo>
                    <a:pt x="6034" y="2841"/>
                  </a:lnTo>
                  <a:lnTo>
                    <a:pt x="4310" y="833"/>
                  </a:lnTo>
                  <a:lnTo>
                    <a:pt x="3419" y="1771"/>
                  </a:lnTo>
                  <a:lnTo>
                    <a:pt x="21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8"/>
            <p:cNvSpPr/>
            <p:nvPr/>
          </p:nvSpPr>
          <p:spPr>
            <a:xfrm>
              <a:off x="5627500" y="3785225"/>
              <a:ext cx="23850" cy="23775"/>
            </a:xfrm>
            <a:custGeom>
              <a:rect b="b" l="l" r="r" t="t"/>
              <a:pathLst>
                <a:path extrusionOk="0" h="951" w="954">
                  <a:moveTo>
                    <a:pt x="478" y="1"/>
                  </a:moveTo>
                  <a:cubicBezTo>
                    <a:pt x="217" y="1"/>
                    <a:pt x="3" y="212"/>
                    <a:pt x="2" y="473"/>
                  </a:cubicBezTo>
                  <a:cubicBezTo>
                    <a:pt x="1" y="736"/>
                    <a:pt x="212" y="950"/>
                    <a:pt x="474" y="951"/>
                  </a:cubicBezTo>
                  <a:cubicBezTo>
                    <a:pt x="475" y="951"/>
                    <a:pt x="476" y="951"/>
                    <a:pt x="477" y="951"/>
                  </a:cubicBezTo>
                  <a:cubicBezTo>
                    <a:pt x="739" y="951"/>
                    <a:pt x="951" y="740"/>
                    <a:pt x="952" y="478"/>
                  </a:cubicBezTo>
                  <a:cubicBezTo>
                    <a:pt x="953" y="216"/>
                    <a:pt x="742" y="2"/>
                    <a:pt x="479" y="1"/>
                  </a:cubicBezTo>
                  <a:cubicBezTo>
                    <a:pt x="479" y="1"/>
                    <a:pt x="478" y="1"/>
                    <a:pt x="4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8"/>
            <p:cNvSpPr/>
            <p:nvPr/>
          </p:nvSpPr>
          <p:spPr>
            <a:xfrm>
              <a:off x="5551675" y="3966275"/>
              <a:ext cx="151500" cy="114225"/>
            </a:xfrm>
            <a:custGeom>
              <a:rect b="b" l="l" r="r" t="t"/>
              <a:pathLst>
                <a:path extrusionOk="0" h="4569" w="6060">
                  <a:moveTo>
                    <a:pt x="26" y="0"/>
                  </a:moveTo>
                  <a:lnTo>
                    <a:pt x="1" y="4535"/>
                  </a:lnTo>
                  <a:lnTo>
                    <a:pt x="6034" y="4569"/>
                  </a:lnTo>
                  <a:lnTo>
                    <a:pt x="6059" y="34"/>
                  </a:lnTo>
                  <a:lnTo>
                    <a:pt x="26"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8"/>
            <p:cNvSpPr/>
            <p:nvPr/>
          </p:nvSpPr>
          <p:spPr>
            <a:xfrm>
              <a:off x="5551675" y="4009475"/>
              <a:ext cx="150850" cy="71025"/>
            </a:xfrm>
            <a:custGeom>
              <a:rect b="b" l="l" r="r" t="t"/>
              <a:pathLst>
                <a:path extrusionOk="0" h="2841" w="6034">
                  <a:moveTo>
                    <a:pt x="2124" y="0"/>
                  </a:moveTo>
                  <a:lnTo>
                    <a:pt x="1" y="2807"/>
                  </a:lnTo>
                  <a:lnTo>
                    <a:pt x="6034" y="2841"/>
                  </a:lnTo>
                  <a:lnTo>
                    <a:pt x="4310" y="833"/>
                  </a:lnTo>
                  <a:lnTo>
                    <a:pt x="3419" y="1771"/>
                  </a:lnTo>
                  <a:lnTo>
                    <a:pt x="212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8"/>
            <p:cNvSpPr/>
            <p:nvPr/>
          </p:nvSpPr>
          <p:spPr>
            <a:xfrm>
              <a:off x="5627500" y="3989150"/>
              <a:ext cx="23850" cy="23775"/>
            </a:xfrm>
            <a:custGeom>
              <a:rect b="b" l="l" r="r" t="t"/>
              <a:pathLst>
                <a:path extrusionOk="0" h="951" w="954">
                  <a:moveTo>
                    <a:pt x="476" y="0"/>
                  </a:moveTo>
                  <a:cubicBezTo>
                    <a:pt x="216" y="0"/>
                    <a:pt x="3" y="212"/>
                    <a:pt x="2" y="473"/>
                  </a:cubicBezTo>
                  <a:cubicBezTo>
                    <a:pt x="1" y="736"/>
                    <a:pt x="212" y="950"/>
                    <a:pt x="474" y="950"/>
                  </a:cubicBezTo>
                  <a:cubicBezTo>
                    <a:pt x="475" y="950"/>
                    <a:pt x="476" y="950"/>
                    <a:pt x="477" y="950"/>
                  </a:cubicBezTo>
                  <a:cubicBezTo>
                    <a:pt x="739" y="950"/>
                    <a:pt x="951" y="740"/>
                    <a:pt x="952" y="478"/>
                  </a:cubicBezTo>
                  <a:cubicBezTo>
                    <a:pt x="953" y="216"/>
                    <a:pt x="742" y="2"/>
                    <a:pt x="479" y="0"/>
                  </a:cubicBezTo>
                  <a:cubicBezTo>
                    <a:pt x="478" y="0"/>
                    <a:pt x="477" y="0"/>
                    <a:pt x="47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8"/>
            <p:cNvSpPr/>
            <p:nvPr/>
          </p:nvSpPr>
          <p:spPr>
            <a:xfrm>
              <a:off x="5551675" y="4009475"/>
              <a:ext cx="150850" cy="71025"/>
            </a:xfrm>
            <a:custGeom>
              <a:rect b="b" l="l" r="r" t="t"/>
              <a:pathLst>
                <a:path extrusionOk="0" h="2841" w="6034">
                  <a:moveTo>
                    <a:pt x="2124" y="0"/>
                  </a:moveTo>
                  <a:lnTo>
                    <a:pt x="1" y="2807"/>
                  </a:lnTo>
                  <a:lnTo>
                    <a:pt x="6034" y="2841"/>
                  </a:lnTo>
                  <a:lnTo>
                    <a:pt x="4310" y="833"/>
                  </a:lnTo>
                  <a:lnTo>
                    <a:pt x="3419" y="1771"/>
                  </a:lnTo>
                  <a:lnTo>
                    <a:pt x="21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8"/>
            <p:cNvSpPr/>
            <p:nvPr/>
          </p:nvSpPr>
          <p:spPr>
            <a:xfrm>
              <a:off x="5627500" y="3989150"/>
              <a:ext cx="23850" cy="23775"/>
            </a:xfrm>
            <a:custGeom>
              <a:rect b="b" l="l" r="r" t="t"/>
              <a:pathLst>
                <a:path extrusionOk="0" h="951" w="954">
                  <a:moveTo>
                    <a:pt x="476" y="0"/>
                  </a:moveTo>
                  <a:cubicBezTo>
                    <a:pt x="216" y="0"/>
                    <a:pt x="3" y="212"/>
                    <a:pt x="2" y="473"/>
                  </a:cubicBezTo>
                  <a:cubicBezTo>
                    <a:pt x="1" y="736"/>
                    <a:pt x="212" y="950"/>
                    <a:pt x="474" y="950"/>
                  </a:cubicBezTo>
                  <a:cubicBezTo>
                    <a:pt x="475" y="950"/>
                    <a:pt x="476" y="950"/>
                    <a:pt x="477" y="950"/>
                  </a:cubicBezTo>
                  <a:cubicBezTo>
                    <a:pt x="739" y="950"/>
                    <a:pt x="951" y="740"/>
                    <a:pt x="952" y="478"/>
                  </a:cubicBezTo>
                  <a:cubicBezTo>
                    <a:pt x="953" y="216"/>
                    <a:pt x="742" y="2"/>
                    <a:pt x="479" y="0"/>
                  </a:cubicBezTo>
                  <a:cubicBezTo>
                    <a:pt x="478" y="0"/>
                    <a:pt x="477" y="0"/>
                    <a:pt x="4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8"/>
            <p:cNvSpPr/>
            <p:nvPr/>
          </p:nvSpPr>
          <p:spPr>
            <a:xfrm>
              <a:off x="5551675" y="4170200"/>
              <a:ext cx="151500" cy="114225"/>
            </a:xfrm>
            <a:custGeom>
              <a:rect b="b" l="l" r="r" t="t"/>
              <a:pathLst>
                <a:path extrusionOk="0" h="4569" w="6060">
                  <a:moveTo>
                    <a:pt x="26" y="0"/>
                  </a:moveTo>
                  <a:lnTo>
                    <a:pt x="1" y="4534"/>
                  </a:lnTo>
                  <a:lnTo>
                    <a:pt x="6034" y="4568"/>
                  </a:lnTo>
                  <a:lnTo>
                    <a:pt x="6059" y="33"/>
                  </a:lnTo>
                  <a:lnTo>
                    <a:pt x="26"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8"/>
            <p:cNvSpPr/>
            <p:nvPr/>
          </p:nvSpPr>
          <p:spPr>
            <a:xfrm>
              <a:off x="5551675" y="4213400"/>
              <a:ext cx="150850" cy="71025"/>
            </a:xfrm>
            <a:custGeom>
              <a:rect b="b" l="l" r="r" t="t"/>
              <a:pathLst>
                <a:path extrusionOk="0" h="2841" w="6034">
                  <a:moveTo>
                    <a:pt x="2124" y="0"/>
                  </a:moveTo>
                  <a:lnTo>
                    <a:pt x="1" y="2806"/>
                  </a:lnTo>
                  <a:lnTo>
                    <a:pt x="6034" y="2840"/>
                  </a:lnTo>
                  <a:lnTo>
                    <a:pt x="4310" y="833"/>
                  </a:lnTo>
                  <a:lnTo>
                    <a:pt x="3419" y="1771"/>
                  </a:lnTo>
                  <a:lnTo>
                    <a:pt x="212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8"/>
            <p:cNvSpPr/>
            <p:nvPr/>
          </p:nvSpPr>
          <p:spPr>
            <a:xfrm>
              <a:off x="5627500" y="4193075"/>
              <a:ext cx="23850" cy="23775"/>
            </a:xfrm>
            <a:custGeom>
              <a:rect b="b" l="l" r="r" t="t"/>
              <a:pathLst>
                <a:path extrusionOk="0" h="951" w="954">
                  <a:moveTo>
                    <a:pt x="476" y="0"/>
                  </a:moveTo>
                  <a:cubicBezTo>
                    <a:pt x="216" y="0"/>
                    <a:pt x="3" y="212"/>
                    <a:pt x="2" y="473"/>
                  </a:cubicBezTo>
                  <a:cubicBezTo>
                    <a:pt x="1" y="735"/>
                    <a:pt x="212" y="948"/>
                    <a:pt x="474" y="950"/>
                  </a:cubicBezTo>
                  <a:cubicBezTo>
                    <a:pt x="475" y="950"/>
                    <a:pt x="476" y="950"/>
                    <a:pt x="477" y="950"/>
                  </a:cubicBezTo>
                  <a:cubicBezTo>
                    <a:pt x="739" y="950"/>
                    <a:pt x="951" y="740"/>
                    <a:pt x="952" y="478"/>
                  </a:cubicBezTo>
                  <a:cubicBezTo>
                    <a:pt x="953" y="216"/>
                    <a:pt x="742" y="2"/>
                    <a:pt x="479" y="0"/>
                  </a:cubicBezTo>
                  <a:cubicBezTo>
                    <a:pt x="478" y="0"/>
                    <a:pt x="477" y="0"/>
                    <a:pt x="47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8"/>
            <p:cNvSpPr/>
            <p:nvPr/>
          </p:nvSpPr>
          <p:spPr>
            <a:xfrm>
              <a:off x="5551675" y="4213400"/>
              <a:ext cx="150850" cy="71025"/>
            </a:xfrm>
            <a:custGeom>
              <a:rect b="b" l="l" r="r" t="t"/>
              <a:pathLst>
                <a:path extrusionOk="0" h="2841" w="6034">
                  <a:moveTo>
                    <a:pt x="2124" y="0"/>
                  </a:moveTo>
                  <a:lnTo>
                    <a:pt x="1" y="2806"/>
                  </a:lnTo>
                  <a:lnTo>
                    <a:pt x="6034" y="2840"/>
                  </a:lnTo>
                  <a:lnTo>
                    <a:pt x="4310" y="833"/>
                  </a:lnTo>
                  <a:lnTo>
                    <a:pt x="3419" y="1771"/>
                  </a:lnTo>
                  <a:lnTo>
                    <a:pt x="21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8"/>
            <p:cNvSpPr/>
            <p:nvPr/>
          </p:nvSpPr>
          <p:spPr>
            <a:xfrm>
              <a:off x="5627500" y="4193075"/>
              <a:ext cx="23850" cy="23775"/>
            </a:xfrm>
            <a:custGeom>
              <a:rect b="b" l="l" r="r" t="t"/>
              <a:pathLst>
                <a:path extrusionOk="0" h="951" w="954">
                  <a:moveTo>
                    <a:pt x="476" y="0"/>
                  </a:moveTo>
                  <a:cubicBezTo>
                    <a:pt x="216" y="0"/>
                    <a:pt x="3" y="212"/>
                    <a:pt x="2" y="473"/>
                  </a:cubicBezTo>
                  <a:cubicBezTo>
                    <a:pt x="1" y="735"/>
                    <a:pt x="212" y="948"/>
                    <a:pt x="474" y="950"/>
                  </a:cubicBezTo>
                  <a:cubicBezTo>
                    <a:pt x="475" y="950"/>
                    <a:pt x="476" y="950"/>
                    <a:pt x="477" y="950"/>
                  </a:cubicBezTo>
                  <a:cubicBezTo>
                    <a:pt x="739" y="950"/>
                    <a:pt x="951" y="740"/>
                    <a:pt x="952" y="478"/>
                  </a:cubicBezTo>
                  <a:cubicBezTo>
                    <a:pt x="953" y="216"/>
                    <a:pt x="742" y="2"/>
                    <a:pt x="479" y="0"/>
                  </a:cubicBezTo>
                  <a:cubicBezTo>
                    <a:pt x="478" y="0"/>
                    <a:pt x="477" y="0"/>
                    <a:pt x="4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8"/>
            <p:cNvSpPr/>
            <p:nvPr/>
          </p:nvSpPr>
          <p:spPr>
            <a:xfrm>
              <a:off x="5551675" y="4373100"/>
              <a:ext cx="151500" cy="114250"/>
            </a:xfrm>
            <a:custGeom>
              <a:rect b="b" l="l" r="r" t="t"/>
              <a:pathLst>
                <a:path extrusionOk="0" h="4570" w="6060">
                  <a:moveTo>
                    <a:pt x="26" y="1"/>
                  </a:moveTo>
                  <a:lnTo>
                    <a:pt x="1" y="4536"/>
                  </a:lnTo>
                  <a:lnTo>
                    <a:pt x="6034" y="4569"/>
                  </a:lnTo>
                  <a:lnTo>
                    <a:pt x="6059" y="35"/>
                  </a:lnTo>
                  <a:lnTo>
                    <a:pt x="2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8"/>
            <p:cNvSpPr/>
            <p:nvPr/>
          </p:nvSpPr>
          <p:spPr>
            <a:xfrm>
              <a:off x="5551675" y="4416300"/>
              <a:ext cx="150850" cy="71050"/>
            </a:xfrm>
            <a:custGeom>
              <a:rect b="b" l="l" r="r" t="t"/>
              <a:pathLst>
                <a:path extrusionOk="0" h="2842" w="6034">
                  <a:moveTo>
                    <a:pt x="2124" y="1"/>
                  </a:moveTo>
                  <a:lnTo>
                    <a:pt x="1" y="2808"/>
                  </a:lnTo>
                  <a:lnTo>
                    <a:pt x="6034" y="2841"/>
                  </a:lnTo>
                  <a:lnTo>
                    <a:pt x="4310" y="834"/>
                  </a:lnTo>
                  <a:lnTo>
                    <a:pt x="3419" y="1772"/>
                  </a:lnTo>
                  <a:lnTo>
                    <a:pt x="212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8"/>
            <p:cNvSpPr/>
            <p:nvPr/>
          </p:nvSpPr>
          <p:spPr>
            <a:xfrm>
              <a:off x="5627500" y="4395975"/>
              <a:ext cx="23850" cy="23800"/>
            </a:xfrm>
            <a:custGeom>
              <a:rect b="b" l="l" r="r" t="t"/>
              <a:pathLst>
                <a:path extrusionOk="0" h="952" w="954">
                  <a:moveTo>
                    <a:pt x="478" y="1"/>
                  </a:moveTo>
                  <a:cubicBezTo>
                    <a:pt x="217" y="1"/>
                    <a:pt x="3" y="212"/>
                    <a:pt x="2" y="473"/>
                  </a:cubicBezTo>
                  <a:cubicBezTo>
                    <a:pt x="1" y="736"/>
                    <a:pt x="212" y="950"/>
                    <a:pt x="474" y="952"/>
                  </a:cubicBezTo>
                  <a:cubicBezTo>
                    <a:pt x="475" y="952"/>
                    <a:pt x="475" y="952"/>
                    <a:pt x="476" y="952"/>
                  </a:cubicBezTo>
                  <a:cubicBezTo>
                    <a:pt x="738" y="952"/>
                    <a:pt x="951" y="741"/>
                    <a:pt x="952" y="479"/>
                  </a:cubicBezTo>
                  <a:cubicBezTo>
                    <a:pt x="953" y="217"/>
                    <a:pt x="742" y="3"/>
                    <a:pt x="479" y="1"/>
                  </a:cubicBezTo>
                  <a:cubicBezTo>
                    <a:pt x="479" y="1"/>
                    <a:pt x="478" y="1"/>
                    <a:pt x="47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8"/>
            <p:cNvSpPr/>
            <p:nvPr/>
          </p:nvSpPr>
          <p:spPr>
            <a:xfrm>
              <a:off x="5551675" y="4416300"/>
              <a:ext cx="150850" cy="71050"/>
            </a:xfrm>
            <a:custGeom>
              <a:rect b="b" l="l" r="r" t="t"/>
              <a:pathLst>
                <a:path extrusionOk="0" h="2842" w="6034">
                  <a:moveTo>
                    <a:pt x="2124" y="1"/>
                  </a:moveTo>
                  <a:lnTo>
                    <a:pt x="1" y="2808"/>
                  </a:lnTo>
                  <a:lnTo>
                    <a:pt x="6034" y="2841"/>
                  </a:lnTo>
                  <a:lnTo>
                    <a:pt x="4310" y="834"/>
                  </a:lnTo>
                  <a:lnTo>
                    <a:pt x="3419" y="1772"/>
                  </a:lnTo>
                  <a:lnTo>
                    <a:pt x="21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8"/>
            <p:cNvSpPr/>
            <p:nvPr/>
          </p:nvSpPr>
          <p:spPr>
            <a:xfrm>
              <a:off x="5627500" y="4395975"/>
              <a:ext cx="23850" cy="23800"/>
            </a:xfrm>
            <a:custGeom>
              <a:rect b="b" l="l" r="r" t="t"/>
              <a:pathLst>
                <a:path extrusionOk="0" h="952" w="954">
                  <a:moveTo>
                    <a:pt x="478" y="1"/>
                  </a:moveTo>
                  <a:cubicBezTo>
                    <a:pt x="217" y="1"/>
                    <a:pt x="3" y="212"/>
                    <a:pt x="2" y="473"/>
                  </a:cubicBezTo>
                  <a:cubicBezTo>
                    <a:pt x="1" y="736"/>
                    <a:pt x="212" y="950"/>
                    <a:pt x="474" y="952"/>
                  </a:cubicBezTo>
                  <a:cubicBezTo>
                    <a:pt x="475" y="952"/>
                    <a:pt x="475" y="952"/>
                    <a:pt x="476" y="952"/>
                  </a:cubicBezTo>
                  <a:cubicBezTo>
                    <a:pt x="738" y="952"/>
                    <a:pt x="951" y="741"/>
                    <a:pt x="952" y="479"/>
                  </a:cubicBezTo>
                  <a:cubicBezTo>
                    <a:pt x="953" y="217"/>
                    <a:pt x="742" y="3"/>
                    <a:pt x="479" y="1"/>
                  </a:cubicBezTo>
                  <a:cubicBezTo>
                    <a:pt x="479" y="1"/>
                    <a:pt x="478" y="1"/>
                    <a:pt x="4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8"/>
            <p:cNvSpPr/>
            <p:nvPr/>
          </p:nvSpPr>
          <p:spPr>
            <a:xfrm>
              <a:off x="6005675" y="4113725"/>
              <a:ext cx="321650" cy="207300"/>
            </a:xfrm>
            <a:custGeom>
              <a:rect b="b" l="l" r="r" t="t"/>
              <a:pathLst>
                <a:path extrusionOk="0" h="8292" w="12866">
                  <a:moveTo>
                    <a:pt x="1083" y="0"/>
                  </a:moveTo>
                  <a:cubicBezTo>
                    <a:pt x="1026" y="151"/>
                    <a:pt x="974" y="306"/>
                    <a:pt x="929" y="464"/>
                  </a:cubicBezTo>
                  <a:cubicBezTo>
                    <a:pt x="1" y="3729"/>
                    <a:pt x="1896" y="7128"/>
                    <a:pt x="5160" y="8056"/>
                  </a:cubicBezTo>
                  <a:cubicBezTo>
                    <a:pt x="5722" y="8216"/>
                    <a:pt x="6287" y="8292"/>
                    <a:pt x="6844" y="8292"/>
                  </a:cubicBezTo>
                  <a:cubicBezTo>
                    <a:pt x="9521" y="8292"/>
                    <a:pt x="11984" y="6528"/>
                    <a:pt x="12752" y="3825"/>
                  </a:cubicBezTo>
                  <a:cubicBezTo>
                    <a:pt x="12798" y="3667"/>
                    <a:pt x="12833" y="3508"/>
                    <a:pt x="12866" y="3349"/>
                  </a:cubicBezTo>
                  <a:lnTo>
                    <a:pt x="12866" y="3349"/>
                  </a:lnTo>
                  <a:cubicBezTo>
                    <a:pt x="11960" y="5788"/>
                    <a:pt x="9631" y="7352"/>
                    <a:pt x="7110" y="7352"/>
                  </a:cubicBezTo>
                  <a:cubicBezTo>
                    <a:pt x="6554" y="7352"/>
                    <a:pt x="5989" y="7276"/>
                    <a:pt x="5427" y="7116"/>
                  </a:cubicBezTo>
                  <a:cubicBezTo>
                    <a:pt x="2321" y="6234"/>
                    <a:pt x="457" y="3113"/>
                    <a:pt x="108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8"/>
            <p:cNvSpPr/>
            <p:nvPr/>
          </p:nvSpPr>
          <p:spPr>
            <a:xfrm>
              <a:off x="6031125" y="3990650"/>
              <a:ext cx="321625" cy="207300"/>
            </a:xfrm>
            <a:custGeom>
              <a:rect b="b" l="l" r="r" t="t"/>
              <a:pathLst>
                <a:path extrusionOk="0" h="8292" w="12865">
                  <a:moveTo>
                    <a:pt x="6022" y="1"/>
                  </a:moveTo>
                  <a:cubicBezTo>
                    <a:pt x="3344" y="1"/>
                    <a:pt x="882" y="1764"/>
                    <a:pt x="114" y="4468"/>
                  </a:cubicBezTo>
                  <a:cubicBezTo>
                    <a:pt x="68" y="4626"/>
                    <a:pt x="32" y="4785"/>
                    <a:pt x="0" y="4943"/>
                  </a:cubicBezTo>
                  <a:cubicBezTo>
                    <a:pt x="906" y="2504"/>
                    <a:pt x="3235" y="940"/>
                    <a:pt x="5755" y="940"/>
                  </a:cubicBezTo>
                  <a:cubicBezTo>
                    <a:pt x="6311" y="940"/>
                    <a:pt x="6877" y="1016"/>
                    <a:pt x="7438" y="1176"/>
                  </a:cubicBezTo>
                  <a:cubicBezTo>
                    <a:pt x="10545" y="2059"/>
                    <a:pt x="12409" y="5179"/>
                    <a:pt x="11783" y="8292"/>
                  </a:cubicBezTo>
                  <a:cubicBezTo>
                    <a:pt x="11840" y="8140"/>
                    <a:pt x="11892" y="7986"/>
                    <a:pt x="11937" y="7828"/>
                  </a:cubicBezTo>
                  <a:cubicBezTo>
                    <a:pt x="12865" y="4563"/>
                    <a:pt x="10970" y="1164"/>
                    <a:pt x="7705" y="236"/>
                  </a:cubicBezTo>
                  <a:cubicBezTo>
                    <a:pt x="7144" y="77"/>
                    <a:pt x="6578" y="1"/>
                    <a:pt x="602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8"/>
            <p:cNvSpPr/>
            <p:nvPr/>
          </p:nvSpPr>
          <p:spPr>
            <a:xfrm>
              <a:off x="6028200" y="3988600"/>
              <a:ext cx="310025" cy="309425"/>
            </a:xfrm>
            <a:custGeom>
              <a:rect b="b" l="l" r="r" t="t"/>
              <a:pathLst>
                <a:path extrusionOk="0" h="12377" w="12401">
                  <a:moveTo>
                    <a:pt x="6114" y="0"/>
                  </a:moveTo>
                  <a:cubicBezTo>
                    <a:pt x="6001" y="0"/>
                    <a:pt x="5887" y="4"/>
                    <a:pt x="5773" y="17"/>
                  </a:cubicBezTo>
                  <a:cubicBezTo>
                    <a:pt x="5482" y="27"/>
                    <a:pt x="5193" y="86"/>
                    <a:pt x="4899" y="137"/>
                  </a:cubicBezTo>
                  <a:cubicBezTo>
                    <a:pt x="4754" y="169"/>
                    <a:pt x="4610" y="214"/>
                    <a:pt x="4465" y="252"/>
                  </a:cubicBezTo>
                  <a:cubicBezTo>
                    <a:pt x="4318" y="287"/>
                    <a:pt x="4176" y="341"/>
                    <a:pt x="4035" y="397"/>
                  </a:cubicBezTo>
                  <a:cubicBezTo>
                    <a:pt x="3745" y="494"/>
                    <a:pt x="3474" y="641"/>
                    <a:pt x="3195" y="779"/>
                  </a:cubicBezTo>
                  <a:cubicBezTo>
                    <a:pt x="2931" y="943"/>
                    <a:pt x="2659" y="1100"/>
                    <a:pt x="2414" y="1302"/>
                  </a:cubicBezTo>
                  <a:cubicBezTo>
                    <a:pt x="1919" y="1694"/>
                    <a:pt x="1453" y="2153"/>
                    <a:pt x="1094" y="2701"/>
                  </a:cubicBezTo>
                  <a:cubicBezTo>
                    <a:pt x="729" y="3244"/>
                    <a:pt x="444" y="3850"/>
                    <a:pt x="252" y="4495"/>
                  </a:cubicBezTo>
                  <a:cubicBezTo>
                    <a:pt x="76" y="5143"/>
                    <a:pt x="0" y="5809"/>
                    <a:pt x="25" y="6463"/>
                  </a:cubicBezTo>
                  <a:cubicBezTo>
                    <a:pt x="41" y="7118"/>
                    <a:pt x="196" y="7754"/>
                    <a:pt x="411" y="8348"/>
                  </a:cubicBezTo>
                  <a:cubicBezTo>
                    <a:pt x="513" y="8648"/>
                    <a:pt x="662" y="8926"/>
                    <a:pt x="800" y="9204"/>
                  </a:cubicBezTo>
                  <a:cubicBezTo>
                    <a:pt x="965" y="9467"/>
                    <a:pt x="1118" y="9735"/>
                    <a:pt x="1313" y="9970"/>
                  </a:cubicBezTo>
                  <a:cubicBezTo>
                    <a:pt x="1405" y="10092"/>
                    <a:pt x="1496" y="10214"/>
                    <a:pt x="1603" y="10320"/>
                  </a:cubicBezTo>
                  <a:cubicBezTo>
                    <a:pt x="1707" y="10429"/>
                    <a:pt x="1805" y="10543"/>
                    <a:pt x="1911" y="10647"/>
                  </a:cubicBezTo>
                  <a:cubicBezTo>
                    <a:pt x="2135" y="10844"/>
                    <a:pt x="2350" y="11047"/>
                    <a:pt x="2592" y="11208"/>
                  </a:cubicBezTo>
                  <a:cubicBezTo>
                    <a:pt x="2821" y="11389"/>
                    <a:pt x="3079" y="11520"/>
                    <a:pt x="3321" y="11666"/>
                  </a:cubicBezTo>
                  <a:cubicBezTo>
                    <a:pt x="3447" y="11730"/>
                    <a:pt x="3578" y="11784"/>
                    <a:pt x="3705" y="11844"/>
                  </a:cubicBezTo>
                  <a:lnTo>
                    <a:pt x="3894" y="11930"/>
                  </a:lnTo>
                  <a:cubicBezTo>
                    <a:pt x="3958" y="11957"/>
                    <a:pt x="4025" y="11976"/>
                    <a:pt x="4090" y="11999"/>
                  </a:cubicBezTo>
                  <a:cubicBezTo>
                    <a:pt x="4221" y="12043"/>
                    <a:pt x="4350" y="12087"/>
                    <a:pt x="4478" y="12130"/>
                  </a:cubicBezTo>
                  <a:cubicBezTo>
                    <a:pt x="4608" y="12169"/>
                    <a:pt x="4741" y="12193"/>
                    <a:pt x="4871" y="12225"/>
                  </a:cubicBezTo>
                  <a:cubicBezTo>
                    <a:pt x="5130" y="12295"/>
                    <a:pt x="5393" y="12315"/>
                    <a:pt x="5649" y="12349"/>
                  </a:cubicBezTo>
                  <a:cubicBezTo>
                    <a:pt x="5837" y="12368"/>
                    <a:pt x="6022" y="12376"/>
                    <a:pt x="6205" y="12376"/>
                  </a:cubicBezTo>
                  <a:cubicBezTo>
                    <a:pt x="7029" y="12376"/>
                    <a:pt x="7801" y="12200"/>
                    <a:pt x="8467" y="11939"/>
                  </a:cubicBezTo>
                  <a:cubicBezTo>
                    <a:pt x="9285" y="11617"/>
                    <a:pt x="9948" y="11152"/>
                    <a:pt x="10451" y="10672"/>
                  </a:cubicBezTo>
                  <a:cubicBezTo>
                    <a:pt x="10951" y="10188"/>
                    <a:pt x="11316" y="9703"/>
                    <a:pt x="11546" y="9271"/>
                  </a:cubicBezTo>
                  <a:cubicBezTo>
                    <a:pt x="11676" y="9063"/>
                    <a:pt x="11760" y="8861"/>
                    <a:pt x="11836" y="8689"/>
                  </a:cubicBezTo>
                  <a:cubicBezTo>
                    <a:pt x="11874" y="8603"/>
                    <a:pt x="11912" y="8524"/>
                    <a:pt x="11940" y="8450"/>
                  </a:cubicBezTo>
                  <a:cubicBezTo>
                    <a:pt x="11965" y="8375"/>
                    <a:pt x="11987" y="8307"/>
                    <a:pt x="12007" y="8245"/>
                  </a:cubicBezTo>
                  <a:cubicBezTo>
                    <a:pt x="12046" y="8125"/>
                    <a:pt x="12076" y="8033"/>
                    <a:pt x="12097" y="7966"/>
                  </a:cubicBezTo>
                  <a:cubicBezTo>
                    <a:pt x="12117" y="7903"/>
                    <a:pt x="12124" y="7870"/>
                    <a:pt x="12124" y="7870"/>
                  </a:cubicBezTo>
                  <a:lnTo>
                    <a:pt x="12124" y="7870"/>
                  </a:lnTo>
                  <a:cubicBezTo>
                    <a:pt x="12124" y="7870"/>
                    <a:pt x="12110" y="7901"/>
                    <a:pt x="12087" y="7963"/>
                  </a:cubicBezTo>
                  <a:cubicBezTo>
                    <a:pt x="12063" y="8029"/>
                    <a:pt x="12030" y="8120"/>
                    <a:pt x="11988" y="8238"/>
                  </a:cubicBezTo>
                  <a:cubicBezTo>
                    <a:pt x="11966" y="8299"/>
                    <a:pt x="11943" y="8366"/>
                    <a:pt x="11917" y="8440"/>
                  </a:cubicBezTo>
                  <a:cubicBezTo>
                    <a:pt x="11887" y="8514"/>
                    <a:pt x="11848" y="8591"/>
                    <a:pt x="11808" y="8676"/>
                  </a:cubicBezTo>
                  <a:cubicBezTo>
                    <a:pt x="11730" y="8846"/>
                    <a:pt x="11644" y="9045"/>
                    <a:pt x="11511" y="9251"/>
                  </a:cubicBezTo>
                  <a:cubicBezTo>
                    <a:pt x="11277" y="9677"/>
                    <a:pt x="10910" y="10155"/>
                    <a:pt x="10410" y="10630"/>
                  </a:cubicBezTo>
                  <a:cubicBezTo>
                    <a:pt x="9909" y="11102"/>
                    <a:pt x="9251" y="11557"/>
                    <a:pt x="8441" y="11871"/>
                  </a:cubicBezTo>
                  <a:cubicBezTo>
                    <a:pt x="7787" y="12123"/>
                    <a:pt x="7032" y="12293"/>
                    <a:pt x="6228" y="12293"/>
                  </a:cubicBezTo>
                  <a:cubicBezTo>
                    <a:pt x="6040" y="12293"/>
                    <a:pt x="5850" y="12283"/>
                    <a:pt x="5657" y="12264"/>
                  </a:cubicBezTo>
                  <a:cubicBezTo>
                    <a:pt x="5405" y="12230"/>
                    <a:pt x="5145" y="12210"/>
                    <a:pt x="4891" y="12139"/>
                  </a:cubicBezTo>
                  <a:cubicBezTo>
                    <a:pt x="4763" y="12107"/>
                    <a:pt x="4632" y="12083"/>
                    <a:pt x="4504" y="12045"/>
                  </a:cubicBezTo>
                  <a:cubicBezTo>
                    <a:pt x="4377" y="12001"/>
                    <a:pt x="4250" y="11957"/>
                    <a:pt x="4121" y="11914"/>
                  </a:cubicBezTo>
                  <a:cubicBezTo>
                    <a:pt x="4058" y="11891"/>
                    <a:pt x="3991" y="11873"/>
                    <a:pt x="3928" y="11846"/>
                  </a:cubicBezTo>
                  <a:lnTo>
                    <a:pt x="3741" y="11760"/>
                  </a:lnTo>
                  <a:cubicBezTo>
                    <a:pt x="3617" y="11701"/>
                    <a:pt x="3488" y="11647"/>
                    <a:pt x="3365" y="11583"/>
                  </a:cubicBezTo>
                  <a:cubicBezTo>
                    <a:pt x="3126" y="11439"/>
                    <a:pt x="2873" y="11310"/>
                    <a:pt x="2648" y="11131"/>
                  </a:cubicBezTo>
                  <a:cubicBezTo>
                    <a:pt x="2409" y="10972"/>
                    <a:pt x="2199" y="10772"/>
                    <a:pt x="1979" y="10577"/>
                  </a:cubicBezTo>
                  <a:cubicBezTo>
                    <a:pt x="1874" y="10475"/>
                    <a:pt x="1778" y="10363"/>
                    <a:pt x="1676" y="10255"/>
                  </a:cubicBezTo>
                  <a:cubicBezTo>
                    <a:pt x="1571" y="10150"/>
                    <a:pt x="1481" y="10030"/>
                    <a:pt x="1391" y="9911"/>
                  </a:cubicBezTo>
                  <a:cubicBezTo>
                    <a:pt x="1199" y="9679"/>
                    <a:pt x="1049" y="9415"/>
                    <a:pt x="886" y="9155"/>
                  </a:cubicBezTo>
                  <a:cubicBezTo>
                    <a:pt x="752" y="8881"/>
                    <a:pt x="605" y="8609"/>
                    <a:pt x="506" y="8313"/>
                  </a:cubicBezTo>
                  <a:cubicBezTo>
                    <a:pt x="294" y="7729"/>
                    <a:pt x="142" y="7104"/>
                    <a:pt x="127" y="6458"/>
                  </a:cubicBezTo>
                  <a:cubicBezTo>
                    <a:pt x="103" y="5816"/>
                    <a:pt x="178" y="5161"/>
                    <a:pt x="350" y="4523"/>
                  </a:cubicBezTo>
                  <a:cubicBezTo>
                    <a:pt x="540" y="3889"/>
                    <a:pt x="820" y="3293"/>
                    <a:pt x="1179" y="2759"/>
                  </a:cubicBezTo>
                  <a:cubicBezTo>
                    <a:pt x="1532" y="2219"/>
                    <a:pt x="1989" y="1767"/>
                    <a:pt x="2476" y="1382"/>
                  </a:cubicBezTo>
                  <a:cubicBezTo>
                    <a:pt x="2716" y="1182"/>
                    <a:pt x="2984" y="1027"/>
                    <a:pt x="3244" y="865"/>
                  </a:cubicBezTo>
                  <a:cubicBezTo>
                    <a:pt x="3518" y="731"/>
                    <a:pt x="3784" y="585"/>
                    <a:pt x="4070" y="489"/>
                  </a:cubicBezTo>
                  <a:cubicBezTo>
                    <a:pt x="4209" y="434"/>
                    <a:pt x="4348" y="380"/>
                    <a:pt x="4492" y="345"/>
                  </a:cubicBezTo>
                  <a:cubicBezTo>
                    <a:pt x="4636" y="308"/>
                    <a:pt x="4777" y="263"/>
                    <a:pt x="4919" y="231"/>
                  </a:cubicBezTo>
                  <a:cubicBezTo>
                    <a:pt x="5208" y="181"/>
                    <a:pt x="5493" y="122"/>
                    <a:pt x="5780" y="112"/>
                  </a:cubicBezTo>
                  <a:cubicBezTo>
                    <a:pt x="5897" y="98"/>
                    <a:pt x="6014" y="94"/>
                    <a:pt x="6130" y="94"/>
                  </a:cubicBezTo>
                  <a:cubicBezTo>
                    <a:pt x="6297" y="94"/>
                    <a:pt x="6463" y="103"/>
                    <a:pt x="6628" y="105"/>
                  </a:cubicBezTo>
                  <a:cubicBezTo>
                    <a:pt x="6767" y="115"/>
                    <a:pt x="6904" y="137"/>
                    <a:pt x="7041" y="153"/>
                  </a:cubicBezTo>
                  <a:lnTo>
                    <a:pt x="7244" y="178"/>
                  </a:lnTo>
                  <a:cubicBezTo>
                    <a:pt x="7313" y="188"/>
                    <a:pt x="7378" y="207"/>
                    <a:pt x="7444" y="221"/>
                  </a:cubicBezTo>
                  <a:cubicBezTo>
                    <a:pt x="7577" y="251"/>
                    <a:pt x="7708" y="282"/>
                    <a:pt x="7838" y="311"/>
                  </a:cubicBezTo>
                  <a:cubicBezTo>
                    <a:pt x="7967" y="345"/>
                    <a:pt x="8091" y="394"/>
                    <a:pt x="8217" y="435"/>
                  </a:cubicBezTo>
                  <a:cubicBezTo>
                    <a:pt x="8471" y="508"/>
                    <a:pt x="8702" y="628"/>
                    <a:pt x="8935" y="731"/>
                  </a:cubicBezTo>
                  <a:cubicBezTo>
                    <a:pt x="9854" y="1178"/>
                    <a:pt x="10573" y="1841"/>
                    <a:pt x="11096" y="2529"/>
                  </a:cubicBezTo>
                  <a:cubicBezTo>
                    <a:pt x="11620" y="3222"/>
                    <a:pt x="11940" y="3956"/>
                    <a:pt x="12118" y="4621"/>
                  </a:cubicBezTo>
                  <a:cubicBezTo>
                    <a:pt x="12294" y="5287"/>
                    <a:pt x="12354" y="5887"/>
                    <a:pt x="12330" y="6374"/>
                  </a:cubicBezTo>
                  <a:cubicBezTo>
                    <a:pt x="12334" y="6617"/>
                    <a:pt x="12303" y="6832"/>
                    <a:pt x="12280" y="7018"/>
                  </a:cubicBezTo>
                  <a:cubicBezTo>
                    <a:pt x="12268" y="7111"/>
                    <a:pt x="12261" y="7198"/>
                    <a:pt x="12248" y="7276"/>
                  </a:cubicBezTo>
                  <a:cubicBezTo>
                    <a:pt x="12231" y="7352"/>
                    <a:pt x="12216" y="7422"/>
                    <a:pt x="12202" y="7485"/>
                  </a:cubicBezTo>
                  <a:cubicBezTo>
                    <a:pt x="12176" y="7608"/>
                    <a:pt x="12156" y="7703"/>
                    <a:pt x="12141" y="7772"/>
                  </a:cubicBezTo>
                  <a:cubicBezTo>
                    <a:pt x="12128" y="7836"/>
                    <a:pt x="12124" y="7870"/>
                    <a:pt x="12124" y="7870"/>
                  </a:cubicBezTo>
                  <a:cubicBezTo>
                    <a:pt x="12124" y="7870"/>
                    <a:pt x="12135" y="7838"/>
                    <a:pt x="12151" y="7774"/>
                  </a:cubicBezTo>
                  <a:cubicBezTo>
                    <a:pt x="12168" y="7706"/>
                    <a:pt x="12192" y="7612"/>
                    <a:pt x="12222" y="7490"/>
                  </a:cubicBezTo>
                  <a:cubicBezTo>
                    <a:pt x="12238" y="7427"/>
                    <a:pt x="12255" y="7357"/>
                    <a:pt x="12273" y="7280"/>
                  </a:cubicBezTo>
                  <a:cubicBezTo>
                    <a:pt x="12289" y="7202"/>
                    <a:pt x="12296" y="7115"/>
                    <a:pt x="12310" y="7022"/>
                  </a:cubicBezTo>
                  <a:cubicBezTo>
                    <a:pt x="12336" y="6836"/>
                    <a:pt x="12371" y="6620"/>
                    <a:pt x="12370" y="6374"/>
                  </a:cubicBezTo>
                  <a:cubicBezTo>
                    <a:pt x="12400" y="5886"/>
                    <a:pt x="12345" y="5280"/>
                    <a:pt x="12174" y="4606"/>
                  </a:cubicBezTo>
                  <a:cubicBezTo>
                    <a:pt x="12000" y="3933"/>
                    <a:pt x="11680" y="3190"/>
                    <a:pt x="11153" y="2486"/>
                  </a:cubicBezTo>
                  <a:cubicBezTo>
                    <a:pt x="10629" y="1786"/>
                    <a:pt x="9904" y="1111"/>
                    <a:pt x="8973" y="655"/>
                  </a:cubicBezTo>
                  <a:cubicBezTo>
                    <a:pt x="8738" y="549"/>
                    <a:pt x="8503" y="427"/>
                    <a:pt x="8246" y="352"/>
                  </a:cubicBezTo>
                  <a:cubicBezTo>
                    <a:pt x="8119" y="310"/>
                    <a:pt x="7994" y="261"/>
                    <a:pt x="7863" y="225"/>
                  </a:cubicBezTo>
                  <a:cubicBezTo>
                    <a:pt x="7730" y="194"/>
                    <a:pt x="7597" y="164"/>
                    <a:pt x="7463" y="132"/>
                  </a:cubicBezTo>
                  <a:cubicBezTo>
                    <a:pt x="7396" y="118"/>
                    <a:pt x="7329" y="98"/>
                    <a:pt x="7260" y="88"/>
                  </a:cubicBezTo>
                  <a:lnTo>
                    <a:pt x="7053" y="62"/>
                  </a:lnTo>
                  <a:cubicBezTo>
                    <a:pt x="6914" y="46"/>
                    <a:pt x="6776" y="22"/>
                    <a:pt x="6634" y="12"/>
                  </a:cubicBezTo>
                  <a:cubicBezTo>
                    <a:pt x="6463" y="10"/>
                    <a:pt x="6289" y="0"/>
                    <a:pt x="61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8"/>
            <p:cNvSpPr/>
            <p:nvPr/>
          </p:nvSpPr>
          <p:spPr>
            <a:xfrm>
              <a:off x="6272900" y="4240075"/>
              <a:ext cx="242800" cy="224900"/>
            </a:xfrm>
            <a:custGeom>
              <a:rect b="b" l="l" r="r" t="t"/>
              <a:pathLst>
                <a:path extrusionOk="0" h="8996" w="9712">
                  <a:moveTo>
                    <a:pt x="1329" y="0"/>
                  </a:moveTo>
                  <a:lnTo>
                    <a:pt x="1" y="1316"/>
                  </a:lnTo>
                  <a:cubicBezTo>
                    <a:pt x="78" y="1368"/>
                    <a:pt x="5898" y="6736"/>
                    <a:pt x="8041" y="8744"/>
                  </a:cubicBezTo>
                  <a:cubicBezTo>
                    <a:pt x="8220" y="8912"/>
                    <a:pt x="8449" y="8996"/>
                    <a:pt x="8678" y="8996"/>
                  </a:cubicBezTo>
                  <a:cubicBezTo>
                    <a:pt x="8912" y="8996"/>
                    <a:pt x="9147" y="8908"/>
                    <a:pt x="9328" y="8732"/>
                  </a:cubicBezTo>
                  <a:cubicBezTo>
                    <a:pt x="9712" y="8361"/>
                    <a:pt x="9707" y="7744"/>
                    <a:pt x="9316" y="7379"/>
                  </a:cubicBezTo>
                  <a:lnTo>
                    <a:pt x="1329"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8"/>
            <p:cNvSpPr/>
            <p:nvPr/>
          </p:nvSpPr>
          <p:spPr>
            <a:xfrm>
              <a:off x="5436450" y="3687125"/>
              <a:ext cx="103950" cy="158300"/>
            </a:xfrm>
            <a:custGeom>
              <a:rect b="b" l="l" r="r" t="t"/>
              <a:pathLst>
                <a:path extrusionOk="0" h="6332" w="4158">
                  <a:moveTo>
                    <a:pt x="1739" y="1"/>
                  </a:moveTo>
                  <a:cubicBezTo>
                    <a:pt x="1731" y="1"/>
                    <a:pt x="1725" y="2"/>
                    <a:pt x="1721" y="5"/>
                  </a:cubicBezTo>
                  <a:cubicBezTo>
                    <a:pt x="1272" y="378"/>
                    <a:pt x="2277" y="1037"/>
                    <a:pt x="2277" y="1037"/>
                  </a:cubicBezTo>
                  <a:cubicBezTo>
                    <a:pt x="2277" y="1037"/>
                    <a:pt x="2663" y="1468"/>
                    <a:pt x="2357" y="1789"/>
                  </a:cubicBezTo>
                  <a:cubicBezTo>
                    <a:pt x="2292" y="1856"/>
                    <a:pt x="2217" y="1884"/>
                    <a:pt x="2137" y="1884"/>
                  </a:cubicBezTo>
                  <a:cubicBezTo>
                    <a:pt x="1788" y="1884"/>
                    <a:pt x="1353" y="1354"/>
                    <a:pt x="1353" y="1354"/>
                  </a:cubicBezTo>
                  <a:cubicBezTo>
                    <a:pt x="1353" y="1354"/>
                    <a:pt x="1382" y="1285"/>
                    <a:pt x="1411" y="1285"/>
                  </a:cubicBezTo>
                  <a:cubicBezTo>
                    <a:pt x="1414" y="1285"/>
                    <a:pt x="1416" y="1285"/>
                    <a:pt x="1419" y="1287"/>
                  </a:cubicBezTo>
                  <a:cubicBezTo>
                    <a:pt x="1431" y="1293"/>
                    <a:pt x="1761" y="1558"/>
                    <a:pt x="2050" y="1558"/>
                  </a:cubicBezTo>
                  <a:lnTo>
                    <a:pt x="2050" y="1028"/>
                  </a:lnTo>
                  <a:lnTo>
                    <a:pt x="1457" y="656"/>
                  </a:lnTo>
                  <a:cubicBezTo>
                    <a:pt x="1361" y="596"/>
                    <a:pt x="1252" y="565"/>
                    <a:pt x="1140" y="565"/>
                  </a:cubicBezTo>
                  <a:cubicBezTo>
                    <a:pt x="1099" y="565"/>
                    <a:pt x="1057" y="569"/>
                    <a:pt x="1016" y="578"/>
                  </a:cubicBezTo>
                  <a:lnTo>
                    <a:pt x="811" y="622"/>
                  </a:lnTo>
                  <a:cubicBezTo>
                    <a:pt x="677" y="650"/>
                    <a:pt x="561" y="730"/>
                    <a:pt x="486" y="843"/>
                  </a:cubicBezTo>
                  <a:lnTo>
                    <a:pt x="290" y="1136"/>
                  </a:lnTo>
                  <a:lnTo>
                    <a:pt x="208" y="1247"/>
                  </a:lnTo>
                  <a:cubicBezTo>
                    <a:pt x="127" y="1356"/>
                    <a:pt x="111" y="1500"/>
                    <a:pt x="168" y="1623"/>
                  </a:cubicBezTo>
                  <a:lnTo>
                    <a:pt x="262" y="1831"/>
                  </a:lnTo>
                  <a:lnTo>
                    <a:pt x="133" y="2012"/>
                  </a:lnTo>
                  <a:cubicBezTo>
                    <a:pt x="26" y="2164"/>
                    <a:pt x="0" y="2360"/>
                    <a:pt x="67" y="2534"/>
                  </a:cubicBezTo>
                  <a:lnTo>
                    <a:pt x="1068" y="3911"/>
                  </a:lnTo>
                  <a:lnTo>
                    <a:pt x="2552" y="6332"/>
                  </a:lnTo>
                  <a:lnTo>
                    <a:pt x="4157" y="4607"/>
                  </a:lnTo>
                  <a:lnTo>
                    <a:pt x="3559" y="3959"/>
                  </a:lnTo>
                  <a:lnTo>
                    <a:pt x="3678" y="3491"/>
                  </a:lnTo>
                  <a:cubicBezTo>
                    <a:pt x="3755" y="3184"/>
                    <a:pt x="3748" y="2863"/>
                    <a:pt x="3657" y="2561"/>
                  </a:cubicBezTo>
                  <a:lnTo>
                    <a:pt x="3169" y="931"/>
                  </a:lnTo>
                  <a:cubicBezTo>
                    <a:pt x="3124" y="781"/>
                    <a:pt x="3024" y="655"/>
                    <a:pt x="2889" y="577"/>
                  </a:cubicBezTo>
                  <a:cubicBezTo>
                    <a:pt x="2539" y="377"/>
                    <a:pt x="1869" y="1"/>
                    <a:pt x="1739"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8"/>
            <p:cNvSpPr/>
            <p:nvPr/>
          </p:nvSpPr>
          <p:spPr>
            <a:xfrm>
              <a:off x="5441625" y="3730150"/>
              <a:ext cx="6200" cy="20150"/>
            </a:xfrm>
            <a:custGeom>
              <a:rect b="b" l="l" r="r" t="t"/>
              <a:pathLst>
                <a:path extrusionOk="0" h="806" w="248">
                  <a:moveTo>
                    <a:pt x="11" y="1"/>
                  </a:moveTo>
                  <a:cubicBezTo>
                    <a:pt x="11" y="1"/>
                    <a:pt x="11" y="1"/>
                    <a:pt x="11" y="1"/>
                  </a:cubicBezTo>
                  <a:cubicBezTo>
                    <a:pt x="0" y="5"/>
                    <a:pt x="81" y="188"/>
                    <a:pt x="189" y="410"/>
                  </a:cubicBezTo>
                  <a:cubicBezTo>
                    <a:pt x="193" y="419"/>
                    <a:pt x="197" y="427"/>
                    <a:pt x="201" y="435"/>
                  </a:cubicBezTo>
                  <a:lnTo>
                    <a:pt x="201" y="435"/>
                  </a:lnTo>
                  <a:cubicBezTo>
                    <a:pt x="133" y="530"/>
                    <a:pt x="134" y="648"/>
                    <a:pt x="166" y="714"/>
                  </a:cubicBezTo>
                  <a:cubicBezTo>
                    <a:pt x="192" y="779"/>
                    <a:pt x="233" y="806"/>
                    <a:pt x="243" y="806"/>
                  </a:cubicBezTo>
                  <a:cubicBezTo>
                    <a:pt x="244" y="806"/>
                    <a:pt x="244" y="805"/>
                    <a:pt x="245" y="805"/>
                  </a:cubicBezTo>
                  <a:cubicBezTo>
                    <a:pt x="247" y="801"/>
                    <a:pt x="212" y="773"/>
                    <a:pt x="191" y="705"/>
                  </a:cubicBezTo>
                  <a:cubicBezTo>
                    <a:pt x="168" y="640"/>
                    <a:pt x="172" y="535"/>
                    <a:pt x="240" y="449"/>
                  </a:cubicBezTo>
                  <a:lnTo>
                    <a:pt x="247" y="439"/>
                  </a:lnTo>
                  <a:lnTo>
                    <a:pt x="242" y="429"/>
                  </a:lnTo>
                  <a:cubicBezTo>
                    <a:pt x="236" y="416"/>
                    <a:pt x="231" y="405"/>
                    <a:pt x="225" y="393"/>
                  </a:cubicBezTo>
                  <a:cubicBezTo>
                    <a:pt x="118" y="174"/>
                    <a:pt x="23" y="1"/>
                    <a:pt x="11"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8"/>
            <p:cNvSpPr/>
            <p:nvPr/>
          </p:nvSpPr>
          <p:spPr>
            <a:xfrm>
              <a:off x="5448300" y="3705350"/>
              <a:ext cx="17075" cy="44975"/>
            </a:xfrm>
            <a:custGeom>
              <a:rect b="b" l="l" r="r" t="t"/>
              <a:pathLst>
                <a:path extrusionOk="0" h="1799" w="683">
                  <a:moveTo>
                    <a:pt x="99" y="0"/>
                  </a:moveTo>
                  <a:cubicBezTo>
                    <a:pt x="88" y="0"/>
                    <a:pt x="1" y="100"/>
                    <a:pt x="26" y="285"/>
                  </a:cubicBezTo>
                  <a:cubicBezTo>
                    <a:pt x="51" y="470"/>
                    <a:pt x="143" y="708"/>
                    <a:pt x="287" y="948"/>
                  </a:cubicBezTo>
                  <a:cubicBezTo>
                    <a:pt x="323" y="1008"/>
                    <a:pt x="358" y="1063"/>
                    <a:pt x="376" y="1120"/>
                  </a:cubicBezTo>
                  <a:cubicBezTo>
                    <a:pt x="394" y="1176"/>
                    <a:pt x="392" y="1235"/>
                    <a:pt x="388" y="1295"/>
                  </a:cubicBezTo>
                  <a:cubicBezTo>
                    <a:pt x="374" y="1413"/>
                    <a:pt x="390" y="1537"/>
                    <a:pt x="442" y="1616"/>
                  </a:cubicBezTo>
                  <a:cubicBezTo>
                    <a:pt x="535" y="1767"/>
                    <a:pt x="653" y="1799"/>
                    <a:pt x="672" y="1799"/>
                  </a:cubicBezTo>
                  <a:cubicBezTo>
                    <a:pt x="674" y="1799"/>
                    <a:pt x="675" y="1798"/>
                    <a:pt x="675" y="1798"/>
                  </a:cubicBezTo>
                  <a:cubicBezTo>
                    <a:pt x="682" y="1788"/>
                    <a:pt x="563" y="1751"/>
                    <a:pt x="481" y="1595"/>
                  </a:cubicBezTo>
                  <a:cubicBezTo>
                    <a:pt x="439" y="1517"/>
                    <a:pt x="429" y="1419"/>
                    <a:pt x="445" y="1299"/>
                  </a:cubicBezTo>
                  <a:cubicBezTo>
                    <a:pt x="450" y="1240"/>
                    <a:pt x="454" y="1171"/>
                    <a:pt x="434" y="1102"/>
                  </a:cubicBezTo>
                  <a:cubicBezTo>
                    <a:pt x="413" y="1035"/>
                    <a:pt x="375" y="974"/>
                    <a:pt x="339" y="916"/>
                  </a:cubicBezTo>
                  <a:cubicBezTo>
                    <a:pt x="200" y="684"/>
                    <a:pt x="103" y="450"/>
                    <a:pt x="69" y="278"/>
                  </a:cubicBezTo>
                  <a:cubicBezTo>
                    <a:pt x="34" y="102"/>
                    <a:pt x="109" y="4"/>
                    <a:pt x="100" y="1"/>
                  </a:cubicBezTo>
                  <a:cubicBezTo>
                    <a:pt x="100" y="0"/>
                    <a:pt x="100" y="0"/>
                    <a:pt x="99"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8"/>
            <p:cNvSpPr/>
            <p:nvPr/>
          </p:nvSpPr>
          <p:spPr>
            <a:xfrm>
              <a:off x="5465525" y="3709475"/>
              <a:ext cx="6325" cy="10925"/>
            </a:xfrm>
            <a:custGeom>
              <a:rect b="b" l="l" r="r" t="t"/>
              <a:pathLst>
                <a:path extrusionOk="0" h="437" w="253">
                  <a:moveTo>
                    <a:pt x="17" y="1"/>
                  </a:moveTo>
                  <a:cubicBezTo>
                    <a:pt x="16" y="1"/>
                    <a:pt x="15" y="1"/>
                    <a:pt x="14" y="2"/>
                  </a:cubicBezTo>
                  <a:cubicBezTo>
                    <a:pt x="0" y="14"/>
                    <a:pt x="67" y="101"/>
                    <a:pt x="127" y="216"/>
                  </a:cubicBezTo>
                  <a:cubicBezTo>
                    <a:pt x="192" y="328"/>
                    <a:pt x="187" y="431"/>
                    <a:pt x="202" y="436"/>
                  </a:cubicBezTo>
                  <a:cubicBezTo>
                    <a:pt x="203" y="436"/>
                    <a:pt x="203" y="436"/>
                    <a:pt x="204" y="436"/>
                  </a:cubicBezTo>
                  <a:cubicBezTo>
                    <a:pt x="223" y="436"/>
                    <a:pt x="253" y="310"/>
                    <a:pt x="182" y="187"/>
                  </a:cubicBezTo>
                  <a:cubicBezTo>
                    <a:pt x="119" y="70"/>
                    <a:pt x="36" y="1"/>
                    <a:pt x="17"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8"/>
            <p:cNvSpPr/>
            <p:nvPr/>
          </p:nvSpPr>
          <p:spPr>
            <a:xfrm>
              <a:off x="5478500" y="3780275"/>
              <a:ext cx="155300" cy="232025"/>
            </a:xfrm>
            <a:custGeom>
              <a:rect b="b" l="l" r="r" t="t"/>
              <a:pathLst>
                <a:path extrusionOk="0" h="9281" w="6212">
                  <a:moveTo>
                    <a:pt x="2056" y="0"/>
                  </a:moveTo>
                  <a:lnTo>
                    <a:pt x="1" y="1612"/>
                  </a:lnTo>
                  <a:lnTo>
                    <a:pt x="2426" y="8514"/>
                  </a:lnTo>
                  <a:lnTo>
                    <a:pt x="3038" y="9281"/>
                  </a:lnTo>
                  <a:lnTo>
                    <a:pt x="6211" y="5468"/>
                  </a:lnTo>
                  <a:lnTo>
                    <a:pt x="2056"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8"/>
            <p:cNvSpPr/>
            <p:nvPr/>
          </p:nvSpPr>
          <p:spPr>
            <a:xfrm>
              <a:off x="5892200" y="4913250"/>
              <a:ext cx="90250" cy="157100"/>
            </a:xfrm>
            <a:custGeom>
              <a:rect b="b" l="l" r="r" t="t"/>
              <a:pathLst>
                <a:path extrusionOk="0" h="6284" w="3610">
                  <a:moveTo>
                    <a:pt x="3359" y="1"/>
                  </a:moveTo>
                  <a:lnTo>
                    <a:pt x="0" y="88"/>
                  </a:lnTo>
                  <a:lnTo>
                    <a:pt x="263" y="6284"/>
                  </a:lnTo>
                  <a:lnTo>
                    <a:pt x="3609" y="6209"/>
                  </a:lnTo>
                  <a:lnTo>
                    <a:pt x="335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8"/>
            <p:cNvSpPr/>
            <p:nvPr/>
          </p:nvSpPr>
          <p:spPr>
            <a:xfrm>
              <a:off x="5930825" y="4912200"/>
              <a:ext cx="9725" cy="151400"/>
            </a:xfrm>
            <a:custGeom>
              <a:rect b="b" l="l" r="r" t="t"/>
              <a:pathLst>
                <a:path extrusionOk="0" h="6056" w="389">
                  <a:moveTo>
                    <a:pt x="28" y="1"/>
                  </a:moveTo>
                  <a:cubicBezTo>
                    <a:pt x="28" y="1"/>
                    <a:pt x="28" y="1"/>
                    <a:pt x="28" y="1"/>
                  </a:cubicBezTo>
                  <a:cubicBezTo>
                    <a:pt x="0" y="2"/>
                    <a:pt x="52" y="1358"/>
                    <a:pt x="144" y="3031"/>
                  </a:cubicBezTo>
                  <a:cubicBezTo>
                    <a:pt x="236" y="4701"/>
                    <a:pt x="333" y="6055"/>
                    <a:pt x="361" y="6055"/>
                  </a:cubicBezTo>
                  <a:cubicBezTo>
                    <a:pt x="361" y="6055"/>
                    <a:pt x="361" y="6055"/>
                    <a:pt x="361" y="6055"/>
                  </a:cubicBezTo>
                  <a:cubicBezTo>
                    <a:pt x="389" y="6053"/>
                    <a:pt x="337" y="4696"/>
                    <a:pt x="245" y="3025"/>
                  </a:cubicBezTo>
                  <a:cubicBezTo>
                    <a:pt x="154" y="1354"/>
                    <a:pt x="56" y="1"/>
                    <a:pt x="2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8"/>
            <p:cNvSpPr/>
            <p:nvPr/>
          </p:nvSpPr>
          <p:spPr>
            <a:xfrm>
              <a:off x="5898300" y="5057500"/>
              <a:ext cx="84150" cy="12850"/>
            </a:xfrm>
            <a:custGeom>
              <a:rect b="b" l="l" r="r" t="t"/>
              <a:pathLst>
                <a:path extrusionOk="0" h="514" w="3366">
                  <a:moveTo>
                    <a:pt x="3347" y="0"/>
                  </a:moveTo>
                  <a:lnTo>
                    <a:pt x="1" y="87"/>
                  </a:lnTo>
                  <a:lnTo>
                    <a:pt x="19" y="514"/>
                  </a:lnTo>
                  <a:lnTo>
                    <a:pt x="3365" y="439"/>
                  </a:lnTo>
                  <a:lnTo>
                    <a:pt x="3347"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8"/>
            <p:cNvSpPr/>
            <p:nvPr/>
          </p:nvSpPr>
          <p:spPr>
            <a:xfrm>
              <a:off x="5897775" y="4995850"/>
              <a:ext cx="82775" cy="29000"/>
            </a:xfrm>
            <a:custGeom>
              <a:rect b="b" l="l" r="r" t="t"/>
              <a:pathLst>
                <a:path extrusionOk="0" h="1160" w="3311">
                  <a:moveTo>
                    <a:pt x="1645" y="1"/>
                  </a:moveTo>
                  <a:cubicBezTo>
                    <a:pt x="1616" y="1"/>
                    <a:pt x="1587" y="2"/>
                    <a:pt x="1557" y="3"/>
                  </a:cubicBezTo>
                  <a:cubicBezTo>
                    <a:pt x="979" y="31"/>
                    <a:pt x="507" y="337"/>
                    <a:pt x="280" y="630"/>
                  </a:cubicBezTo>
                  <a:cubicBezTo>
                    <a:pt x="163" y="775"/>
                    <a:pt x="92" y="910"/>
                    <a:pt x="53" y="1006"/>
                  </a:cubicBezTo>
                  <a:cubicBezTo>
                    <a:pt x="14" y="1102"/>
                    <a:pt x="1" y="1157"/>
                    <a:pt x="6" y="1159"/>
                  </a:cubicBezTo>
                  <a:cubicBezTo>
                    <a:pt x="7" y="1159"/>
                    <a:pt x="7" y="1159"/>
                    <a:pt x="7" y="1159"/>
                  </a:cubicBezTo>
                  <a:cubicBezTo>
                    <a:pt x="28" y="1159"/>
                    <a:pt x="100" y="940"/>
                    <a:pt x="335" y="677"/>
                  </a:cubicBezTo>
                  <a:cubicBezTo>
                    <a:pt x="565" y="408"/>
                    <a:pt x="1015" y="132"/>
                    <a:pt x="1563" y="104"/>
                  </a:cubicBezTo>
                  <a:cubicBezTo>
                    <a:pt x="1592" y="103"/>
                    <a:pt x="1620" y="102"/>
                    <a:pt x="1648" y="102"/>
                  </a:cubicBezTo>
                  <a:cubicBezTo>
                    <a:pt x="2158" y="102"/>
                    <a:pt x="2588" y="342"/>
                    <a:pt x="2857" y="541"/>
                  </a:cubicBezTo>
                  <a:cubicBezTo>
                    <a:pt x="3138" y="750"/>
                    <a:pt x="3282" y="921"/>
                    <a:pt x="3304" y="921"/>
                  </a:cubicBezTo>
                  <a:cubicBezTo>
                    <a:pt x="3305" y="921"/>
                    <a:pt x="3305" y="921"/>
                    <a:pt x="3306" y="921"/>
                  </a:cubicBezTo>
                  <a:cubicBezTo>
                    <a:pt x="3310" y="917"/>
                    <a:pt x="3280" y="868"/>
                    <a:pt x="3214" y="789"/>
                  </a:cubicBezTo>
                  <a:cubicBezTo>
                    <a:pt x="3148" y="710"/>
                    <a:pt x="3045" y="602"/>
                    <a:pt x="2902" y="484"/>
                  </a:cubicBezTo>
                  <a:cubicBezTo>
                    <a:pt x="2757" y="368"/>
                    <a:pt x="2572" y="243"/>
                    <a:pt x="2344" y="147"/>
                  </a:cubicBezTo>
                  <a:cubicBezTo>
                    <a:pt x="2142" y="60"/>
                    <a:pt x="1901" y="1"/>
                    <a:pt x="164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8"/>
            <p:cNvSpPr/>
            <p:nvPr/>
          </p:nvSpPr>
          <p:spPr>
            <a:xfrm>
              <a:off x="5894225" y="4957425"/>
              <a:ext cx="84425" cy="18600"/>
            </a:xfrm>
            <a:custGeom>
              <a:rect b="b" l="l" r="r" t="t"/>
              <a:pathLst>
                <a:path extrusionOk="0" h="744" w="3377">
                  <a:moveTo>
                    <a:pt x="3348" y="1"/>
                  </a:moveTo>
                  <a:lnTo>
                    <a:pt x="1" y="230"/>
                  </a:lnTo>
                  <a:lnTo>
                    <a:pt x="23" y="744"/>
                  </a:lnTo>
                  <a:lnTo>
                    <a:pt x="3376" y="684"/>
                  </a:lnTo>
                  <a:lnTo>
                    <a:pt x="334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8"/>
            <p:cNvSpPr/>
            <p:nvPr/>
          </p:nvSpPr>
          <p:spPr>
            <a:xfrm>
              <a:off x="5604025" y="4923800"/>
              <a:ext cx="183100" cy="148525"/>
            </a:xfrm>
            <a:custGeom>
              <a:rect b="b" l="l" r="r" t="t"/>
              <a:pathLst>
                <a:path extrusionOk="0" h="5941" w="7324">
                  <a:moveTo>
                    <a:pt x="7310" y="0"/>
                  </a:moveTo>
                  <a:lnTo>
                    <a:pt x="3653" y="37"/>
                  </a:lnTo>
                  <a:lnTo>
                    <a:pt x="3816" y="3808"/>
                  </a:lnTo>
                  <a:cubicBezTo>
                    <a:pt x="3816" y="3808"/>
                    <a:pt x="38" y="5241"/>
                    <a:pt x="0" y="5940"/>
                  </a:cubicBezTo>
                  <a:lnTo>
                    <a:pt x="7323" y="5886"/>
                  </a:lnTo>
                  <a:lnTo>
                    <a:pt x="7310"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8"/>
            <p:cNvSpPr/>
            <p:nvPr/>
          </p:nvSpPr>
          <p:spPr>
            <a:xfrm>
              <a:off x="5744850" y="5010700"/>
              <a:ext cx="15950" cy="14350"/>
            </a:xfrm>
            <a:custGeom>
              <a:rect b="b" l="l" r="r" t="t"/>
              <a:pathLst>
                <a:path extrusionOk="0" h="574" w="638">
                  <a:moveTo>
                    <a:pt x="335" y="0"/>
                  </a:moveTo>
                  <a:cubicBezTo>
                    <a:pt x="217" y="0"/>
                    <a:pt x="87" y="92"/>
                    <a:pt x="49" y="203"/>
                  </a:cubicBezTo>
                  <a:cubicBezTo>
                    <a:pt x="1" y="343"/>
                    <a:pt x="127" y="530"/>
                    <a:pt x="270" y="566"/>
                  </a:cubicBezTo>
                  <a:cubicBezTo>
                    <a:pt x="289" y="571"/>
                    <a:pt x="309" y="573"/>
                    <a:pt x="329" y="573"/>
                  </a:cubicBezTo>
                  <a:cubicBezTo>
                    <a:pt x="455" y="573"/>
                    <a:pt x="580" y="479"/>
                    <a:pt x="608" y="354"/>
                  </a:cubicBezTo>
                  <a:cubicBezTo>
                    <a:pt x="637" y="218"/>
                    <a:pt x="551" y="69"/>
                    <a:pt x="421" y="20"/>
                  </a:cubicBezTo>
                  <a:lnTo>
                    <a:pt x="421" y="20"/>
                  </a:lnTo>
                  <a:cubicBezTo>
                    <a:pt x="394" y="6"/>
                    <a:pt x="365" y="0"/>
                    <a:pt x="33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8"/>
            <p:cNvSpPr/>
            <p:nvPr/>
          </p:nvSpPr>
          <p:spPr>
            <a:xfrm>
              <a:off x="5601750" y="5056200"/>
              <a:ext cx="185375" cy="16125"/>
            </a:xfrm>
            <a:custGeom>
              <a:rect b="b" l="l" r="r" t="t"/>
              <a:pathLst>
                <a:path extrusionOk="0" h="645" w="7415">
                  <a:moveTo>
                    <a:pt x="7413" y="1"/>
                  </a:moveTo>
                  <a:lnTo>
                    <a:pt x="327" y="268"/>
                  </a:lnTo>
                  <a:cubicBezTo>
                    <a:pt x="327" y="268"/>
                    <a:pt x="1" y="414"/>
                    <a:pt x="39" y="644"/>
                  </a:cubicBezTo>
                  <a:lnTo>
                    <a:pt x="7414" y="590"/>
                  </a:lnTo>
                  <a:lnTo>
                    <a:pt x="7413"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8"/>
            <p:cNvSpPr/>
            <p:nvPr/>
          </p:nvSpPr>
          <p:spPr>
            <a:xfrm>
              <a:off x="5697650" y="5018750"/>
              <a:ext cx="17600" cy="11300"/>
            </a:xfrm>
            <a:custGeom>
              <a:rect b="b" l="l" r="r" t="t"/>
              <a:pathLst>
                <a:path extrusionOk="0" h="452" w="704">
                  <a:moveTo>
                    <a:pt x="123" y="0"/>
                  </a:moveTo>
                  <a:cubicBezTo>
                    <a:pt x="48" y="0"/>
                    <a:pt x="1" y="19"/>
                    <a:pt x="5" y="35"/>
                  </a:cubicBezTo>
                  <a:cubicBezTo>
                    <a:pt x="6" y="70"/>
                    <a:pt x="186" y="85"/>
                    <a:pt x="364" y="200"/>
                  </a:cubicBezTo>
                  <a:cubicBezTo>
                    <a:pt x="537" y="305"/>
                    <a:pt x="630" y="452"/>
                    <a:pt x="666" y="452"/>
                  </a:cubicBezTo>
                  <a:cubicBezTo>
                    <a:pt x="668" y="452"/>
                    <a:pt x="669" y="452"/>
                    <a:pt x="671" y="451"/>
                  </a:cubicBezTo>
                  <a:cubicBezTo>
                    <a:pt x="704" y="443"/>
                    <a:pt x="649" y="228"/>
                    <a:pt x="431" y="94"/>
                  </a:cubicBezTo>
                  <a:cubicBezTo>
                    <a:pt x="318" y="22"/>
                    <a:pt x="204" y="0"/>
                    <a:pt x="1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8"/>
            <p:cNvSpPr/>
            <p:nvPr/>
          </p:nvSpPr>
          <p:spPr>
            <a:xfrm>
              <a:off x="5678275" y="5027375"/>
              <a:ext cx="13300" cy="14325"/>
            </a:xfrm>
            <a:custGeom>
              <a:rect b="b" l="l" r="r" t="t"/>
              <a:pathLst>
                <a:path extrusionOk="0" h="573" w="532">
                  <a:moveTo>
                    <a:pt x="49" y="0"/>
                  </a:moveTo>
                  <a:cubicBezTo>
                    <a:pt x="24" y="0"/>
                    <a:pt x="9" y="6"/>
                    <a:pt x="9" y="15"/>
                  </a:cubicBezTo>
                  <a:cubicBezTo>
                    <a:pt x="1" y="50"/>
                    <a:pt x="157" y="110"/>
                    <a:pt x="280" y="261"/>
                  </a:cubicBezTo>
                  <a:cubicBezTo>
                    <a:pt x="408" y="409"/>
                    <a:pt x="440" y="572"/>
                    <a:pt x="475" y="572"/>
                  </a:cubicBezTo>
                  <a:cubicBezTo>
                    <a:pt x="475" y="572"/>
                    <a:pt x="476" y="572"/>
                    <a:pt x="476" y="572"/>
                  </a:cubicBezTo>
                  <a:cubicBezTo>
                    <a:pt x="476" y="572"/>
                    <a:pt x="477" y="572"/>
                    <a:pt x="477" y="572"/>
                  </a:cubicBezTo>
                  <a:cubicBezTo>
                    <a:pt x="510" y="572"/>
                    <a:pt x="531" y="364"/>
                    <a:pt x="376" y="181"/>
                  </a:cubicBezTo>
                  <a:cubicBezTo>
                    <a:pt x="262" y="44"/>
                    <a:pt x="118" y="0"/>
                    <a:pt x="4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8"/>
            <p:cNvSpPr/>
            <p:nvPr/>
          </p:nvSpPr>
          <p:spPr>
            <a:xfrm>
              <a:off x="5659900" y="5035475"/>
              <a:ext cx="9775" cy="15525"/>
            </a:xfrm>
            <a:custGeom>
              <a:rect b="b" l="l" r="r" t="t"/>
              <a:pathLst>
                <a:path extrusionOk="0" h="621" w="391">
                  <a:moveTo>
                    <a:pt x="36" y="1"/>
                  </a:moveTo>
                  <a:cubicBezTo>
                    <a:pt x="28" y="1"/>
                    <a:pt x="23" y="3"/>
                    <a:pt x="21" y="7"/>
                  </a:cubicBezTo>
                  <a:cubicBezTo>
                    <a:pt x="1" y="37"/>
                    <a:pt x="111" y="142"/>
                    <a:pt x="186" y="304"/>
                  </a:cubicBezTo>
                  <a:cubicBezTo>
                    <a:pt x="263" y="465"/>
                    <a:pt x="275" y="617"/>
                    <a:pt x="311" y="620"/>
                  </a:cubicBezTo>
                  <a:cubicBezTo>
                    <a:pt x="311" y="620"/>
                    <a:pt x="312" y="621"/>
                    <a:pt x="313" y="621"/>
                  </a:cubicBezTo>
                  <a:cubicBezTo>
                    <a:pt x="346" y="621"/>
                    <a:pt x="391" y="443"/>
                    <a:pt x="298" y="251"/>
                  </a:cubicBezTo>
                  <a:cubicBezTo>
                    <a:pt x="219" y="81"/>
                    <a:pt x="82" y="1"/>
                    <a:pt x="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8"/>
            <p:cNvSpPr/>
            <p:nvPr/>
          </p:nvSpPr>
          <p:spPr>
            <a:xfrm>
              <a:off x="5698800" y="4994550"/>
              <a:ext cx="20075" cy="4500"/>
            </a:xfrm>
            <a:custGeom>
              <a:rect b="b" l="l" r="r" t="t"/>
              <a:pathLst>
                <a:path extrusionOk="0" h="180" w="803">
                  <a:moveTo>
                    <a:pt x="370" y="1"/>
                  </a:moveTo>
                  <a:cubicBezTo>
                    <a:pt x="150" y="1"/>
                    <a:pt x="1" y="106"/>
                    <a:pt x="17" y="133"/>
                  </a:cubicBezTo>
                  <a:cubicBezTo>
                    <a:pt x="21" y="141"/>
                    <a:pt x="34" y="144"/>
                    <a:pt x="55" y="144"/>
                  </a:cubicBezTo>
                  <a:cubicBezTo>
                    <a:pt x="108" y="144"/>
                    <a:pt x="211" y="125"/>
                    <a:pt x="334" y="125"/>
                  </a:cubicBezTo>
                  <a:cubicBezTo>
                    <a:pt x="356" y="125"/>
                    <a:pt x="378" y="125"/>
                    <a:pt x="401" y="127"/>
                  </a:cubicBezTo>
                  <a:cubicBezTo>
                    <a:pt x="567" y="134"/>
                    <a:pt x="703" y="180"/>
                    <a:pt x="758" y="180"/>
                  </a:cubicBezTo>
                  <a:cubicBezTo>
                    <a:pt x="771" y="180"/>
                    <a:pt x="779" y="177"/>
                    <a:pt x="783" y="171"/>
                  </a:cubicBezTo>
                  <a:cubicBezTo>
                    <a:pt x="803" y="145"/>
                    <a:pt x="648" y="13"/>
                    <a:pt x="407" y="2"/>
                  </a:cubicBezTo>
                  <a:cubicBezTo>
                    <a:pt x="395" y="1"/>
                    <a:pt x="382" y="1"/>
                    <a:pt x="3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8"/>
            <p:cNvSpPr/>
            <p:nvPr/>
          </p:nvSpPr>
          <p:spPr>
            <a:xfrm>
              <a:off x="5695775" y="4962550"/>
              <a:ext cx="28500" cy="15750"/>
            </a:xfrm>
            <a:custGeom>
              <a:rect b="b" l="l" r="r" t="t"/>
              <a:pathLst>
                <a:path extrusionOk="0" h="630" w="1140">
                  <a:moveTo>
                    <a:pt x="920" y="125"/>
                  </a:moveTo>
                  <a:cubicBezTo>
                    <a:pt x="953" y="125"/>
                    <a:pt x="978" y="133"/>
                    <a:pt x="989" y="152"/>
                  </a:cubicBezTo>
                  <a:cubicBezTo>
                    <a:pt x="997" y="165"/>
                    <a:pt x="998" y="170"/>
                    <a:pt x="982" y="194"/>
                  </a:cubicBezTo>
                  <a:cubicBezTo>
                    <a:pt x="965" y="215"/>
                    <a:pt x="934" y="236"/>
                    <a:pt x="900" y="258"/>
                  </a:cubicBezTo>
                  <a:cubicBezTo>
                    <a:pt x="836" y="301"/>
                    <a:pt x="770" y="338"/>
                    <a:pt x="706" y="371"/>
                  </a:cubicBezTo>
                  <a:cubicBezTo>
                    <a:pt x="578" y="436"/>
                    <a:pt x="455" y="480"/>
                    <a:pt x="350" y="510"/>
                  </a:cubicBezTo>
                  <a:cubicBezTo>
                    <a:pt x="236" y="543"/>
                    <a:pt x="143" y="561"/>
                    <a:pt x="82" y="574"/>
                  </a:cubicBezTo>
                  <a:lnTo>
                    <a:pt x="82" y="574"/>
                  </a:lnTo>
                  <a:cubicBezTo>
                    <a:pt x="126" y="530"/>
                    <a:pt x="193" y="465"/>
                    <a:pt x="286" y="395"/>
                  </a:cubicBezTo>
                  <a:cubicBezTo>
                    <a:pt x="371" y="329"/>
                    <a:pt x="482" y="261"/>
                    <a:pt x="613" y="207"/>
                  </a:cubicBezTo>
                  <a:cubicBezTo>
                    <a:pt x="679" y="180"/>
                    <a:pt x="750" y="157"/>
                    <a:pt x="825" y="140"/>
                  </a:cubicBezTo>
                  <a:cubicBezTo>
                    <a:pt x="860" y="131"/>
                    <a:pt x="893" y="125"/>
                    <a:pt x="920" y="125"/>
                  </a:cubicBezTo>
                  <a:close/>
                  <a:moveTo>
                    <a:pt x="929" y="0"/>
                  </a:moveTo>
                  <a:cubicBezTo>
                    <a:pt x="877" y="0"/>
                    <a:pt x="835" y="11"/>
                    <a:pt x="796" y="20"/>
                  </a:cubicBezTo>
                  <a:cubicBezTo>
                    <a:pt x="714" y="41"/>
                    <a:pt x="638" y="69"/>
                    <a:pt x="567" y="101"/>
                  </a:cubicBezTo>
                  <a:cubicBezTo>
                    <a:pt x="427" y="166"/>
                    <a:pt x="313" y="248"/>
                    <a:pt x="228" y="327"/>
                  </a:cubicBezTo>
                  <a:cubicBezTo>
                    <a:pt x="112" y="437"/>
                    <a:pt x="48" y="535"/>
                    <a:pt x="24" y="588"/>
                  </a:cubicBezTo>
                  <a:lnTo>
                    <a:pt x="24" y="588"/>
                  </a:lnTo>
                  <a:cubicBezTo>
                    <a:pt x="9" y="592"/>
                    <a:pt x="1" y="596"/>
                    <a:pt x="1" y="601"/>
                  </a:cubicBezTo>
                  <a:cubicBezTo>
                    <a:pt x="1" y="604"/>
                    <a:pt x="6" y="607"/>
                    <a:pt x="15" y="609"/>
                  </a:cubicBezTo>
                  <a:lnTo>
                    <a:pt x="15" y="609"/>
                  </a:lnTo>
                  <a:cubicBezTo>
                    <a:pt x="11" y="621"/>
                    <a:pt x="11" y="627"/>
                    <a:pt x="13" y="629"/>
                  </a:cubicBezTo>
                  <a:cubicBezTo>
                    <a:pt x="14" y="629"/>
                    <a:pt x="15" y="630"/>
                    <a:pt x="16" y="630"/>
                  </a:cubicBezTo>
                  <a:cubicBezTo>
                    <a:pt x="21" y="630"/>
                    <a:pt x="29" y="624"/>
                    <a:pt x="40" y="615"/>
                  </a:cubicBezTo>
                  <a:lnTo>
                    <a:pt x="40" y="615"/>
                  </a:lnTo>
                  <a:cubicBezTo>
                    <a:pt x="61" y="618"/>
                    <a:pt x="92" y="620"/>
                    <a:pt x="130" y="620"/>
                  </a:cubicBezTo>
                  <a:cubicBezTo>
                    <a:pt x="191" y="620"/>
                    <a:pt x="273" y="614"/>
                    <a:pt x="370" y="597"/>
                  </a:cubicBezTo>
                  <a:cubicBezTo>
                    <a:pt x="483" y="576"/>
                    <a:pt x="617" y="538"/>
                    <a:pt x="755" y="475"/>
                  </a:cubicBezTo>
                  <a:cubicBezTo>
                    <a:pt x="825" y="444"/>
                    <a:pt x="897" y="405"/>
                    <a:pt x="967" y="361"/>
                  </a:cubicBezTo>
                  <a:cubicBezTo>
                    <a:pt x="1001" y="339"/>
                    <a:pt x="1041" y="316"/>
                    <a:pt x="1078" y="273"/>
                  </a:cubicBezTo>
                  <a:cubicBezTo>
                    <a:pt x="1118" y="235"/>
                    <a:pt x="1140" y="140"/>
                    <a:pt x="1093" y="81"/>
                  </a:cubicBezTo>
                  <a:cubicBezTo>
                    <a:pt x="1055" y="26"/>
                    <a:pt x="988" y="1"/>
                    <a:pt x="934" y="0"/>
                  </a:cubicBezTo>
                  <a:cubicBezTo>
                    <a:pt x="932" y="0"/>
                    <a:pt x="930" y="0"/>
                    <a:pt x="92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8"/>
            <p:cNvSpPr/>
            <p:nvPr/>
          </p:nvSpPr>
          <p:spPr>
            <a:xfrm>
              <a:off x="5684600" y="4949600"/>
              <a:ext cx="14900" cy="29275"/>
            </a:xfrm>
            <a:custGeom>
              <a:rect b="b" l="l" r="r" t="t"/>
              <a:pathLst>
                <a:path extrusionOk="0" h="1171" w="596">
                  <a:moveTo>
                    <a:pt x="200" y="0"/>
                  </a:moveTo>
                  <a:cubicBezTo>
                    <a:pt x="129" y="0"/>
                    <a:pt x="71" y="57"/>
                    <a:pt x="51" y="105"/>
                  </a:cubicBezTo>
                  <a:cubicBezTo>
                    <a:pt x="26" y="155"/>
                    <a:pt x="22" y="198"/>
                    <a:pt x="13" y="241"/>
                  </a:cubicBezTo>
                  <a:cubicBezTo>
                    <a:pt x="0" y="327"/>
                    <a:pt x="3" y="412"/>
                    <a:pt x="15" y="489"/>
                  </a:cubicBezTo>
                  <a:cubicBezTo>
                    <a:pt x="39" y="647"/>
                    <a:pt x="105" y="777"/>
                    <a:pt x="176" y="870"/>
                  </a:cubicBezTo>
                  <a:cubicBezTo>
                    <a:pt x="306" y="1040"/>
                    <a:pt x="441" y="1091"/>
                    <a:pt x="469" y="1091"/>
                  </a:cubicBezTo>
                  <a:cubicBezTo>
                    <a:pt x="473" y="1091"/>
                    <a:pt x="475" y="1090"/>
                    <a:pt x="475" y="1089"/>
                  </a:cubicBezTo>
                  <a:cubicBezTo>
                    <a:pt x="486" y="1071"/>
                    <a:pt x="361" y="1003"/>
                    <a:pt x="249" y="820"/>
                  </a:cubicBezTo>
                  <a:cubicBezTo>
                    <a:pt x="194" y="729"/>
                    <a:pt x="145" y="611"/>
                    <a:pt x="129" y="474"/>
                  </a:cubicBezTo>
                  <a:cubicBezTo>
                    <a:pt x="121" y="406"/>
                    <a:pt x="122" y="333"/>
                    <a:pt x="135" y="260"/>
                  </a:cubicBezTo>
                  <a:cubicBezTo>
                    <a:pt x="145" y="186"/>
                    <a:pt x="172" y="125"/>
                    <a:pt x="199" y="125"/>
                  </a:cubicBezTo>
                  <a:cubicBezTo>
                    <a:pt x="200" y="125"/>
                    <a:pt x="202" y="126"/>
                    <a:pt x="204" y="126"/>
                  </a:cubicBezTo>
                  <a:cubicBezTo>
                    <a:pt x="204" y="126"/>
                    <a:pt x="204" y="126"/>
                    <a:pt x="204" y="126"/>
                  </a:cubicBezTo>
                  <a:cubicBezTo>
                    <a:pt x="241" y="126"/>
                    <a:pt x="303" y="184"/>
                    <a:pt x="335" y="246"/>
                  </a:cubicBezTo>
                  <a:cubicBezTo>
                    <a:pt x="372" y="312"/>
                    <a:pt x="403" y="379"/>
                    <a:pt x="427" y="446"/>
                  </a:cubicBezTo>
                  <a:cubicBezTo>
                    <a:pt x="474" y="578"/>
                    <a:pt x="495" y="706"/>
                    <a:pt x="501" y="813"/>
                  </a:cubicBezTo>
                  <a:cubicBezTo>
                    <a:pt x="513" y="1030"/>
                    <a:pt x="475" y="1165"/>
                    <a:pt x="495" y="1170"/>
                  </a:cubicBezTo>
                  <a:cubicBezTo>
                    <a:pt x="495" y="1171"/>
                    <a:pt x="496" y="1171"/>
                    <a:pt x="496" y="1171"/>
                  </a:cubicBezTo>
                  <a:cubicBezTo>
                    <a:pt x="511" y="1171"/>
                    <a:pt x="578" y="1042"/>
                    <a:pt x="590" y="813"/>
                  </a:cubicBezTo>
                  <a:cubicBezTo>
                    <a:pt x="596" y="697"/>
                    <a:pt x="582" y="557"/>
                    <a:pt x="536" y="409"/>
                  </a:cubicBezTo>
                  <a:cubicBezTo>
                    <a:pt x="514" y="335"/>
                    <a:pt x="482" y="260"/>
                    <a:pt x="441" y="186"/>
                  </a:cubicBezTo>
                  <a:cubicBezTo>
                    <a:pt x="397" y="113"/>
                    <a:pt x="343" y="16"/>
                    <a:pt x="204" y="0"/>
                  </a:cubicBezTo>
                  <a:cubicBezTo>
                    <a:pt x="202" y="0"/>
                    <a:pt x="201" y="0"/>
                    <a:pt x="20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8"/>
            <p:cNvSpPr/>
            <p:nvPr/>
          </p:nvSpPr>
          <p:spPr>
            <a:xfrm>
              <a:off x="5698650" y="4980325"/>
              <a:ext cx="88500" cy="20950"/>
            </a:xfrm>
            <a:custGeom>
              <a:rect b="b" l="l" r="r" t="t"/>
              <a:pathLst>
                <a:path extrusionOk="0" h="838" w="3540">
                  <a:moveTo>
                    <a:pt x="3539" y="1"/>
                  </a:moveTo>
                  <a:lnTo>
                    <a:pt x="0" y="78"/>
                  </a:lnTo>
                  <a:lnTo>
                    <a:pt x="0" y="837"/>
                  </a:lnTo>
                  <a:lnTo>
                    <a:pt x="3532" y="837"/>
                  </a:lnTo>
                  <a:lnTo>
                    <a:pt x="353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8"/>
            <p:cNvSpPr/>
            <p:nvPr/>
          </p:nvSpPr>
          <p:spPr>
            <a:xfrm>
              <a:off x="6054700" y="3396150"/>
              <a:ext cx="115125" cy="179700"/>
            </a:xfrm>
            <a:custGeom>
              <a:rect b="b" l="l" r="r" t="t"/>
              <a:pathLst>
                <a:path extrusionOk="0" h="7188" w="4605">
                  <a:moveTo>
                    <a:pt x="1408" y="1"/>
                  </a:moveTo>
                  <a:cubicBezTo>
                    <a:pt x="1408" y="1"/>
                    <a:pt x="1408" y="1"/>
                    <a:pt x="1408" y="1"/>
                  </a:cubicBezTo>
                  <a:cubicBezTo>
                    <a:pt x="1408" y="1"/>
                    <a:pt x="1007" y="109"/>
                    <a:pt x="1137" y="610"/>
                  </a:cubicBezTo>
                  <a:lnTo>
                    <a:pt x="1663" y="2641"/>
                  </a:lnTo>
                  <a:cubicBezTo>
                    <a:pt x="1663" y="2641"/>
                    <a:pt x="1858" y="3763"/>
                    <a:pt x="1334" y="3763"/>
                  </a:cubicBezTo>
                  <a:cubicBezTo>
                    <a:pt x="1333" y="3763"/>
                    <a:pt x="1333" y="3763"/>
                    <a:pt x="1332" y="3763"/>
                  </a:cubicBezTo>
                  <a:cubicBezTo>
                    <a:pt x="871" y="3762"/>
                    <a:pt x="826" y="3161"/>
                    <a:pt x="826" y="3161"/>
                  </a:cubicBezTo>
                  <a:cubicBezTo>
                    <a:pt x="826" y="3161"/>
                    <a:pt x="1043" y="1997"/>
                    <a:pt x="498" y="1997"/>
                  </a:cubicBezTo>
                  <a:cubicBezTo>
                    <a:pt x="483" y="1997"/>
                    <a:pt x="467" y="1998"/>
                    <a:pt x="451" y="1999"/>
                  </a:cubicBezTo>
                  <a:cubicBezTo>
                    <a:pt x="367" y="2009"/>
                    <a:pt x="146" y="2857"/>
                    <a:pt x="38" y="3289"/>
                  </a:cubicBezTo>
                  <a:cubicBezTo>
                    <a:pt x="0" y="3447"/>
                    <a:pt x="22" y="3613"/>
                    <a:pt x="102" y="3755"/>
                  </a:cubicBezTo>
                  <a:lnTo>
                    <a:pt x="974" y="5297"/>
                  </a:lnTo>
                  <a:cubicBezTo>
                    <a:pt x="1136" y="5584"/>
                    <a:pt x="1372" y="5820"/>
                    <a:pt x="1658" y="5984"/>
                  </a:cubicBezTo>
                  <a:lnTo>
                    <a:pt x="2095" y="6232"/>
                  </a:lnTo>
                  <a:lnTo>
                    <a:pt x="2151" y="7149"/>
                  </a:lnTo>
                  <a:lnTo>
                    <a:pt x="4604" y="7188"/>
                  </a:lnTo>
                  <a:lnTo>
                    <a:pt x="3857" y="4327"/>
                  </a:lnTo>
                  <a:lnTo>
                    <a:pt x="3545" y="2581"/>
                  </a:lnTo>
                  <a:cubicBezTo>
                    <a:pt x="3462" y="2405"/>
                    <a:pt x="3297" y="2283"/>
                    <a:pt x="3106" y="2254"/>
                  </a:cubicBezTo>
                  <a:lnTo>
                    <a:pt x="2875" y="2220"/>
                  </a:lnTo>
                  <a:lnTo>
                    <a:pt x="2788" y="1999"/>
                  </a:lnTo>
                  <a:cubicBezTo>
                    <a:pt x="2736" y="1868"/>
                    <a:pt x="2616" y="1776"/>
                    <a:pt x="2476" y="1758"/>
                  </a:cubicBezTo>
                  <a:lnTo>
                    <a:pt x="2333" y="1740"/>
                  </a:lnTo>
                  <a:lnTo>
                    <a:pt x="2132" y="1244"/>
                  </a:lnTo>
                  <a:cubicBezTo>
                    <a:pt x="2065" y="1080"/>
                    <a:pt x="1586" y="1"/>
                    <a:pt x="1408"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8"/>
            <p:cNvSpPr/>
            <p:nvPr/>
          </p:nvSpPr>
          <p:spPr>
            <a:xfrm>
              <a:off x="6112000" y="3437625"/>
              <a:ext cx="15050" cy="35300"/>
            </a:xfrm>
            <a:custGeom>
              <a:rect b="b" l="l" r="r" t="t"/>
              <a:pathLst>
                <a:path extrusionOk="0" h="1412" w="602">
                  <a:moveTo>
                    <a:pt x="5" y="1"/>
                  </a:moveTo>
                  <a:cubicBezTo>
                    <a:pt x="5" y="1"/>
                    <a:pt x="5" y="1"/>
                    <a:pt x="5" y="1"/>
                  </a:cubicBezTo>
                  <a:cubicBezTo>
                    <a:pt x="0" y="1"/>
                    <a:pt x="0" y="91"/>
                    <a:pt x="31" y="231"/>
                  </a:cubicBezTo>
                  <a:cubicBezTo>
                    <a:pt x="66" y="373"/>
                    <a:pt x="113" y="558"/>
                    <a:pt x="215" y="764"/>
                  </a:cubicBezTo>
                  <a:cubicBezTo>
                    <a:pt x="401" y="894"/>
                    <a:pt x="506" y="1052"/>
                    <a:pt x="548" y="1188"/>
                  </a:cubicBezTo>
                  <a:cubicBezTo>
                    <a:pt x="593" y="1322"/>
                    <a:pt x="587" y="1412"/>
                    <a:pt x="595" y="1412"/>
                  </a:cubicBezTo>
                  <a:cubicBezTo>
                    <a:pt x="597" y="1412"/>
                    <a:pt x="602" y="1390"/>
                    <a:pt x="601" y="1349"/>
                  </a:cubicBezTo>
                  <a:cubicBezTo>
                    <a:pt x="601" y="1309"/>
                    <a:pt x="596" y="1250"/>
                    <a:pt x="576" y="1180"/>
                  </a:cubicBezTo>
                  <a:cubicBezTo>
                    <a:pt x="557" y="1111"/>
                    <a:pt x="522" y="1029"/>
                    <a:pt x="466" y="951"/>
                  </a:cubicBezTo>
                  <a:cubicBezTo>
                    <a:pt x="438" y="911"/>
                    <a:pt x="405" y="872"/>
                    <a:pt x="367" y="836"/>
                  </a:cubicBezTo>
                  <a:cubicBezTo>
                    <a:pt x="327" y="801"/>
                    <a:pt x="284" y="770"/>
                    <a:pt x="247" y="738"/>
                  </a:cubicBezTo>
                  <a:cubicBezTo>
                    <a:pt x="158" y="554"/>
                    <a:pt x="98" y="356"/>
                    <a:pt x="59" y="224"/>
                  </a:cubicBezTo>
                  <a:cubicBezTo>
                    <a:pt x="22" y="89"/>
                    <a:pt x="11" y="1"/>
                    <a:pt x="5"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8"/>
            <p:cNvSpPr/>
            <p:nvPr/>
          </p:nvSpPr>
          <p:spPr>
            <a:xfrm>
              <a:off x="6125075" y="3448850"/>
              <a:ext cx="11700" cy="18900"/>
            </a:xfrm>
            <a:custGeom>
              <a:rect b="b" l="l" r="r" t="t"/>
              <a:pathLst>
                <a:path extrusionOk="0" h="756" w="468">
                  <a:moveTo>
                    <a:pt x="11" y="0"/>
                  </a:moveTo>
                  <a:cubicBezTo>
                    <a:pt x="11" y="0"/>
                    <a:pt x="11" y="1"/>
                    <a:pt x="11" y="1"/>
                  </a:cubicBezTo>
                  <a:cubicBezTo>
                    <a:pt x="0" y="4"/>
                    <a:pt x="63" y="203"/>
                    <a:pt x="151" y="444"/>
                  </a:cubicBezTo>
                  <a:cubicBezTo>
                    <a:pt x="155" y="457"/>
                    <a:pt x="161" y="470"/>
                    <a:pt x="165" y="483"/>
                  </a:cubicBezTo>
                  <a:lnTo>
                    <a:pt x="169" y="495"/>
                  </a:lnTo>
                  <a:lnTo>
                    <a:pt x="182" y="496"/>
                  </a:lnTo>
                  <a:cubicBezTo>
                    <a:pt x="296" y="507"/>
                    <a:pt x="377" y="579"/>
                    <a:pt x="410" y="644"/>
                  </a:cubicBezTo>
                  <a:cubicBezTo>
                    <a:pt x="446" y="709"/>
                    <a:pt x="442" y="755"/>
                    <a:pt x="446" y="756"/>
                  </a:cubicBezTo>
                  <a:cubicBezTo>
                    <a:pt x="446" y="756"/>
                    <a:pt x="447" y="756"/>
                    <a:pt x="447" y="756"/>
                  </a:cubicBezTo>
                  <a:cubicBezTo>
                    <a:pt x="453" y="756"/>
                    <a:pt x="467" y="704"/>
                    <a:pt x="435" y="632"/>
                  </a:cubicBezTo>
                  <a:cubicBezTo>
                    <a:pt x="408" y="560"/>
                    <a:pt x="320" y="474"/>
                    <a:pt x="199" y="457"/>
                  </a:cubicBezTo>
                  <a:lnTo>
                    <a:pt x="199" y="457"/>
                  </a:lnTo>
                  <a:cubicBezTo>
                    <a:pt x="196" y="448"/>
                    <a:pt x="193" y="439"/>
                    <a:pt x="190" y="430"/>
                  </a:cubicBezTo>
                  <a:cubicBezTo>
                    <a:pt x="102" y="191"/>
                    <a:pt x="24" y="0"/>
                    <a:pt x="11"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8"/>
            <p:cNvSpPr/>
            <p:nvPr/>
          </p:nvSpPr>
          <p:spPr>
            <a:xfrm>
              <a:off x="5734500" y="3451700"/>
              <a:ext cx="151950" cy="261800"/>
            </a:xfrm>
            <a:custGeom>
              <a:rect b="b" l="l" r="r" t="t"/>
              <a:pathLst>
                <a:path extrusionOk="0" h="10472" w="6078">
                  <a:moveTo>
                    <a:pt x="3740" y="0"/>
                  </a:moveTo>
                  <a:cubicBezTo>
                    <a:pt x="2497" y="0"/>
                    <a:pt x="1264" y="405"/>
                    <a:pt x="245" y="1189"/>
                  </a:cubicBezTo>
                  <a:lnTo>
                    <a:pt x="1" y="1377"/>
                  </a:lnTo>
                  <a:lnTo>
                    <a:pt x="1628" y="10472"/>
                  </a:lnTo>
                  <a:lnTo>
                    <a:pt x="6077" y="10415"/>
                  </a:lnTo>
                  <a:lnTo>
                    <a:pt x="5580" y="6626"/>
                  </a:lnTo>
                  <a:cubicBezTo>
                    <a:pt x="5580" y="6626"/>
                    <a:pt x="5884" y="6562"/>
                    <a:pt x="5905" y="4913"/>
                  </a:cubicBezTo>
                  <a:cubicBezTo>
                    <a:pt x="5925" y="3266"/>
                    <a:pt x="6001" y="465"/>
                    <a:pt x="6001" y="465"/>
                  </a:cubicBezTo>
                  <a:cubicBezTo>
                    <a:pt x="5275" y="153"/>
                    <a:pt x="4505" y="0"/>
                    <a:pt x="3740"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8"/>
            <p:cNvSpPr/>
            <p:nvPr/>
          </p:nvSpPr>
          <p:spPr>
            <a:xfrm>
              <a:off x="5719450" y="3535475"/>
              <a:ext cx="29650" cy="43050"/>
            </a:xfrm>
            <a:custGeom>
              <a:rect b="b" l="l" r="r" t="t"/>
              <a:pathLst>
                <a:path extrusionOk="0" h="1722" w="1186">
                  <a:moveTo>
                    <a:pt x="757" y="1"/>
                  </a:moveTo>
                  <a:cubicBezTo>
                    <a:pt x="429" y="1"/>
                    <a:pt x="1" y="136"/>
                    <a:pt x="23" y="844"/>
                  </a:cubicBezTo>
                  <a:cubicBezTo>
                    <a:pt x="47" y="1581"/>
                    <a:pt x="534" y="1721"/>
                    <a:pt x="870" y="1721"/>
                  </a:cubicBezTo>
                  <a:cubicBezTo>
                    <a:pt x="1049" y="1721"/>
                    <a:pt x="1184" y="1682"/>
                    <a:pt x="1184" y="1670"/>
                  </a:cubicBezTo>
                  <a:cubicBezTo>
                    <a:pt x="1185" y="1638"/>
                    <a:pt x="1120" y="53"/>
                    <a:pt x="1120" y="53"/>
                  </a:cubicBezTo>
                  <a:cubicBezTo>
                    <a:pt x="1109" y="48"/>
                    <a:pt x="951" y="1"/>
                    <a:pt x="757"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8"/>
            <p:cNvSpPr/>
            <p:nvPr/>
          </p:nvSpPr>
          <p:spPr>
            <a:xfrm>
              <a:off x="5875600" y="3529975"/>
              <a:ext cx="29650" cy="43950"/>
            </a:xfrm>
            <a:custGeom>
              <a:rect b="b" l="l" r="r" t="t"/>
              <a:pathLst>
                <a:path extrusionOk="0" h="1758" w="1186">
                  <a:moveTo>
                    <a:pt x="446" y="1"/>
                  </a:moveTo>
                  <a:cubicBezTo>
                    <a:pt x="294" y="1"/>
                    <a:pt x="175" y="34"/>
                    <a:pt x="166" y="38"/>
                  </a:cubicBezTo>
                  <a:cubicBezTo>
                    <a:pt x="166" y="38"/>
                    <a:pt x="0" y="1675"/>
                    <a:pt x="1" y="1707"/>
                  </a:cubicBezTo>
                  <a:cubicBezTo>
                    <a:pt x="1" y="1718"/>
                    <a:pt x="137" y="1758"/>
                    <a:pt x="315" y="1758"/>
                  </a:cubicBezTo>
                  <a:cubicBezTo>
                    <a:pt x="651" y="1758"/>
                    <a:pt x="1139" y="1617"/>
                    <a:pt x="1162" y="881"/>
                  </a:cubicBezTo>
                  <a:cubicBezTo>
                    <a:pt x="1186" y="131"/>
                    <a:pt x="749" y="1"/>
                    <a:pt x="446"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8"/>
            <p:cNvSpPr/>
            <p:nvPr/>
          </p:nvSpPr>
          <p:spPr>
            <a:xfrm>
              <a:off x="5738300" y="3447950"/>
              <a:ext cx="151875" cy="202775"/>
            </a:xfrm>
            <a:custGeom>
              <a:rect b="b" l="l" r="r" t="t"/>
              <a:pathLst>
                <a:path extrusionOk="0" h="8111" w="6075">
                  <a:moveTo>
                    <a:pt x="2399" y="1"/>
                  </a:moveTo>
                  <a:lnTo>
                    <a:pt x="307" y="1244"/>
                  </a:lnTo>
                  <a:lnTo>
                    <a:pt x="1" y="3428"/>
                  </a:lnTo>
                  <a:cubicBezTo>
                    <a:pt x="169" y="4373"/>
                    <a:pt x="135" y="4869"/>
                    <a:pt x="292" y="5499"/>
                  </a:cubicBezTo>
                  <a:cubicBezTo>
                    <a:pt x="538" y="6497"/>
                    <a:pt x="1034" y="7262"/>
                    <a:pt x="1932" y="7760"/>
                  </a:cubicBezTo>
                  <a:cubicBezTo>
                    <a:pt x="2344" y="7988"/>
                    <a:pt x="2821" y="8110"/>
                    <a:pt x="3292" y="8110"/>
                  </a:cubicBezTo>
                  <a:cubicBezTo>
                    <a:pt x="3851" y="8110"/>
                    <a:pt x="4400" y="7939"/>
                    <a:pt x="4820" y="7571"/>
                  </a:cubicBezTo>
                  <a:cubicBezTo>
                    <a:pt x="5355" y="7100"/>
                    <a:pt x="5735" y="6568"/>
                    <a:pt x="5814" y="5860"/>
                  </a:cubicBezTo>
                  <a:cubicBezTo>
                    <a:pt x="5894" y="5151"/>
                    <a:pt x="5974" y="3896"/>
                    <a:pt x="5979" y="3182"/>
                  </a:cubicBezTo>
                  <a:cubicBezTo>
                    <a:pt x="5988" y="1895"/>
                    <a:pt x="6074" y="666"/>
                    <a:pt x="6074" y="666"/>
                  </a:cubicBezTo>
                  <a:lnTo>
                    <a:pt x="239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8"/>
            <p:cNvSpPr/>
            <p:nvPr/>
          </p:nvSpPr>
          <p:spPr>
            <a:xfrm>
              <a:off x="5801275" y="3652550"/>
              <a:ext cx="31925" cy="5375"/>
            </a:xfrm>
            <a:custGeom>
              <a:rect b="b" l="l" r="r" t="t"/>
              <a:pathLst>
                <a:path extrusionOk="0" h="215" w="1277">
                  <a:moveTo>
                    <a:pt x="31" y="0"/>
                  </a:moveTo>
                  <a:cubicBezTo>
                    <a:pt x="20" y="0"/>
                    <a:pt x="14" y="2"/>
                    <a:pt x="12" y="6"/>
                  </a:cubicBezTo>
                  <a:cubicBezTo>
                    <a:pt x="1" y="30"/>
                    <a:pt x="268" y="163"/>
                    <a:pt x="629" y="202"/>
                  </a:cubicBezTo>
                  <a:cubicBezTo>
                    <a:pt x="705" y="211"/>
                    <a:pt x="778" y="214"/>
                    <a:pt x="845" y="214"/>
                  </a:cubicBezTo>
                  <a:cubicBezTo>
                    <a:pt x="1098" y="214"/>
                    <a:pt x="1277" y="166"/>
                    <a:pt x="1272" y="146"/>
                  </a:cubicBezTo>
                  <a:cubicBezTo>
                    <a:pt x="1268" y="115"/>
                    <a:pt x="984" y="140"/>
                    <a:pt x="640" y="99"/>
                  </a:cubicBezTo>
                  <a:cubicBezTo>
                    <a:pt x="342" y="68"/>
                    <a:pt x="98" y="0"/>
                    <a:pt x="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8"/>
            <p:cNvSpPr/>
            <p:nvPr/>
          </p:nvSpPr>
          <p:spPr>
            <a:xfrm>
              <a:off x="5729700" y="3409425"/>
              <a:ext cx="175375" cy="164375"/>
            </a:xfrm>
            <a:custGeom>
              <a:rect b="b" l="l" r="r" t="t"/>
              <a:pathLst>
                <a:path extrusionOk="0" h="6575" w="7015">
                  <a:moveTo>
                    <a:pt x="3764" y="0"/>
                  </a:moveTo>
                  <a:cubicBezTo>
                    <a:pt x="3370" y="0"/>
                    <a:pt x="2976" y="199"/>
                    <a:pt x="2756" y="528"/>
                  </a:cubicBezTo>
                  <a:cubicBezTo>
                    <a:pt x="2467" y="275"/>
                    <a:pt x="2081" y="135"/>
                    <a:pt x="1696" y="135"/>
                  </a:cubicBezTo>
                  <a:cubicBezTo>
                    <a:pt x="1595" y="135"/>
                    <a:pt x="1493" y="145"/>
                    <a:pt x="1393" y="165"/>
                  </a:cubicBezTo>
                  <a:cubicBezTo>
                    <a:pt x="915" y="261"/>
                    <a:pt x="490" y="589"/>
                    <a:pt x="276" y="1027"/>
                  </a:cubicBezTo>
                  <a:cubicBezTo>
                    <a:pt x="106" y="1376"/>
                    <a:pt x="69" y="1773"/>
                    <a:pt x="34" y="2160"/>
                  </a:cubicBezTo>
                  <a:cubicBezTo>
                    <a:pt x="0" y="2546"/>
                    <a:pt x="136" y="3098"/>
                    <a:pt x="193" y="3480"/>
                  </a:cubicBezTo>
                  <a:cubicBezTo>
                    <a:pt x="345" y="4500"/>
                    <a:pt x="415" y="5606"/>
                    <a:pt x="522" y="6575"/>
                  </a:cubicBezTo>
                  <a:lnTo>
                    <a:pt x="6123" y="4775"/>
                  </a:lnTo>
                  <a:cubicBezTo>
                    <a:pt x="5940" y="4465"/>
                    <a:pt x="5963" y="4046"/>
                    <a:pt x="6179" y="3758"/>
                  </a:cubicBezTo>
                  <a:cubicBezTo>
                    <a:pt x="6367" y="3508"/>
                    <a:pt x="6674" y="3364"/>
                    <a:pt x="6844" y="3101"/>
                  </a:cubicBezTo>
                  <a:cubicBezTo>
                    <a:pt x="6990" y="2878"/>
                    <a:pt x="7015" y="2579"/>
                    <a:pt x="6906" y="2334"/>
                  </a:cubicBezTo>
                  <a:cubicBezTo>
                    <a:pt x="6799" y="2089"/>
                    <a:pt x="6562" y="1906"/>
                    <a:pt x="6299" y="1862"/>
                  </a:cubicBezTo>
                  <a:cubicBezTo>
                    <a:pt x="6398" y="1516"/>
                    <a:pt x="6241" y="1111"/>
                    <a:pt x="5933" y="924"/>
                  </a:cubicBezTo>
                  <a:cubicBezTo>
                    <a:pt x="5806" y="847"/>
                    <a:pt x="5658" y="809"/>
                    <a:pt x="5509" y="809"/>
                  </a:cubicBezTo>
                  <a:cubicBezTo>
                    <a:pt x="5297" y="809"/>
                    <a:pt x="5085" y="886"/>
                    <a:pt x="4931" y="1032"/>
                  </a:cubicBezTo>
                  <a:cubicBezTo>
                    <a:pt x="4867" y="555"/>
                    <a:pt x="4486" y="137"/>
                    <a:pt x="4017" y="29"/>
                  </a:cubicBezTo>
                  <a:cubicBezTo>
                    <a:pt x="3934" y="9"/>
                    <a:pt x="3849" y="0"/>
                    <a:pt x="376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8"/>
            <p:cNvSpPr/>
            <p:nvPr/>
          </p:nvSpPr>
          <p:spPr>
            <a:xfrm>
              <a:off x="5751425" y="3476850"/>
              <a:ext cx="119025" cy="30150"/>
            </a:xfrm>
            <a:custGeom>
              <a:rect b="b" l="l" r="r" t="t"/>
              <a:pathLst>
                <a:path extrusionOk="0" h="1206" w="4761">
                  <a:moveTo>
                    <a:pt x="9" y="1"/>
                  </a:moveTo>
                  <a:cubicBezTo>
                    <a:pt x="9" y="1"/>
                    <a:pt x="9" y="1"/>
                    <a:pt x="9" y="1"/>
                  </a:cubicBezTo>
                  <a:cubicBezTo>
                    <a:pt x="4" y="1"/>
                    <a:pt x="1" y="65"/>
                    <a:pt x="29" y="179"/>
                  </a:cubicBezTo>
                  <a:cubicBezTo>
                    <a:pt x="60" y="292"/>
                    <a:pt x="129" y="456"/>
                    <a:pt x="284" y="610"/>
                  </a:cubicBezTo>
                  <a:cubicBezTo>
                    <a:pt x="428" y="757"/>
                    <a:pt x="665" y="896"/>
                    <a:pt x="955" y="896"/>
                  </a:cubicBezTo>
                  <a:cubicBezTo>
                    <a:pt x="965" y="896"/>
                    <a:pt x="974" y="896"/>
                    <a:pt x="984" y="896"/>
                  </a:cubicBezTo>
                  <a:cubicBezTo>
                    <a:pt x="1253" y="891"/>
                    <a:pt x="1558" y="767"/>
                    <a:pt x="1761" y="515"/>
                  </a:cubicBezTo>
                  <a:lnTo>
                    <a:pt x="1761" y="515"/>
                  </a:lnTo>
                  <a:cubicBezTo>
                    <a:pt x="1849" y="717"/>
                    <a:pt x="1994" y="907"/>
                    <a:pt x="2193" y="1041"/>
                  </a:cubicBezTo>
                  <a:cubicBezTo>
                    <a:pt x="2346" y="1148"/>
                    <a:pt x="2533" y="1206"/>
                    <a:pt x="2714" y="1206"/>
                  </a:cubicBezTo>
                  <a:cubicBezTo>
                    <a:pt x="2821" y="1206"/>
                    <a:pt x="2926" y="1186"/>
                    <a:pt x="3021" y="1145"/>
                  </a:cubicBezTo>
                  <a:cubicBezTo>
                    <a:pt x="3249" y="1057"/>
                    <a:pt x="3429" y="873"/>
                    <a:pt x="3494" y="662"/>
                  </a:cubicBezTo>
                  <a:lnTo>
                    <a:pt x="3494" y="662"/>
                  </a:lnTo>
                  <a:cubicBezTo>
                    <a:pt x="3651" y="808"/>
                    <a:pt x="3850" y="874"/>
                    <a:pt x="4024" y="878"/>
                  </a:cubicBezTo>
                  <a:cubicBezTo>
                    <a:pt x="4032" y="879"/>
                    <a:pt x="4039" y="879"/>
                    <a:pt x="4047" y="879"/>
                  </a:cubicBezTo>
                  <a:cubicBezTo>
                    <a:pt x="4237" y="879"/>
                    <a:pt x="4395" y="807"/>
                    <a:pt x="4503" y="727"/>
                  </a:cubicBezTo>
                  <a:cubicBezTo>
                    <a:pt x="4616" y="643"/>
                    <a:pt x="4680" y="552"/>
                    <a:pt x="4716" y="487"/>
                  </a:cubicBezTo>
                  <a:cubicBezTo>
                    <a:pt x="4751" y="422"/>
                    <a:pt x="4760" y="382"/>
                    <a:pt x="4757" y="381"/>
                  </a:cubicBezTo>
                  <a:cubicBezTo>
                    <a:pt x="4756" y="381"/>
                    <a:pt x="4756" y="381"/>
                    <a:pt x="4755" y="381"/>
                  </a:cubicBezTo>
                  <a:cubicBezTo>
                    <a:pt x="4741" y="381"/>
                    <a:pt x="4687" y="539"/>
                    <a:pt x="4473" y="684"/>
                  </a:cubicBezTo>
                  <a:cubicBezTo>
                    <a:pt x="4373" y="750"/>
                    <a:pt x="4233" y="807"/>
                    <a:pt x="4071" y="807"/>
                  </a:cubicBezTo>
                  <a:cubicBezTo>
                    <a:pt x="4057" y="807"/>
                    <a:pt x="4042" y="807"/>
                    <a:pt x="4028" y="806"/>
                  </a:cubicBezTo>
                  <a:cubicBezTo>
                    <a:pt x="3849" y="796"/>
                    <a:pt x="3645" y="713"/>
                    <a:pt x="3503" y="545"/>
                  </a:cubicBezTo>
                  <a:lnTo>
                    <a:pt x="3442" y="472"/>
                  </a:lnTo>
                  <a:lnTo>
                    <a:pt x="3425" y="566"/>
                  </a:lnTo>
                  <a:cubicBezTo>
                    <a:pt x="3388" y="774"/>
                    <a:pt x="3216" y="966"/>
                    <a:pt x="2985" y="1052"/>
                  </a:cubicBezTo>
                  <a:cubicBezTo>
                    <a:pt x="2901" y="1087"/>
                    <a:pt x="2810" y="1104"/>
                    <a:pt x="2717" y="1104"/>
                  </a:cubicBezTo>
                  <a:cubicBezTo>
                    <a:pt x="2557" y="1104"/>
                    <a:pt x="2392" y="1053"/>
                    <a:pt x="2250" y="955"/>
                  </a:cubicBezTo>
                  <a:cubicBezTo>
                    <a:pt x="2045" y="817"/>
                    <a:pt x="1899" y="609"/>
                    <a:pt x="1820" y="396"/>
                  </a:cubicBezTo>
                  <a:lnTo>
                    <a:pt x="1786" y="302"/>
                  </a:lnTo>
                  <a:lnTo>
                    <a:pt x="1731" y="386"/>
                  </a:lnTo>
                  <a:cubicBezTo>
                    <a:pt x="1557" y="657"/>
                    <a:pt x="1250" y="800"/>
                    <a:pt x="980" y="809"/>
                  </a:cubicBezTo>
                  <a:cubicBezTo>
                    <a:pt x="965" y="810"/>
                    <a:pt x="950" y="811"/>
                    <a:pt x="935" y="811"/>
                  </a:cubicBezTo>
                  <a:cubicBezTo>
                    <a:pt x="681" y="811"/>
                    <a:pt x="467" y="693"/>
                    <a:pt x="327" y="564"/>
                  </a:cubicBezTo>
                  <a:cubicBezTo>
                    <a:pt x="177" y="425"/>
                    <a:pt x="102" y="273"/>
                    <a:pt x="63" y="168"/>
                  </a:cubicBezTo>
                  <a:cubicBezTo>
                    <a:pt x="24" y="63"/>
                    <a:pt x="16" y="1"/>
                    <a:pt x="9"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8"/>
            <p:cNvSpPr/>
            <p:nvPr/>
          </p:nvSpPr>
          <p:spPr>
            <a:xfrm>
              <a:off x="5801950" y="3434700"/>
              <a:ext cx="68650" cy="40525"/>
            </a:xfrm>
            <a:custGeom>
              <a:rect b="b" l="l" r="r" t="t"/>
              <a:pathLst>
                <a:path extrusionOk="0" h="1621" w="2746">
                  <a:moveTo>
                    <a:pt x="738" y="0"/>
                  </a:moveTo>
                  <a:cubicBezTo>
                    <a:pt x="638" y="0"/>
                    <a:pt x="544" y="16"/>
                    <a:pt x="464" y="41"/>
                  </a:cubicBezTo>
                  <a:cubicBezTo>
                    <a:pt x="288" y="94"/>
                    <a:pt x="168" y="185"/>
                    <a:pt x="96" y="256"/>
                  </a:cubicBezTo>
                  <a:cubicBezTo>
                    <a:pt x="25" y="327"/>
                    <a:pt x="0" y="377"/>
                    <a:pt x="5" y="381"/>
                  </a:cubicBezTo>
                  <a:cubicBezTo>
                    <a:pt x="6" y="381"/>
                    <a:pt x="6" y="382"/>
                    <a:pt x="7" y="382"/>
                  </a:cubicBezTo>
                  <a:cubicBezTo>
                    <a:pt x="28" y="382"/>
                    <a:pt x="163" y="195"/>
                    <a:pt x="483" y="112"/>
                  </a:cubicBezTo>
                  <a:cubicBezTo>
                    <a:pt x="550" y="95"/>
                    <a:pt x="625" y="85"/>
                    <a:pt x="704" y="85"/>
                  </a:cubicBezTo>
                  <a:cubicBezTo>
                    <a:pt x="817" y="85"/>
                    <a:pt x="939" y="106"/>
                    <a:pt x="1056" y="161"/>
                  </a:cubicBezTo>
                  <a:cubicBezTo>
                    <a:pt x="1254" y="252"/>
                    <a:pt x="1429" y="447"/>
                    <a:pt x="1508" y="688"/>
                  </a:cubicBezTo>
                  <a:cubicBezTo>
                    <a:pt x="1541" y="795"/>
                    <a:pt x="1554" y="906"/>
                    <a:pt x="1546" y="1012"/>
                  </a:cubicBezTo>
                  <a:lnTo>
                    <a:pt x="1536" y="1122"/>
                  </a:lnTo>
                  <a:lnTo>
                    <a:pt x="1625" y="1057"/>
                  </a:lnTo>
                  <a:cubicBezTo>
                    <a:pt x="1746" y="971"/>
                    <a:pt x="1891" y="932"/>
                    <a:pt x="2026" y="932"/>
                  </a:cubicBezTo>
                  <a:cubicBezTo>
                    <a:pt x="2081" y="932"/>
                    <a:pt x="2135" y="939"/>
                    <a:pt x="2186" y="951"/>
                  </a:cubicBezTo>
                  <a:cubicBezTo>
                    <a:pt x="2362" y="991"/>
                    <a:pt x="2492" y="1101"/>
                    <a:pt x="2572" y="1210"/>
                  </a:cubicBezTo>
                  <a:cubicBezTo>
                    <a:pt x="2731" y="1434"/>
                    <a:pt x="2712" y="1621"/>
                    <a:pt x="2728" y="1621"/>
                  </a:cubicBezTo>
                  <a:cubicBezTo>
                    <a:pt x="2728" y="1621"/>
                    <a:pt x="2728" y="1620"/>
                    <a:pt x="2729" y="1620"/>
                  </a:cubicBezTo>
                  <a:cubicBezTo>
                    <a:pt x="2734" y="1620"/>
                    <a:pt x="2745" y="1578"/>
                    <a:pt x="2739" y="1497"/>
                  </a:cubicBezTo>
                  <a:cubicBezTo>
                    <a:pt x="2733" y="1417"/>
                    <a:pt x="2707" y="1298"/>
                    <a:pt x="2626" y="1173"/>
                  </a:cubicBezTo>
                  <a:cubicBezTo>
                    <a:pt x="2548" y="1049"/>
                    <a:pt x="2406" y="917"/>
                    <a:pt x="2207" y="864"/>
                  </a:cubicBezTo>
                  <a:cubicBezTo>
                    <a:pt x="2145" y="847"/>
                    <a:pt x="2077" y="838"/>
                    <a:pt x="2007" y="838"/>
                  </a:cubicBezTo>
                  <a:cubicBezTo>
                    <a:pt x="1889" y="838"/>
                    <a:pt x="1764" y="864"/>
                    <a:pt x="1650" y="924"/>
                  </a:cubicBezTo>
                  <a:lnTo>
                    <a:pt x="1650" y="924"/>
                  </a:lnTo>
                  <a:cubicBezTo>
                    <a:pt x="1648" y="835"/>
                    <a:pt x="1633" y="745"/>
                    <a:pt x="1606" y="657"/>
                  </a:cubicBezTo>
                  <a:cubicBezTo>
                    <a:pt x="1518" y="387"/>
                    <a:pt x="1320" y="174"/>
                    <a:pt x="1095" y="75"/>
                  </a:cubicBezTo>
                  <a:cubicBezTo>
                    <a:pt x="974" y="21"/>
                    <a:pt x="852" y="0"/>
                    <a:pt x="73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8"/>
            <p:cNvSpPr/>
            <p:nvPr/>
          </p:nvSpPr>
          <p:spPr>
            <a:xfrm>
              <a:off x="5800225" y="3454275"/>
              <a:ext cx="13500" cy="21800"/>
            </a:xfrm>
            <a:custGeom>
              <a:rect b="b" l="l" r="r" t="t"/>
              <a:pathLst>
                <a:path extrusionOk="0" h="872" w="540">
                  <a:moveTo>
                    <a:pt x="86" y="0"/>
                  </a:moveTo>
                  <a:cubicBezTo>
                    <a:pt x="63" y="0"/>
                    <a:pt x="43" y="6"/>
                    <a:pt x="31" y="16"/>
                  </a:cubicBezTo>
                  <a:cubicBezTo>
                    <a:pt x="1" y="36"/>
                    <a:pt x="1" y="59"/>
                    <a:pt x="7" y="61"/>
                  </a:cubicBezTo>
                  <a:cubicBezTo>
                    <a:pt x="8" y="62"/>
                    <a:pt x="8" y="62"/>
                    <a:pt x="9" y="62"/>
                  </a:cubicBezTo>
                  <a:cubicBezTo>
                    <a:pt x="16" y="62"/>
                    <a:pt x="33" y="52"/>
                    <a:pt x="56" y="52"/>
                  </a:cubicBezTo>
                  <a:cubicBezTo>
                    <a:pt x="76" y="52"/>
                    <a:pt x="100" y="59"/>
                    <a:pt x="124" y="84"/>
                  </a:cubicBezTo>
                  <a:cubicBezTo>
                    <a:pt x="175" y="147"/>
                    <a:pt x="263" y="266"/>
                    <a:pt x="336" y="383"/>
                  </a:cubicBezTo>
                  <a:cubicBezTo>
                    <a:pt x="411" y="503"/>
                    <a:pt x="446" y="624"/>
                    <a:pt x="452" y="715"/>
                  </a:cubicBezTo>
                  <a:cubicBezTo>
                    <a:pt x="458" y="806"/>
                    <a:pt x="440" y="865"/>
                    <a:pt x="454" y="871"/>
                  </a:cubicBezTo>
                  <a:cubicBezTo>
                    <a:pt x="455" y="871"/>
                    <a:pt x="455" y="871"/>
                    <a:pt x="456" y="871"/>
                  </a:cubicBezTo>
                  <a:cubicBezTo>
                    <a:pt x="470" y="871"/>
                    <a:pt x="511" y="819"/>
                    <a:pt x="524" y="718"/>
                  </a:cubicBezTo>
                  <a:cubicBezTo>
                    <a:pt x="540" y="614"/>
                    <a:pt x="508" y="462"/>
                    <a:pt x="424" y="329"/>
                  </a:cubicBezTo>
                  <a:cubicBezTo>
                    <a:pt x="384" y="263"/>
                    <a:pt x="339" y="205"/>
                    <a:pt x="296" y="156"/>
                  </a:cubicBezTo>
                  <a:cubicBezTo>
                    <a:pt x="252" y="107"/>
                    <a:pt x="218" y="62"/>
                    <a:pt x="169" y="27"/>
                  </a:cubicBezTo>
                  <a:cubicBezTo>
                    <a:pt x="143" y="8"/>
                    <a:pt x="113" y="0"/>
                    <a:pt x="86"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8"/>
            <p:cNvSpPr/>
            <p:nvPr/>
          </p:nvSpPr>
          <p:spPr>
            <a:xfrm>
              <a:off x="5756775" y="3429325"/>
              <a:ext cx="27825" cy="11750"/>
            </a:xfrm>
            <a:custGeom>
              <a:rect b="b" l="l" r="r" t="t"/>
              <a:pathLst>
                <a:path extrusionOk="0" h="470" w="1113">
                  <a:moveTo>
                    <a:pt x="486" y="0"/>
                  </a:moveTo>
                  <a:cubicBezTo>
                    <a:pt x="398" y="0"/>
                    <a:pt x="312" y="27"/>
                    <a:pt x="249" y="70"/>
                  </a:cubicBezTo>
                  <a:cubicBezTo>
                    <a:pt x="168" y="121"/>
                    <a:pt x="117" y="189"/>
                    <a:pt x="81" y="246"/>
                  </a:cubicBezTo>
                  <a:cubicBezTo>
                    <a:pt x="12" y="364"/>
                    <a:pt x="1" y="448"/>
                    <a:pt x="13" y="452"/>
                  </a:cubicBezTo>
                  <a:cubicBezTo>
                    <a:pt x="13" y="452"/>
                    <a:pt x="14" y="452"/>
                    <a:pt x="15" y="452"/>
                  </a:cubicBezTo>
                  <a:cubicBezTo>
                    <a:pt x="30" y="452"/>
                    <a:pt x="66" y="381"/>
                    <a:pt x="140" y="288"/>
                  </a:cubicBezTo>
                  <a:cubicBezTo>
                    <a:pt x="208" y="203"/>
                    <a:pt x="327" y="102"/>
                    <a:pt x="479" y="102"/>
                  </a:cubicBezTo>
                  <a:cubicBezTo>
                    <a:pt x="497" y="102"/>
                    <a:pt x="515" y="104"/>
                    <a:pt x="534" y="107"/>
                  </a:cubicBezTo>
                  <a:cubicBezTo>
                    <a:pt x="713" y="131"/>
                    <a:pt x="848" y="249"/>
                    <a:pt x="940" y="334"/>
                  </a:cubicBezTo>
                  <a:cubicBezTo>
                    <a:pt x="1026" y="415"/>
                    <a:pt x="1083" y="469"/>
                    <a:pt x="1100" y="469"/>
                  </a:cubicBezTo>
                  <a:cubicBezTo>
                    <a:pt x="1101" y="469"/>
                    <a:pt x="1102" y="469"/>
                    <a:pt x="1103" y="468"/>
                  </a:cubicBezTo>
                  <a:cubicBezTo>
                    <a:pt x="1113" y="459"/>
                    <a:pt x="1075" y="388"/>
                    <a:pt x="993" y="284"/>
                  </a:cubicBezTo>
                  <a:cubicBezTo>
                    <a:pt x="913" y="184"/>
                    <a:pt x="769" y="36"/>
                    <a:pt x="547" y="4"/>
                  </a:cubicBezTo>
                  <a:cubicBezTo>
                    <a:pt x="527" y="2"/>
                    <a:pt x="506" y="0"/>
                    <a:pt x="486"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8"/>
            <p:cNvSpPr/>
            <p:nvPr/>
          </p:nvSpPr>
          <p:spPr>
            <a:xfrm>
              <a:off x="5757600" y="3521950"/>
              <a:ext cx="14450" cy="38125"/>
            </a:xfrm>
            <a:custGeom>
              <a:rect b="b" l="l" r="r" t="t"/>
              <a:pathLst>
                <a:path extrusionOk="0" h="1525" w="578">
                  <a:moveTo>
                    <a:pt x="28" y="1"/>
                  </a:moveTo>
                  <a:cubicBezTo>
                    <a:pt x="28" y="1"/>
                    <a:pt x="28" y="1"/>
                    <a:pt x="28" y="1"/>
                  </a:cubicBezTo>
                  <a:cubicBezTo>
                    <a:pt x="1" y="2"/>
                    <a:pt x="14" y="375"/>
                    <a:pt x="163" y="806"/>
                  </a:cubicBezTo>
                  <a:cubicBezTo>
                    <a:pt x="307" y="1227"/>
                    <a:pt x="519" y="1525"/>
                    <a:pt x="550" y="1525"/>
                  </a:cubicBezTo>
                  <a:cubicBezTo>
                    <a:pt x="550" y="1525"/>
                    <a:pt x="551" y="1525"/>
                    <a:pt x="552" y="1524"/>
                  </a:cubicBezTo>
                  <a:cubicBezTo>
                    <a:pt x="578" y="1509"/>
                    <a:pt x="403" y="1192"/>
                    <a:pt x="261" y="773"/>
                  </a:cubicBezTo>
                  <a:cubicBezTo>
                    <a:pt x="116" y="356"/>
                    <a:pt x="58" y="1"/>
                    <a:pt x="2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8"/>
            <p:cNvSpPr/>
            <p:nvPr/>
          </p:nvSpPr>
          <p:spPr>
            <a:xfrm>
              <a:off x="5772875" y="3539900"/>
              <a:ext cx="11525" cy="26950"/>
            </a:xfrm>
            <a:custGeom>
              <a:rect b="b" l="l" r="r" t="t"/>
              <a:pathLst>
                <a:path extrusionOk="0" h="1078" w="461">
                  <a:moveTo>
                    <a:pt x="29" y="0"/>
                  </a:moveTo>
                  <a:cubicBezTo>
                    <a:pt x="28" y="0"/>
                    <a:pt x="28" y="0"/>
                    <a:pt x="27" y="0"/>
                  </a:cubicBezTo>
                  <a:cubicBezTo>
                    <a:pt x="0" y="8"/>
                    <a:pt x="47" y="265"/>
                    <a:pt x="161" y="565"/>
                  </a:cubicBezTo>
                  <a:cubicBezTo>
                    <a:pt x="271" y="857"/>
                    <a:pt x="402" y="1077"/>
                    <a:pt x="432" y="1077"/>
                  </a:cubicBezTo>
                  <a:cubicBezTo>
                    <a:pt x="433" y="1077"/>
                    <a:pt x="433" y="1077"/>
                    <a:pt x="434" y="1077"/>
                  </a:cubicBezTo>
                  <a:cubicBezTo>
                    <a:pt x="460" y="1064"/>
                    <a:pt x="369" y="824"/>
                    <a:pt x="258" y="529"/>
                  </a:cubicBezTo>
                  <a:cubicBezTo>
                    <a:pt x="148" y="238"/>
                    <a:pt x="58" y="0"/>
                    <a:pt x="2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8"/>
            <p:cNvSpPr/>
            <p:nvPr/>
          </p:nvSpPr>
          <p:spPr>
            <a:xfrm>
              <a:off x="5843325" y="3568725"/>
              <a:ext cx="19675" cy="45475"/>
            </a:xfrm>
            <a:custGeom>
              <a:rect b="b" l="l" r="r" t="t"/>
              <a:pathLst>
                <a:path extrusionOk="0" h="1819" w="787">
                  <a:moveTo>
                    <a:pt x="713" y="1"/>
                  </a:moveTo>
                  <a:lnTo>
                    <a:pt x="713" y="1"/>
                  </a:lnTo>
                  <a:cubicBezTo>
                    <a:pt x="712" y="1"/>
                    <a:pt x="712" y="1"/>
                    <a:pt x="712" y="1"/>
                  </a:cubicBezTo>
                  <a:cubicBezTo>
                    <a:pt x="712" y="1"/>
                    <a:pt x="712" y="1"/>
                    <a:pt x="712" y="1"/>
                  </a:cubicBezTo>
                  <a:cubicBezTo>
                    <a:pt x="680" y="1"/>
                    <a:pt x="683" y="449"/>
                    <a:pt x="489" y="954"/>
                  </a:cubicBezTo>
                  <a:cubicBezTo>
                    <a:pt x="300" y="1462"/>
                    <a:pt x="1" y="1797"/>
                    <a:pt x="25" y="1818"/>
                  </a:cubicBezTo>
                  <a:cubicBezTo>
                    <a:pt x="25" y="1818"/>
                    <a:pt x="26" y="1819"/>
                    <a:pt x="27" y="1819"/>
                  </a:cubicBezTo>
                  <a:cubicBezTo>
                    <a:pt x="61" y="1819"/>
                    <a:pt x="393" y="1506"/>
                    <a:pt x="585" y="991"/>
                  </a:cubicBezTo>
                  <a:cubicBezTo>
                    <a:pt x="787" y="466"/>
                    <a:pt x="737" y="1"/>
                    <a:pt x="71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8"/>
            <p:cNvSpPr/>
            <p:nvPr/>
          </p:nvSpPr>
          <p:spPr>
            <a:xfrm>
              <a:off x="5865025" y="3548175"/>
              <a:ext cx="12550" cy="42575"/>
            </a:xfrm>
            <a:custGeom>
              <a:rect b="b" l="l" r="r" t="t"/>
              <a:pathLst>
                <a:path extrusionOk="0" h="1703" w="502">
                  <a:moveTo>
                    <a:pt x="339" y="1"/>
                  </a:moveTo>
                  <a:cubicBezTo>
                    <a:pt x="338" y="1"/>
                    <a:pt x="338" y="1"/>
                    <a:pt x="337" y="1"/>
                  </a:cubicBezTo>
                  <a:cubicBezTo>
                    <a:pt x="306" y="6"/>
                    <a:pt x="399" y="399"/>
                    <a:pt x="309" y="874"/>
                  </a:cubicBezTo>
                  <a:cubicBezTo>
                    <a:pt x="225" y="1351"/>
                    <a:pt x="0" y="1685"/>
                    <a:pt x="27" y="1702"/>
                  </a:cubicBezTo>
                  <a:cubicBezTo>
                    <a:pt x="28" y="1703"/>
                    <a:pt x="29" y="1703"/>
                    <a:pt x="30" y="1703"/>
                  </a:cubicBezTo>
                  <a:cubicBezTo>
                    <a:pt x="60" y="1703"/>
                    <a:pt x="323" y="1382"/>
                    <a:pt x="410" y="893"/>
                  </a:cubicBezTo>
                  <a:cubicBezTo>
                    <a:pt x="502" y="399"/>
                    <a:pt x="364" y="1"/>
                    <a:pt x="339"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8"/>
            <p:cNvSpPr/>
            <p:nvPr/>
          </p:nvSpPr>
          <p:spPr>
            <a:xfrm>
              <a:off x="5632625" y="4142325"/>
              <a:ext cx="358150" cy="843400"/>
            </a:xfrm>
            <a:custGeom>
              <a:rect b="b" l="l" r="r" t="t"/>
              <a:pathLst>
                <a:path extrusionOk="0" h="33736" w="14326">
                  <a:moveTo>
                    <a:pt x="14326" y="0"/>
                  </a:moveTo>
                  <a:lnTo>
                    <a:pt x="2460" y="846"/>
                  </a:lnTo>
                  <a:lnTo>
                    <a:pt x="0" y="18385"/>
                  </a:lnTo>
                  <a:lnTo>
                    <a:pt x="2130" y="33736"/>
                  </a:lnTo>
                  <a:lnTo>
                    <a:pt x="6678" y="33736"/>
                  </a:lnTo>
                  <a:lnTo>
                    <a:pt x="5613" y="19139"/>
                  </a:lnTo>
                  <a:lnTo>
                    <a:pt x="8210" y="7293"/>
                  </a:lnTo>
                  <a:lnTo>
                    <a:pt x="9292" y="17722"/>
                  </a:lnTo>
                  <a:lnTo>
                    <a:pt x="10069" y="33428"/>
                  </a:lnTo>
                  <a:lnTo>
                    <a:pt x="14214" y="33428"/>
                  </a:lnTo>
                  <a:lnTo>
                    <a:pt x="14326"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8"/>
            <p:cNvSpPr/>
            <p:nvPr/>
          </p:nvSpPr>
          <p:spPr>
            <a:xfrm>
              <a:off x="5795350" y="4324600"/>
              <a:ext cx="43025" cy="37925"/>
            </a:xfrm>
            <a:custGeom>
              <a:rect b="b" l="l" r="r" t="t"/>
              <a:pathLst>
                <a:path extrusionOk="0" h="1517" w="1721">
                  <a:moveTo>
                    <a:pt x="1698" y="1"/>
                  </a:moveTo>
                  <a:cubicBezTo>
                    <a:pt x="1658" y="1"/>
                    <a:pt x="1276" y="315"/>
                    <a:pt x="826" y="720"/>
                  </a:cubicBezTo>
                  <a:cubicBezTo>
                    <a:pt x="362" y="1138"/>
                    <a:pt x="0" y="1495"/>
                    <a:pt x="20" y="1516"/>
                  </a:cubicBezTo>
                  <a:cubicBezTo>
                    <a:pt x="20" y="1516"/>
                    <a:pt x="21" y="1517"/>
                    <a:pt x="22" y="1517"/>
                  </a:cubicBezTo>
                  <a:cubicBezTo>
                    <a:pt x="63" y="1517"/>
                    <a:pt x="445" y="1202"/>
                    <a:pt x="895" y="797"/>
                  </a:cubicBezTo>
                  <a:cubicBezTo>
                    <a:pt x="1359" y="379"/>
                    <a:pt x="1720" y="23"/>
                    <a:pt x="1701" y="2"/>
                  </a:cubicBezTo>
                  <a:cubicBezTo>
                    <a:pt x="1701" y="1"/>
                    <a:pt x="1700" y="1"/>
                    <a:pt x="169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8"/>
            <p:cNvSpPr/>
            <p:nvPr/>
          </p:nvSpPr>
          <p:spPr>
            <a:xfrm>
              <a:off x="5836875" y="4252525"/>
              <a:ext cx="4550" cy="66900"/>
            </a:xfrm>
            <a:custGeom>
              <a:rect b="b" l="l" r="r" t="t"/>
              <a:pathLst>
                <a:path extrusionOk="0" h="2676" w="182">
                  <a:moveTo>
                    <a:pt x="128" y="1"/>
                  </a:moveTo>
                  <a:cubicBezTo>
                    <a:pt x="128" y="1"/>
                    <a:pt x="128" y="1"/>
                    <a:pt x="128" y="1"/>
                  </a:cubicBezTo>
                  <a:cubicBezTo>
                    <a:pt x="100" y="1"/>
                    <a:pt x="79" y="599"/>
                    <a:pt x="50" y="1337"/>
                  </a:cubicBezTo>
                  <a:cubicBezTo>
                    <a:pt x="24" y="2075"/>
                    <a:pt x="0" y="2673"/>
                    <a:pt x="28" y="2676"/>
                  </a:cubicBezTo>
                  <a:cubicBezTo>
                    <a:pt x="28" y="2676"/>
                    <a:pt x="28" y="2676"/>
                    <a:pt x="28" y="2676"/>
                  </a:cubicBezTo>
                  <a:cubicBezTo>
                    <a:pt x="57" y="2676"/>
                    <a:pt x="127" y="2080"/>
                    <a:pt x="153" y="1341"/>
                  </a:cubicBezTo>
                  <a:cubicBezTo>
                    <a:pt x="182" y="601"/>
                    <a:pt x="156" y="1"/>
                    <a:pt x="12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8"/>
            <p:cNvSpPr/>
            <p:nvPr/>
          </p:nvSpPr>
          <p:spPr>
            <a:xfrm>
              <a:off x="5871750" y="4217675"/>
              <a:ext cx="98125" cy="95225"/>
            </a:xfrm>
            <a:custGeom>
              <a:rect b="b" l="l" r="r" t="t"/>
              <a:pathLst>
                <a:path extrusionOk="0" h="3809" w="3925">
                  <a:moveTo>
                    <a:pt x="3826" y="96"/>
                  </a:moveTo>
                  <a:lnTo>
                    <a:pt x="3826" y="96"/>
                  </a:lnTo>
                  <a:cubicBezTo>
                    <a:pt x="3825" y="961"/>
                    <a:pt x="3823" y="1937"/>
                    <a:pt x="3821" y="2965"/>
                  </a:cubicBezTo>
                  <a:lnTo>
                    <a:pt x="3821" y="2987"/>
                  </a:lnTo>
                  <a:lnTo>
                    <a:pt x="3821" y="2987"/>
                  </a:lnTo>
                  <a:cubicBezTo>
                    <a:pt x="3203" y="3237"/>
                    <a:pt x="2607" y="3477"/>
                    <a:pt x="2045" y="3704"/>
                  </a:cubicBezTo>
                  <a:lnTo>
                    <a:pt x="2045" y="3704"/>
                  </a:lnTo>
                  <a:cubicBezTo>
                    <a:pt x="1481" y="3513"/>
                    <a:pt x="951" y="3333"/>
                    <a:pt x="466" y="3169"/>
                  </a:cubicBezTo>
                  <a:lnTo>
                    <a:pt x="466" y="3169"/>
                  </a:lnTo>
                  <a:cubicBezTo>
                    <a:pt x="333" y="2285"/>
                    <a:pt x="221" y="1547"/>
                    <a:pt x="142" y="1017"/>
                  </a:cubicBezTo>
                  <a:cubicBezTo>
                    <a:pt x="101" y="760"/>
                    <a:pt x="68" y="554"/>
                    <a:pt x="44" y="401"/>
                  </a:cubicBezTo>
                  <a:cubicBezTo>
                    <a:pt x="34" y="336"/>
                    <a:pt x="24" y="281"/>
                    <a:pt x="17" y="237"/>
                  </a:cubicBezTo>
                  <a:cubicBezTo>
                    <a:pt x="10" y="199"/>
                    <a:pt x="6" y="179"/>
                    <a:pt x="4" y="178"/>
                  </a:cubicBezTo>
                  <a:lnTo>
                    <a:pt x="4" y="178"/>
                  </a:lnTo>
                  <a:cubicBezTo>
                    <a:pt x="6" y="179"/>
                    <a:pt x="33" y="180"/>
                    <a:pt x="82" y="180"/>
                  </a:cubicBezTo>
                  <a:cubicBezTo>
                    <a:pt x="139" y="179"/>
                    <a:pt x="210" y="179"/>
                    <a:pt x="296" y="178"/>
                  </a:cubicBezTo>
                  <a:cubicBezTo>
                    <a:pt x="493" y="175"/>
                    <a:pt x="761" y="170"/>
                    <a:pt x="1095" y="164"/>
                  </a:cubicBezTo>
                  <a:cubicBezTo>
                    <a:pt x="1774" y="147"/>
                    <a:pt x="2715" y="123"/>
                    <a:pt x="3826" y="96"/>
                  </a:cubicBezTo>
                  <a:close/>
                  <a:moveTo>
                    <a:pt x="3919" y="0"/>
                  </a:moveTo>
                  <a:lnTo>
                    <a:pt x="3871" y="2"/>
                  </a:lnTo>
                  <a:cubicBezTo>
                    <a:pt x="2726" y="50"/>
                    <a:pt x="1758" y="90"/>
                    <a:pt x="1061" y="119"/>
                  </a:cubicBezTo>
                  <a:cubicBezTo>
                    <a:pt x="733" y="136"/>
                    <a:pt x="468" y="149"/>
                    <a:pt x="275" y="158"/>
                  </a:cubicBezTo>
                  <a:cubicBezTo>
                    <a:pt x="192" y="163"/>
                    <a:pt x="125" y="167"/>
                    <a:pt x="70" y="170"/>
                  </a:cubicBezTo>
                  <a:cubicBezTo>
                    <a:pt x="25" y="173"/>
                    <a:pt x="2" y="176"/>
                    <a:pt x="4" y="178"/>
                  </a:cubicBezTo>
                  <a:cubicBezTo>
                    <a:pt x="4" y="177"/>
                    <a:pt x="4" y="177"/>
                    <a:pt x="4" y="177"/>
                  </a:cubicBezTo>
                  <a:lnTo>
                    <a:pt x="4" y="177"/>
                  </a:lnTo>
                  <a:cubicBezTo>
                    <a:pt x="1" y="177"/>
                    <a:pt x="8" y="249"/>
                    <a:pt x="24" y="385"/>
                  </a:cubicBezTo>
                  <a:cubicBezTo>
                    <a:pt x="42" y="537"/>
                    <a:pt x="67" y="741"/>
                    <a:pt x="98" y="994"/>
                  </a:cubicBezTo>
                  <a:cubicBezTo>
                    <a:pt x="169" y="1538"/>
                    <a:pt x="267" y="2297"/>
                    <a:pt x="385" y="3206"/>
                  </a:cubicBezTo>
                  <a:lnTo>
                    <a:pt x="388" y="3233"/>
                  </a:lnTo>
                  <a:lnTo>
                    <a:pt x="413" y="3241"/>
                  </a:lnTo>
                  <a:cubicBezTo>
                    <a:pt x="909" y="3413"/>
                    <a:pt x="1451" y="3602"/>
                    <a:pt x="2030" y="3803"/>
                  </a:cubicBezTo>
                  <a:lnTo>
                    <a:pt x="2047" y="3809"/>
                  </a:lnTo>
                  <a:lnTo>
                    <a:pt x="2064" y="3802"/>
                  </a:lnTo>
                  <a:cubicBezTo>
                    <a:pt x="2642" y="3571"/>
                    <a:pt x="3255" y="3324"/>
                    <a:pt x="3892" y="3069"/>
                  </a:cubicBezTo>
                  <a:lnTo>
                    <a:pt x="3924" y="3057"/>
                  </a:lnTo>
                  <a:lnTo>
                    <a:pt x="3924" y="3022"/>
                  </a:lnTo>
                  <a:lnTo>
                    <a:pt x="3924" y="2965"/>
                  </a:lnTo>
                  <a:cubicBezTo>
                    <a:pt x="3922" y="1918"/>
                    <a:pt x="3921" y="925"/>
                    <a:pt x="3919" y="48"/>
                  </a:cubicBezTo>
                  <a:lnTo>
                    <a:pt x="3919"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8"/>
            <p:cNvSpPr/>
            <p:nvPr/>
          </p:nvSpPr>
          <p:spPr>
            <a:xfrm>
              <a:off x="5719275" y="4220950"/>
              <a:ext cx="92150" cy="105175"/>
            </a:xfrm>
            <a:custGeom>
              <a:rect b="b" l="l" r="r" t="t"/>
              <a:pathLst>
                <a:path extrusionOk="0" h="4207" w="3686">
                  <a:moveTo>
                    <a:pt x="3592" y="91"/>
                  </a:moveTo>
                  <a:cubicBezTo>
                    <a:pt x="3561" y="939"/>
                    <a:pt x="3526" y="1911"/>
                    <a:pt x="3488" y="2944"/>
                  </a:cubicBezTo>
                  <a:lnTo>
                    <a:pt x="3488" y="2944"/>
                  </a:lnTo>
                  <a:cubicBezTo>
                    <a:pt x="3400" y="3001"/>
                    <a:pt x="3307" y="3062"/>
                    <a:pt x="3214" y="3123"/>
                  </a:cubicBezTo>
                  <a:cubicBezTo>
                    <a:pt x="2704" y="3458"/>
                    <a:pt x="2209" y="3782"/>
                    <a:pt x="1739" y="4089"/>
                  </a:cubicBezTo>
                  <a:lnTo>
                    <a:pt x="1739" y="4089"/>
                  </a:lnTo>
                  <a:cubicBezTo>
                    <a:pt x="1145" y="3732"/>
                    <a:pt x="589" y="3400"/>
                    <a:pt x="87" y="3099"/>
                  </a:cubicBezTo>
                  <a:lnTo>
                    <a:pt x="87" y="3099"/>
                  </a:lnTo>
                  <a:cubicBezTo>
                    <a:pt x="100" y="2211"/>
                    <a:pt x="111" y="1471"/>
                    <a:pt x="119" y="939"/>
                  </a:cubicBezTo>
                  <a:cubicBezTo>
                    <a:pt x="121" y="681"/>
                    <a:pt x="123" y="475"/>
                    <a:pt x="124" y="322"/>
                  </a:cubicBezTo>
                  <a:cubicBezTo>
                    <a:pt x="124" y="256"/>
                    <a:pt x="124" y="202"/>
                    <a:pt x="123" y="157"/>
                  </a:cubicBezTo>
                  <a:cubicBezTo>
                    <a:pt x="123" y="119"/>
                    <a:pt x="121" y="99"/>
                    <a:pt x="120" y="97"/>
                  </a:cubicBezTo>
                  <a:lnTo>
                    <a:pt x="120" y="97"/>
                  </a:lnTo>
                  <a:cubicBezTo>
                    <a:pt x="122" y="99"/>
                    <a:pt x="145" y="100"/>
                    <a:pt x="189" y="102"/>
                  </a:cubicBezTo>
                  <a:cubicBezTo>
                    <a:pt x="242" y="102"/>
                    <a:pt x="305" y="102"/>
                    <a:pt x="383" y="104"/>
                  </a:cubicBezTo>
                  <a:cubicBezTo>
                    <a:pt x="561" y="104"/>
                    <a:pt x="802" y="105"/>
                    <a:pt x="1104" y="105"/>
                  </a:cubicBezTo>
                  <a:cubicBezTo>
                    <a:pt x="1720" y="102"/>
                    <a:pt x="2574" y="97"/>
                    <a:pt x="3592" y="91"/>
                  </a:cubicBezTo>
                  <a:close/>
                  <a:moveTo>
                    <a:pt x="3685" y="0"/>
                  </a:moveTo>
                  <a:lnTo>
                    <a:pt x="3638" y="1"/>
                  </a:lnTo>
                  <a:cubicBezTo>
                    <a:pt x="2588" y="26"/>
                    <a:pt x="1707" y="47"/>
                    <a:pt x="1075" y="61"/>
                  </a:cubicBezTo>
                  <a:cubicBezTo>
                    <a:pt x="778" y="70"/>
                    <a:pt x="540" y="77"/>
                    <a:pt x="364" y="83"/>
                  </a:cubicBezTo>
                  <a:cubicBezTo>
                    <a:pt x="290" y="86"/>
                    <a:pt x="229" y="88"/>
                    <a:pt x="180" y="91"/>
                  </a:cubicBezTo>
                  <a:cubicBezTo>
                    <a:pt x="138" y="94"/>
                    <a:pt x="118" y="95"/>
                    <a:pt x="120" y="97"/>
                  </a:cubicBezTo>
                  <a:cubicBezTo>
                    <a:pt x="120" y="97"/>
                    <a:pt x="120" y="97"/>
                    <a:pt x="120" y="97"/>
                  </a:cubicBezTo>
                  <a:cubicBezTo>
                    <a:pt x="116" y="97"/>
                    <a:pt x="111" y="169"/>
                    <a:pt x="104" y="304"/>
                  </a:cubicBezTo>
                  <a:cubicBezTo>
                    <a:pt x="98" y="455"/>
                    <a:pt x="90" y="659"/>
                    <a:pt x="78" y="912"/>
                  </a:cubicBezTo>
                  <a:cubicBezTo>
                    <a:pt x="59" y="1455"/>
                    <a:pt x="33" y="2212"/>
                    <a:pt x="1" y="3122"/>
                  </a:cubicBezTo>
                  <a:lnTo>
                    <a:pt x="1" y="3146"/>
                  </a:lnTo>
                  <a:lnTo>
                    <a:pt x="21" y="3159"/>
                  </a:lnTo>
                  <a:cubicBezTo>
                    <a:pt x="535" y="3472"/>
                    <a:pt x="1104" y="3818"/>
                    <a:pt x="1714" y="4190"/>
                  </a:cubicBezTo>
                  <a:lnTo>
                    <a:pt x="1741" y="4206"/>
                  </a:lnTo>
                  <a:lnTo>
                    <a:pt x="1767" y="4190"/>
                  </a:lnTo>
                  <a:cubicBezTo>
                    <a:pt x="2245" y="3878"/>
                    <a:pt x="2749" y="3549"/>
                    <a:pt x="3270" y="3210"/>
                  </a:cubicBezTo>
                  <a:cubicBezTo>
                    <a:pt x="3372" y="3144"/>
                    <a:pt x="3472" y="3077"/>
                    <a:pt x="3566" y="3016"/>
                  </a:cubicBezTo>
                  <a:lnTo>
                    <a:pt x="3589" y="3001"/>
                  </a:lnTo>
                  <a:lnTo>
                    <a:pt x="3590" y="2974"/>
                  </a:lnTo>
                  <a:cubicBezTo>
                    <a:pt x="3624" y="1912"/>
                    <a:pt x="3656" y="914"/>
                    <a:pt x="3683" y="48"/>
                  </a:cubicBezTo>
                  <a:lnTo>
                    <a:pt x="3685"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8"/>
            <p:cNvSpPr/>
            <p:nvPr/>
          </p:nvSpPr>
          <p:spPr>
            <a:xfrm>
              <a:off x="5863775" y="4329075"/>
              <a:ext cx="95025" cy="12625"/>
            </a:xfrm>
            <a:custGeom>
              <a:rect b="b" l="l" r="r" t="t"/>
              <a:pathLst>
                <a:path extrusionOk="0" h="505" w="3801">
                  <a:moveTo>
                    <a:pt x="28" y="0"/>
                  </a:moveTo>
                  <a:cubicBezTo>
                    <a:pt x="12" y="0"/>
                    <a:pt x="4" y="2"/>
                    <a:pt x="3" y="4"/>
                  </a:cubicBezTo>
                  <a:cubicBezTo>
                    <a:pt x="1" y="18"/>
                    <a:pt x="210" y="67"/>
                    <a:pt x="551" y="131"/>
                  </a:cubicBezTo>
                  <a:cubicBezTo>
                    <a:pt x="892" y="194"/>
                    <a:pt x="1365" y="270"/>
                    <a:pt x="1890" y="339"/>
                  </a:cubicBezTo>
                  <a:cubicBezTo>
                    <a:pt x="2415" y="406"/>
                    <a:pt x="2892" y="453"/>
                    <a:pt x="3237" y="479"/>
                  </a:cubicBezTo>
                  <a:cubicBezTo>
                    <a:pt x="3462" y="496"/>
                    <a:pt x="3631" y="504"/>
                    <a:pt x="3723" y="504"/>
                  </a:cubicBezTo>
                  <a:cubicBezTo>
                    <a:pt x="3772" y="504"/>
                    <a:pt x="3799" y="502"/>
                    <a:pt x="3800" y="497"/>
                  </a:cubicBezTo>
                  <a:cubicBezTo>
                    <a:pt x="3801" y="482"/>
                    <a:pt x="3588" y="451"/>
                    <a:pt x="3245" y="407"/>
                  </a:cubicBezTo>
                  <a:cubicBezTo>
                    <a:pt x="2868" y="359"/>
                    <a:pt x="2410" y="300"/>
                    <a:pt x="1903" y="237"/>
                  </a:cubicBezTo>
                  <a:cubicBezTo>
                    <a:pt x="1397" y="169"/>
                    <a:pt x="939" y="108"/>
                    <a:pt x="562" y="58"/>
                  </a:cubicBezTo>
                  <a:cubicBezTo>
                    <a:pt x="286" y="23"/>
                    <a:pt x="94" y="0"/>
                    <a:pt x="2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8"/>
            <p:cNvSpPr/>
            <p:nvPr/>
          </p:nvSpPr>
          <p:spPr>
            <a:xfrm>
              <a:off x="5885875" y="4575775"/>
              <a:ext cx="70600" cy="63250"/>
            </a:xfrm>
            <a:custGeom>
              <a:rect b="b" l="l" r="r" t="t"/>
              <a:pathLst>
                <a:path extrusionOk="0" h="2530" w="2824">
                  <a:moveTo>
                    <a:pt x="13" y="1"/>
                  </a:moveTo>
                  <a:cubicBezTo>
                    <a:pt x="13" y="1"/>
                    <a:pt x="13" y="1"/>
                    <a:pt x="12" y="1"/>
                  </a:cubicBezTo>
                  <a:cubicBezTo>
                    <a:pt x="0" y="7"/>
                    <a:pt x="90" y="218"/>
                    <a:pt x="274" y="541"/>
                  </a:cubicBezTo>
                  <a:cubicBezTo>
                    <a:pt x="459" y="863"/>
                    <a:pt x="743" y="1291"/>
                    <a:pt x="1114" y="1722"/>
                  </a:cubicBezTo>
                  <a:cubicBezTo>
                    <a:pt x="1299" y="1935"/>
                    <a:pt x="1478" y="2138"/>
                    <a:pt x="1678" y="2292"/>
                  </a:cubicBezTo>
                  <a:cubicBezTo>
                    <a:pt x="1868" y="2441"/>
                    <a:pt x="2085" y="2530"/>
                    <a:pt x="2276" y="2530"/>
                  </a:cubicBezTo>
                  <a:cubicBezTo>
                    <a:pt x="2283" y="2530"/>
                    <a:pt x="2290" y="2530"/>
                    <a:pt x="2297" y="2530"/>
                  </a:cubicBezTo>
                  <a:cubicBezTo>
                    <a:pt x="2491" y="2530"/>
                    <a:pt x="2641" y="2455"/>
                    <a:pt x="2721" y="2386"/>
                  </a:cubicBezTo>
                  <a:cubicBezTo>
                    <a:pt x="2802" y="2315"/>
                    <a:pt x="2823" y="2256"/>
                    <a:pt x="2819" y="2255"/>
                  </a:cubicBezTo>
                  <a:cubicBezTo>
                    <a:pt x="2818" y="2254"/>
                    <a:pt x="2818" y="2254"/>
                    <a:pt x="2817" y="2254"/>
                  </a:cubicBezTo>
                  <a:cubicBezTo>
                    <a:pt x="2808" y="2254"/>
                    <a:pt x="2774" y="2300"/>
                    <a:pt x="2696" y="2354"/>
                  </a:cubicBezTo>
                  <a:cubicBezTo>
                    <a:pt x="2621" y="2405"/>
                    <a:pt x="2495" y="2458"/>
                    <a:pt x="2335" y="2458"/>
                  </a:cubicBezTo>
                  <a:cubicBezTo>
                    <a:pt x="2323" y="2458"/>
                    <a:pt x="2311" y="2458"/>
                    <a:pt x="2298" y="2457"/>
                  </a:cubicBezTo>
                  <a:cubicBezTo>
                    <a:pt x="2121" y="2454"/>
                    <a:pt x="1920" y="2368"/>
                    <a:pt x="1736" y="2218"/>
                  </a:cubicBezTo>
                  <a:cubicBezTo>
                    <a:pt x="1553" y="2069"/>
                    <a:pt x="1375" y="1865"/>
                    <a:pt x="1192" y="1655"/>
                  </a:cubicBezTo>
                  <a:cubicBezTo>
                    <a:pt x="826" y="1229"/>
                    <a:pt x="535" y="812"/>
                    <a:pt x="336" y="503"/>
                  </a:cubicBezTo>
                  <a:cubicBezTo>
                    <a:pt x="142" y="198"/>
                    <a:pt x="29" y="1"/>
                    <a:pt x="1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8"/>
            <p:cNvSpPr/>
            <p:nvPr/>
          </p:nvSpPr>
          <p:spPr>
            <a:xfrm>
              <a:off x="5685800" y="4612925"/>
              <a:ext cx="66050" cy="42250"/>
            </a:xfrm>
            <a:custGeom>
              <a:rect b="b" l="l" r="r" t="t"/>
              <a:pathLst>
                <a:path extrusionOk="0" h="1690" w="2642">
                  <a:moveTo>
                    <a:pt x="12" y="1"/>
                  </a:moveTo>
                  <a:cubicBezTo>
                    <a:pt x="12" y="1"/>
                    <a:pt x="12" y="1"/>
                    <a:pt x="11" y="1"/>
                  </a:cubicBezTo>
                  <a:cubicBezTo>
                    <a:pt x="0" y="7"/>
                    <a:pt x="70" y="196"/>
                    <a:pt x="216" y="490"/>
                  </a:cubicBezTo>
                  <a:cubicBezTo>
                    <a:pt x="364" y="776"/>
                    <a:pt x="602" y="1194"/>
                    <a:pt x="1040" y="1472"/>
                  </a:cubicBezTo>
                  <a:cubicBezTo>
                    <a:pt x="1257" y="1608"/>
                    <a:pt x="1499" y="1687"/>
                    <a:pt x="1725" y="1690"/>
                  </a:cubicBezTo>
                  <a:cubicBezTo>
                    <a:pt x="1730" y="1690"/>
                    <a:pt x="1734" y="1690"/>
                    <a:pt x="1738" y="1690"/>
                  </a:cubicBezTo>
                  <a:cubicBezTo>
                    <a:pt x="1958" y="1690"/>
                    <a:pt x="2152" y="1624"/>
                    <a:pt x="2294" y="1540"/>
                  </a:cubicBezTo>
                  <a:cubicBezTo>
                    <a:pt x="2439" y="1452"/>
                    <a:pt x="2532" y="1347"/>
                    <a:pt x="2580" y="1268"/>
                  </a:cubicBezTo>
                  <a:cubicBezTo>
                    <a:pt x="2630" y="1188"/>
                    <a:pt x="2641" y="1136"/>
                    <a:pt x="2636" y="1134"/>
                  </a:cubicBezTo>
                  <a:cubicBezTo>
                    <a:pt x="2636" y="1134"/>
                    <a:pt x="2635" y="1134"/>
                    <a:pt x="2635" y="1134"/>
                  </a:cubicBezTo>
                  <a:cubicBezTo>
                    <a:pt x="2615" y="1134"/>
                    <a:pt x="2533" y="1332"/>
                    <a:pt x="2258" y="1477"/>
                  </a:cubicBezTo>
                  <a:cubicBezTo>
                    <a:pt x="2129" y="1544"/>
                    <a:pt x="1958" y="1595"/>
                    <a:pt x="1768" y="1595"/>
                  </a:cubicBezTo>
                  <a:cubicBezTo>
                    <a:pt x="1755" y="1595"/>
                    <a:pt x="1742" y="1595"/>
                    <a:pt x="1728" y="1595"/>
                  </a:cubicBezTo>
                  <a:cubicBezTo>
                    <a:pt x="1522" y="1588"/>
                    <a:pt x="1298" y="1512"/>
                    <a:pt x="1095" y="1385"/>
                  </a:cubicBezTo>
                  <a:cubicBezTo>
                    <a:pt x="683" y="1124"/>
                    <a:pt x="443" y="730"/>
                    <a:pt x="280" y="455"/>
                  </a:cubicBezTo>
                  <a:cubicBezTo>
                    <a:pt x="123" y="178"/>
                    <a:pt x="29" y="1"/>
                    <a:pt x="1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8"/>
            <p:cNvSpPr/>
            <p:nvPr/>
          </p:nvSpPr>
          <p:spPr>
            <a:xfrm>
              <a:off x="5693975" y="4601875"/>
              <a:ext cx="64500" cy="10275"/>
            </a:xfrm>
            <a:custGeom>
              <a:rect b="b" l="l" r="r" t="t"/>
              <a:pathLst>
                <a:path extrusionOk="0" h="411" w="2580">
                  <a:moveTo>
                    <a:pt x="2568" y="1"/>
                  </a:moveTo>
                  <a:cubicBezTo>
                    <a:pt x="2510" y="1"/>
                    <a:pt x="1995" y="282"/>
                    <a:pt x="1300" y="305"/>
                  </a:cubicBezTo>
                  <a:cubicBezTo>
                    <a:pt x="1253" y="307"/>
                    <a:pt x="1208" y="308"/>
                    <a:pt x="1163" y="308"/>
                  </a:cubicBezTo>
                  <a:cubicBezTo>
                    <a:pt x="543" y="308"/>
                    <a:pt x="77" y="107"/>
                    <a:pt x="13" y="107"/>
                  </a:cubicBezTo>
                  <a:cubicBezTo>
                    <a:pt x="9" y="107"/>
                    <a:pt x="6" y="108"/>
                    <a:pt x="6" y="109"/>
                  </a:cubicBezTo>
                  <a:cubicBezTo>
                    <a:pt x="1" y="119"/>
                    <a:pt x="129" y="199"/>
                    <a:pt x="361" y="278"/>
                  </a:cubicBezTo>
                  <a:cubicBezTo>
                    <a:pt x="569" y="350"/>
                    <a:pt x="865" y="410"/>
                    <a:pt x="1197" y="410"/>
                  </a:cubicBezTo>
                  <a:cubicBezTo>
                    <a:pt x="1232" y="410"/>
                    <a:pt x="1268" y="410"/>
                    <a:pt x="1304" y="408"/>
                  </a:cubicBezTo>
                  <a:cubicBezTo>
                    <a:pt x="1679" y="392"/>
                    <a:pt x="2010" y="299"/>
                    <a:pt x="2233" y="201"/>
                  </a:cubicBezTo>
                  <a:cubicBezTo>
                    <a:pt x="2458" y="103"/>
                    <a:pt x="2580" y="13"/>
                    <a:pt x="2574" y="3"/>
                  </a:cubicBezTo>
                  <a:cubicBezTo>
                    <a:pt x="2573" y="1"/>
                    <a:pt x="2571" y="1"/>
                    <a:pt x="256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8"/>
            <p:cNvSpPr/>
            <p:nvPr/>
          </p:nvSpPr>
          <p:spPr>
            <a:xfrm>
              <a:off x="5895450" y="3551950"/>
              <a:ext cx="310100" cy="299025"/>
            </a:xfrm>
            <a:custGeom>
              <a:rect b="b" l="l" r="r" t="t"/>
              <a:pathLst>
                <a:path extrusionOk="0" h="11961" w="12404">
                  <a:moveTo>
                    <a:pt x="10974" y="0"/>
                  </a:moveTo>
                  <a:lnTo>
                    <a:pt x="8210" y="92"/>
                  </a:lnTo>
                  <a:lnTo>
                    <a:pt x="8101" y="1909"/>
                  </a:lnTo>
                  <a:lnTo>
                    <a:pt x="8004" y="5192"/>
                  </a:lnTo>
                  <a:lnTo>
                    <a:pt x="1961" y="5192"/>
                  </a:lnTo>
                  <a:cubicBezTo>
                    <a:pt x="1961" y="5192"/>
                    <a:pt x="1262" y="4790"/>
                    <a:pt x="842" y="4790"/>
                  </a:cubicBezTo>
                  <a:cubicBezTo>
                    <a:pt x="807" y="4790"/>
                    <a:pt x="773" y="4793"/>
                    <a:pt x="743" y="4799"/>
                  </a:cubicBezTo>
                  <a:cubicBezTo>
                    <a:pt x="345" y="4879"/>
                    <a:pt x="1" y="5302"/>
                    <a:pt x="1" y="5302"/>
                  </a:cubicBezTo>
                  <a:lnTo>
                    <a:pt x="800" y="11961"/>
                  </a:lnTo>
                  <a:lnTo>
                    <a:pt x="2758" y="10512"/>
                  </a:lnTo>
                  <a:lnTo>
                    <a:pt x="10042" y="9753"/>
                  </a:lnTo>
                  <a:cubicBezTo>
                    <a:pt x="10674" y="9747"/>
                    <a:pt x="11275" y="9484"/>
                    <a:pt x="11708" y="9024"/>
                  </a:cubicBezTo>
                  <a:cubicBezTo>
                    <a:pt x="12179" y="8525"/>
                    <a:pt x="12403" y="7842"/>
                    <a:pt x="12322" y="7161"/>
                  </a:cubicBezTo>
                  <a:lnTo>
                    <a:pt x="10974"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8"/>
            <p:cNvSpPr/>
            <p:nvPr/>
          </p:nvSpPr>
          <p:spPr>
            <a:xfrm>
              <a:off x="5530975" y="3723725"/>
              <a:ext cx="158825" cy="299150"/>
            </a:xfrm>
            <a:custGeom>
              <a:rect b="b" l="l" r="r" t="t"/>
              <a:pathLst>
                <a:path extrusionOk="0" h="11966" w="6353">
                  <a:moveTo>
                    <a:pt x="5948" y="0"/>
                  </a:moveTo>
                  <a:cubicBezTo>
                    <a:pt x="5948" y="0"/>
                    <a:pt x="4970" y="539"/>
                    <a:pt x="4488" y="1696"/>
                  </a:cubicBezTo>
                  <a:cubicBezTo>
                    <a:pt x="4136" y="2542"/>
                    <a:pt x="1730" y="6766"/>
                    <a:pt x="461" y="8977"/>
                  </a:cubicBezTo>
                  <a:cubicBezTo>
                    <a:pt x="0" y="9781"/>
                    <a:pt x="123" y="10792"/>
                    <a:pt x="763" y="11461"/>
                  </a:cubicBezTo>
                  <a:cubicBezTo>
                    <a:pt x="1119" y="11833"/>
                    <a:pt x="1506" y="11966"/>
                    <a:pt x="1931" y="11966"/>
                  </a:cubicBezTo>
                  <a:cubicBezTo>
                    <a:pt x="2427" y="11966"/>
                    <a:pt x="2974" y="11784"/>
                    <a:pt x="3580" y="11587"/>
                  </a:cubicBezTo>
                  <a:cubicBezTo>
                    <a:pt x="4084" y="11423"/>
                    <a:pt x="6352" y="7941"/>
                    <a:pt x="6352" y="7941"/>
                  </a:cubicBezTo>
                  <a:lnTo>
                    <a:pt x="5948"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8"/>
            <p:cNvSpPr/>
            <p:nvPr/>
          </p:nvSpPr>
          <p:spPr>
            <a:xfrm>
              <a:off x="5671300" y="3678650"/>
              <a:ext cx="321900" cy="503850"/>
            </a:xfrm>
            <a:custGeom>
              <a:rect b="b" l="l" r="r" t="t"/>
              <a:pathLst>
                <a:path extrusionOk="0" h="20154" w="12876">
                  <a:moveTo>
                    <a:pt x="8430" y="0"/>
                  </a:moveTo>
                  <a:lnTo>
                    <a:pt x="3861" y="300"/>
                  </a:lnTo>
                  <a:lnTo>
                    <a:pt x="335" y="1803"/>
                  </a:lnTo>
                  <a:lnTo>
                    <a:pt x="0" y="4980"/>
                  </a:lnTo>
                  <a:lnTo>
                    <a:pt x="1385" y="16901"/>
                  </a:lnTo>
                  <a:lnTo>
                    <a:pt x="692" y="20154"/>
                  </a:lnTo>
                  <a:lnTo>
                    <a:pt x="12876" y="19603"/>
                  </a:lnTo>
                  <a:lnTo>
                    <a:pt x="11762" y="12707"/>
                  </a:lnTo>
                  <a:lnTo>
                    <a:pt x="12780" y="479"/>
                  </a:lnTo>
                  <a:lnTo>
                    <a:pt x="8430"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8"/>
            <p:cNvSpPr/>
            <p:nvPr/>
          </p:nvSpPr>
          <p:spPr>
            <a:xfrm>
              <a:off x="5670600" y="3803125"/>
              <a:ext cx="35900" cy="296800"/>
            </a:xfrm>
            <a:custGeom>
              <a:rect b="b" l="l" r="r" t="t"/>
              <a:pathLst>
                <a:path extrusionOk="0" h="11872" w="1436">
                  <a:moveTo>
                    <a:pt x="28" y="1"/>
                  </a:moveTo>
                  <a:cubicBezTo>
                    <a:pt x="28" y="1"/>
                    <a:pt x="28" y="1"/>
                    <a:pt x="28" y="1"/>
                  </a:cubicBezTo>
                  <a:cubicBezTo>
                    <a:pt x="0" y="3"/>
                    <a:pt x="286" y="2664"/>
                    <a:pt x="667" y="5942"/>
                  </a:cubicBezTo>
                  <a:cubicBezTo>
                    <a:pt x="1047" y="9218"/>
                    <a:pt x="1379" y="11872"/>
                    <a:pt x="1408" y="11872"/>
                  </a:cubicBezTo>
                  <a:cubicBezTo>
                    <a:pt x="1408" y="11872"/>
                    <a:pt x="1408" y="11872"/>
                    <a:pt x="1408" y="11872"/>
                  </a:cubicBezTo>
                  <a:cubicBezTo>
                    <a:pt x="1436" y="11868"/>
                    <a:pt x="1150" y="9208"/>
                    <a:pt x="769" y="5930"/>
                  </a:cubicBezTo>
                  <a:cubicBezTo>
                    <a:pt x="388" y="2654"/>
                    <a:pt x="57" y="1"/>
                    <a:pt x="2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8"/>
            <p:cNvSpPr/>
            <p:nvPr/>
          </p:nvSpPr>
          <p:spPr>
            <a:xfrm>
              <a:off x="5964425" y="3757500"/>
              <a:ext cx="24225" cy="262525"/>
            </a:xfrm>
            <a:custGeom>
              <a:rect b="b" l="l" r="r" t="t"/>
              <a:pathLst>
                <a:path extrusionOk="0" h="10501" w="969">
                  <a:moveTo>
                    <a:pt x="965" y="1"/>
                  </a:moveTo>
                  <a:cubicBezTo>
                    <a:pt x="962" y="1"/>
                    <a:pt x="954" y="37"/>
                    <a:pt x="942" y="105"/>
                  </a:cubicBezTo>
                  <a:cubicBezTo>
                    <a:pt x="930" y="187"/>
                    <a:pt x="914" y="287"/>
                    <a:pt x="896" y="409"/>
                  </a:cubicBezTo>
                  <a:cubicBezTo>
                    <a:pt x="857" y="674"/>
                    <a:pt x="807" y="1056"/>
                    <a:pt x="748" y="1530"/>
                  </a:cubicBezTo>
                  <a:cubicBezTo>
                    <a:pt x="632" y="2478"/>
                    <a:pt x="484" y="3788"/>
                    <a:pt x="346" y="5238"/>
                  </a:cubicBezTo>
                  <a:cubicBezTo>
                    <a:pt x="208" y="6688"/>
                    <a:pt x="107" y="8003"/>
                    <a:pt x="55" y="8956"/>
                  </a:cubicBezTo>
                  <a:cubicBezTo>
                    <a:pt x="29" y="9433"/>
                    <a:pt x="11" y="9818"/>
                    <a:pt x="6" y="10085"/>
                  </a:cubicBezTo>
                  <a:cubicBezTo>
                    <a:pt x="4" y="10209"/>
                    <a:pt x="2" y="10311"/>
                    <a:pt x="1" y="10393"/>
                  </a:cubicBezTo>
                  <a:cubicBezTo>
                    <a:pt x="1" y="10463"/>
                    <a:pt x="2" y="10500"/>
                    <a:pt x="6" y="10500"/>
                  </a:cubicBezTo>
                  <a:cubicBezTo>
                    <a:pt x="9" y="10500"/>
                    <a:pt x="15" y="10463"/>
                    <a:pt x="22" y="10394"/>
                  </a:cubicBezTo>
                  <a:cubicBezTo>
                    <a:pt x="28" y="10312"/>
                    <a:pt x="36" y="10211"/>
                    <a:pt x="46" y="10087"/>
                  </a:cubicBezTo>
                  <a:cubicBezTo>
                    <a:pt x="66" y="9807"/>
                    <a:pt x="94" y="9425"/>
                    <a:pt x="127" y="8961"/>
                  </a:cubicBezTo>
                  <a:cubicBezTo>
                    <a:pt x="198" y="8010"/>
                    <a:pt x="311" y="6697"/>
                    <a:pt x="449" y="5247"/>
                  </a:cubicBezTo>
                  <a:cubicBezTo>
                    <a:pt x="594" y="3806"/>
                    <a:pt x="724" y="2501"/>
                    <a:pt x="821" y="1538"/>
                  </a:cubicBezTo>
                  <a:cubicBezTo>
                    <a:pt x="868" y="1075"/>
                    <a:pt x="907" y="695"/>
                    <a:pt x="935" y="415"/>
                  </a:cubicBezTo>
                  <a:cubicBezTo>
                    <a:pt x="946" y="291"/>
                    <a:pt x="955" y="189"/>
                    <a:pt x="963" y="108"/>
                  </a:cubicBezTo>
                  <a:cubicBezTo>
                    <a:pt x="968" y="38"/>
                    <a:pt x="969" y="1"/>
                    <a:pt x="965" y="1"/>
                  </a:cubicBezTo>
                  <a:cubicBezTo>
                    <a:pt x="965" y="1"/>
                    <a:pt x="965" y="1"/>
                    <a:pt x="96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8"/>
            <p:cNvSpPr/>
            <p:nvPr/>
          </p:nvSpPr>
          <p:spPr>
            <a:xfrm>
              <a:off x="5760250" y="4054200"/>
              <a:ext cx="176050" cy="59750"/>
            </a:xfrm>
            <a:custGeom>
              <a:rect b="b" l="l" r="r" t="t"/>
              <a:pathLst>
                <a:path extrusionOk="0" h="2390" w="7042">
                  <a:moveTo>
                    <a:pt x="7035" y="1"/>
                  </a:moveTo>
                  <a:cubicBezTo>
                    <a:pt x="7006" y="1"/>
                    <a:pt x="6730" y="332"/>
                    <a:pt x="6198" y="757"/>
                  </a:cubicBezTo>
                  <a:cubicBezTo>
                    <a:pt x="6061" y="864"/>
                    <a:pt x="5911" y="981"/>
                    <a:pt x="5738" y="1090"/>
                  </a:cubicBezTo>
                  <a:cubicBezTo>
                    <a:pt x="5571" y="1209"/>
                    <a:pt x="5379" y="1314"/>
                    <a:pt x="5180" y="1428"/>
                  </a:cubicBezTo>
                  <a:cubicBezTo>
                    <a:pt x="4774" y="1643"/>
                    <a:pt x="4310" y="1845"/>
                    <a:pt x="3803" y="2000"/>
                  </a:cubicBezTo>
                  <a:cubicBezTo>
                    <a:pt x="3294" y="2148"/>
                    <a:pt x="2794" y="2234"/>
                    <a:pt x="2337" y="2277"/>
                  </a:cubicBezTo>
                  <a:cubicBezTo>
                    <a:pt x="2149" y="2287"/>
                    <a:pt x="1969" y="2302"/>
                    <a:pt x="1798" y="2302"/>
                  </a:cubicBezTo>
                  <a:cubicBezTo>
                    <a:pt x="1760" y="2302"/>
                    <a:pt x="1722" y="2301"/>
                    <a:pt x="1686" y="2299"/>
                  </a:cubicBezTo>
                  <a:cubicBezTo>
                    <a:pt x="1665" y="2300"/>
                    <a:pt x="1645" y="2300"/>
                    <a:pt x="1624" y="2300"/>
                  </a:cubicBezTo>
                  <a:cubicBezTo>
                    <a:pt x="1443" y="2300"/>
                    <a:pt x="1273" y="2287"/>
                    <a:pt x="1117" y="2273"/>
                  </a:cubicBezTo>
                  <a:cubicBezTo>
                    <a:pt x="479" y="2213"/>
                    <a:pt x="76" y="2098"/>
                    <a:pt x="11" y="2098"/>
                  </a:cubicBezTo>
                  <a:cubicBezTo>
                    <a:pt x="6" y="2098"/>
                    <a:pt x="3" y="2099"/>
                    <a:pt x="2" y="2101"/>
                  </a:cubicBezTo>
                  <a:cubicBezTo>
                    <a:pt x="0" y="2108"/>
                    <a:pt x="104" y="2140"/>
                    <a:pt x="293" y="2193"/>
                  </a:cubicBezTo>
                  <a:cubicBezTo>
                    <a:pt x="387" y="2221"/>
                    <a:pt x="503" y="2250"/>
                    <a:pt x="641" y="2272"/>
                  </a:cubicBezTo>
                  <a:cubicBezTo>
                    <a:pt x="779" y="2297"/>
                    <a:pt x="935" y="2333"/>
                    <a:pt x="1110" y="2346"/>
                  </a:cubicBezTo>
                  <a:cubicBezTo>
                    <a:pt x="1285" y="2366"/>
                    <a:pt x="1477" y="2385"/>
                    <a:pt x="1684" y="2385"/>
                  </a:cubicBezTo>
                  <a:cubicBezTo>
                    <a:pt x="1738" y="2388"/>
                    <a:pt x="1792" y="2389"/>
                    <a:pt x="1848" y="2389"/>
                  </a:cubicBezTo>
                  <a:cubicBezTo>
                    <a:pt x="2006" y="2389"/>
                    <a:pt x="2172" y="2379"/>
                    <a:pt x="2345" y="2372"/>
                  </a:cubicBezTo>
                  <a:cubicBezTo>
                    <a:pt x="2808" y="2333"/>
                    <a:pt x="3316" y="2250"/>
                    <a:pt x="3833" y="2099"/>
                  </a:cubicBezTo>
                  <a:cubicBezTo>
                    <a:pt x="4347" y="1941"/>
                    <a:pt x="4817" y="1734"/>
                    <a:pt x="5226" y="1512"/>
                  </a:cubicBezTo>
                  <a:cubicBezTo>
                    <a:pt x="5426" y="1392"/>
                    <a:pt x="5619" y="1284"/>
                    <a:pt x="5786" y="1161"/>
                  </a:cubicBezTo>
                  <a:cubicBezTo>
                    <a:pt x="5959" y="1047"/>
                    <a:pt x="6109" y="926"/>
                    <a:pt x="6243" y="813"/>
                  </a:cubicBezTo>
                  <a:cubicBezTo>
                    <a:pt x="6384" y="706"/>
                    <a:pt x="6494" y="591"/>
                    <a:pt x="6596" y="495"/>
                  </a:cubicBezTo>
                  <a:cubicBezTo>
                    <a:pt x="6699" y="401"/>
                    <a:pt x="6779" y="312"/>
                    <a:pt x="6843" y="237"/>
                  </a:cubicBezTo>
                  <a:cubicBezTo>
                    <a:pt x="6973" y="89"/>
                    <a:pt x="7041" y="6"/>
                    <a:pt x="7036" y="1"/>
                  </a:cubicBezTo>
                  <a:cubicBezTo>
                    <a:pt x="7036" y="1"/>
                    <a:pt x="7035" y="1"/>
                    <a:pt x="70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8"/>
            <p:cNvSpPr/>
            <p:nvPr/>
          </p:nvSpPr>
          <p:spPr>
            <a:xfrm>
              <a:off x="5759450" y="4033900"/>
              <a:ext cx="158825" cy="80175"/>
            </a:xfrm>
            <a:custGeom>
              <a:rect b="b" l="l" r="r" t="t"/>
              <a:pathLst>
                <a:path extrusionOk="0" h="3207" w="6353">
                  <a:moveTo>
                    <a:pt x="5310" y="0"/>
                  </a:moveTo>
                  <a:cubicBezTo>
                    <a:pt x="5116" y="0"/>
                    <a:pt x="4918" y="42"/>
                    <a:pt x="4745" y="121"/>
                  </a:cubicBezTo>
                  <a:cubicBezTo>
                    <a:pt x="4250" y="345"/>
                    <a:pt x="3893" y="784"/>
                    <a:pt x="3517" y="1175"/>
                  </a:cubicBezTo>
                  <a:cubicBezTo>
                    <a:pt x="3141" y="1567"/>
                    <a:pt x="2687" y="1944"/>
                    <a:pt x="2144" y="1981"/>
                  </a:cubicBezTo>
                  <a:cubicBezTo>
                    <a:pt x="2115" y="1983"/>
                    <a:pt x="2085" y="1984"/>
                    <a:pt x="2055" y="1984"/>
                  </a:cubicBezTo>
                  <a:cubicBezTo>
                    <a:pt x="1755" y="1984"/>
                    <a:pt x="1459" y="1890"/>
                    <a:pt x="1160" y="1847"/>
                  </a:cubicBezTo>
                  <a:cubicBezTo>
                    <a:pt x="1078" y="1835"/>
                    <a:pt x="992" y="1828"/>
                    <a:pt x="907" y="1828"/>
                  </a:cubicBezTo>
                  <a:cubicBezTo>
                    <a:pt x="653" y="1828"/>
                    <a:pt x="400" y="1890"/>
                    <a:pt x="229" y="2071"/>
                  </a:cubicBezTo>
                  <a:cubicBezTo>
                    <a:pt x="0" y="2311"/>
                    <a:pt x="34" y="2869"/>
                    <a:pt x="627" y="3039"/>
                  </a:cubicBezTo>
                  <a:cubicBezTo>
                    <a:pt x="1075" y="3152"/>
                    <a:pt x="1536" y="3207"/>
                    <a:pt x="1998" y="3207"/>
                  </a:cubicBezTo>
                  <a:cubicBezTo>
                    <a:pt x="3197" y="3207"/>
                    <a:pt x="4401" y="2836"/>
                    <a:pt x="5395" y="2160"/>
                  </a:cubicBezTo>
                  <a:cubicBezTo>
                    <a:pt x="5681" y="1966"/>
                    <a:pt x="5957" y="1741"/>
                    <a:pt x="6129" y="1441"/>
                  </a:cubicBezTo>
                  <a:cubicBezTo>
                    <a:pt x="6301" y="1142"/>
                    <a:pt x="6353" y="755"/>
                    <a:pt x="6188" y="452"/>
                  </a:cubicBezTo>
                  <a:cubicBezTo>
                    <a:pt x="6019" y="142"/>
                    <a:pt x="5670" y="0"/>
                    <a:pt x="5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8"/>
            <p:cNvSpPr/>
            <p:nvPr/>
          </p:nvSpPr>
          <p:spPr>
            <a:xfrm>
              <a:off x="5954800" y="3687775"/>
              <a:ext cx="29650" cy="39625"/>
            </a:xfrm>
            <a:custGeom>
              <a:rect b="b" l="l" r="r" t="t"/>
              <a:pathLst>
                <a:path extrusionOk="0" h="1585" w="1186">
                  <a:moveTo>
                    <a:pt x="24" y="0"/>
                  </a:moveTo>
                  <a:cubicBezTo>
                    <a:pt x="20" y="0"/>
                    <a:pt x="18" y="1"/>
                    <a:pt x="18" y="3"/>
                  </a:cubicBezTo>
                  <a:cubicBezTo>
                    <a:pt x="1" y="30"/>
                    <a:pt x="409" y="245"/>
                    <a:pt x="728" y="693"/>
                  </a:cubicBezTo>
                  <a:cubicBezTo>
                    <a:pt x="1051" y="1134"/>
                    <a:pt x="1127" y="1584"/>
                    <a:pt x="1159" y="1584"/>
                  </a:cubicBezTo>
                  <a:cubicBezTo>
                    <a:pt x="1160" y="1584"/>
                    <a:pt x="1160" y="1584"/>
                    <a:pt x="1160" y="1584"/>
                  </a:cubicBezTo>
                  <a:cubicBezTo>
                    <a:pt x="1160" y="1584"/>
                    <a:pt x="1160" y="1584"/>
                    <a:pt x="1160" y="1584"/>
                  </a:cubicBezTo>
                  <a:cubicBezTo>
                    <a:pt x="1185" y="1584"/>
                    <a:pt x="1152" y="1100"/>
                    <a:pt x="811" y="633"/>
                  </a:cubicBezTo>
                  <a:cubicBezTo>
                    <a:pt x="495" y="189"/>
                    <a:pt x="77" y="0"/>
                    <a:pt x="2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8"/>
            <p:cNvSpPr/>
            <p:nvPr/>
          </p:nvSpPr>
          <p:spPr>
            <a:xfrm>
              <a:off x="5670350" y="3681700"/>
              <a:ext cx="274350" cy="66900"/>
            </a:xfrm>
            <a:custGeom>
              <a:rect b="b" l="l" r="r" t="t"/>
              <a:pathLst>
                <a:path extrusionOk="0" h="2676" w="10974">
                  <a:moveTo>
                    <a:pt x="10674" y="0"/>
                  </a:moveTo>
                  <a:cubicBezTo>
                    <a:pt x="10633" y="0"/>
                    <a:pt x="10589" y="5"/>
                    <a:pt x="10542" y="15"/>
                  </a:cubicBezTo>
                  <a:cubicBezTo>
                    <a:pt x="10396" y="44"/>
                    <a:pt x="10227" y="131"/>
                    <a:pt x="10080" y="281"/>
                  </a:cubicBezTo>
                  <a:cubicBezTo>
                    <a:pt x="9927" y="426"/>
                    <a:pt x="9790" y="625"/>
                    <a:pt x="9581" y="781"/>
                  </a:cubicBezTo>
                  <a:cubicBezTo>
                    <a:pt x="9371" y="938"/>
                    <a:pt x="9083" y="1010"/>
                    <a:pt x="8778" y="1022"/>
                  </a:cubicBezTo>
                  <a:cubicBezTo>
                    <a:pt x="8726" y="1024"/>
                    <a:pt x="8674" y="1025"/>
                    <a:pt x="8620" y="1025"/>
                  </a:cubicBezTo>
                  <a:cubicBezTo>
                    <a:pt x="8359" y="1025"/>
                    <a:pt x="8082" y="1001"/>
                    <a:pt x="7794" y="992"/>
                  </a:cubicBezTo>
                  <a:cubicBezTo>
                    <a:pt x="7551" y="983"/>
                    <a:pt x="7301" y="978"/>
                    <a:pt x="7043" y="978"/>
                  </a:cubicBezTo>
                  <a:cubicBezTo>
                    <a:pt x="6560" y="978"/>
                    <a:pt x="6053" y="996"/>
                    <a:pt x="5532" y="1038"/>
                  </a:cubicBezTo>
                  <a:cubicBezTo>
                    <a:pt x="3929" y="1169"/>
                    <a:pt x="2508" y="1541"/>
                    <a:pt x="1531" y="1933"/>
                  </a:cubicBezTo>
                  <a:cubicBezTo>
                    <a:pt x="1042" y="2126"/>
                    <a:pt x="659" y="2314"/>
                    <a:pt x="399" y="2451"/>
                  </a:cubicBezTo>
                  <a:cubicBezTo>
                    <a:pt x="278" y="2518"/>
                    <a:pt x="180" y="2573"/>
                    <a:pt x="103" y="2615"/>
                  </a:cubicBezTo>
                  <a:cubicBezTo>
                    <a:pt x="35" y="2654"/>
                    <a:pt x="1" y="2676"/>
                    <a:pt x="1" y="2676"/>
                  </a:cubicBezTo>
                  <a:cubicBezTo>
                    <a:pt x="1" y="2676"/>
                    <a:pt x="38" y="2658"/>
                    <a:pt x="106" y="2622"/>
                  </a:cubicBezTo>
                  <a:cubicBezTo>
                    <a:pt x="185" y="2581"/>
                    <a:pt x="285" y="2530"/>
                    <a:pt x="406" y="2465"/>
                  </a:cubicBezTo>
                  <a:cubicBezTo>
                    <a:pt x="669" y="2333"/>
                    <a:pt x="1052" y="2149"/>
                    <a:pt x="1542" y="1961"/>
                  </a:cubicBezTo>
                  <a:cubicBezTo>
                    <a:pt x="2519" y="1576"/>
                    <a:pt x="3936" y="1210"/>
                    <a:pt x="5536" y="1080"/>
                  </a:cubicBezTo>
                  <a:cubicBezTo>
                    <a:pt x="6067" y="1036"/>
                    <a:pt x="6583" y="1018"/>
                    <a:pt x="7073" y="1018"/>
                  </a:cubicBezTo>
                  <a:cubicBezTo>
                    <a:pt x="7320" y="1018"/>
                    <a:pt x="7560" y="1022"/>
                    <a:pt x="7792" y="1031"/>
                  </a:cubicBezTo>
                  <a:cubicBezTo>
                    <a:pt x="8073" y="1038"/>
                    <a:pt x="8342" y="1060"/>
                    <a:pt x="8599" y="1060"/>
                  </a:cubicBezTo>
                  <a:cubicBezTo>
                    <a:pt x="8660" y="1060"/>
                    <a:pt x="8720" y="1059"/>
                    <a:pt x="8779" y="1056"/>
                  </a:cubicBezTo>
                  <a:cubicBezTo>
                    <a:pt x="9088" y="1043"/>
                    <a:pt x="9384" y="967"/>
                    <a:pt x="9598" y="804"/>
                  </a:cubicBezTo>
                  <a:cubicBezTo>
                    <a:pt x="9811" y="643"/>
                    <a:pt x="9947" y="442"/>
                    <a:pt x="10096" y="298"/>
                  </a:cubicBezTo>
                  <a:cubicBezTo>
                    <a:pt x="10240" y="148"/>
                    <a:pt x="10403" y="62"/>
                    <a:pt x="10546" y="31"/>
                  </a:cubicBezTo>
                  <a:cubicBezTo>
                    <a:pt x="10596" y="19"/>
                    <a:pt x="10643" y="14"/>
                    <a:pt x="10685" y="14"/>
                  </a:cubicBezTo>
                  <a:cubicBezTo>
                    <a:pt x="10764" y="14"/>
                    <a:pt x="10828" y="31"/>
                    <a:pt x="10873" y="51"/>
                  </a:cubicBezTo>
                  <a:cubicBezTo>
                    <a:pt x="10940" y="82"/>
                    <a:pt x="10969" y="111"/>
                    <a:pt x="10973" y="111"/>
                  </a:cubicBezTo>
                  <a:cubicBezTo>
                    <a:pt x="10973" y="111"/>
                    <a:pt x="10973" y="111"/>
                    <a:pt x="10973" y="111"/>
                  </a:cubicBezTo>
                  <a:cubicBezTo>
                    <a:pt x="10973" y="111"/>
                    <a:pt x="10947" y="79"/>
                    <a:pt x="10877" y="43"/>
                  </a:cubicBezTo>
                  <a:cubicBezTo>
                    <a:pt x="10830" y="20"/>
                    <a:pt x="10760" y="0"/>
                    <a:pt x="106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8"/>
            <p:cNvSpPr/>
            <p:nvPr/>
          </p:nvSpPr>
          <p:spPr>
            <a:xfrm>
              <a:off x="5676425" y="3744025"/>
              <a:ext cx="302525" cy="49600"/>
            </a:xfrm>
            <a:custGeom>
              <a:rect b="b" l="l" r="r" t="t"/>
              <a:pathLst>
                <a:path extrusionOk="0" h="1984" w="12101">
                  <a:moveTo>
                    <a:pt x="11738" y="1"/>
                  </a:moveTo>
                  <a:cubicBezTo>
                    <a:pt x="11701" y="1"/>
                    <a:pt x="11661" y="2"/>
                    <a:pt x="11619" y="6"/>
                  </a:cubicBezTo>
                  <a:cubicBezTo>
                    <a:pt x="11462" y="19"/>
                    <a:pt x="11273" y="62"/>
                    <a:pt x="11066" y="145"/>
                  </a:cubicBezTo>
                  <a:cubicBezTo>
                    <a:pt x="10858" y="228"/>
                    <a:pt x="10635" y="352"/>
                    <a:pt x="10391" y="486"/>
                  </a:cubicBezTo>
                  <a:cubicBezTo>
                    <a:pt x="10146" y="621"/>
                    <a:pt x="9870" y="755"/>
                    <a:pt x="9554" y="840"/>
                  </a:cubicBezTo>
                  <a:cubicBezTo>
                    <a:pt x="9238" y="927"/>
                    <a:pt x="8890" y="977"/>
                    <a:pt x="8521" y="1003"/>
                  </a:cubicBezTo>
                  <a:cubicBezTo>
                    <a:pt x="7785" y="1047"/>
                    <a:pt x="6970" y="1057"/>
                    <a:pt x="6119" y="1124"/>
                  </a:cubicBezTo>
                  <a:cubicBezTo>
                    <a:pt x="4414" y="1241"/>
                    <a:pt x="2881" y="1452"/>
                    <a:pt x="1778" y="1639"/>
                  </a:cubicBezTo>
                  <a:cubicBezTo>
                    <a:pt x="1226" y="1732"/>
                    <a:pt x="782" y="1820"/>
                    <a:pt x="476" y="1881"/>
                  </a:cubicBezTo>
                  <a:cubicBezTo>
                    <a:pt x="331" y="1911"/>
                    <a:pt x="214" y="1936"/>
                    <a:pt x="123" y="1955"/>
                  </a:cubicBezTo>
                  <a:cubicBezTo>
                    <a:pt x="42" y="1973"/>
                    <a:pt x="1" y="1984"/>
                    <a:pt x="1" y="1984"/>
                  </a:cubicBezTo>
                  <a:cubicBezTo>
                    <a:pt x="1" y="1984"/>
                    <a:pt x="43" y="1979"/>
                    <a:pt x="125" y="1963"/>
                  </a:cubicBezTo>
                  <a:cubicBezTo>
                    <a:pt x="216" y="1946"/>
                    <a:pt x="333" y="1924"/>
                    <a:pt x="478" y="1897"/>
                  </a:cubicBezTo>
                  <a:cubicBezTo>
                    <a:pt x="786" y="1841"/>
                    <a:pt x="1231" y="1757"/>
                    <a:pt x="1783" y="1668"/>
                  </a:cubicBezTo>
                  <a:cubicBezTo>
                    <a:pt x="2886" y="1488"/>
                    <a:pt x="4419" y="1282"/>
                    <a:pt x="6122" y="1165"/>
                  </a:cubicBezTo>
                  <a:cubicBezTo>
                    <a:pt x="6973" y="1099"/>
                    <a:pt x="7785" y="1087"/>
                    <a:pt x="8525" y="1041"/>
                  </a:cubicBezTo>
                  <a:cubicBezTo>
                    <a:pt x="8894" y="1014"/>
                    <a:pt x="9244" y="962"/>
                    <a:pt x="9563" y="873"/>
                  </a:cubicBezTo>
                  <a:cubicBezTo>
                    <a:pt x="9882" y="785"/>
                    <a:pt x="10161" y="648"/>
                    <a:pt x="10405" y="511"/>
                  </a:cubicBezTo>
                  <a:cubicBezTo>
                    <a:pt x="10649" y="376"/>
                    <a:pt x="10869" y="250"/>
                    <a:pt x="11074" y="167"/>
                  </a:cubicBezTo>
                  <a:cubicBezTo>
                    <a:pt x="11279" y="82"/>
                    <a:pt x="11466" y="38"/>
                    <a:pt x="11620" y="22"/>
                  </a:cubicBezTo>
                  <a:cubicBezTo>
                    <a:pt x="11672" y="17"/>
                    <a:pt x="11719" y="15"/>
                    <a:pt x="11763" y="15"/>
                  </a:cubicBezTo>
                  <a:cubicBezTo>
                    <a:pt x="11851" y="15"/>
                    <a:pt x="11924" y="23"/>
                    <a:pt x="11977" y="33"/>
                  </a:cubicBezTo>
                  <a:cubicBezTo>
                    <a:pt x="12051" y="46"/>
                    <a:pt x="12091" y="60"/>
                    <a:pt x="12099" y="60"/>
                  </a:cubicBezTo>
                  <a:cubicBezTo>
                    <a:pt x="12100" y="60"/>
                    <a:pt x="12100" y="60"/>
                    <a:pt x="12100" y="59"/>
                  </a:cubicBezTo>
                  <a:cubicBezTo>
                    <a:pt x="12100" y="59"/>
                    <a:pt x="12060" y="42"/>
                    <a:pt x="11979" y="25"/>
                  </a:cubicBezTo>
                  <a:cubicBezTo>
                    <a:pt x="11920" y="13"/>
                    <a:pt x="11839" y="1"/>
                    <a:pt x="1173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8"/>
            <p:cNvSpPr/>
            <p:nvPr/>
          </p:nvSpPr>
          <p:spPr>
            <a:xfrm>
              <a:off x="5681650" y="3829550"/>
              <a:ext cx="298050" cy="31200"/>
            </a:xfrm>
            <a:custGeom>
              <a:rect b="b" l="l" r="r" t="t"/>
              <a:pathLst>
                <a:path extrusionOk="0" h="1248" w="11922">
                  <a:moveTo>
                    <a:pt x="11921" y="1"/>
                  </a:moveTo>
                  <a:lnTo>
                    <a:pt x="11921" y="1"/>
                  </a:lnTo>
                  <a:cubicBezTo>
                    <a:pt x="11921" y="1"/>
                    <a:pt x="11880" y="14"/>
                    <a:pt x="11805" y="44"/>
                  </a:cubicBezTo>
                  <a:cubicBezTo>
                    <a:pt x="11730" y="71"/>
                    <a:pt x="11621" y="119"/>
                    <a:pt x="11477" y="169"/>
                  </a:cubicBezTo>
                  <a:cubicBezTo>
                    <a:pt x="11191" y="278"/>
                    <a:pt x="10772" y="420"/>
                    <a:pt x="10246" y="565"/>
                  </a:cubicBezTo>
                  <a:cubicBezTo>
                    <a:pt x="9194" y="861"/>
                    <a:pt x="7699" y="1117"/>
                    <a:pt x="6033" y="1182"/>
                  </a:cubicBezTo>
                  <a:cubicBezTo>
                    <a:pt x="5613" y="1199"/>
                    <a:pt x="5204" y="1207"/>
                    <a:pt x="4808" y="1207"/>
                  </a:cubicBezTo>
                  <a:cubicBezTo>
                    <a:pt x="3633" y="1207"/>
                    <a:pt x="2582" y="1144"/>
                    <a:pt x="1766" y="1093"/>
                  </a:cubicBezTo>
                  <a:cubicBezTo>
                    <a:pt x="1230" y="1057"/>
                    <a:pt x="792" y="1028"/>
                    <a:pt x="474" y="1006"/>
                  </a:cubicBezTo>
                  <a:cubicBezTo>
                    <a:pt x="330" y="996"/>
                    <a:pt x="214" y="988"/>
                    <a:pt x="122" y="983"/>
                  </a:cubicBezTo>
                  <a:cubicBezTo>
                    <a:pt x="42" y="978"/>
                    <a:pt x="0" y="977"/>
                    <a:pt x="0" y="977"/>
                  </a:cubicBezTo>
                  <a:lnTo>
                    <a:pt x="0" y="977"/>
                  </a:lnTo>
                  <a:cubicBezTo>
                    <a:pt x="0" y="977"/>
                    <a:pt x="42" y="983"/>
                    <a:pt x="122" y="991"/>
                  </a:cubicBezTo>
                  <a:cubicBezTo>
                    <a:pt x="213" y="999"/>
                    <a:pt x="329" y="1009"/>
                    <a:pt x="473" y="1022"/>
                  </a:cubicBezTo>
                  <a:cubicBezTo>
                    <a:pt x="791" y="1047"/>
                    <a:pt x="1229" y="1081"/>
                    <a:pt x="1764" y="1122"/>
                  </a:cubicBezTo>
                  <a:cubicBezTo>
                    <a:pt x="2592" y="1179"/>
                    <a:pt x="3663" y="1247"/>
                    <a:pt x="4861" y="1247"/>
                  </a:cubicBezTo>
                  <a:cubicBezTo>
                    <a:pt x="5241" y="1247"/>
                    <a:pt x="5633" y="1240"/>
                    <a:pt x="6034" y="1224"/>
                  </a:cubicBezTo>
                  <a:cubicBezTo>
                    <a:pt x="7703" y="1158"/>
                    <a:pt x="9202" y="897"/>
                    <a:pt x="10253" y="593"/>
                  </a:cubicBezTo>
                  <a:cubicBezTo>
                    <a:pt x="10780" y="444"/>
                    <a:pt x="11198" y="297"/>
                    <a:pt x="11483" y="184"/>
                  </a:cubicBezTo>
                  <a:cubicBezTo>
                    <a:pt x="11767" y="73"/>
                    <a:pt x="11921" y="1"/>
                    <a:pt x="119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8"/>
            <p:cNvSpPr/>
            <p:nvPr/>
          </p:nvSpPr>
          <p:spPr>
            <a:xfrm>
              <a:off x="5691325" y="3926550"/>
              <a:ext cx="276775" cy="16025"/>
            </a:xfrm>
            <a:custGeom>
              <a:rect b="b" l="l" r="r" t="t"/>
              <a:pathLst>
                <a:path extrusionOk="0" h="641" w="11071">
                  <a:moveTo>
                    <a:pt x="11070" y="0"/>
                  </a:moveTo>
                  <a:cubicBezTo>
                    <a:pt x="11070" y="0"/>
                    <a:pt x="11033" y="12"/>
                    <a:pt x="10963" y="35"/>
                  </a:cubicBezTo>
                  <a:cubicBezTo>
                    <a:pt x="10892" y="58"/>
                    <a:pt x="10791" y="100"/>
                    <a:pt x="10655" y="140"/>
                  </a:cubicBezTo>
                  <a:cubicBezTo>
                    <a:pt x="10388" y="227"/>
                    <a:pt x="9992" y="334"/>
                    <a:pt x="9496" y="423"/>
                  </a:cubicBezTo>
                  <a:cubicBezTo>
                    <a:pt x="9000" y="513"/>
                    <a:pt x="8401" y="573"/>
                    <a:pt x="7735" y="594"/>
                  </a:cubicBezTo>
                  <a:cubicBezTo>
                    <a:pt x="7568" y="599"/>
                    <a:pt x="7396" y="602"/>
                    <a:pt x="7220" y="602"/>
                  </a:cubicBezTo>
                  <a:cubicBezTo>
                    <a:pt x="6698" y="602"/>
                    <a:pt x="6142" y="580"/>
                    <a:pt x="5567" y="546"/>
                  </a:cubicBezTo>
                  <a:cubicBezTo>
                    <a:pt x="4273" y="461"/>
                    <a:pt x="3080" y="373"/>
                    <a:pt x="2132" y="373"/>
                  </a:cubicBezTo>
                  <a:cubicBezTo>
                    <a:pt x="1954" y="373"/>
                    <a:pt x="1785" y="376"/>
                    <a:pt x="1626" y="383"/>
                  </a:cubicBezTo>
                  <a:cubicBezTo>
                    <a:pt x="614" y="414"/>
                    <a:pt x="0" y="543"/>
                    <a:pt x="0" y="543"/>
                  </a:cubicBezTo>
                  <a:cubicBezTo>
                    <a:pt x="0" y="543"/>
                    <a:pt x="38" y="540"/>
                    <a:pt x="113" y="531"/>
                  </a:cubicBezTo>
                  <a:cubicBezTo>
                    <a:pt x="186" y="522"/>
                    <a:pt x="294" y="504"/>
                    <a:pt x="435" y="491"/>
                  </a:cubicBezTo>
                  <a:cubicBezTo>
                    <a:pt x="715" y="458"/>
                    <a:pt x="1122" y="425"/>
                    <a:pt x="1627" y="412"/>
                  </a:cubicBezTo>
                  <a:cubicBezTo>
                    <a:pt x="1761" y="408"/>
                    <a:pt x="1901" y="405"/>
                    <a:pt x="2048" y="405"/>
                  </a:cubicBezTo>
                  <a:cubicBezTo>
                    <a:pt x="3008" y="405"/>
                    <a:pt x="4231" y="499"/>
                    <a:pt x="5565" y="587"/>
                  </a:cubicBezTo>
                  <a:cubicBezTo>
                    <a:pt x="6124" y="620"/>
                    <a:pt x="6666" y="641"/>
                    <a:pt x="7177" y="641"/>
                  </a:cubicBezTo>
                  <a:cubicBezTo>
                    <a:pt x="7368" y="641"/>
                    <a:pt x="7555" y="638"/>
                    <a:pt x="7737" y="632"/>
                  </a:cubicBezTo>
                  <a:cubicBezTo>
                    <a:pt x="8405" y="609"/>
                    <a:pt x="9005" y="545"/>
                    <a:pt x="9501" y="451"/>
                  </a:cubicBezTo>
                  <a:cubicBezTo>
                    <a:pt x="9998" y="358"/>
                    <a:pt x="10393" y="247"/>
                    <a:pt x="10660" y="155"/>
                  </a:cubicBezTo>
                  <a:cubicBezTo>
                    <a:pt x="10927" y="63"/>
                    <a:pt x="11070" y="0"/>
                    <a:pt x="1107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8"/>
            <p:cNvSpPr/>
            <p:nvPr/>
          </p:nvSpPr>
          <p:spPr>
            <a:xfrm>
              <a:off x="5699425" y="4001600"/>
              <a:ext cx="259300" cy="24025"/>
            </a:xfrm>
            <a:custGeom>
              <a:rect b="b" l="l" r="r" t="t"/>
              <a:pathLst>
                <a:path extrusionOk="0" h="961" w="10372">
                  <a:moveTo>
                    <a:pt x="10371" y="1"/>
                  </a:moveTo>
                  <a:cubicBezTo>
                    <a:pt x="10371" y="1"/>
                    <a:pt x="10334" y="8"/>
                    <a:pt x="10267" y="25"/>
                  </a:cubicBezTo>
                  <a:cubicBezTo>
                    <a:pt x="10189" y="46"/>
                    <a:pt x="10091" y="73"/>
                    <a:pt x="9972" y="104"/>
                  </a:cubicBezTo>
                  <a:cubicBezTo>
                    <a:pt x="9717" y="175"/>
                    <a:pt x="9344" y="266"/>
                    <a:pt x="8881" y="369"/>
                  </a:cubicBezTo>
                  <a:cubicBezTo>
                    <a:pt x="8420" y="472"/>
                    <a:pt x="7865" y="576"/>
                    <a:pt x="7246" y="669"/>
                  </a:cubicBezTo>
                  <a:cubicBezTo>
                    <a:pt x="6626" y="758"/>
                    <a:pt x="5942" y="834"/>
                    <a:pt x="5220" y="880"/>
                  </a:cubicBezTo>
                  <a:cubicBezTo>
                    <a:pt x="4718" y="909"/>
                    <a:pt x="4232" y="921"/>
                    <a:pt x="3772" y="921"/>
                  </a:cubicBezTo>
                  <a:cubicBezTo>
                    <a:pt x="3570" y="921"/>
                    <a:pt x="3374" y="919"/>
                    <a:pt x="3183" y="914"/>
                  </a:cubicBezTo>
                  <a:cubicBezTo>
                    <a:pt x="2557" y="896"/>
                    <a:pt x="1994" y="861"/>
                    <a:pt x="1523" y="813"/>
                  </a:cubicBezTo>
                  <a:cubicBezTo>
                    <a:pt x="1051" y="768"/>
                    <a:pt x="671" y="721"/>
                    <a:pt x="409" y="682"/>
                  </a:cubicBezTo>
                  <a:cubicBezTo>
                    <a:pt x="287" y="665"/>
                    <a:pt x="187" y="651"/>
                    <a:pt x="106" y="640"/>
                  </a:cubicBezTo>
                  <a:cubicBezTo>
                    <a:pt x="38" y="631"/>
                    <a:pt x="1" y="628"/>
                    <a:pt x="1" y="628"/>
                  </a:cubicBezTo>
                  <a:lnTo>
                    <a:pt x="1" y="628"/>
                  </a:lnTo>
                  <a:cubicBezTo>
                    <a:pt x="1" y="628"/>
                    <a:pt x="576" y="743"/>
                    <a:pt x="1520" y="843"/>
                  </a:cubicBezTo>
                  <a:cubicBezTo>
                    <a:pt x="1992" y="893"/>
                    <a:pt x="2556" y="932"/>
                    <a:pt x="3183" y="953"/>
                  </a:cubicBezTo>
                  <a:cubicBezTo>
                    <a:pt x="3392" y="958"/>
                    <a:pt x="3608" y="961"/>
                    <a:pt x="3830" y="961"/>
                  </a:cubicBezTo>
                  <a:cubicBezTo>
                    <a:pt x="4273" y="961"/>
                    <a:pt x="4741" y="949"/>
                    <a:pt x="5223" y="921"/>
                  </a:cubicBezTo>
                  <a:cubicBezTo>
                    <a:pt x="5945" y="875"/>
                    <a:pt x="6631" y="797"/>
                    <a:pt x="7251" y="706"/>
                  </a:cubicBezTo>
                  <a:cubicBezTo>
                    <a:pt x="7871" y="610"/>
                    <a:pt x="8427" y="505"/>
                    <a:pt x="8888" y="397"/>
                  </a:cubicBezTo>
                  <a:cubicBezTo>
                    <a:pt x="9813" y="184"/>
                    <a:pt x="10371" y="1"/>
                    <a:pt x="1037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8"/>
            <p:cNvSpPr/>
            <p:nvPr/>
          </p:nvSpPr>
          <p:spPr>
            <a:xfrm>
              <a:off x="5706800" y="4029025"/>
              <a:ext cx="262375" cy="53450"/>
            </a:xfrm>
            <a:custGeom>
              <a:rect b="b" l="l" r="r" t="t"/>
              <a:pathLst>
                <a:path extrusionOk="0" h="2138" w="10495">
                  <a:moveTo>
                    <a:pt x="10494" y="1"/>
                  </a:moveTo>
                  <a:cubicBezTo>
                    <a:pt x="10494" y="1"/>
                    <a:pt x="10347" y="40"/>
                    <a:pt x="10088" y="132"/>
                  </a:cubicBezTo>
                  <a:cubicBezTo>
                    <a:pt x="9829" y="223"/>
                    <a:pt x="9458" y="368"/>
                    <a:pt x="9007" y="564"/>
                  </a:cubicBezTo>
                  <a:cubicBezTo>
                    <a:pt x="8555" y="758"/>
                    <a:pt x="8024" y="1004"/>
                    <a:pt x="7423" y="1249"/>
                  </a:cubicBezTo>
                  <a:cubicBezTo>
                    <a:pt x="6823" y="1494"/>
                    <a:pt x="6145" y="1724"/>
                    <a:pt x="5409" y="1861"/>
                  </a:cubicBezTo>
                  <a:cubicBezTo>
                    <a:pt x="4394" y="2057"/>
                    <a:pt x="3429" y="2101"/>
                    <a:pt x="2606" y="2101"/>
                  </a:cubicBezTo>
                  <a:cubicBezTo>
                    <a:pt x="2235" y="2101"/>
                    <a:pt x="1893" y="2092"/>
                    <a:pt x="1588" y="2084"/>
                  </a:cubicBezTo>
                  <a:cubicBezTo>
                    <a:pt x="1109" y="2064"/>
                    <a:pt x="715" y="2046"/>
                    <a:pt x="426" y="2034"/>
                  </a:cubicBezTo>
                  <a:cubicBezTo>
                    <a:pt x="299" y="2028"/>
                    <a:pt x="194" y="2023"/>
                    <a:pt x="110" y="2019"/>
                  </a:cubicBezTo>
                  <a:cubicBezTo>
                    <a:pt x="38" y="2017"/>
                    <a:pt x="0" y="2017"/>
                    <a:pt x="0" y="2017"/>
                  </a:cubicBezTo>
                  <a:lnTo>
                    <a:pt x="0" y="2017"/>
                  </a:lnTo>
                  <a:cubicBezTo>
                    <a:pt x="0" y="2017"/>
                    <a:pt x="38" y="2022"/>
                    <a:pt x="110" y="2027"/>
                  </a:cubicBezTo>
                  <a:cubicBezTo>
                    <a:pt x="193" y="2033"/>
                    <a:pt x="298" y="2041"/>
                    <a:pt x="425" y="2050"/>
                  </a:cubicBezTo>
                  <a:cubicBezTo>
                    <a:pt x="699" y="2067"/>
                    <a:pt x="1097" y="2093"/>
                    <a:pt x="1587" y="2114"/>
                  </a:cubicBezTo>
                  <a:cubicBezTo>
                    <a:pt x="1918" y="2125"/>
                    <a:pt x="2294" y="2137"/>
                    <a:pt x="2703" y="2137"/>
                  </a:cubicBezTo>
                  <a:cubicBezTo>
                    <a:pt x="3506" y="2137"/>
                    <a:pt x="4438" y="2091"/>
                    <a:pt x="5417" y="1902"/>
                  </a:cubicBezTo>
                  <a:cubicBezTo>
                    <a:pt x="6156" y="1764"/>
                    <a:pt x="6837" y="1531"/>
                    <a:pt x="7438" y="1284"/>
                  </a:cubicBezTo>
                  <a:cubicBezTo>
                    <a:pt x="8039" y="1037"/>
                    <a:pt x="8569" y="787"/>
                    <a:pt x="9019" y="591"/>
                  </a:cubicBezTo>
                  <a:cubicBezTo>
                    <a:pt x="9467" y="392"/>
                    <a:pt x="9836" y="243"/>
                    <a:pt x="10093" y="147"/>
                  </a:cubicBezTo>
                  <a:cubicBezTo>
                    <a:pt x="10214" y="104"/>
                    <a:pt x="10312" y="68"/>
                    <a:pt x="10391" y="40"/>
                  </a:cubicBezTo>
                  <a:cubicBezTo>
                    <a:pt x="10459" y="16"/>
                    <a:pt x="10494" y="1"/>
                    <a:pt x="1049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8"/>
            <p:cNvSpPr/>
            <p:nvPr/>
          </p:nvSpPr>
          <p:spPr>
            <a:xfrm>
              <a:off x="5698200" y="4110850"/>
              <a:ext cx="286425" cy="36375"/>
            </a:xfrm>
            <a:custGeom>
              <a:rect b="b" l="l" r="r" t="t"/>
              <a:pathLst>
                <a:path extrusionOk="0" h="1455" w="11457">
                  <a:moveTo>
                    <a:pt x="11456" y="0"/>
                  </a:moveTo>
                  <a:lnTo>
                    <a:pt x="11456" y="0"/>
                  </a:lnTo>
                  <a:cubicBezTo>
                    <a:pt x="11456" y="0"/>
                    <a:pt x="11420" y="19"/>
                    <a:pt x="11353" y="58"/>
                  </a:cubicBezTo>
                  <a:cubicBezTo>
                    <a:pt x="11284" y="94"/>
                    <a:pt x="11188" y="158"/>
                    <a:pt x="11056" y="225"/>
                  </a:cubicBezTo>
                  <a:cubicBezTo>
                    <a:pt x="10796" y="369"/>
                    <a:pt x="10409" y="554"/>
                    <a:pt x="9912" y="734"/>
                  </a:cubicBezTo>
                  <a:cubicBezTo>
                    <a:pt x="8921" y="1106"/>
                    <a:pt x="7467" y="1380"/>
                    <a:pt x="5852" y="1409"/>
                  </a:cubicBezTo>
                  <a:cubicBezTo>
                    <a:pt x="5682" y="1412"/>
                    <a:pt x="5513" y="1413"/>
                    <a:pt x="5347" y="1413"/>
                  </a:cubicBezTo>
                  <a:cubicBezTo>
                    <a:pt x="3932" y="1413"/>
                    <a:pt x="2663" y="1310"/>
                    <a:pt x="1715" y="1278"/>
                  </a:cubicBezTo>
                  <a:cubicBezTo>
                    <a:pt x="1185" y="1255"/>
                    <a:pt x="756" y="1244"/>
                    <a:pt x="460" y="1243"/>
                  </a:cubicBezTo>
                  <a:cubicBezTo>
                    <a:pt x="321" y="1244"/>
                    <a:pt x="208" y="1244"/>
                    <a:pt x="119" y="1244"/>
                  </a:cubicBezTo>
                  <a:cubicBezTo>
                    <a:pt x="41" y="1245"/>
                    <a:pt x="0" y="1248"/>
                    <a:pt x="0" y="1248"/>
                  </a:cubicBezTo>
                  <a:cubicBezTo>
                    <a:pt x="0" y="1248"/>
                    <a:pt x="41" y="1250"/>
                    <a:pt x="119" y="1252"/>
                  </a:cubicBezTo>
                  <a:cubicBezTo>
                    <a:pt x="208" y="1254"/>
                    <a:pt x="321" y="1257"/>
                    <a:pt x="460" y="1259"/>
                  </a:cubicBezTo>
                  <a:cubicBezTo>
                    <a:pt x="756" y="1265"/>
                    <a:pt x="1184" y="1280"/>
                    <a:pt x="1713" y="1306"/>
                  </a:cubicBezTo>
                  <a:cubicBezTo>
                    <a:pt x="2666" y="1346"/>
                    <a:pt x="3947" y="1455"/>
                    <a:pt x="5376" y="1455"/>
                  </a:cubicBezTo>
                  <a:cubicBezTo>
                    <a:pt x="5533" y="1455"/>
                    <a:pt x="5692" y="1453"/>
                    <a:pt x="5853" y="1450"/>
                  </a:cubicBezTo>
                  <a:cubicBezTo>
                    <a:pt x="7471" y="1421"/>
                    <a:pt x="8930" y="1142"/>
                    <a:pt x="9922" y="762"/>
                  </a:cubicBezTo>
                  <a:cubicBezTo>
                    <a:pt x="10419" y="576"/>
                    <a:pt x="10806" y="387"/>
                    <a:pt x="11064" y="239"/>
                  </a:cubicBezTo>
                  <a:cubicBezTo>
                    <a:pt x="11321" y="93"/>
                    <a:pt x="11456" y="0"/>
                    <a:pt x="1145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8"/>
            <p:cNvSpPr/>
            <p:nvPr/>
          </p:nvSpPr>
          <p:spPr>
            <a:xfrm>
              <a:off x="6028750" y="3686625"/>
              <a:ext cx="11650" cy="122525"/>
            </a:xfrm>
            <a:custGeom>
              <a:rect b="b" l="l" r="r" t="t"/>
              <a:pathLst>
                <a:path extrusionOk="0" h="4901" w="466">
                  <a:moveTo>
                    <a:pt x="3" y="1"/>
                  </a:moveTo>
                  <a:cubicBezTo>
                    <a:pt x="3" y="1"/>
                    <a:pt x="3" y="1"/>
                    <a:pt x="3" y="1"/>
                  </a:cubicBezTo>
                  <a:cubicBezTo>
                    <a:pt x="1" y="1"/>
                    <a:pt x="5" y="18"/>
                    <a:pt x="14" y="50"/>
                  </a:cubicBezTo>
                  <a:cubicBezTo>
                    <a:pt x="27" y="92"/>
                    <a:pt x="41" y="139"/>
                    <a:pt x="56" y="189"/>
                  </a:cubicBezTo>
                  <a:cubicBezTo>
                    <a:pt x="94" y="309"/>
                    <a:pt x="142" y="485"/>
                    <a:pt x="195" y="704"/>
                  </a:cubicBezTo>
                  <a:cubicBezTo>
                    <a:pt x="301" y="1141"/>
                    <a:pt x="403" y="1757"/>
                    <a:pt x="415" y="2445"/>
                  </a:cubicBezTo>
                  <a:cubicBezTo>
                    <a:pt x="423" y="3132"/>
                    <a:pt x="340" y="3752"/>
                    <a:pt x="248" y="4192"/>
                  </a:cubicBezTo>
                  <a:cubicBezTo>
                    <a:pt x="202" y="4412"/>
                    <a:pt x="158" y="4589"/>
                    <a:pt x="124" y="4710"/>
                  </a:cubicBezTo>
                  <a:cubicBezTo>
                    <a:pt x="110" y="4761"/>
                    <a:pt x="98" y="4807"/>
                    <a:pt x="86" y="4851"/>
                  </a:cubicBezTo>
                  <a:cubicBezTo>
                    <a:pt x="78" y="4883"/>
                    <a:pt x="74" y="4900"/>
                    <a:pt x="76" y="4901"/>
                  </a:cubicBezTo>
                  <a:cubicBezTo>
                    <a:pt x="77" y="4901"/>
                    <a:pt x="84" y="4885"/>
                    <a:pt x="94" y="4854"/>
                  </a:cubicBezTo>
                  <a:cubicBezTo>
                    <a:pt x="108" y="4811"/>
                    <a:pt x="123" y="4765"/>
                    <a:pt x="139" y="4715"/>
                  </a:cubicBezTo>
                  <a:cubicBezTo>
                    <a:pt x="179" y="4595"/>
                    <a:pt x="226" y="4418"/>
                    <a:pt x="276" y="4198"/>
                  </a:cubicBezTo>
                  <a:cubicBezTo>
                    <a:pt x="376" y="3758"/>
                    <a:pt x="465" y="3135"/>
                    <a:pt x="456" y="2445"/>
                  </a:cubicBezTo>
                  <a:cubicBezTo>
                    <a:pt x="444" y="1753"/>
                    <a:pt x="337" y="1134"/>
                    <a:pt x="223" y="697"/>
                  </a:cubicBezTo>
                  <a:cubicBezTo>
                    <a:pt x="167" y="478"/>
                    <a:pt x="114" y="303"/>
                    <a:pt x="71" y="184"/>
                  </a:cubicBezTo>
                  <a:cubicBezTo>
                    <a:pt x="53" y="134"/>
                    <a:pt x="37" y="90"/>
                    <a:pt x="22" y="47"/>
                  </a:cubicBezTo>
                  <a:cubicBezTo>
                    <a:pt x="11" y="17"/>
                    <a:pt x="4" y="1"/>
                    <a:pt x="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8"/>
            <p:cNvSpPr/>
            <p:nvPr/>
          </p:nvSpPr>
          <p:spPr>
            <a:xfrm>
              <a:off x="6079525" y="3684900"/>
              <a:ext cx="25450" cy="106375"/>
            </a:xfrm>
            <a:custGeom>
              <a:rect b="b" l="l" r="r" t="t"/>
              <a:pathLst>
                <a:path extrusionOk="0" h="4255" w="1018">
                  <a:moveTo>
                    <a:pt x="2" y="1"/>
                  </a:moveTo>
                  <a:cubicBezTo>
                    <a:pt x="2" y="1"/>
                    <a:pt x="2" y="1"/>
                    <a:pt x="2" y="1"/>
                  </a:cubicBezTo>
                  <a:cubicBezTo>
                    <a:pt x="1" y="2"/>
                    <a:pt x="7" y="16"/>
                    <a:pt x="21" y="43"/>
                  </a:cubicBezTo>
                  <a:cubicBezTo>
                    <a:pt x="40" y="77"/>
                    <a:pt x="59" y="116"/>
                    <a:pt x="81" y="156"/>
                  </a:cubicBezTo>
                  <a:cubicBezTo>
                    <a:pt x="135" y="254"/>
                    <a:pt x="209" y="399"/>
                    <a:pt x="294" y="580"/>
                  </a:cubicBezTo>
                  <a:cubicBezTo>
                    <a:pt x="464" y="942"/>
                    <a:pt x="664" y="1461"/>
                    <a:pt x="800" y="2056"/>
                  </a:cubicBezTo>
                  <a:cubicBezTo>
                    <a:pt x="936" y="2652"/>
                    <a:pt x="980" y="3206"/>
                    <a:pt x="984" y="3606"/>
                  </a:cubicBezTo>
                  <a:cubicBezTo>
                    <a:pt x="986" y="3806"/>
                    <a:pt x="983" y="3968"/>
                    <a:pt x="976" y="4080"/>
                  </a:cubicBezTo>
                  <a:cubicBezTo>
                    <a:pt x="974" y="4126"/>
                    <a:pt x="972" y="4169"/>
                    <a:pt x="971" y="4209"/>
                  </a:cubicBezTo>
                  <a:cubicBezTo>
                    <a:pt x="970" y="4239"/>
                    <a:pt x="971" y="4255"/>
                    <a:pt x="972" y="4255"/>
                  </a:cubicBezTo>
                  <a:cubicBezTo>
                    <a:pt x="973" y="4255"/>
                    <a:pt x="976" y="4239"/>
                    <a:pt x="979" y="4210"/>
                  </a:cubicBezTo>
                  <a:cubicBezTo>
                    <a:pt x="983" y="4169"/>
                    <a:pt x="987" y="4127"/>
                    <a:pt x="992" y="4081"/>
                  </a:cubicBezTo>
                  <a:cubicBezTo>
                    <a:pt x="1004" y="3969"/>
                    <a:pt x="1012" y="3807"/>
                    <a:pt x="1013" y="3606"/>
                  </a:cubicBezTo>
                  <a:cubicBezTo>
                    <a:pt x="1017" y="3204"/>
                    <a:pt x="977" y="2646"/>
                    <a:pt x="841" y="2047"/>
                  </a:cubicBezTo>
                  <a:cubicBezTo>
                    <a:pt x="704" y="1447"/>
                    <a:pt x="498" y="928"/>
                    <a:pt x="320" y="567"/>
                  </a:cubicBezTo>
                  <a:cubicBezTo>
                    <a:pt x="231" y="387"/>
                    <a:pt x="154" y="244"/>
                    <a:pt x="95" y="148"/>
                  </a:cubicBezTo>
                  <a:cubicBezTo>
                    <a:pt x="71" y="109"/>
                    <a:pt x="49" y="72"/>
                    <a:pt x="28" y="38"/>
                  </a:cubicBezTo>
                  <a:cubicBezTo>
                    <a:pt x="13" y="14"/>
                    <a:pt x="4" y="1"/>
                    <a:pt x="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8"/>
            <p:cNvSpPr/>
            <p:nvPr/>
          </p:nvSpPr>
          <p:spPr>
            <a:xfrm>
              <a:off x="6096025" y="3680550"/>
              <a:ext cx="106725" cy="76400"/>
            </a:xfrm>
            <a:custGeom>
              <a:rect b="b" l="l" r="r" t="t"/>
              <a:pathLst>
                <a:path extrusionOk="0" h="3056" w="4269">
                  <a:moveTo>
                    <a:pt x="2" y="1"/>
                  </a:moveTo>
                  <a:cubicBezTo>
                    <a:pt x="1" y="1"/>
                    <a:pt x="1" y="1"/>
                    <a:pt x="1" y="1"/>
                  </a:cubicBezTo>
                  <a:cubicBezTo>
                    <a:pt x="1" y="3"/>
                    <a:pt x="17" y="10"/>
                    <a:pt x="51" y="24"/>
                  </a:cubicBezTo>
                  <a:cubicBezTo>
                    <a:pt x="94" y="41"/>
                    <a:pt x="141" y="59"/>
                    <a:pt x="195" y="80"/>
                  </a:cubicBezTo>
                  <a:cubicBezTo>
                    <a:pt x="320" y="128"/>
                    <a:pt x="500" y="203"/>
                    <a:pt x="719" y="301"/>
                  </a:cubicBezTo>
                  <a:cubicBezTo>
                    <a:pt x="1157" y="499"/>
                    <a:pt x="1745" y="811"/>
                    <a:pt x="2343" y="1237"/>
                  </a:cubicBezTo>
                  <a:cubicBezTo>
                    <a:pt x="2938" y="1665"/>
                    <a:pt x="3424" y="2122"/>
                    <a:pt x="3752" y="2473"/>
                  </a:cubicBezTo>
                  <a:cubicBezTo>
                    <a:pt x="3916" y="2648"/>
                    <a:pt x="4044" y="2794"/>
                    <a:pt x="4130" y="2898"/>
                  </a:cubicBezTo>
                  <a:cubicBezTo>
                    <a:pt x="4166" y="2941"/>
                    <a:pt x="4200" y="2980"/>
                    <a:pt x="4230" y="3016"/>
                  </a:cubicBezTo>
                  <a:cubicBezTo>
                    <a:pt x="4253" y="3042"/>
                    <a:pt x="4265" y="3055"/>
                    <a:pt x="4267" y="3055"/>
                  </a:cubicBezTo>
                  <a:cubicBezTo>
                    <a:pt x="4267" y="3055"/>
                    <a:pt x="4267" y="3055"/>
                    <a:pt x="4267" y="3055"/>
                  </a:cubicBezTo>
                  <a:cubicBezTo>
                    <a:pt x="4269" y="3054"/>
                    <a:pt x="4258" y="3039"/>
                    <a:pt x="4236" y="3011"/>
                  </a:cubicBezTo>
                  <a:cubicBezTo>
                    <a:pt x="4208" y="2973"/>
                    <a:pt x="4177" y="2933"/>
                    <a:pt x="4142" y="2887"/>
                  </a:cubicBezTo>
                  <a:cubicBezTo>
                    <a:pt x="4061" y="2780"/>
                    <a:pt x="3935" y="2631"/>
                    <a:pt x="3773" y="2453"/>
                  </a:cubicBezTo>
                  <a:cubicBezTo>
                    <a:pt x="3450" y="2096"/>
                    <a:pt x="2965" y="1634"/>
                    <a:pt x="2367" y="1204"/>
                  </a:cubicBezTo>
                  <a:cubicBezTo>
                    <a:pt x="1767" y="775"/>
                    <a:pt x="1173" y="465"/>
                    <a:pt x="731" y="275"/>
                  </a:cubicBezTo>
                  <a:cubicBezTo>
                    <a:pt x="510" y="179"/>
                    <a:pt x="328" y="108"/>
                    <a:pt x="200" y="66"/>
                  </a:cubicBezTo>
                  <a:cubicBezTo>
                    <a:pt x="147" y="47"/>
                    <a:pt x="98" y="31"/>
                    <a:pt x="53" y="16"/>
                  </a:cubicBezTo>
                  <a:cubicBezTo>
                    <a:pt x="24" y="6"/>
                    <a:pt x="7" y="1"/>
                    <a:pt x="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8"/>
            <p:cNvSpPr/>
            <p:nvPr/>
          </p:nvSpPr>
          <p:spPr>
            <a:xfrm>
              <a:off x="6100400" y="3615675"/>
              <a:ext cx="79925" cy="2675"/>
            </a:xfrm>
            <a:custGeom>
              <a:rect b="b" l="l" r="r" t="t"/>
              <a:pathLst>
                <a:path extrusionOk="0" h="107" w="3197">
                  <a:moveTo>
                    <a:pt x="1930" y="1"/>
                  </a:moveTo>
                  <a:cubicBezTo>
                    <a:pt x="1823" y="1"/>
                    <a:pt x="1711" y="2"/>
                    <a:pt x="1596" y="4"/>
                  </a:cubicBezTo>
                  <a:cubicBezTo>
                    <a:pt x="1155" y="11"/>
                    <a:pt x="755" y="33"/>
                    <a:pt x="467" y="56"/>
                  </a:cubicBezTo>
                  <a:cubicBezTo>
                    <a:pt x="322" y="67"/>
                    <a:pt x="206" y="78"/>
                    <a:pt x="125" y="87"/>
                  </a:cubicBezTo>
                  <a:cubicBezTo>
                    <a:pt x="44" y="96"/>
                    <a:pt x="0" y="102"/>
                    <a:pt x="0" y="105"/>
                  </a:cubicBezTo>
                  <a:cubicBezTo>
                    <a:pt x="0" y="106"/>
                    <a:pt x="7" y="106"/>
                    <a:pt x="21" y="106"/>
                  </a:cubicBezTo>
                  <a:cubicBezTo>
                    <a:pt x="42" y="106"/>
                    <a:pt x="77" y="105"/>
                    <a:pt x="126" y="103"/>
                  </a:cubicBezTo>
                  <a:cubicBezTo>
                    <a:pt x="232" y="97"/>
                    <a:pt x="345" y="92"/>
                    <a:pt x="468" y="85"/>
                  </a:cubicBezTo>
                  <a:cubicBezTo>
                    <a:pt x="757" y="70"/>
                    <a:pt x="1156" y="52"/>
                    <a:pt x="1597" y="45"/>
                  </a:cubicBezTo>
                  <a:cubicBezTo>
                    <a:pt x="1774" y="42"/>
                    <a:pt x="1944" y="41"/>
                    <a:pt x="2102" y="41"/>
                  </a:cubicBezTo>
                  <a:cubicBezTo>
                    <a:pt x="2340" y="41"/>
                    <a:pt x="2554" y="43"/>
                    <a:pt x="2727" y="46"/>
                  </a:cubicBezTo>
                  <a:cubicBezTo>
                    <a:pt x="2850" y="48"/>
                    <a:pt x="2964" y="50"/>
                    <a:pt x="3069" y="52"/>
                  </a:cubicBezTo>
                  <a:cubicBezTo>
                    <a:pt x="3090" y="53"/>
                    <a:pt x="3108" y="53"/>
                    <a:pt x="3123" y="53"/>
                  </a:cubicBezTo>
                  <a:cubicBezTo>
                    <a:pt x="3170" y="53"/>
                    <a:pt x="3195" y="52"/>
                    <a:pt x="3195" y="50"/>
                  </a:cubicBezTo>
                  <a:cubicBezTo>
                    <a:pt x="3196" y="47"/>
                    <a:pt x="3152" y="42"/>
                    <a:pt x="3070" y="36"/>
                  </a:cubicBezTo>
                  <a:cubicBezTo>
                    <a:pt x="2990" y="30"/>
                    <a:pt x="2873" y="23"/>
                    <a:pt x="2728" y="17"/>
                  </a:cubicBezTo>
                  <a:cubicBezTo>
                    <a:pt x="2514" y="8"/>
                    <a:pt x="2238" y="1"/>
                    <a:pt x="193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8"/>
            <p:cNvSpPr/>
            <p:nvPr/>
          </p:nvSpPr>
          <p:spPr>
            <a:xfrm>
              <a:off x="5620400" y="3813025"/>
              <a:ext cx="54875" cy="40175"/>
            </a:xfrm>
            <a:custGeom>
              <a:rect b="b" l="l" r="r" t="t"/>
              <a:pathLst>
                <a:path extrusionOk="0" h="1607" w="2195">
                  <a:moveTo>
                    <a:pt x="3" y="0"/>
                  </a:moveTo>
                  <a:cubicBezTo>
                    <a:pt x="3" y="0"/>
                    <a:pt x="3" y="0"/>
                    <a:pt x="3" y="0"/>
                  </a:cubicBezTo>
                  <a:cubicBezTo>
                    <a:pt x="0" y="2"/>
                    <a:pt x="23" y="33"/>
                    <a:pt x="65" y="88"/>
                  </a:cubicBezTo>
                  <a:cubicBezTo>
                    <a:pt x="106" y="144"/>
                    <a:pt x="171" y="222"/>
                    <a:pt x="255" y="313"/>
                  </a:cubicBezTo>
                  <a:cubicBezTo>
                    <a:pt x="424" y="496"/>
                    <a:pt x="681" y="727"/>
                    <a:pt x="994" y="943"/>
                  </a:cubicBezTo>
                  <a:cubicBezTo>
                    <a:pt x="1306" y="1159"/>
                    <a:pt x="1609" y="1323"/>
                    <a:pt x="1829" y="1436"/>
                  </a:cubicBezTo>
                  <a:cubicBezTo>
                    <a:pt x="1939" y="1492"/>
                    <a:pt x="2030" y="1537"/>
                    <a:pt x="2093" y="1566"/>
                  </a:cubicBezTo>
                  <a:cubicBezTo>
                    <a:pt x="2151" y="1592"/>
                    <a:pt x="2186" y="1607"/>
                    <a:pt x="2192" y="1607"/>
                  </a:cubicBezTo>
                  <a:cubicBezTo>
                    <a:pt x="2192" y="1607"/>
                    <a:pt x="2193" y="1607"/>
                    <a:pt x="2193" y="1607"/>
                  </a:cubicBezTo>
                  <a:cubicBezTo>
                    <a:pt x="2194" y="1604"/>
                    <a:pt x="2161" y="1585"/>
                    <a:pt x="2100" y="1551"/>
                  </a:cubicBezTo>
                  <a:cubicBezTo>
                    <a:pt x="2018" y="1506"/>
                    <a:pt x="1933" y="1460"/>
                    <a:pt x="1843" y="1410"/>
                  </a:cubicBezTo>
                  <a:cubicBezTo>
                    <a:pt x="1626" y="1291"/>
                    <a:pt x="1327" y="1123"/>
                    <a:pt x="1017" y="909"/>
                  </a:cubicBezTo>
                  <a:cubicBezTo>
                    <a:pt x="707" y="695"/>
                    <a:pt x="449" y="469"/>
                    <a:pt x="276" y="293"/>
                  </a:cubicBezTo>
                  <a:cubicBezTo>
                    <a:pt x="190" y="204"/>
                    <a:pt x="122" y="131"/>
                    <a:pt x="77" y="79"/>
                  </a:cubicBezTo>
                  <a:cubicBezTo>
                    <a:pt x="33" y="28"/>
                    <a:pt x="6" y="0"/>
                    <a:pt x="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8"/>
            <p:cNvSpPr/>
            <p:nvPr/>
          </p:nvSpPr>
          <p:spPr>
            <a:xfrm>
              <a:off x="5641175" y="3773475"/>
              <a:ext cx="29275" cy="21050"/>
            </a:xfrm>
            <a:custGeom>
              <a:rect b="b" l="l" r="r" t="t"/>
              <a:pathLst>
                <a:path extrusionOk="0" h="842" w="1171">
                  <a:moveTo>
                    <a:pt x="5" y="1"/>
                  </a:moveTo>
                  <a:cubicBezTo>
                    <a:pt x="5" y="1"/>
                    <a:pt x="5" y="1"/>
                    <a:pt x="5" y="1"/>
                  </a:cubicBezTo>
                  <a:cubicBezTo>
                    <a:pt x="0" y="2"/>
                    <a:pt x="33" y="81"/>
                    <a:pt x="124" y="179"/>
                  </a:cubicBezTo>
                  <a:cubicBezTo>
                    <a:pt x="213" y="279"/>
                    <a:pt x="354" y="395"/>
                    <a:pt x="521" y="509"/>
                  </a:cubicBezTo>
                  <a:cubicBezTo>
                    <a:pt x="837" y="725"/>
                    <a:pt x="1130" y="841"/>
                    <a:pt x="1165" y="841"/>
                  </a:cubicBezTo>
                  <a:cubicBezTo>
                    <a:pt x="1166" y="841"/>
                    <a:pt x="1168" y="841"/>
                    <a:pt x="1168" y="840"/>
                  </a:cubicBezTo>
                  <a:cubicBezTo>
                    <a:pt x="1170" y="834"/>
                    <a:pt x="1095" y="802"/>
                    <a:pt x="981" y="740"/>
                  </a:cubicBezTo>
                  <a:cubicBezTo>
                    <a:pt x="866" y="678"/>
                    <a:pt x="709" y="586"/>
                    <a:pt x="544" y="475"/>
                  </a:cubicBezTo>
                  <a:cubicBezTo>
                    <a:pt x="379" y="362"/>
                    <a:pt x="237" y="251"/>
                    <a:pt x="145" y="159"/>
                  </a:cubicBezTo>
                  <a:cubicBezTo>
                    <a:pt x="52" y="70"/>
                    <a:pt x="13" y="1"/>
                    <a:pt x="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8"/>
            <p:cNvSpPr/>
            <p:nvPr/>
          </p:nvSpPr>
          <p:spPr>
            <a:xfrm>
              <a:off x="5593800" y="3862425"/>
              <a:ext cx="82675" cy="79700"/>
            </a:xfrm>
            <a:custGeom>
              <a:rect b="b" l="l" r="r" t="t"/>
              <a:pathLst>
                <a:path extrusionOk="0" h="3188" w="3307">
                  <a:moveTo>
                    <a:pt x="3" y="1"/>
                  </a:moveTo>
                  <a:cubicBezTo>
                    <a:pt x="3" y="1"/>
                    <a:pt x="3" y="1"/>
                    <a:pt x="3" y="1"/>
                  </a:cubicBezTo>
                  <a:cubicBezTo>
                    <a:pt x="1" y="1"/>
                    <a:pt x="8" y="16"/>
                    <a:pt x="23" y="44"/>
                  </a:cubicBezTo>
                  <a:cubicBezTo>
                    <a:pt x="43" y="80"/>
                    <a:pt x="64" y="120"/>
                    <a:pt x="87" y="162"/>
                  </a:cubicBezTo>
                  <a:cubicBezTo>
                    <a:pt x="144" y="265"/>
                    <a:pt x="233" y="411"/>
                    <a:pt x="354" y="584"/>
                  </a:cubicBezTo>
                  <a:cubicBezTo>
                    <a:pt x="591" y="932"/>
                    <a:pt x="962" y="1383"/>
                    <a:pt x="1427" y="1828"/>
                  </a:cubicBezTo>
                  <a:cubicBezTo>
                    <a:pt x="1893" y="2272"/>
                    <a:pt x="2359" y="2623"/>
                    <a:pt x="2714" y="2849"/>
                  </a:cubicBezTo>
                  <a:cubicBezTo>
                    <a:pt x="2891" y="2964"/>
                    <a:pt x="3038" y="3050"/>
                    <a:pt x="3142" y="3105"/>
                  </a:cubicBezTo>
                  <a:cubicBezTo>
                    <a:pt x="3185" y="3127"/>
                    <a:pt x="3225" y="3148"/>
                    <a:pt x="3263" y="3168"/>
                  </a:cubicBezTo>
                  <a:cubicBezTo>
                    <a:pt x="3288" y="3180"/>
                    <a:pt x="3303" y="3187"/>
                    <a:pt x="3305" y="3187"/>
                  </a:cubicBezTo>
                  <a:cubicBezTo>
                    <a:pt x="3305" y="3187"/>
                    <a:pt x="3306" y="3187"/>
                    <a:pt x="3306" y="3187"/>
                  </a:cubicBezTo>
                  <a:cubicBezTo>
                    <a:pt x="3306" y="3185"/>
                    <a:pt x="3292" y="3176"/>
                    <a:pt x="3266" y="3160"/>
                  </a:cubicBezTo>
                  <a:cubicBezTo>
                    <a:pt x="3230" y="3138"/>
                    <a:pt x="3192" y="3115"/>
                    <a:pt x="3150" y="3091"/>
                  </a:cubicBezTo>
                  <a:cubicBezTo>
                    <a:pt x="3049" y="3032"/>
                    <a:pt x="2904" y="2942"/>
                    <a:pt x="2730" y="2825"/>
                  </a:cubicBezTo>
                  <a:cubicBezTo>
                    <a:pt x="2381" y="2593"/>
                    <a:pt x="1919" y="2240"/>
                    <a:pt x="1455" y="1799"/>
                  </a:cubicBezTo>
                  <a:cubicBezTo>
                    <a:pt x="993" y="1356"/>
                    <a:pt x="620" y="909"/>
                    <a:pt x="377" y="567"/>
                  </a:cubicBezTo>
                  <a:cubicBezTo>
                    <a:pt x="254" y="397"/>
                    <a:pt x="162" y="254"/>
                    <a:pt x="101" y="154"/>
                  </a:cubicBezTo>
                  <a:cubicBezTo>
                    <a:pt x="75" y="113"/>
                    <a:pt x="51" y="75"/>
                    <a:pt x="30" y="39"/>
                  </a:cubicBezTo>
                  <a:cubicBezTo>
                    <a:pt x="13" y="14"/>
                    <a:pt x="4" y="1"/>
                    <a:pt x="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8"/>
            <p:cNvSpPr/>
            <p:nvPr/>
          </p:nvSpPr>
          <p:spPr>
            <a:xfrm>
              <a:off x="5537500" y="3862425"/>
              <a:ext cx="56525" cy="130725"/>
            </a:xfrm>
            <a:custGeom>
              <a:rect b="b" l="l" r="r" t="t"/>
              <a:pathLst>
                <a:path extrusionOk="0" h="5229" w="2261">
                  <a:moveTo>
                    <a:pt x="2254" y="1"/>
                  </a:moveTo>
                  <a:cubicBezTo>
                    <a:pt x="2245" y="1"/>
                    <a:pt x="2197" y="66"/>
                    <a:pt x="2117" y="183"/>
                  </a:cubicBezTo>
                  <a:cubicBezTo>
                    <a:pt x="2023" y="324"/>
                    <a:pt x="1909" y="497"/>
                    <a:pt x="1773" y="702"/>
                  </a:cubicBezTo>
                  <a:cubicBezTo>
                    <a:pt x="1487" y="1142"/>
                    <a:pt x="1097" y="1754"/>
                    <a:pt x="672" y="2434"/>
                  </a:cubicBezTo>
                  <a:cubicBezTo>
                    <a:pt x="223" y="3111"/>
                    <a:pt x="45" y="3851"/>
                    <a:pt x="17" y="4377"/>
                  </a:cubicBezTo>
                  <a:cubicBezTo>
                    <a:pt x="0" y="4642"/>
                    <a:pt x="14" y="4856"/>
                    <a:pt x="30" y="5003"/>
                  </a:cubicBezTo>
                  <a:cubicBezTo>
                    <a:pt x="46" y="5148"/>
                    <a:pt x="58" y="5228"/>
                    <a:pt x="66" y="5228"/>
                  </a:cubicBezTo>
                  <a:cubicBezTo>
                    <a:pt x="66" y="5228"/>
                    <a:pt x="66" y="5228"/>
                    <a:pt x="66" y="5228"/>
                  </a:cubicBezTo>
                  <a:cubicBezTo>
                    <a:pt x="89" y="5227"/>
                    <a:pt x="43" y="4902"/>
                    <a:pt x="89" y="4383"/>
                  </a:cubicBezTo>
                  <a:cubicBezTo>
                    <a:pt x="136" y="3866"/>
                    <a:pt x="318" y="3154"/>
                    <a:pt x="760" y="2488"/>
                  </a:cubicBezTo>
                  <a:cubicBezTo>
                    <a:pt x="1185" y="1808"/>
                    <a:pt x="1564" y="1191"/>
                    <a:pt x="1835" y="740"/>
                  </a:cubicBezTo>
                  <a:cubicBezTo>
                    <a:pt x="1959" y="529"/>
                    <a:pt x="2064" y="350"/>
                    <a:pt x="2151" y="204"/>
                  </a:cubicBezTo>
                  <a:cubicBezTo>
                    <a:pt x="2223" y="77"/>
                    <a:pt x="2261" y="4"/>
                    <a:pt x="2255" y="1"/>
                  </a:cubicBezTo>
                  <a:cubicBezTo>
                    <a:pt x="2254" y="1"/>
                    <a:pt x="2254" y="1"/>
                    <a:pt x="22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8"/>
            <p:cNvSpPr/>
            <p:nvPr/>
          </p:nvSpPr>
          <p:spPr>
            <a:xfrm>
              <a:off x="5549200" y="3936925"/>
              <a:ext cx="76450" cy="76225"/>
            </a:xfrm>
            <a:custGeom>
              <a:rect b="b" l="l" r="r" t="t"/>
              <a:pathLst>
                <a:path extrusionOk="0" h="3049" w="3058">
                  <a:moveTo>
                    <a:pt x="11" y="0"/>
                  </a:moveTo>
                  <a:cubicBezTo>
                    <a:pt x="11" y="0"/>
                    <a:pt x="1" y="268"/>
                    <a:pt x="112" y="683"/>
                  </a:cubicBezTo>
                  <a:cubicBezTo>
                    <a:pt x="219" y="1094"/>
                    <a:pt x="474" y="1652"/>
                    <a:pt x="940" y="2118"/>
                  </a:cubicBezTo>
                  <a:cubicBezTo>
                    <a:pt x="1406" y="2584"/>
                    <a:pt x="1963" y="2839"/>
                    <a:pt x="2375" y="2946"/>
                  </a:cubicBezTo>
                  <a:cubicBezTo>
                    <a:pt x="2729" y="3041"/>
                    <a:pt x="2976" y="3048"/>
                    <a:pt x="3041" y="3048"/>
                  </a:cubicBezTo>
                  <a:cubicBezTo>
                    <a:pt x="3052" y="3048"/>
                    <a:pt x="3058" y="3048"/>
                    <a:pt x="3058" y="3048"/>
                  </a:cubicBezTo>
                  <a:cubicBezTo>
                    <a:pt x="3058" y="3046"/>
                    <a:pt x="3041" y="3044"/>
                    <a:pt x="3011" y="3039"/>
                  </a:cubicBezTo>
                  <a:cubicBezTo>
                    <a:pt x="2979" y="3035"/>
                    <a:pt x="2933" y="3032"/>
                    <a:pt x="2874" y="3023"/>
                  </a:cubicBezTo>
                  <a:cubicBezTo>
                    <a:pt x="2757" y="3007"/>
                    <a:pt x="2587" y="2977"/>
                    <a:pt x="2383" y="2918"/>
                  </a:cubicBezTo>
                  <a:cubicBezTo>
                    <a:pt x="1977" y="2805"/>
                    <a:pt x="1429" y="2548"/>
                    <a:pt x="969" y="2089"/>
                  </a:cubicBezTo>
                  <a:cubicBezTo>
                    <a:pt x="510" y="1629"/>
                    <a:pt x="254" y="1081"/>
                    <a:pt x="140" y="675"/>
                  </a:cubicBezTo>
                  <a:cubicBezTo>
                    <a:pt x="81" y="471"/>
                    <a:pt x="51" y="301"/>
                    <a:pt x="35" y="183"/>
                  </a:cubicBezTo>
                  <a:cubicBezTo>
                    <a:pt x="25" y="125"/>
                    <a:pt x="23" y="79"/>
                    <a:pt x="18" y="47"/>
                  </a:cubicBezTo>
                  <a:cubicBezTo>
                    <a:pt x="15" y="16"/>
                    <a:pt x="11" y="0"/>
                    <a:pt x="1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8"/>
            <p:cNvSpPr/>
            <p:nvPr/>
          </p:nvSpPr>
          <p:spPr>
            <a:xfrm>
              <a:off x="5513250" y="3844425"/>
              <a:ext cx="62800" cy="78550"/>
            </a:xfrm>
            <a:custGeom>
              <a:rect b="b" l="l" r="r" t="t"/>
              <a:pathLst>
                <a:path extrusionOk="0" h="3142" w="2512">
                  <a:moveTo>
                    <a:pt x="2510" y="0"/>
                  </a:moveTo>
                  <a:cubicBezTo>
                    <a:pt x="2507" y="0"/>
                    <a:pt x="2494" y="6"/>
                    <a:pt x="2472" y="17"/>
                  </a:cubicBezTo>
                  <a:cubicBezTo>
                    <a:pt x="2439" y="35"/>
                    <a:pt x="2403" y="54"/>
                    <a:pt x="2365" y="73"/>
                  </a:cubicBezTo>
                  <a:cubicBezTo>
                    <a:pt x="2273" y="121"/>
                    <a:pt x="2143" y="200"/>
                    <a:pt x="1988" y="306"/>
                  </a:cubicBezTo>
                  <a:cubicBezTo>
                    <a:pt x="1678" y="516"/>
                    <a:pt x="1278" y="854"/>
                    <a:pt x="919" y="1302"/>
                  </a:cubicBezTo>
                  <a:cubicBezTo>
                    <a:pt x="561" y="1750"/>
                    <a:pt x="320" y="2216"/>
                    <a:pt x="184" y="2564"/>
                  </a:cubicBezTo>
                  <a:cubicBezTo>
                    <a:pt x="115" y="2739"/>
                    <a:pt x="67" y="2883"/>
                    <a:pt x="40" y="2984"/>
                  </a:cubicBezTo>
                  <a:cubicBezTo>
                    <a:pt x="30" y="3025"/>
                    <a:pt x="19" y="3063"/>
                    <a:pt x="10" y="3100"/>
                  </a:cubicBezTo>
                  <a:cubicBezTo>
                    <a:pt x="3" y="3127"/>
                    <a:pt x="0" y="3141"/>
                    <a:pt x="2" y="3141"/>
                  </a:cubicBezTo>
                  <a:cubicBezTo>
                    <a:pt x="2" y="3141"/>
                    <a:pt x="2" y="3141"/>
                    <a:pt x="2" y="3141"/>
                  </a:cubicBezTo>
                  <a:cubicBezTo>
                    <a:pt x="3" y="3141"/>
                    <a:pt x="9" y="3127"/>
                    <a:pt x="17" y="3103"/>
                  </a:cubicBezTo>
                  <a:cubicBezTo>
                    <a:pt x="30" y="3066"/>
                    <a:pt x="42" y="3029"/>
                    <a:pt x="56" y="2988"/>
                  </a:cubicBezTo>
                  <a:cubicBezTo>
                    <a:pt x="86" y="2889"/>
                    <a:pt x="139" y="2747"/>
                    <a:pt x="211" y="2575"/>
                  </a:cubicBezTo>
                  <a:cubicBezTo>
                    <a:pt x="354" y="2231"/>
                    <a:pt x="597" y="1773"/>
                    <a:pt x="952" y="1328"/>
                  </a:cubicBezTo>
                  <a:cubicBezTo>
                    <a:pt x="1307" y="883"/>
                    <a:pt x="1701" y="545"/>
                    <a:pt x="2005" y="330"/>
                  </a:cubicBezTo>
                  <a:cubicBezTo>
                    <a:pt x="2157" y="221"/>
                    <a:pt x="2283" y="139"/>
                    <a:pt x="2373" y="87"/>
                  </a:cubicBezTo>
                  <a:cubicBezTo>
                    <a:pt x="2410" y="65"/>
                    <a:pt x="2444" y="44"/>
                    <a:pt x="2476" y="24"/>
                  </a:cubicBezTo>
                  <a:cubicBezTo>
                    <a:pt x="2500" y="10"/>
                    <a:pt x="2511" y="1"/>
                    <a:pt x="2510" y="1"/>
                  </a:cubicBezTo>
                  <a:cubicBezTo>
                    <a:pt x="2510" y="0"/>
                    <a:pt x="2510" y="0"/>
                    <a:pt x="251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8"/>
            <p:cNvSpPr/>
            <p:nvPr/>
          </p:nvSpPr>
          <p:spPr>
            <a:xfrm>
              <a:off x="5489975" y="3807825"/>
              <a:ext cx="58350" cy="45575"/>
            </a:xfrm>
            <a:custGeom>
              <a:rect b="b" l="l" r="r" t="t"/>
              <a:pathLst>
                <a:path extrusionOk="0" h="1823" w="2334">
                  <a:moveTo>
                    <a:pt x="2331" y="1"/>
                  </a:moveTo>
                  <a:cubicBezTo>
                    <a:pt x="2322" y="1"/>
                    <a:pt x="2282" y="9"/>
                    <a:pt x="2216" y="26"/>
                  </a:cubicBezTo>
                  <a:cubicBezTo>
                    <a:pt x="2141" y="43"/>
                    <a:pt x="2035" y="76"/>
                    <a:pt x="1905" y="124"/>
                  </a:cubicBezTo>
                  <a:cubicBezTo>
                    <a:pt x="1648" y="220"/>
                    <a:pt x="1306" y="399"/>
                    <a:pt x="983" y="669"/>
                  </a:cubicBezTo>
                  <a:cubicBezTo>
                    <a:pt x="659" y="939"/>
                    <a:pt x="415" y="1234"/>
                    <a:pt x="251" y="1453"/>
                  </a:cubicBezTo>
                  <a:cubicBezTo>
                    <a:pt x="169" y="1564"/>
                    <a:pt x="105" y="1655"/>
                    <a:pt x="64" y="1719"/>
                  </a:cubicBezTo>
                  <a:cubicBezTo>
                    <a:pt x="22" y="1784"/>
                    <a:pt x="0" y="1821"/>
                    <a:pt x="3" y="1823"/>
                  </a:cubicBezTo>
                  <a:cubicBezTo>
                    <a:pt x="3" y="1823"/>
                    <a:pt x="3" y="1823"/>
                    <a:pt x="3" y="1823"/>
                  </a:cubicBezTo>
                  <a:cubicBezTo>
                    <a:pt x="6" y="1823"/>
                    <a:pt x="32" y="1789"/>
                    <a:pt x="77" y="1729"/>
                  </a:cubicBezTo>
                  <a:cubicBezTo>
                    <a:pt x="123" y="1667"/>
                    <a:pt x="189" y="1579"/>
                    <a:pt x="274" y="1472"/>
                  </a:cubicBezTo>
                  <a:cubicBezTo>
                    <a:pt x="443" y="1257"/>
                    <a:pt x="689" y="968"/>
                    <a:pt x="1009" y="701"/>
                  </a:cubicBezTo>
                  <a:cubicBezTo>
                    <a:pt x="1329" y="434"/>
                    <a:pt x="1664" y="254"/>
                    <a:pt x="1917" y="151"/>
                  </a:cubicBezTo>
                  <a:cubicBezTo>
                    <a:pt x="2043" y="101"/>
                    <a:pt x="2147" y="63"/>
                    <a:pt x="2221" y="41"/>
                  </a:cubicBezTo>
                  <a:cubicBezTo>
                    <a:pt x="2293" y="18"/>
                    <a:pt x="2333" y="4"/>
                    <a:pt x="2333" y="1"/>
                  </a:cubicBezTo>
                  <a:cubicBezTo>
                    <a:pt x="2333" y="1"/>
                    <a:pt x="2333" y="1"/>
                    <a:pt x="233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8"/>
            <p:cNvSpPr/>
            <p:nvPr/>
          </p:nvSpPr>
          <p:spPr>
            <a:xfrm>
              <a:off x="5239900" y="4628375"/>
              <a:ext cx="131750" cy="80175"/>
            </a:xfrm>
            <a:custGeom>
              <a:rect b="b" l="l" r="r" t="t"/>
              <a:pathLst>
                <a:path extrusionOk="0" h="3207" w="5270">
                  <a:moveTo>
                    <a:pt x="2729" y="1"/>
                  </a:moveTo>
                  <a:cubicBezTo>
                    <a:pt x="2124" y="1"/>
                    <a:pt x="1523" y="115"/>
                    <a:pt x="987" y="392"/>
                  </a:cubicBezTo>
                  <a:cubicBezTo>
                    <a:pt x="188" y="804"/>
                    <a:pt x="91" y="1620"/>
                    <a:pt x="91" y="1620"/>
                  </a:cubicBezTo>
                  <a:cubicBezTo>
                    <a:pt x="1" y="1994"/>
                    <a:pt x="8" y="2408"/>
                    <a:pt x="202" y="2741"/>
                  </a:cubicBezTo>
                  <a:cubicBezTo>
                    <a:pt x="362" y="3012"/>
                    <a:pt x="668" y="3206"/>
                    <a:pt x="976" y="3206"/>
                  </a:cubicBezTo>
                  <a:cubicBezTo>
                    <a:pt x="1044" y="3206"/>
                    <a:pt x="1113" y="3197"/>
                    <a:pt x="1180" y="3176"/>
                  </a:cubicBezTo>
                  <a:cubicBezTo>
                    <a:pt x="1557" y="3060"/>
                    <a:pt x="1766" y="2666"/>
                    <a:pt x="2080" y="2429"/>
                  </a:cubicBezTo>
                  <a:cubicBezTo>
                    <a:pt x="2421" y="2172"/>
                    <a:pt x="2845" y="2121"/>
                    <a:pt x="3281" y="2121"/>
                  </a:cubicBezTo>
                  <a:cubicBezTo>
                    <a:pt x="3550" y="2121"/>
                    <a:pt x="3824" y="2140"/>
                    <a:pt x="4087" y="2143"/>
                  </a:cubicBezTo>
                  <a:cubicBezTo>
                    <a:pt x="4101" y="2143"/>
                    <a:pt x="4116" y="2143"/>
                    <a:pt x="4130" y="2143"/>
                  </a:cubicBezTo>
                  <a:cubicBezTo>
                    <a:pt x="4403" y="2143"/>
                    <a:pt x="4691" y="2109"/>
                    <a:pt x="4900" y="1937"/>
                  </a:cubicBezTo>
                  <a:cubicBezTo>
                    <a:pt x="5269" y="1631"/>
                    <a:pt x="5209" y="1005"/>
                    <a:pt x="4887" y="650"/>
                  </a:cubicBezTo>
                  <a:cubicBezTo>
                    <a:pt x="4565" y="295"/>
                    <a:pt x="4070" y="152"/>
                    <a:pt x="3597" y="75"/>
                  </a:cubicBezTo>
                  <a:cubicBezTo>
                    <a:pt x="3311" y="27"/>
                    <a:pt x="3019" y="1"/>
                    <a:pt x="2729"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8"/>
            <p:cNvSpPr/>
            <p:nvPr/>
          </p:nvSpPr>
          <p:spPr>
            <a:xfrm>
              <a:off x="5207575" y="4370375"/>
              <a:ext cx="97275" cy="191075"/>
            </a:xfrm>
            <a:custGeom>
              <a:rect b="b" l="l" r="r" t="t"/>
              <a:pathLst>
                <a:path extrusionOk="0" h="7643" w="3891">
                  <a:moveTo>
                    <a:pt x="2194" y="0"/>
                  </a:moveTo>
                  <a:cubicBezTo>
                    <a:pt x="2114" y="0"/>
                    <a:pt x="2033" y="10"/>
                    <a:pt x="1954" y="31"/>
                  </a:cubicBezTo>
                  <a:cubicBezTo>
                    <a:pt x="1478" y="157"/>
                    <a:pt x="1183" y="623"/>
                    <a:pt x="969" y="1066"/>
                  </a:cubicBezTo>
                  <a:cubicBezTo>
                    <a:pt x="341" y="2369"/>
                    <a:pt x="8" y="3813"/>
                    <a:pt x="3" y="5260"/>
                  </a:cubicBezTo>
                  <a:cubicBezTo>
                    <a:pt x="1" y="5935"/>
                    <a:pt x="81" y="6643"/>
                    <a:pt x="462" y="7201"/>
                  </a:cubicBezTo>
                  <a:cubicBezTo>
                    <a:pt x="684" y="7519"/>
                    <a:pt x="1003" y="7643"/>
                    <a:pt x="1326" y="7643"/>
                  </a:cubicBezTo>
                  <a:cubicBezTo>
                    <a:pt x="1706" y="7643"/>
                    <a:pt x="2091" y="7470"/>
                    <a:pt x="2327" y="7242"/>
                  </a:cubicBezTo>
                  <a:cubicBezTo>
                    <a:pt x="2765" y="6818"/>
                    <a:pt x="2950" y="6205"/>
                    <a:pt x="3119" y="5620"/>
                  </a:cubicBezTo>
                  <a:cubicBezTo>
                    <a:pt x="3503" y="4283"/>
                    <a:pt x="3890" y="2882"/>
                    <a:pt x="3605" y="1521"/>
                  </a:cubicBezTo>
                  <a:cubicBezTo>
                    <a:pt x="3519" y="1114"/>
                    <a:pt x="3367" y="708"/>
                    <a:pt x="3081" y="407"/>
                  </a:cubicBezTo>
                  <a:cubicBezTo>
                    <a:pt x="2852" y="164"/>
                    <a:pt x="2523" y="0"/>
                    <a:pt x="219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8"/>
            <p:cNvSpPr/>
            <p:nvPr/>
          </p:nvSpPr>
          <p:spPr>
            <a:xfrm>
              <a:off x="5042275" y="4426150"/>
              <a:ext cx="158975" cy="157925"/>
            </a:xfrm>
            <a:custGeom>
              <a:rect b="b" l="l" r="r" t="t"/>
              <a:pathLst>
                <a:path extrusionOk="0" h="6317" w="6359">
                  <a:moveTo>
                    <a:pt x="1348" y="0"/>
                  </a:moveTo>
                  <a:cubicBezTo>
                    <a:pt x="1295" y="0"/>
                    <a:pt x="1242" y="3"/>
                    <a:pt x="1189" y="8"/>
                  </a:cubicBezTo>
                  <a:cubicBezTo>
                    <a:pt x="813" y="43"/>
                    <a:pt x="435" y="235"/>
                    <a:pt x="260" y="570"/>
                  </a:cubicBezTo>
                  <a:cubicBezTo>
                    <a:pt x="0" y="1064"/>
                    <a:pt x="249" y="1664"/>
                    <a:pt x="517" y="2153"/>
                  </a:cubicBezTo>
                  <a:cubicBezTo>
                    <a:pt x="991" y="3014"/>
                    <a:pt x="1533" y="3838"/>
                    <a:pt x="2135" y="4615"/>
                  </a:cubicBezTo>
                  <a:cubicBezTo>
                    <a:pt x="2620" y="5240"/>
                    <a:pt x="3175" y="5857"/>
                    <a:pt x="3914" y="6139"/>
                  </a:cubicBezTo>
                  <a:cubicBezTo>
                    <a:pt x="4213" y="6253"/>
                    <a:pt x="4517" y="6316"/>
                    <a:pt x="4799" y="6316"/>
                  </a:cubicBezTo>
                  <a:cubicBezTo>
                    <a:pt x="5194" y="6316"/>
                    <a:pt x="5546" y="6193"/>
                    <a:pt x="5779" y="5915"/>
                  </a:cubicBezTo>
                  <a:lnTo>
                    <a:pt x="5779" y="5915"/>
                  </a:lnTo>
                  <a:lnTo>
                    <a:pt x="5740" y="5964"/>
                  </a:lnTo>
                  <a:cubicBezTo>
                    <a:pt x="5758" y="5943"/>
                    <a:pt x="5776" y="5921"/>
                    <a:pt x="5793" y="5899"/>
                  </a:cubicBezTo>
                  <a:lnTo>
                    <a:pt x="5793" y="5899"/>
                  </a:lnTo>
                  <a:cubicBezTo>
                    <a:pt x="5799" y="5891"/>
                    <a:pt x="5805" y="5884"/>
                    <a:pt x="5811" y="5876"/>
                  </a:cubicBezTo>
                  <a:lnTo>
                    <a:pt x="5811" y="5876"/>
                  </a:lnTo>
                  <a:lnTo>
                    <a:pt x="5801" y="5888"/>
                  </a:lnTo>
                  <a:lnTo>
                    <a:pt x="5801" y="5888"/>
                  </a:lnTo>
                  <a:cubicBezTo>
                    <a:pt x="6275" y="5266"/>
                    <a:pt x="6359" y="4395"/>
                    <a:pt x="6133" y="3643"/>
                  </a:cubicBezTo>
                  <a:cubicBezTo>
                    <a:pt x="5898" y="2859"/>
                    <a:pt x="5368" y="2193"/>
                    <a:pt x="4758" y="1648"/>
                  </a:cubicBezTo>
                  <a:cubicBezTo>
                    <a:pt x="4042" y="1011"/>
                    <a:pt x="3200" y="514"/>
                    <a:pt x="2296" y="196"/>
                  </a:cubicBezTo>
                  <a:cubicBezTo>
                    <a:pt x="1991" y="88"/>
                    <a:pt x="1670" y="0"/>
                    <a:pt x="134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8"/>
            <p:cNvSpPr/>
            <p:nvPr/>
          </p:nvSpPr>
          <p:spPr>
            <a:xfrm>
              <a:off x="5218000" y="4652450"/>
              <a:ext cx="90875" cy="159425"/>
            </a:xfrm>
            <a:custGeom>
              <a:rect b="b" l="l" r="r" t="t"/>
              <a:pathLst>
                <a:path extrusionOk="0" h="6377" w="3635">
                  <a:moveTo>
                    <a:pt x="3519" y="1"/>
                  </a:moveTo>
                  <a:cubicBezTo>
                    <a:pt x="3468" y="1"/>
                    <a:pt x="3399" y="2"/>
                    <a:pt x="3315" y="4"/>
                  </a:cubicBezTo>
                  <a:cubicBezTo>
                    <a:pt x="3111" y="17"/>
                    <a:pt x="2811" y="69"/>
                    <a:pt x="2472" y="223"/>
                  </a:cubicBezTo>
                  <a:cubicBezTo>
                    <a:pt x="2132" y="374"/>
                    <a:pt x="1768" y="648"/>
                    <a:pt x="1458" y="1029"/>
                  </a:cubicBezTo>
                  <a:cubicBezTo>
                    <a:pt x="1146" y="1408"/>
                    <a:pt x="883" y="1883"/>
                    <a:pt x="671" y="2403"/>
                  </a:cubicBezTo>
                  <a:cubicBezTo>
                    <a:pt x="465" y="2926"/>
                    <a:pt x="311" y="3438"/>
                    <a:pt x="216" y="3916"/>
                  </a:cubicBezTo>
                  <a:cubicBezTo>
                    <a:pt x="120" y="4392"/>
                    <a:pt x="76" y="4828"/>
                    <a:pt x="48" y="5193"/>
                  </a:cubicBezTo>
                  <a:cubicBezTo>
                    <a:pt x="20" y="5558"/>
                    <a:pt x="10" y="5853"/>
                    <a:pt x="5" y="6057"/>
                  </a:cubicBezTo>
                  <a:cubicBezTo>
                    <a:pt x="1" y="6262"/>
                    <a:pt x="3" y="6375"/>
                    <a:pt x="11" y="6376"/>
                  </a:cubicBezTo>
                  <a:cubicBezTo>
                    <a:pt x="21" y="6376"/>
                    <a:pt x="36" y="6264"/>
                    <a:pt x="56" y="6061"/>
                  </a:cubicBezTo>
                  <a:cubicBezTo>
                    <a:pt x="78" y="5831"/>
                    <a:pt x="106" y="5543"/>
                    <a:pt x="139" y="5201"/>
                  </a:cubicBezTo>
                  <a:cubicBezTo>
                    <a:pt x="179" y="4839"/>
                    <a:pt x="232" y="4409"/>
                    <a:pt x="333" y="3940"/>
                  </a:cubicBezTo>
                  <a:cubicBezTo>
                    <a:pt x="433" y="3472"/>
                    <a:pt x="589" y="2966"/>
                    <a:pt x="791" y="2451"/>
                  </a:cubicBezTo>
                  <a:cubicBezTo>
                    <a:pt x="1000" y="1941"/>
                    <a:pt x="1254" y="1476"/>
                    <a:pt x="1551" y="1105"/>
                  </a:cubicBezTo>
                  <a:cubicBezTo>
                    <a:pt x="1846" y="732"/>
                    <a:pt x="2189" y="461"/>
                    <a:pt x="2512" y="306"/>
                  </a:cubicBezTo>
                  <a:cubicBezTo>
                    <a:pt x="2833" y="147"/>
                    <a:pt x="3121" y="82"/>
                    <a:pt x="3321" y="54"/>
                  </a:cubicBezTo>
                  <a:cubicBezTo>
                    <a:pt x="3522" y="34"/>
                    <a:pt x="3635" y="18"/>
                    <a:pt x="3635" y="8"/>
                  </a:cubicBezTo>
                  <a:cubicBezTo>
                    <a:pt x="3635" y="3"/>
                    <a:pt x="3595" y="1"/>
                    <a:pt x="351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8"/>
            <p:cNvSpPr/>
            <p:nvPr/>
          </p:nvSpPr>
          <p:spPr>
            <a:xfrm>
              <a:off x="5217925" y="4440025"/>
              <a:ext cx="42200" cy="355300"/>
            </a:xfrm>
            <a:custGeom>
              <a:rect b="b" l="l" r="r" t="t"/>
              <a:pathLst>
                <a:path extrusionOk="0" h="14212" w="1688">
                  <a:moveTo>
                    <a:pt x="1683" y="0"/>
                  </a:moveTo>
                  <a:cubicBezTo>
                    <a:pt x="1679" y="0"/>
                    <a:pt x="1662" y="47"/>
                    <a:pt x="1632" y="137"/>
                  </a:cubicBezTo>
                  <a:cubicBezTo>
                    <a:pt x="1601" y="243"/>
                    <a:pt x="1561" y="375"/>
                    <a:pt x="1511" y="538"/>
                  </a:cubicBezTo>
                  <a:cubicBezTo>
                    <a:pt x="1458" y="712"/>
                    <a:pt x="1402" y="927"/>
                    <a:pt x="1339" y="1177"/>
                  </a:cubicBezTo>
                  <a:cubicBezTo>
                    <a:pt x="1273" y="1427"/>
                    <a:pt x="1204" y="1713"/>
                    <a:pt x="1136" y="2031"/>
                  </a:cubicBezTo>
                  <a:cubicBezTo>
                    <a:pt x="851" y="3299"/>
                    <a:pt x="548" y="5071"/>
                    <a:pt x="330" y="7044"/>
                  </a:cubicBezTo>
                  <a:cubicBezTo>
                    <a:pt x="114" y="9014"/>
                    <a:pt x="17" y="10809"/>
                    <a:pt x="8" y="12110"/>
                  </a:cubicBezTo>
                  <a:cubicBezTo>
                    <a:pt x="0" y="12759"/>
                    <a:pt x="14" y="13285"/>
                    <a:pt x="31" y="13648"/>
                  </a:cubicBezTo>
                  <a:cubicBezTo>
                    <a:pt x="41" y="13818"/>
                    <a:pt x="49" y="13956"/>
                    <a:pt x="56" y="14066"/>
                  </a:cubicBezTo>
                  <a:cubicBezTo>
                    <a:pt x="63" y="14161"/>
                    <a:pt x="69" y="14211"/>
                    <a:pt x="74" y="14211"/>
                  </a:cubicBezTo>
                  <a:cubicBezTo>
                    <a:pt x="78" y="14211"/>
                    <a:pt x="82" y="14161"/>
                    <a:pt x="82" y="14065"/>
                  </a:cubicBezTo>
                  <a:cubicBezTo>
                    <a:pt x="82" y="13955"/>
                    <a:pt x="82" y="13817"/>
                    <a:pt x="82" y="13647"/>
                  </a:cubicBezTo>
                  <a:cubicBezTo>
                    <a:pt x="80" y="13284"/>
                    <a:pt x="81" y="12759"/>
                    <a:pt x="100" y="12111"/>
                  </a:cubicBezTo>
                  <a:cubicBezTo>
                    <a:pt x="132" y="10815"/>
                    <a:pt x="244" y="9419"/>
                    <a:pt x="459" y="7452"/>
                  </a:cubicBezTo>
                  <a:cubicBezTo>
                    <a:pt x="663" y="5602"/>
                    <a:pt x="937" y="3450"/>
                    <a:pt x="1226" y="2050"/>
                  </a:cubicBezTo>
                  <a:cubicBezTo>
                    <a:pt x="1288" y="1731"/>
                    <a:pt x="1351" y="1445"/>
                    <a:pt x="1410" y="1195"/>
                  </a:cubicBezTo>
                  <a:cubicBezTo>
                    <a:pt x="1466" y="943"/>
                    <a:pt x="1514" y="727"/>
                    <a:pt x="1560" y="551"/>
                  </a:cubicBezTo>
                  <a:cubicBezTo>
                    <a:pt x="1600" y="386"/>
                    <a:pt x="1632" y="252"/>
                    <a:pt x="1658" y="144"/>
                  </a:cubicBezTo>
                  <a:cubicBezTo>
                    <a:pt x="1679" y="51"/>
                    <a:pt x="1687" y="2"/>
                    <a:pt x="1683" y="0"/>
                  </a:cubicBezTo>
                  <a:cubicBezTo>
                    <a:pt x="1683" y="0"/>
                    <a:pt x="1683" y="0"/>
                    <a:pt x="168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8"/>
            <p:cNvSpPr/>
            <p:nvPr/>
          </p:nvSpPr>
          <p:spPr>
            <a:xfrm>
              <a:off x="5103700" y="4466475"/>
              <a:ext cx="116525" cy="242300"/>
            </a:xfrm>
            <a:custGeom>
              <a:rect b="b" l="l" r="r" t="t"/>
              <a:pathLst>
                <a:path extrusionOk="0" h="9692" w="4661">
                  <a:moveTo>
                    <a:pt x="23" y="1"/>
                  </a:moveTo>
                  <a:cubicBezTo>
                    <a:pt x="22" y="1"/>
                    <a:pt x="21" y="1"/>
                    <a:pt x="21" y="1"/>
                  </a:cubicBezTo>
                  <a:cubicBezTo>
                    <a:pt x="0" y="29"/>
                    <a:pt x="543" y="349"/>
                    <a:pt x="1226" y="1076"/>
                  </a:cubicBezTo>
                  <a:cubicBezTo>
                    <a:pt x="1907" y="1802"/>
                    <a:pt x="2697" y="2954"/>
                    <a:pt x="3290" y="4360"/>
                  </a:cubicBezTo>
                  <a:cubicBezTo>
                    <a:pt x="3620" y="5123"/>
                    <a:pt x="3852" y="5803"/>
                    <a:pt x="4015" y="6381"/>
                  </a:cubicBezTo>
                  <a:cubicBezTo>
                    <a:pt x="4204" y="7014"/>
                    <a:pt x="4329" y="7597"/>
                    <a:pt x="4424" y="8087"/>
                  </a:cubicBezTo>
                  <a:cubicBezTo>
                    <a:pt x="4514" y="8579"/>
                    <a:pt x="4567" y="8980"/>
                    <a:pt x="4598" y="9259"/>
                  </a:cubicBezTo>
                  <a:cubicBezTo>
                    <a:pt x="4624" y="9538"/>
                    <a:pt x="4643" y="9691"/>
                    <a:pt x="4651" y="9691"/>
                  </a:cubicBezTo>
                  <a:cubicBezTo>
                    <a:pt x="4660" y="9691"/>
                    <a:pt x="4659" y="9536"/>
                    <a:pt x="4649" y="9255"/>
                  </a:cubicBezTo>
                  <a:cubicBezTo>
                    <a:pt x="4632" y="8974"/>
                    <a:pt x="4594" y="8568"/>
                    <a:pt x="4515" y="8072"/>
                  </a:cubicBezTo>
                  <a:cubicBezTo>
                    <a:pt x="4431" y="7576"/>
                    <a:pt x="4314" y="6987"/>
                    <a:pt x="4130" y="6348"/>
                  </a:cubicBezTo>
                  <a:cubicBezTo>
                    <a:pt x="4051" y="6055"/>
                    <a:pt x="3863" y="5355"/>
                    <a:pt x="3409" y="4308"/>
                  </a:cubicBezTo>
                  <a:cubicBezTo>
                    <a:pt x="2812" y="2890"/>
                    <a:pt x="1999" y="1731"/>
                    <a:pt x="1293" y="1012"/>
                  </a:cubicBezTo>
                  <a:cubicBezTo>
                    <a:pt x="1127" y="822"/>
                    <a:pt x="942" y="685"/>
                    <a:pt x="795" y="549"/>
                  </a:cubicBezTo>
                  <a:cubicBezTo>
                    <a:pt x="718" y="485"/>
                    <a:pt x="651" y="421"/>
                    <a:pt x="582" y="370"/>
                  </a:cubicBezTo>
                  <a:cubicBezTo>
                    <a:pt x="513" y="322"/>
                    <a:pt x="448" y="278"/>
                    <a:pt x="389" y="237"/>
                  </a:cubicBezTo>
                  <a:cubicBezTo>
                    <a:pt x="167" y="84"/>
                    <a:pt x="37" y="1"/>
                    <a:pt x="2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8"/>
            <p:cNvSpPr/>
            <p:nvPr/>
          </p:nvSpPr>
          <p:spPr>
            <a:xfrm>
              <a:off x="5136325" y="4861400"/>
              <a:ext cx="170000" cy="118850"/>
            </a:xfrm>
            <a:custGeom>
              <a:rect b="b" l="l" r="r" t="t"/>
              <a:pathLst>
                <a:path extrusionOk="0" h="4754" w="6800">
                  <a:moveTo>
                    <a:pt x="1" y="1"/>
                  </a:moveTo>
                  <a:lnTo>
                    <a:pt x="347" y="4753"/>
                  </a:lnTo>
                  <a:lnTo>
                    <a:pt x="6453" y="4753"/>
                  </a:lnTo>
                  <a:lnTo>
                    <a:pt x="680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8"/>
            <p:cNvSpPr/>
            <p:nvPr/>
          </p:nvSpPr>
          <p:spPr>
            <a:xfrm>
              <a:off x="5121575" y="4814600"/>
              <a:ext cx="202950" cy="46825"/>
            </a:xfrm>
            <a:custGeom>
              <a:rect b="b" l="l" r="r" t="t"/>
              <a:pathLst>
                <a:path extrusionOk="0" h="1873" w="8118">
                  <a:moveTo>
                    <a:pt x="0" y="0"/>
                  </a:moveTo>
                  <a:lnTo>
                    <a:pt x="0" y="1873"/>
                  </a:lnTo>
                  <a:lnTo>
                    <a:pt x="8118" y="1873"/>
                  </a:lnTo>
                  <a:lnTo>
                    <a:pt x="8118"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8"/>
            <p:cNvSpPr/>
            <p:nvPr/>
          </p:nvSpPr>
          <p:spPr>
            <a:xfrm>
              <a:off x="5121575" y="4975675"/>
              <a:ext cx="199625" cy="13000"/>
            </a:xfrm>
            <a:custGeom>
              <a:rect b="b" l="l" r="r" t="t"/>
              <a:pathLst>
                <a:path extrusionOk="0" h="520" w="7985">
                  <a:moveTo>
                    <a:pt x="0" y="1"/>
                  </a:moveTo>
                  <a:lnTo>
                    <a:pt x="0" y="519"/>
                  </a:lnTo>
                  <a:lnTo>
                    <a:pt x="7984" y="519"/>
                  </a:lnTo>
                  <a:lnTo>
                    <a:pt x="7984"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8"/>
            <p:cNvSpPr/>
            <p:nvPr/>
          </p:nvSpPr>
          <p:spPr>
            <a:xfrm>
              <a:off x="5131100" y="4988650"/>
              <a:ext cx="182825" cy="22875"/>
            </a:xfrm>
            <a:custGeom>
              <a:rect b="b" l="l" r="r" t="t"/>
              <a:pathLst>
                <a:path extrusionOk="0" h="915" w="7313">
                  <a:moveTo>
                    <a:pt x="1" y="0"/>
                  </a:moveTo>
                  <a:lnTo>
                    <a:pt x="375" y="915"/>
                  </a:lnTo>
                  <a:lnTo>
                    <a:pt x="6876" y="915"/>
                  </a:lnTo>
                  <a:lnTo>
                    <a:pt x="7313"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8"/>
            <p:cNvSpPr/>
            <p:nvPr/>
          </p:nvSpPr>
          <p:spPr>
            <a:xfrm>
              <a:off x="5138850" y="4883550"/>
              <a:ext cx="164675" cy="33450"/>
            </a:xfrm>
            <a:custGeom>
              <a:rect b="b" l="l" r="r" t="t"/>
              <a:pathLst>
                <a:path extrusionOk="0" h="1338" w="6587">
                  <a:moveTo>
                    <a:pt x="3346" y="0"/>
                  </a:moveTo>
                  <a:lnTo>
                    <a:pt x="3317" y="37"/>
                  </a:lnTo>
                  <a:cubicBezTo>
                    <a:pt x="3300" y="60"/>
                    <a:pt x="3280" y="83"/>
                    <a:pt x="3261" y="108"/>
                  </a:cubicBezTo>
                  <a:cubicBezTo>
                    <a:pt x="2956" y="491"/>
                    <a:pt x="2661" y="862"/>
                    <a:pt x="2381" y="1215"/>
                  </a:cubicBezTo>
                  <a:lnTo>
                    <a:pt x="2381" y="1215"/>
                  </a:lnTo>
                  <a:cubicBezTo>
                    <a:pt x="2079" y="794"/>
                    <a:pt x="1797" y="400"/>
                    <a:pt x="1541" y="42"/>
                  </a:cubicBezTo>
                  <a:lnTo>
                    <a:pt x="1517" y="9"/>
                  </a:lnTo>
                  <a:lnTo>
                    <a:pt x="1490" y="40"/>
                  </a:lnTo>
                  <a:cubicBezTo>
                    <a:pt x="1082" y="519"/>
                    <a:pt x="735" y="926"/>
                    <a:pt x="466" y="1241"/>
                  </a:cubicBezTo>
                  <a:lnTo>
                    <a:pt x="466" y="1241"/>
                  </a:lnTo>
                  <a:cubicBezTo>
                    <a:pt x="326" y="1021"/>
                    <a:pt x="215" y="846"/>
                    <a:pt x="133" y="717"/>
                  </a:cubicBezTo>
                  <a:cubicBezTo>
                    <a:pt x="94" y="660"/>
                    <a:pt x="63" y="612"/>
                    <a:pt x="38" y="575"/>
                  </a:cubicBezTo>
                  <a:cubicBezTo>
                    <a:pt x="17" y="543"/>
                    <a:pt x="5" y="528"/>
                    <a:pt x="3" y="528"/>
                  </a:cubicBezTo>
                  <a:cubicBezTo>
                    <a:pt x="3" y="528"/>
                    <a:pt x="3" y="528"/>
                    <a:pt x="3" y="528"/>
                  </a:cubicBezTo>
                  <a:cubicBezTo>
                    <a:pt x="1" y="529"/>
                    <a:pt x="10" y="547"/>
                    <a:pt x="29" y="581"/>
                  </a:cubicBezTo>
                  <a:cubicBezTo>
                    <a:pt x="51" y="619"/>
                    <a:pt x="80" y="668"/>
                    <a:pt x="114" y="729"/>
                  </a:cubicBezTo>
                  <a:cubicBezTo>
                    <a:pt x="195" y="865"/>
                    <a:pt x="306" y="1052"/>
                    <a:pt x="445" y="1286"/>
                  </a:cubicBezTo>
                  <a:lnTo>
                    <a:pt x="460" y="1311"/>
                  </a:lnTo>
                  <a:lnTo>
                    <a:pt x="479" y="1289"/>
                  </a:lnTo>
                  <a:cubicBezTo>
                    <a:pt x="750" y="981"/>
                    <a:pt x="1100" y="582"/>
                    <a:pt x="1512" y="112"/>
                  </a:cubicBezTo>
                  <a:lnTo>
                    <a:pt x="1512" y="112"/>
                  </a:lnTo>
                  <a:cubicBezTo>
                    <a:pt x="1768" y="473"/>
                    <a:pt x="2049" y="872"/>
                    <a:pt x="2350" y="1297"/>
                  </a:cubicBezTo>
                  <a:lnTo>
                    <a:pt x="2378" y="1337"/>
                  </a:lnTo>
                  <a:lnTo>
                    <a:pt x="2408" y="1299"/>
                  </a:lnTo>
                  <a:cubicBezTo>
                    <a:pt x="2698" y="935"/>
                    <a:pt x="3004" y="551"/>
                    <a:pt x="3321" y="155"/>
                  </a:cubicBezTo>
                  <a:cubicBezTo>
                    <a:pt x="3330" y="143"/>
                    <a:pt x="3339" y="132"/>
                    <a:pt x="3348" y="121"/>
                  </a:cubicBezTo>
                  <a:lnTo>
                    <a:pt x="3348" y="121"/>
                  </a:lnTo>
                  <a:cubicBezTo>
                    <a:pt x="3695" y="534"/>
                    <a:pt x="4029" y="932"/>
                    <a:pt x="4338" y="1299"/>
                  </a:cubicBezTo>
                  <a:lnTo>
                    <a:pt x="4368" y="1335"/>
                  </a:lnTo>
                  <a:lnTo>
                    <a:pt x="4395" y="1297"/>
                  </a:lnTo>
                  <a:cubicBezTo>
                    <a:pt x="4696" y="871"/>
                    <a:pt x="4977" y="473"/>
                    <a:pt x="5230" y="114"/>
                  </a:cubicBezTo>
                  <a:lnTo>
                    <a:pt x="5230" y="114"/>
                  </a:lnTo>
                  <a:cubicBezTo>
                    <a:pt x="5571" y="585"/>
                    <a:pt x="5861" y="986"/>
                    <a:pt x="6079" y="1287"/>
                  </a:cubicBezTo>
                  <a:lnTo>
                    <a:pt x="6095" y="1308"/>
                  </a:lnTo>
                  <a:lnTo>
                    <a:pt x="6110" y="1288"/>
                  </a:lnTo>
                  <a:cubicBezTo>
                    <a:pt x="6260" y="1096"/>
                    <a:pt x="6379" y="944"/>
                    <a:pt x="6466" y="833"/>
                  </a:cubicBezTo>
                  <a:cubicBezTo>
                    <a:pt x="6502" y="784"/>
                    <a:pt x="6533" y="744"/>
                    <a:pt x="6556" y="712"/>
                  </a:cubicBezTo>
                  <a:cubicBezTo>
                    <a:pt x="6577" y="684"/>
                    <a:pt x="6587" y="669"/>
                    <a:pt x="6585" y="668"/>
                  </a:cubicBezTo>
                  <a:cubicBezTo>
                    <a:pt x="6585" y="668"/>
                    <a:pt x="6585" y="668"/>
                    <a:pt x="6585" y="668"/>
                  </a:cubicBezTo>
                  <a:cubicBezTo>
                    <a:pt x="6583" y="668"/>
                    <a:pt x="6570" y="680"/>
                    <a:pt x="6549" y="705"/>
                  </a:cubicBezTo>
                  <a:cubicBezTo>
                    <a:pt x="6522" y="735"/>
                    <a:pt x="6490" y="773"/>
                    <a:pt x="6450" y="820"/>
                  </a:cubicBezTo>
                  <a:cubicBezTo>
                    <a:pt x="6362" y="925"/>
                    <a:pt x="6244" y="1066"/>
                    <a:pt x="6096" y="1244"/>
                  </a:cubicBezTo>
                  <a:lnTo>
                    <a:pt x="6096" y="1244"/>
                  </a:lnTo>
                  <a:cubicBezTo>
                    <a:pt x="5879" y="934"/>
                    <a:pt x="5592" y="524"/>
                    <a:pt x="5255" y="43"/>
                  </a:cubicBezTo>
                  <a:lnTo>
                    <a:pt x="5230" y="7"/>
                  </a:lnTo>
                  <a:lnTo>
                    <a:pt x="5205" y="43"/>
                  </a:lnTo>
                  <a:cubicBezTo>
                    <a:pt x="4951" y="398"/>
                    <a:pt x="4667" y="793"/>
                    <a:pt x="4364" y="1217"/>
                  </a:cubicBezTo>
                  <a:lnTo>
                    <a:pt x="4364" y="1217"/>
                  </a:lnTo>
                  <a:cubicBezTo>
                    <a:pt x="4055" y="848"/>
                    <a:pt x="3721" y="450"/>
                    <a:pt x="3376" y="36"/>
                  </a:cubicBezTo>
                  <a:lnTo>
                    <a:pt x="334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8"/>
            <p:cNvSpPr/>
            <p:nvPr/>
          </p:nvSpPr>
          <p:spPr>
            <a:xfrm>
              <a:off x="5137600" y="4859675"/>
              <a:ext cx="170850" cy="1925"/>
            </a:xfrm>
            <a:custGeom>
              <a:rect b="b" l="l" r="r" t="t"/>
              <a:pathLst>
                <a:path extrusionOk="0" h="77" w="6834">
                  <a:moveTo>
                    <a:pt x="3417" y="1"/>
                  </a:moveTo>
                  <a:cubicBezTo>
                    <a:pt x="1530" y="1"/>
                    <a:pt x="0" y="18"/>
                    <a:pt x="0" y="39"/>
                  </a:cubicBezTo>
                  <a:cubicBezTo>
                    <a:pt x="0" y="59"/>
                    <a:pt x="1530" y="77"/>
                    <a:pt x="3417" y="77"/>
                  </a:cubicBezTo>
                  <a:cubicBezTo>
                    <a:pt x="5304" y="77"/>
                    <a:pt x="6833" y="59"/>
                    <a:pt x="6833" y="39"/>
                  </a:cubicBezTo>
                  <a:cubicBezTo>
                    <a:pt x="6833" y="18"/>
                    <a:pt x="5304" y="1"/>
                    <a:pt x="3417"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8"/>
            <p:cNvSpPr/>
            <p:nvPr/>
          </p:nvSpPr>
          <p:spPr>
            <a:xfrm>
              <a:off x="5130475" y="4989000"/>
              <a:ext cx="185675" cy="1925"/>
            </a:xfrm>
            <a:custGeom>
              <a:rect b="b" l="l" r="r" t="t"/>
              <a:pathLst>
                <a:path extrusionOk="0" h="77" w="7427">
                  <a:moveTo>
                    <a:pt x="3714" y="0"/>
                  </a:moveTo>
                  <a:cubicBezTo>
                    <a:pt x="1663" y="0"/>
                    <a:pt x="1" y="17"/>
                    <a:pt x="1" y="38"/>
                  </a:cubicBezTo>
                  <a:cubicBezTo>
                    <a:pt x="1" y="59"/>
                    <a:pt x="1663" y="76"/>
                    <a:pt x="3714" y="76"/>
                  </a:cubicBezTo>
                  <a:cubicBezTo>
                    <a:pt x="5764" y="76"/>
                    <a:pt x="7427" y="59"/>
                    <a:pt x="7427" y="38"/>
                  </a:cubicBezTo>
                  <a:cubicBezTo>
                    <a:pt x="7427" y="17"/>
                    <a:pt x="5764" y="0"/>
                    <a:pt x="371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133" name="Shape 2133"/>
        <p:cNvGrpSpPr/>
        <p:nvPr/>
      </p:nvGrpSpPr>
      <p:grpSpPr>
        <a:xfrm>
          <a:off x="0" y="0"/>
          <a:ext cx="0" cy="0"/>
          <a:chOff x="0" y="0"/>
          <a:chExt cx="0" cy="0"/>
        </a:xfrm>
      </p:grpSpPr>
      <p:sp>
        <p:nvSpPr>
          <p:cNvPr id="2134" name="Google Shape;2134;p59"/>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RESEARCH RESOURCES</a:t>
            </a:r>
            <a:endParaRPr/>
          </a:p>
        </p:txBody>
      </p:sp>
      <p:sp>
        <p:nvSpPr>
          <p:cNvPr id="2135" name="Google Shape;2135;p59"/>
          <p:cNvSpPr txBox="1"/>
          <p:nvPr>
            <p:ph idx="1" type="subTitle"/>
          </p:nvPr>
        </p:nvSpPr>
        <p:spPr>
          <a:xfrm>
            <a:off x="724100" y="1625075"/>
            <a:ext cx="5353500" cy="273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Here you can list your reference websites or publications.</a:t>
            </a:r>
            <a:endParaRPr/>
          </a:p>
          <a:p>
            <a:pPr indent="0" lvl="0" marL="0" rtl="0" algn="l">
              <a:spcBef>
                <a:spcPts val="1600"/>
              </a:spcBef>
              <a:spcAft>
                <a:spcPts val="0"/>
              </a:spcAft>
              <a:buNone/>
            </a:pPr>
            <a:r>
              <a:rPr lang="en"/>
              <a:t>● Here you can list your reference websites or publications.</a:t>
            </a:r>
            <a:endParaRPr/>
          </a:p>
          <a:p>
            <a:pPr indent="0" lvl="0" marL="0" rtl="0" algn="l">
              <a:spcBef>
                <a:spcPts val="1600"/>
              </a:spcBef>
              <a:spcAft>
                <a:spcPts val="0"/>
              </a:spcAft>
              <a:buNone/>
            </a:pPr>
            <a:r>
              <a:rPr lang="en"/>
              <a:t>● Here you can list your reference websites or publications.</a:t>
            </a:r>
            <a:endParaRPr/>
          </a:p>
          <a:p>
            <a:pPr indent="0" lvl="0" marL="0" rtl="0" algn="l">
              <a:spcBef>
                <a:spcPts val="1600"/>
              </a:spcBef>
              <a:spcAft>
                <a:spcPts val="0"/>
              </a:spcAft>
              <a:buNone/>
            </a:pPr>
            <a:r>
              <a:rPr lang="en"/>
              <a:t>● Here you can list your reference websites or publications.</a:t>
            </a:r>
            <a:endParaRPr/>
          </a:p>
          <a:p>
            <a:pPr indent="0" lvl="0" marL="0" rtl="0" algn="l">
              <a:spcBef>
                <a:spcPts val="1600"/>
              </a:spcBef>
              <a:spcAft>
                <a:spcPts val="0"/>
              </a:spcAft>
              <a:buNone/>
            </a:pPr>
            <a:r>
              <a:rPr lang="en"/>
              <a:t>● Here you can list your reference websites or publications.</a:t>
            </a:r>
            <a:endParaRPr/>
          </a:p>
          <a:p>
            <a:pPr indent="0" lvl="0" marL="0" rtl="0" algn="l">
              <a:spcBef>
                <a:spcPts val="1600"/>
              </a:spcBef>
              <a:spcAft>
                <a:spcPts val="1600"/>
              </a:spcAft>
              <a:buNone/>
            </a:pPr>
            <a:r>
              <a:rPr lang="en"/>
              <a:t>● Here you can list your reference websites or publications.</a:t>
            </a:r>
            <a:endParaRPr/>
          </a:p>
        </p:txBody>
      </p:sp>
      <p:grpSp>
        <p:nvGrpSpPr>
          <p:cNvPr id="2136" name="Google Shape;2136;p59"/>
          <p:cNvGrpSpPr/>
          <p:nvPr/>
        </p:nvGrpSpPr>
        <p:grpSpPr>
          <a:xfrm flipH="1">
            <a:off x="5733785" y="539511"/>
            <a:ext cx="2738634" cy="3971345"/>
            <a:chOff x="4148962" y="1625075"/>
            <a:chExt cx="2101307" cy="3047379"/>
          </a:xfrm>
        </p:grpSpPr>
        <p:sp>
          <p:nvSpPr>
            <p:cNvPr id="2137" name="Google Shape;2137;p59"/>
            <p:cNvSpPr/>
            <p:nvPr/>
          </p:nvSpPr>
          <p:spPr>
            <a:xfrm>
              <a:off x="4305350" y="4416578"/>
              <a:ext cx="320924" cy="255876"/>
            </a:xfrm>
            <a:custGeom>
              <a:rect b="b" l="l" r="r" t="t"/>
              <a:pathLst>
                <a:path extrusionOk="0" h="5751" w="7213">
                  <a:moveTo>
                    <a:pt x="3661" y="0"/>
                  </a:moveTo>
                  <a:lnTo>
                    <a:pt x="3746" y="3665"/>
                  </a:lnTo>
                  <a:cubicBezTo>
                    <a:pt x="3746" y="3665"/>
                    <a:pt x="50" y="4981"/>
                    <a:pt x="0" y="5659"/>
                  </a:cubicBezTo>
                  <a:lnTo>
                    <a:pt x="7109" y="5751"/>
                  </a:lnTo>
                  <a:lnTo>
                    <a:pt x="7212" y="37"/>
                  </a:lnTo>
                  <a:lnTo>
                    <a:pt x="3661"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9"/>
            <p:cNvSpPr/>
            <p:nvPr/>
          </p:nvSpPr>
          <p:spPr>
            <a:xfrm>
              <a:off x="4552724" y="4566604"/>
              <a:ext cx="27452" cy="24604"/>
            </a:xfrm>
            <a:custGeom>
              <a:rect b="b" l="l" r="r" t="t"/>
              <a:pathLst>
                <a:path extrusionOk="0" h="553" w="617">
                  <a:moveTo>
                    <a:pt x="324" y="0"/>
                  </a:moveTo>
                  <a:cubicBezTo>
                    <a:pt x="212" y="0"/>
                    <a:pt x="87" y="85"/>
                    <a:pt x="49" y="190"/>
                  </a:cubicBezTo>
                  <a:cubicBezTo>
                    <a:pt x="0" y="323"/>
                    <a:pt x="117" y="508"/>
                    <a:pt x="255" y="544"/>
                  </a:cubicBezTo>
                  <a:cubicBezTo>
                    <a:pt x="275" y="550"/>
                    <a:pt x="296" y="552"/>
                    <a:pt x="316" y="552"/>
                  </a:cubicBezTo>
                  <a:cubicBezTo>
                    <a:pt x="437" y="552"/>
                    <a:pt x="556" y="465"/>
                    <a:pt x="585" y="346"/>
                  </a:cubicBezTo>
                  <a:cubicBezTo>
                    <a:pt x="617" y="216"/>
                    <a:pt x="535" y="69"/>
                    <a:pt x="411" y="20"/>
                  </a:cubicBezTo>
                  <a:lnTo>
                    <a:pt x="411" y="20"/>
                  </a:lnTo>
                  <a:cubicBezTo>
                    <a:pt x="384" y="6"/>
                    <a:pt x="354" y="0"/>
                    <a:pt x="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9"/>
            <p:cNvSpPr/>
            <p:nvPr/>
          </p:nvSpPr>
          <p:spPr>
            <a:xfrm>
              <a:off x="4303882" y="4646778"/>
              <a:ext cx="317810" cy="25672"/>
            </a:xfrm>
            <a:custGeom>
              <a:rect b="b" l="l" r="r" t="t"/>
              <a:pathLst>
                <a:path extrusionOk="0" h="577" w="7143">
                  <a:moveTo>
                    <a:pt x="7130" y="1"/>
                  </a:moveTo>
                  <a:lnTo>
                    <a:pt x="318" y="129"/>
                  </a:lnTo>
                  <a:cubicBezTo>
                    <a:pt x="318" y="129"/>
                    <a:pt x="0" y="263"/>
                    <a:pt x="33" y="485"/>
                  </a:cubicBezTo>
                  <a:lnTo>
                    <a:pt x="7142" y="577"/>
                  </a:lnTo>
                  <a:lnTo>
                    <a:pt x="71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9"/>
            <p:cNvSpPr/>
            <p:nvPr/>
          </p:nvSpPr>
          <p:spPr>
            <a:xfrm>
              <a:off x="4466722" y="4576570"/>
              <a:ext cx="29854" cy="19888"/>
            </a:xfrm>
            <a:custGeom>
              <a:rect b="b" l="l" r="r" t="t"/>
              <a:pathLst>
                <a:path extrusionOk="0" h="447" w="671">
                  <a:moveTo>
                    <a:pt x="110" y="0"/>
                  </a:moveTo>
                  <a:cubicBezTo>
                    <a:pt x="43" y="0"/>
                    <a:pt x="1" y="16"/>
                    <a:pt x="4" y="30"/>
                  </a:cubicBezTo>
                  <a:cubicBezTo>
                    <a:pt x="5" y="65"/>
                    <a:pt x="178" y="84"/>
                    <a:pt x="348" y="197"/>
                  </a:cubicBezTo>
                  <a:cubicBezTo>
                    <a:pt x="513" y="302"/>
                    <a:pt x="599" y="446"/>
                    <a:pt x="634" y="446"/>
                  </a:cubicBezTo>
                  <a:cubicBezTo>
                    <a:pt x="636" y="446"/>
                    <a:pt x="637" y="446"/>
                    <a:pt x="639" y="445"/>
                  </a:cubicBezTo>
                  <a:cubicBezTo>
                    <a:pt x="670" y="438"/>
                    <a:pt x="621" y="230"/>
                    <a:pt x="413" y="96"/>
                  </a:cubicBezTo>
                  <a:cubicBezTo>
                    <a:pt x="302" y="23"/>
                    <a:pt x="188" y="0"/>
                    <a:pt x="1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9"/>
            <p:cNvSpPr/>
            <p:nvPr/>
          </p:nvSpPr>
          <p:spPr>
            <a:xfrm>
              <a:off x="4433130" y="4590630"/>
              <a:ext cx="22558" cy="24916"/>
            </a:xfrm>
            <a:custGeom>
              <a:rect b="b" l="l" r="r" t="t"/>
              <a:pathLst>
                <a:path extrusionOk="0" h="560" w="507">
                  <a:moveTo>
                    <a:pt x="46" y="0"/>
                  </a:moveTo>
                  <a:cubicBezTo>
                    <a:pt x="23" y="0"/>
                    <a:pt x="10" y="5"/>
                    <a:pt x="10" y="14"/>
                  </a:cubicBezTo>
                  <a:cubicBezTo>
                    <a:pt x="1" y="47"/>
                    <a:pt x="150" y="108"/>
                    <a:pt x="266" y="257"/>
                  </a:cubicBezTo>
                  <a:cubicBezTo>
                    <a:pt x="387" y="401"/>
                    <a:pt x="415" y="560"/>
                    <a:pt x="449" y="560"/>
                  </a:cubicBezTo>
                  <a:cubicBezTo>
                    <a:pt x="450" y="560"/>
                    <a:pt x="450" y="560"/>
                    <a:pt x="450" y="560"/>
                  </a:cubicBezTo>
                  <a:cubicBezTo>
                    <a:pt x="450" y="560"/>
                    <a:pt x="451" y="560"/>
                    <a:pt x="451" y="560"/>
                  </a:cubicBezTo>
                  <a:cubicBezTo>
                    <a:pt x="483" y="560"/>
                    <a:pt x="506" y="360"/>
                    <a:pt x="361" y="181"/>
                  </a:cubicBezTo>
                  <a:cubicBezTo>
                    <a:pt x="252" y="44"/>
                    <a:pt x="111" y="0"/>
                    <a:pt x="4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9"/>
            <p:cNvSpPr/>
            <p:nvPr/>
          </p:nvSpPr>
          <p:spPr>
            <a:xfrm>
              <a:off x="4401363" y="4603888"/>
              <a:ext cx="16418" cy="26873"/>
            </a:xfrm>
            <a:custGeom>
              <a:rect b="b" l="l" r="r" t="t"/>
              <a:pathLst>
                <a:path extrusionOk="0" h="604" w="369">
                  <a:moveTo>
                    <a:pt x="34" y="0"/>
                  </a:moveTo>
                  <a:cubicBezTo>
                    <a:pt x="27" y="0"/>
                    <a:pt x="23" y="2"/>
                    <a:pt x="21" y="6"/>
                  </a:cubicBezTo>
                  <a:cubicBezTo>
                    <a:pt x="1" y="35"/>
                    <a:pt x="105" y="138"/>
                    <a:pt x="174" y="296"/>
                  </a:cubicBezTo>
                  <a:cubicBezTo>
                    <a:pt x="246" y="452"/>
                    <a:pt x="254" y="599"/>
                    <a:pt x="289" y="603"/>
                  </a:cubicBezTo>
                  <a:cubicBezTo>
                    <a:pt x="290" y="603"/>
                    <a:pt x="290" y="603"/>
                    <a:pt x="291" y="603"/>
                  </a:cubicBezTo>
                  <a:cubicBezTo>
                    <a:pt x="322" y="603"/>
                    <a:pt x="368" y="434"/>
                    <a:pt x="284" y="247"/>
                  </a:cubicBezTo>
                  <a:cubicBezTo>
                    <a:pt x="209" y="80"/>
                    <a:pt x="77" y="0"/>
                    <a:pt x="3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9"/>
            <p:cNvSpPr/>
            <p:nvPr/>
          </p:nvSpPr>
          <p:spPr>
            <a:xfrm>
              <a:off x="4469436" y="4535326"/>
              <a:ext cx="34482" cy="8009"/>
            </a:xfrm>
            <a:custGeom>
              <a:rect b="b" l="l" r="r" t="t"/>
              <a:pathLst>
                <a:path extrusionOk="0" h="180" w="775">
                  <a:moveTo>
                    <a:pt x="345" y="0"/>
                  </a:moveTo>
                  <a:cubicBezTo>
                    <a:pt x="140" y="0"/>
                    <a:pt x="1" y="95"/>
                    <a:pt x="16" y="121"/>
                  </a:cubicBezTo>
                  <a:cubicBezTo>
                    <a:pt x="20" y="130"/>
                    <a:pt x="35" y="132"/>
                    <a:pt x="58" y="132"/>
                  </a:cubicBezTo>
                  <a:cubicBezTo>
                    <a:pt x="107" y="132"/>
                    <a:pt x="194" y="119"/>
                    <a:pt x="298" y="119"/>
                  </a:cubicBezTo>
                  <a:cubicBezTo>
                    <a:pt x="326" y="119"/>
                    <a:pt x="356" y="120"/>
                    <a:pt x="386" y="123"/>
                  </a:cubicBezTo>
                  <a:cubicBezTo>
                    <a:pt x="548" y="132"/>
                    <a:pt x="680" y="180"/>
                    <a:pt x="731" y="180"/>
                  </a:cubicBezTo>
                  <a:cubicBezTo>
                    <a:pt x="742" y="180"/>
                    <a:pt x="750" y="178"/>
                    <a:pt x="753" y="173"/>
                  </a:cubicBezTo>
                  <a:cubicBezTo>
                    <a:pt x="774" y="148"/>
                    <a:pt x="626" y="17"/>
                    <a:pt x="395" y="2"/>
                  </a:cubicBezTo>
                  <a:cubicBezTo>
                    <a:pt x="378" y="1"/>
                    <a:pt x="361" y="0"/>
                    <a:pt x="34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9"/>
            <p:cNvSpPr/>
            <p:nvPr/>
          </p:nvSpPr>
          <p:spPr>
            <a:xfrm>
              <a:off x="4468991" y="4445008"/>
              <a:ext cx="156836" cy="33547"/>
            </a:xfrm>
            <a:custGeom>
              <a:rect b="b" l="l" r="r" t="t"/>
              <a:pathLst>
                <a:path extrusionOk="0" h="754" w="3525">
                  <a:moveTo>
                    <a:pt x="3525" y="0"/>
                  </a:moveTo>
                  <a:lnTo>
                    <a:pt x="1" y="88"/>
                  </a:lnTo>
                  <a:lnTo>
                    <a:pt x="15" y="740"/>
                  </a:lnTo>
                  <a:lnTo>
                    <a:pt x="3510" y="753"/>
                  </a:lnTo>
                  <a:lnTo>
                    <a:pt x="352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9"/>
            <p:cNvSpPr/>
            <p:nvPr/>
          </p:nvSpPr>
          <p:spPr>
            <a:xfrm>
              <a:off x="4469970" y="4482782"/>
              <a:ext cx="49298" cy="26251"/>
            </a:xfrm>
            <a:custGeom>
              <a:rect b="b" l="l" r="r" t="t"/>
              <a:pathLst>
                <a:path extrusionOk="0" h="590" w="1108">
                  <a:moveTo>
                    <a:pt x="891" y="121"/>
                  </a:moveTo>
                  <a:cubicBezTo>
                    <a:pt x="926" y="121"/>
                    <a:pt x="952" y="129"/>
                    <a:pt x="963" y="149"/>
                  </a:cubicBezTo>
                  <a:cubicBezTo>
                    <a:pt x="970" y="162"/>
                    <a:pt x="971" y="167"/>
                    <a:pt x="954" y="189"/>
                  </a:cubicBezTo>
                  <a:cubicBezTo>
                    <a:pt x="938" y="209"/>
                    <a:pt x="907" y="228"/>
                    <a:pt x="875" y="249"/>
                  </a:cubicBezTo>
                  <a:cubicBezTo>
                    <a:pt x="811" y="289"/>
                    <a:pt x="747" y="324"/>
                    <a:pt x="685" y="354"/>
                  </a:cubicBezTo>
                  <a:cubicBezTo>
                    <a:pt x="560" y="414"/>
                    <a:pt x="442" y="454"/>
                    <a:pt x="339" y="481"/>
                  </a:cubicBezTo>
                  <a:cubicBezTo>
                    <a:pt x="229" y="511"/>
                    <a:pt x="139" y="526"/>
                    <a:pt x="80" y="538"/>
                  </a:cubicBezTo>
                  <a:lnTo>
                    <a:pt x="80" y="538"/>
                  </a:lnTo>
                  <a:cubicBezTo>
                    <a:pt x="124" y="496"/>
                    <a:pt x="189" y="435"/>
                    <a:pt x="279" y="369"/>
                  </a:cubicBezTo>
                  <a:cubicBezTo>
                    <a:pt x="364" y="308"/>
                    <a:pt x="471" y="244"/>
                    <a:pt x="599" y="194"/>
                  </a:cubicBezTo>
                  <a:cubicBezTo>
                    <a:pt x="663" y="170"/>
                    <a:pt x="731" y="149"/>
                    <a:pt x="804" y="134"/>
                  </a:cubicBezTo>
                  <a:cubicBezTo>
                    <a:pt x="836" y="126"/>
                    <a:pt x="866" y="121"/>
                    <a:pt x="891" y="121"/>
                  </a:cubicBezTo>
                  <a:close/>
                  <a:moveTo>
                    <a:pt x="901" y="1"/>
                  </a:moveTo>
                  <a:cubicBezTo>
                    <a:pt x="854" y="1"/>
                    <a:pt x="815" y="10"/>
                    <a:pt x="779" y="18"/>
                  </a:cubicBezTo>
                  <a:cubicBezTo>
                    <a:pt x="699" y="36"/>
                    <a:pt x="625" y="61"/>
                    <a:pt x="557" y="91"/>
                  </a:cubicBezTo>
                  <a:cubicBezTo>
                    <a:pt x="420" y="151"/>
                    <a:pt x="309" y="228"/>
                    <a:pt x="226" y="302"/>
                  </a:cubicBezTo>
                  <a:cubicBezTo>
                    <a:pt x="110" y="406"/>
                    <a:pt x="47" y="500"/>
                    <a:pt x="23" y="550"/>
                  </a:cubicBezTo>
                  <a:lnTo>
                    <a:pt x="23" y="550"/>
                  </a:lnTo>
                  <a:cubicBezTo>
                    <a:pt x="8" y="554"/>
                    <a:pt x="1" y="558"/>
                    <a:pt x="1" y="562"/>
                  </a:cubicBezTo>
                  <a:cubicBezTo>
                    <a:pt x="1" y="565"/>
                    <a:pt x="5" y="568"/>
                    <a:pt x="14" y="571"/>
                  </a:cubicBezTo>
                  <a:lnTo>
                    <a:pt x="14" y="571"/>
                  </a:lnTo>
                  <a:cubicBezTo>
                    <a:pt x="10" y="581"/>
                    <a:pt x="10" y="587"/>
                    <a:pt x="12" y="589"/>
                  </a:cubicBezTo>
                  <a:cubicBezTo>
                    <a:pt x="13" y="589"/>
                    <a:pt x="14" y="590"/>
                    <a:pt x="15" y="590"/>
                  </a:cubicBezTo>
                  <a:cubicBezTo>
                    <a:pt x="20" y="590"/>
                    <a:pt x="27" y="585"/>
                    <a:pt x="38" y="576"/>
                  </a:cubicBezTo>
                  <a:lnTo>
                    <a:pt x="38" y="576"/>
                  </a:lnTo>
                  <a:cubicBezTo>
                    <a:pt x="62" y="580"/>
                    <a:pt x="98" y="583"/>
                    <a:pt x="144" y="583"/>
                  </a:cubicBezTo>
                  <a:cubicBezTo>
                    <a:pt x="200" y="583"/>
                    <a:pt x="273" y="579"/>
                    <a:pt x="357" y="565"/>
                  </a:cubicBezTo>
                  <a:cubicBezTo>
                    <a:pt x="466" y="548"/>
                    <a:pt x="595" y="514"/>
                    <a:pt x="731" y="455"/>
                  </a:cubicBezTo>
                  <a:cubicBezTo>
                    <a:pt x="799" y="426"/>
                    <a:pt x="869" y="391"/>
                    <a:pt x="937" y="349"/>
                  </a:cubicBezTo>
                  <a:cubicBezTo>
                    <a:pt x="970" y="328"/>
                    <a:pt x="1009" y="308"/>
                    <a:pt x="1046" y="267"/>
                  </a:cubicBezTo>
                  <a:cubicBezTo>
                    <a:pt x="1084" y="232"/>
                    <a:pt x="1108" y="140"/>
                    <a:pt x="1064" y="82"/>
                  </a:cubicBezTo>
                  <a:cubicBezTo>
                    <a:pt x="1028" y="27"/>
                    <a:pt x="964" y="3"/>
                    <a:pt x="913" y="1"/>
                  </a:cubicBezTo>
                  <a:cubicBezTo>
                    <a:pt x="909" y="1"/>
                    <a:pt x="905" y="1"/>
                    <a:pt x="90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9"/>
            <p:cNvSpPr/>
            <p:nvPr/>
          </p:nvSpPr>
          <p:spPr>
            <a:xfrm>
              <a:off x="4451506" y="4459601"/>
              <a:ext cx="25227" cy="50454"/>
            </a:xfrm>
            <a:custGeom>
              <a:rect b="b" l="l" r="r" t="t"/>
              <a:pathLst>
                <a:path extrusionOk="0" h="1134" w="567">
                  <a:moveTo>
                    <a:pt x="196" y="1"/>
                  </a:moveTo>
                  <a:cubicBezTo>
                    <a:pt x="128" y="1"/>
                    <a:pt x="73" y="53"/>
                    <a:pt x="52" y="98"/>
                  </a:cubicBezTo>
                  <a:cubicBezTo>
                    <a:pt x="29" y="146"/>
                    <a:pt x="24" y="187"/>
                    <a:pt x="14" y="228"/>
                  </a:cubicBezTo>
                  <a:cubicBezTo>
                    <a:pt x="0" y="311"/>
                    <a:pt x="1" y="392"/>
                    <a:pt x="11" y="468"/>
                  </a:cubicBezTo>
                  <a:cubicBezTo>
                    <a:pt x="32" y="619"/>
                    <a:pt x="92" y="746"/>
                    <a:pt x="158" y="837"/>
                  </a:cubicBezTo>
                  <a:cubicBezTo>
                    <a:pt x="282" y="1005"/>
                    <a:pt x="412" y="1057"/>
                    <a:pt x="438" y="1057"/>
                  </a:cubicBezTo>
                  <a:cubicBezTo>
                    <a:pt x="441" y="1057"/>
                    <a:pt x="442" y="1057"/>
                    <a:pt x="443" y="1056"/>
                  </a:cubicBezTo>
                  <a:cubicBezTo>
                    <a:pt x="454" y="1038"/>
                    <a:pt x="334" y="969"/>
                    <a:pt x="230" y="791"/>
                  </a:cubicBezTo>
                  <a:cubicBezTo>
                    <a:pt x="179" y="703"/>
                    <a:pt x="134" y="588"/>
                    <a:pt x="121" y="455"/>
                  </a:cubicBezTo>
                  <a:cubicBezTo>
                    <a:pt x="115" y="388"/>
                    <a:pt x="118" y="319"/>
                    <a:pt x="131" y="249"/>
                  </a:cubicBezTo>
                  <a:cubicBezTo>
                    <a:pt x="143" y="178"/>
                    <a:pt x="169" y="121"/>
                    <a:pt x="195" y="121"/>
                  </a:cubicBezTo>
                  <a:cubicBezTo>
                    <a:pt x="197" y="121"/>
                    <a:pt x="198" y="121"/>
                    <a:pt x="200" y="121"/>
                  </a:cubicBezTo>
                  <a:cubicBezTo>
                    <a:pt x="236" y="121"/>
                    <a:pt x="295" y="179"/>
                    <a:pt x="323" y="239"/>
                  </a:cubicBezTo>
                  <a:cubicBezTo>
                    <a:pt x="359" y="304"/>
                    <a:pt x="387" y="369"/>
                    <a:pt x="409" y="434"/>
                  </a:cubicBezTo>
                  <a:cubicBezTo>
                    <a:pt x="452" y="563"/>
                    <a:pt x="470" y="686"/>
                    <a:pt x="473" y="790"/>
                  </a:cubicBezTo>
                  <a:cubicBezTo>
                    <a:pt x="480" y="999"/>
                    <a:pt x="442" y="1128"/>
                    <a:pt x="460" y="1133"/>
                  </a:cubicBezTo>
                  <a:cubicBezTo>
                    <a:pt x="461" y="1133"/>
                    <a:pt x="461" y="1133"/>
                    <a:pt x="461" y="1133"/>
                  </a:cubicBezTo>
                  <a:cubicBezTo>
                    <a:pt x="476" y="1133"/>
                    <a:pt x="544" y="1010"/>
                    <a:pt x="559" y="791"/>
                  </a:cubicBezTo>
                  <a:cubicBezTo>
                    <a:pt x="567" y="679"/>
                    <a:pt x="556" y="544"/>
                    <a:pt x="515" y="401"/>
                  </a:cubicBezTo>
                  <a:cubicBezTo>
                    <a:pt x="494" y="329"/>
                    <a:pt x="465" y="256"/>
                    <a:pt x="427" y="183"/>
                  </a:cubicBezTo>
                  <a:cubicBezTo>
                    <a:pt x="387" y="113"/>
                    <a:pt x="337" y="17"/>
                    <a:pt x="203" y="1"/>
                  </a:cubicBezTo>
                  <a:cubicBezTo>
                    <a:pt x="200" y="1"/>
                    <a:pt x="198" y="1"/>
                    <a:pt x="19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9"/>
            <p:cNvSpPr/>
            <p:nvPr/>
          </p:nvSpPr>
          <p:spPr>
            <a:xfrm>
              <a:off x="4864968" y="4417112"/>
              <a:ext cx="317232" cy="254853"/>
            </a:xfrm>
            <a:custGeom>
              <a:rect b="b" l="l" r="r" t="t"/>
              <a:pathLst>
                <a:path extrusionOk="0" h="5728" w="7130">
                  <a:moveTo>
                    <a:pt x="1" y="1"/>
                  </a:moveTo>
                  <a:lnTo>
                    <a:pt x="20" y="5715"/>
                  </a:lnTo>
                  <a:lnTo>
                    <a:pt x="7130" y="5727"/>
                  </a:lnTo>
                  <a:cubicBezTo>
                    <a:pt x="7090" y="5048"/>
                    <a:pt x="3414" y="3678"/>
                    <a:pt x="3414" y="3678"/>
                  </a:cubicBezTo>
                  <a:lnTo>
                    <a:pt x="3552" y="16"/>
                  </a:lnTo>
                  <a:lnTo>
                    <a:pt x="1"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9"/>
            <p:cNvSpPr/>
            <p:nvPr/>
          </p:nvSpPr>
          <p:spPr>
            <a:xfrm>
              <a:off x="4908748" y="4566337"/>
              <a:ext cx="27407" cy="24649"/>
            </a:xfrm>
            <a:custGeom>
              <a:rect b="b" l="l" r="r" t="t"/>
              <a:pathLst>
                <a:path extrusionOk="0" h="554" w="616">
                  <a:moveTo>
                    <a:pt x="292" y="0"/>
                  </a:moveTo>
                  <a:cubicBezTo>
                    <a:pt x="262" y="0"/>
                    <a:pt x="232" y="7"/>
                    <a:pt x="206" y="21"/>
                  </a:cubicBezTo>
                  <a:lnTo>
                    <a:pt x="206" y="21"/>
                  </a:lnTo>
                  <a:cubicBezTo>
                    <a:pt x="83" y="69"/>
                    <a:pt x="1" y="213"/>
                    <a:pt x="30" y="343"/>
                  </a:cubicBezTo>
                  <a:cubicBezTo>
                    <a:pt x="58" y="463"/>
                    <a:pt x="178" y="553"/>
                    <a:pt x="299" y="553"/>
                  </a:cubicBezTo>
                  <a:cubicBezTo>
                    <a:pt x="319" y="553"/>
                    <a:pt x="338" y="551"/>
                    <a:pt x="357" y="546"/>
                  </a:cubicBezTo>
                  <a:cubicBezTo>
                    <a:pt x="495" y="511"/>
                    <a:pt x="615" y="329"/>
                    <a:pt x="568" y="194"/>
                  </a:cubicBezTo>
                  <a:cubicBezTo>
                    <a:pt x="531" y="88"/>
                    <a:pt x="405" y="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9"/>
            <p:cNvSpPr/>
            <p:nvPr/>
          </p:nvSpPr>
          <p:spPr>
            <a:xfrm>
              <a:off x="4865813" y="4645710"/>
              <a:ext cx="318032" cy="26251"/>
            </a:xfrm>
            <a:custGeom>
              <a:rect b="b" l="l" r="r" t="t"/>
              <a:pathLst>
                <a:path extrusionOk="0" h="590" w="7148">
                  <a:moveTo>
                    <a:pt x="22" y="1"/>
                  </a:moveTo>
                  <a:lnTo>
                    <a:pt x="1" y="577"/>
                  </a:lnTo>
                  <a:lnTo>
                    <a:pt x="7111" y="589"/>
                  </a:lnTo>
                  <a:cubicBezTo>
                    <a:pt x="7147" y="367"/>
                    <a:pt x="6831" y="228"/>
                    <a:pt x="6831" y="228"/>
                  </a:cubicBezTo>
                  <a:lnTo>
                    <a:pt x="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9"/>
            <p:cNvSpPr/>
            <p:nvPr/>
          </p:nvSpPr>
          <p:spPr>
            <a:xfrm>
              <a:off x="4992036" y="4577683"/>
              <a:ext cx="30121" cy="19532"/>
            </a:xfrm>
            <a:custGeom>
              <a:rect b="b" l="l" r="r" t="t"/>
              <a:pathLst>
                <a:path extrusionOk="0" h="439" w="677">
                  <a:moveTo>
                    <a:pt x="561" y="1"/>
                  </a:moveTo>
                  <a:cubicBezTo>
                    <a:pt x="482" y="1"/>
                    <a:pt x="372" y="22"/>
                    <a:pt x="263" y="93"/>
                  </a:cubicBezTo>
                  <a:cubicBezTo>
                    <a:pt x="53" y="224"/>
                    <a:pt x="1" y="431"/>
                    <a:pt x="33" y="438"/>
                  </a:cubicBezTo>
                  <a:cubicBezTo>
                    <a:pt x="34" y="438"/>
                    <a:pt x="36" y="439"/>
                    <a:pt x="37" y="439"/>
                  </a:cubicBezTo>
                  <a:cubicBezTo>
                    <a:pt x="72" y="439"/>
                    <a:pt x="161" y="297"/>
                    <a:pt x="327" y="195"/>
                  </a:cubicBezTo>
                  <a:cubicBezTo>
                    <a:pt x="498" y="83"/>
                    <a:pt x="672" y="67"/>
                    <a:pt x="673" y="33"/>
                  </a:cubicBezTo>
                  <a:cubicBezTo>
                    <a:pt x="677" y="18"/>
                    <a:pt x="632" y="1"/>
                    <a:pt x="56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9"/>
            <p:cNvSpPr/>
            <p:nvPr/>
          </p:nvSpPr>
          <p:spPr>
            <a:xfrm>
              <a:off x="5032746" y="4592276"/>
              <a:ext cx="22736" cy="24693"/>
            </a:xfrm>
            <a:custGeom>
              <a:rect b="b" l="l" r="r" t="t"/>
              <a:pathLst>
                <a:path extrusionOk="0" h="555" w="511">
                  <a:moveTo>
                    <a:pt x="466" y="0"/>
                  </a:moveTo>
                  <a:cubicBezTo>
                    <a:pt x="400" y="0"/>
                    <a:pt x="259" y="43"/>
                    <a:pt x="149" y="177"/>
                  </a:cubicBezTo>
                  <a:cubicBezTo>
                    <a:pt x="1" y="354"/>
                    <a:pt x="22" y="554"/>
                    <a:pt x="55" y="554"/>
                  </a:cubicBezTo>
                  <a:cubicBezTo>
                    <a:pt x="55" y="554"/>
                    <a:pt x="55" y="554"/>
                    <a:pt x="56" y="554"/>
                  </a:cubicBezTo>
                  <a:cubicBezTo>
                    <a:pt x="56" y="554"/>
                    <a:pt x="56" y="554"/>
                    <a:pt x="56" y="554"/>
                  </a:cubicBezTo>
                  <a:cubicBezTo>
                    <a:pt x="90" y="554"/>
                    <a:pt x="121" y="396"/>
                    <a:pt x="243" y="254"/>
                  </a:cubicBezTo>
                  <a:cubicBezTo>
                    <a:pt x="360" y="107"/>
                    <a:pt x="511" y="49"/>
                    <a:pt x="503" y="15"/>
                  </a:cubicBezTo>
                  <a:cubicBezTo>
                    <a:pt x="503" y="6"/>
                    <a:pt x="489" y="0"/>
                    <a:pt x="4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9"/>
            <p:cNvSpPr/>
            <p:nvPr/>
          </p:nvSpPr>
          <p:spPr>
            <a:xfrm>
              <a:off x="5070431" y="4606024"/>
              <a:ext cx="16685" cy="26651"/>
            </a:xfrm>
            <a:custGeom>
              <a:rect b="b" l="l" r="r" t="t"/>
              <a:pathLst>
                <a:path extrusionOk="0" h="599" w="375">
                  <a:moveTo>
                    <a:pt x="340" y="1"/>
                  </a:moveTo>
                  <a:cubicBezTo>
                    <a:pt x="296" y="1"/>
                    <a:pt x="164" y="79"/>
                    <a:pt x="88" y="243"/>
                  </a:cubicBezTo>
                  <a:cubicBezTo>
                    <a:pt x="1" y="429"/>
                    <a:pt x="45" y="599"/>
                    <a:pt x="76" y="599"/>
                  </a:cubicBezTo>
                  <a:cubicBezTo>
                    <a:pt x="77" y="599"/>
                    <a:pt x="78" y="599"/>
                    <a:pt x="78" y="599"/>
                  </a:cubicBezTo>
                  <a:cubicBezTo>
                    <a:pt x="112" y="596"/>
                    <a:pt x="123" y="449"/>
                    <a:pt x="198" y="294"/>
                  </a:cubicBezTo>
                  <a:cubicBezTo>
                    <a:pt x="269" y="137"/>
                    <a:pt x="374" y="35"/>
                    <a:pt x="354" y="7"/>
                  </a:cubicBezTo>
                  <a:cubicBezTo>
                    <a:pt x="352" y="3"/>
                    <a:pt x="348" y="1"/>
                    <a:pt x="3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9"/>
            <p:cNvSpPr/>
            <p:nvPr/>
          </p:nvSpPr>
          <p:spPr>
            <a:xfrm>
              <a:off x="4985540" y="4536261"/>
              <a:ext cx="34437" cy="7786"/>
            </a:xfrm>
            <a:custGeom>
              <a:rect b="b" l="l" r="r" t="t"/>
              <a:pathLst>
                <a:path extrusionOk="0" h="175" w="774">
                  <a:moveTo>
                    <a:pt x="419" y="0"/>
                  </a:moveTo>
                  <a:cubicBezTo>
                    <a:pt x="406" y="0"/>
                    <a:pt x="394" y="1"/>
                    <a:pt x="381" y="1"/>
                  </a:cubicBezTo>
                  <a:cubicBezTo>
                    <a:pt x="149" y="14"/>
                    <a:pt x="0" y="142"/>
                    <a:pt x="20" y="167"/>
                  </a:cubicBezTo>
                  <a:cubicBezTo>
                    <a:pt x="23" y="173"/>
                    <a:pt x="31" y="175"/>
                    <a:pt x="43" y="175"/>
                  </a:cubicBezTo>
                  <a:cubicBezTo>
                    <a:pt x="96" y="175"/>
                    <a:pt x="227" y="130"/>
                    <a:pt x="388" y="123"/>
                  </a:cubicBezTo>
                  <a:cubicBezTo>
                    <a:pt x="412" y="121"/>
                    <a:pt x="436" y="120"/>
                    <a:pt x="459" y="120"/>
                  </a:cubicBezTo>
                  <a:cubicBezTo>
                    <a:pt x="574" y="120"/>
                    <a:pt x="670" y="137"/>
                    <a:pt x="720" y="137"/>
                  </a:cubicBezTo>
                  <a:cubicBezTo>
                    <a:pt x="741" y="137"/>
                    <a:pt x="754" y="134"/>
                    <a:pt x="758" y="126"/>
                  </a:cubicBezTo>
                  <a:cubicBezTo>
                    <a:pt x="774" y="101"/>
                    <a:pt x="630" y="0"/>
                    <a:pt x="41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9"/>
            <p:cNvSpPr/>
            <p:nvPr/>
          </p:nvSpPr>
          <p:spPr>
            <a:xfrm>
              <a:off x="4864968" y="4443940"/>
              <a:ext cx="156747" cy="35238"/>
            </a:xfrm>
            <a:custGeom>
              <a:rect b="b" l="l" r="r" t="t"/>
              <a:pathLst>
                <a:path extrusionOk="0" h="792" w="3523">
                  <a:moveTo>
                    <a:pt x="1" y="0"/>
                  </a:moveTo>
                  <a:lnTo>
                    <a:pt x="5" y="753"/>
                  </a:lnTo>
                  <a:lnTo>
                    <a:pt x="3499" y="791"/>
                  </a:lnTo>
                  <a:lnTo>
                    <a:pt x="3523" y="13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9"/>
            <p:cNvSpPr/>
            <p:nvPr/>
          </p:nvSpPr>
          <p:spPr>
            <a:xfrm>
              <a:off x="4970903" y="4483404"/>
              <a:ext cx="49031" cy="26784"/>
            </a:xfrm>
            <a:custGeom>
              <a:rect b="b" l="l" r="r" t="t"/>
              <a:pathLst>
                <a:path extrusionOk="0" h="602" w="1102">
                  <a:moveTo>
                    <a:pt x="214" y="121"/>
                  </a:moveTo>
                  <a:cubicBezTo>
                    <a:pt x="239" y="121"/>
                    <a:pt x="270" y="126"/>
                    <a:pt x="304" y="135"/>
                  </a:cubicBezTo>
                  <a:cubicBezTo>
                    <a:pt x="376" y="150"/>
                    <a:pt x="445" y="172"/>
                    <a:pt x="508" y="197"/>
                  </a:cubicBezTo>
                  <a:cubicBezTo>
                    <a:pt x="635" y="249"/>
                    <a:pt x="742" y="314"/>
                    <a:pt x="826" y="377"/>
                  </a:cubicBezTo>
                  <a:cubicBezTo>
                    <a:pt x="915" y="445"/>
                    <a:pt x="980" y="507"/>
                    <a:pt x="1023" y="549"/>
                  </a:cubicBezTo>
                  <a:lnTo>
                    <a:pt x="1023" y="549"/>
                  </a:lnTo>
                  <a:cubicBezTo>
                    <a:pt x="964" y="537"/>
                    <a:pt x="874" y="520"/>
                    <a:pt x="764" y="489"/>
                  </a:cubicBezTo>
                  <a:cubicBezTo>
                    <a:pt x="663" y="460"/>
                    <a:pt x="544" y="418"/>
                    <a:pt x="420" y="356"/>
                  </a:cubicBezTo>
                  <a:cubicBezTo>
                    <a:pt x="358" y="326"/>
                    <a:pt x="295" y="290"/>
                    <a:pt x="232" y="248"/>
                  </a:cubicBezTo>
                  <a:cubicBezTo>
                    <a:pt x="200" y="227"/>
                    <a:pt x="169" y="208"/>
                    <a:pt x="153" y="187"/>
                  </a:cubicBezTo>
                  <a:cubicBezTo>
                    <a:pt x="137" y="165"/>
                    <a:pt x="139" y="160"/>
                    <a:pt x="146" y="148"/>
                  </a:cubicBezTo>
                  <a:cubicBezTo>
                    <a:pt x="156" y="129"/>
                    <a:pt x="181" y="121"/>
                    <a:pt x="214" y="121"/>
                  </a:cubicBezTo>
                  <a:close/>
                  <a:moveTo>
                    <a:pt x="203" y="0"/>
                  </a:moveTo>
                  <a:cubicBezTo>
                    <a:pt x="201" y="0"/>
                    <a:pt x="199" y="0"/>
                    <a:pt x="197" y="0"/>
                  </a:cubicBezTo>
                  <a:cubicBezTo>
                    <a:pt x="147" y="2"/>
                    <a:pt x="82" y="25"/>
                    <a:pt x="45" y="80"/>
                  </a:cubicBezTo>
                  <a:cubicBezTo>
                    <a:pt x="1" y="136"/>
                    <a:pt x="23" y="228"/>
                    <a:pt x="61" y="265"/>
                  </a:cubicBezTo>
                  <a:cubicBezTo>
                    <a:pt x="97" y="306"/>
                    <a:pt x="135" y="327"/>
                    <a:pt x="168" y="349"/>
                  </a:cubicBezTo>
                  <a:cubicBezTo>
                    <a:pt x="236" y="391"/>
                    <a:pt x="305" y="427"/>
                    <a:pt x="373" y="457"/>
                  </a:cubicBezTo>
                  <a:cubicBezTo>
                    <a:pt x="507" y="517"/>
                    <a:pt x="635" y="553"/>
                    <a:pt x="745" y="572"/>
                  </a:cubicBezTo>
                  <a:cubicBezTo>
                    <a:pt x="836" y="588"/>
                    <a:pt x="913" y="594"/>
                    <a:pt x="972" y="594"/>
                  </a:cubicBezTo>
                  <a:cubicBezTo>
                    <a:pt x="1011" y="594"/>
                    <a:pt x="1042" y="591"/>
                    <a:pt x="1064" y="588"/>
                  </a:cubicBezTo>
                  <a:lnTo>
                    <a:pt x="1064" y="588"/>
                  </a:lnTo>
                  <a:cubicBezTo>
                    <a:pt x="1075" y="597"/>
                    <a:pt x="1082" y="602"/>
                    <a:pt x="1087" y="602"/>
                  </a:cubicBezTo>
                  <a:cubicBezTo>
                    <a:pt x="1088" y="602"/>
                    <a:pt x="1089" y="601"/>
                    <a:pt x="1090" y="601"/>
                  </a:cubicBezTo>
                  <a:cubicBezTo>
                    <a:pt x="1092" y="600"/>
                    <a:pt x="1091" y="593"/>
                    <a:pt x="1088" y="583"/>
                  </a:cubicBezTo>
                  <a:lnTo>
                    <a:pt x="1088" y="583"/>
                  </a:lnTo>
                  <a:cubicBezTo>
                    <a:pt x="1096" y="580"/>
                    <a:pt x="1101" y="577"/>
                    <a:pt x="1101" y="575"/>
                  </a:cubicBezTo>
                  <a:cubicBezTo>
                    <a:pt x="1101" y="570"/>
                    <a:pt x="1094" y="566"/>
                    <a:pt x="1079" y="562"/>
                  </a:cubicBezTo>
                  <a:lnTo>
                    <a:pt x="1079" y="562"/>
                  </a:lnTo>
                  <a:cubicBezTo>
                    <a:pt x="1055" y="511"/>
                    <a:pt x="993" y="417"/>
                    <a:pt x="880" y="312"/>
                  </a:cubicBezTo>
                  <a:cubicBezTo>
                    <a:pt x="798" y="236"/>
                    <a:pt x="688" y="157"/>
                    <a:pt x="553" y="95"/>
                  </a:cubicBezTo>
                  <a:cubicBezTo>
                    <a:pt x="484" y="65"/>
                    <a:pt x="410" y="39"/>
                    <a:pt x="331" y="19"/>
                  </a:cubicBezTo>
                  <a:cubicBezTo>
                    <a:pt x="294" y="10"/>
                    <a:pt x="253" y="0"/>
                    <a:pt x="20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9"/>
            <p:cNvSpPr/>
            <p:nvPr/>
          </p:nvSpPr>
          <p:spPr>
            <a:xfrm>
              <a:off x="5013437" y="4460892"/>
              <a:ext cx="25450" cy="50321"/>
            </a:xfrm>
            <a:custGeom>
              <a:rect b="b" l="l" r="r" t="t"/>
              <a:pathLst>
                <a:path extrusionOk="0" h="1131" w="572">
                  <a:moveTo>
                    <a:pt x="378" y="1"/>
                  </a:moveTo>
                  <a:cubicBezTo>
                    <a:pt x="377" y="1"/>
                    <a:pt x="376" y="1"/>
                    <a:pt x="375" y="1"/>
                  </a:cubicBezTo>
                  <a:cubicBezTo>
                    <a:pt x="239" y="16"/>
                    <a:pt x="189" y="111"/>
                    <a:pt x="147" y="180"/>
                  </a:cubicBezTo>
                  <a:cubicBezTo>
                    <a:pt x="107" y="252"/>
                    <a:pt x="78" y="325"/>
                    <a:pt x="56" y="396"/>
                  </a:cubicBezTo>
                  <a:cubicBezTo>
                    <a:pt x="12" y="539"/>
                    <a:pt x="1" y="675"/>
                    <a:pt x="6" y="786"/>
                  </a:cubicBezTo>
                  <a:cubicBezTo>
                    <a:pt x="18" y="1006"/>
                    <a:pt x="84" y="1131"/>
                    <a:pt x="99" y="1131"/>
                  </a:cubicBezTo>
                  <a:cubicBezTo>
                    <a:pt x="99" y="1131"/>
                    <a:pt x="99" y="1131"/>
                    <a:pt x="99" y="1130"/>
                  </a:cubicBezTo>
                  <a:cubicBezTo>
                    <a:pt x="119" y="1125"/>
                    <a:pt x="82" y="995"/>
                    <a:pt x="92" y="786"/>
                  </a:cubicBezTo>
                  <a:cubicBezTo>
                    <a:pt x="97" y="683"/>
                    <a:pt x="117" y="559"/>
                    <a:pt x="161" y="431"/>
                  </a:cubicBezTo>
                  <a:cubicBezTo>
                    <a:pt x="184" y="367"/>
                    <a:pt x="213" y="302"/>
                    <a:pt x="250" y="238"/>
                  </a:cubicBezTo>
                  <a:cubicBezTo>
                    <a:pt x="279" y="178"/>
                    <a:pt x="339" y="122"/>
                    <a:pt x="374" y="122"/>
                  </a:cubicBezTo>
                  <a:cubicBezTo>
                    <a:pt x="374" y="122"/>
                    <a:pt x="374" y="122"/>
                    <a:pt x="375" y="122"/>
                  </a:cubicBezTo>
                  <a:cubicBezTo>
                    <a:pt x="376" y="122"/>
                    <a:pt x="378" y="121"/>
                    <a:pt x="380" y="121"/>
                  </a:cubicBezTo>
                  <a:cubicBezTo>
                    <a:pt x="407" y="121"/>
                    <a:pt x="432" y="180"/>
                    <a:pt x="443" y="251"/>
                  </a:cubicBezTo>
                  <a:cubicBezTo>
                    <a:pt x="455" y="321"/>
                    <a:pt x="456" y="391"/>
                    <a:pt x="449" y="456"/>
                  </a:cubicBezTo>
                  <a:cubicBezTo>
                    <a:pt x="435" y="589"/>
                    <a:pt x="388" y="703"/>
                    <a:pt x="335" y="791"/>
                  </a:cubicBezTo>
                  <a:cubicBezTo>
                    <a:pt x="229" y="968"/>
                    <a:pt x="107" y="1034"/>
                    <a:pt x="119" y="1052"/>
                  </a:cubicBezTo>
                  <a:cubicBezTo>
                    <a:pt x="119" y="1053"/>
                    <a:pt x="121" y="1054"/>
                    <a:pt x="124" y="1054"/>
                  </a:cubicBezTo>
                  <a:cubicBezTo>
                    <a:pt x="153" y="1054"/>
                    <a:pt x="282" y="1004"/>
                    <a:pt x="406" y="839"/>
                  </a:cubicBezTo>
                  <a:cubicBezTo>
                    <a:pt x="474" y="748"/>
                    <a:pt x="536" y="622"/>
                    <a:pt x="559" y="471"/>
                  </a:cubicBezTo>
                  <a:cubicBezTo>
                    <a:pt x="570" y="395"/>
                    <a:pt x="572" y="314"/>
                    <a:pt x="559" y="231"/>
                  </a:cubicBezTo>
                  <a:cubicBezTo>
                    <a:pt x="551" y="190"/>
                    <a:pt x="547" y="149"/>
                    <a:pt x="523" y="101"/>
                  </a:cubicBezTo>
                  <a:cubicBezTo>
                    <a:pt x="503" y="55"/>
                    <a:pt x="446" y="1"/>
                    <a:pt x="37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9"/>
            <p:cNvSpPr/>
            <p:nvPr/>
          </p:nvSpPr>
          <p:spPr>
            <a:xfrm>
              <a:off x="4347395" y="2850334"/>
              <a:ext cx="712191" cy="1726265"/>
            </a:xfrm>
            <a:custGeom>
              <a:rect b="b" l="l" r="r" t="t"/>
              <a:pathLst>
                <a:path extrusionOk="0" h="38799" w="16007">
                  <a:moveTo>
                    <a:pt x="11450" y="0"/>
                  </a:moveTo>
                  <a:lnTo>
                    <a:pt x="1" y="1756"/>
                  </a:lnTo>
                  <a:lnTo>
                    <a:pt x="2169" y="38360"/>
                  </a:lnTo>
                  <a:lnTo>
                    <a:pt x="6554" y="38630"/>
                  </a:lnTo>
                  <a:lnTo>
                    <a:pt x="6554" y="38630"/>
                  </a:lnTo>
                  <a:lnTo>
                    <a:pt x="6329" y="7101"/>
                  </a:lnTo>
                  <a:lnTo>
                    <a:pt x="11658" y="38799"/>
                  </a:lnTo>
                  <a:lnTo>
                    <a:pt x="16006" y="38595"/>
                  </a:lnTo>
                  <a:lnTo>
                    <a:pt x="11450"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9"/>
            <p:cNvSpPr/>
            <p:nvPr/>
          </p:nvSpPr>
          <p:spPr>
            <a:xfrm>
              <a:off x="4436512" y="1684916"/>
              <a:ext cx="50677" cy="222774"/>
            </a:xfrm>
            <a:custGeom>
              <a:rect b="b" l="l" r="r" t="t"/>
              <a:pathLst>
                <a:path extrusionOk="0" h="5007" w="1139">
                  <a:moveTo>
                    <a:pt x="715" y="1"/>
                  </a:moveTo>
                  <a:cubicBezTo>
                    <a:pt x="604" y="1"/>
                    <a:pt x="292" y="684"/>
                    <a:pt x="256" y="786"/>
                  </a:cubicBezTo>
                  <a:cubicBezTo>
                    <a:pt x="13" y="1465"/>
                    <a:pt x="0" y="2210"/>
                    <a:pt x="111" y="2923"/>
                  </a:cubicBezTo>
                  <a:cubicBezTo>
                    <a:pt x="221" y="3635"/>
                    <a:pt x="450" y="4324"/>
                    <a:pt x="681" y="5007"/>
                  </a:cubicBezTo>
                  <a:cubicBezTo>
                    <a:pt x="891" y="4291"/>
                    <a:pt x="1036" y="3620"/>
                    <a:pt x="1088" y="2876"/>
                  </a:cubicBezTo>
                  <a:cubicBezTo>
                    <a:pt x="1139" y="2132"/>
                    <a:pt x="1027" y="1359"/>
                    <a:pt x="644" y="719"/>
                  </a:cubicBezTo>
                  <a:cubicBezTo>
                    <a:pt x="603" y="652"/>
                    <a:pt x="795" y="8"/>
                    <a:pt x="718" y="1"/>
                  </a:cubicBezTo>
                  <a:cubicBezTo>
                    <a:pt x="717" y="1"/>
                    <a:pt x="716" y="1"/>
                    <a:pt x="71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9"/>
            <p:cNvSpPr/>
            <p:nvPr/>
          </p:nvSpPr>
          <p:spPr>
            <a:xfrm>
              <a:off x="4458535" y="1634418"/>
              <a:ext cx="274430" cy="540584"/>
            </a:xfrm>
            <a:custGeom>
              <a:rect b="b" l="l" r="r" t="t"/>
              <a:pathLst>
                <a:path extrusionOk="0" h="12150" w="6168">
                  <a:moveTo>
                    <a:pt x="2793" y="0"/>
                  </a:moveTo>
                  <a:cubicBezTo>
                    <a:pt x="984" y="31"/>
                    <a:pt x="0" y="1584"/>
                    <a:pt x="81" y="3391"/>
                  </a:cubicBezTo>
                  <a:lnTo>
                    <a:pt x="168" y="10121"/>
                  </a:lnTo>
                  <a:cubicBezTo>
                    <a:pt x="183" y="11238"/>
                    <a:pt x="1088" y="12140"/>
                    <a:pt x="2207" y="12150"/>
                  </a:cubicBezTo>
                  <a:cubicBezTo>
                    <a:pt x="2213" y="12150"/>
                    <a:pt x="2219" y="12150"/>
                    <a:pt x="2226" y="12150"/>
                  </a:cubicBezTo>
                  <a:cubicBezTo>
                    <a:pt x="3361" y="12150"/>
                    <a:pt x="4283" y="11227"/>
                    <a:pt x="4280" y="10089"/>
                  </a:cubicBezTo>
                  <a:cubicBezTo>
                    <a:pt x="4279" y="9580"/>
                    <a:pt x="4280" y="9178"/>
                    <a:pt x="4285" y="9178"/>
                  </a:cubicBezTo>
                  <a:cubicBezTo>
                    <a:pt x="4285" y="9178"/>
                    <a:pt x="6030" y="8979"/>
                    <a:pt x="6123" y="7246"/>
                  </a:cubicBezTo>
                  <a:cubicBezTo>
                    <a:pt x="6168" y="6409"/>
                    <a:pt x="6120" y="4677"/>
                    <a:pt x="6059" y="3110"/>
                  </a:cubicBezTo>
                  <a:cubicBezTo>
                    <a:pt x="5992" y="1427"/>
                    <a:pt x="4644" y="76"/>
                    <a:pt x="2961" y="7"/>
                  </a:cubicBezTo>
                  <a:lnTo>
                    <a:pt x="2793"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9"/>
            <p:cNvSpPr/>
            <p:nvPr/>
          </p:nvSpPr>
          <p:spPr>
            <a:xfrm>
              <a:off x="4549877" y="2008906"/>
              <a:ext cx="99485" cy="53524"/>
            </a:xfrm>
            <a:custGeom>
              <a:rect b="b" l="l" r="r" t="t"/>
              <a:pathLst>
                <a:path extrusionOk="0" h="1203" w="2236">
                  <a:moveTo>
                    <a:pt x="1" y="0"/>
                  </a:moveTo>
                  <a:lnTo>
                    <a:pt x="1" y="0"/>
                  </a:lnTo>
                  <a:cubicBezTo>
                    <a:pt x="1" y="0"/>
                    <a:pt x="468" y="1203"/>
                    <a:pt x="2073" y="1203"/>
                  </a:cubicBezTo>
                  <a:cubicBezTo>
                    <a:pt x="2126" y="1203"/>
                    <a:pt x="2180" y="1202"/>
                    <a:pt x="2236" y="1199"/>
                  </a:cubicBezTo>
                  <a:lnTo>
                    <a:pt x="2232" y="761"/>
                  </a:lnTo>
                  <a:cubicBezTo>
                    <a:pt x="2232" y="761"/>
                    <a:pt x="2229" y="761"/>
                    <a:pt x="2224" y="761"/>
                  </a:cubicBezTo>
                  <a:cubicBezTo>
                    <a:pt x="2129" y="761"/>
                    <a:pt x="1082" y="743"/>
                    <a:pt x="1"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9"/>
            <p:cNvSpPr/>
            <p:nvPr/>
          </p:nvSpPr>
          <p:spPr>
            <a:xfrm>
              <a:off x="4684553" y="1824888"/>
              <a:ext cx="22157" cy="21134"/>
            </a:xfrm>
            <a:custGeom>
              <a:rect b="b" l="l" r="r" t="t"/>
              <a:pathLst>
                <a:path extrusionOk="0" h="475" w="498">
                  <a:moveTo>
                    <a:pt x="254" y="0"/>
                  </a:moveTo>
                  <a:cubicBezTo>
                    <a:pt x="253" y="0"/>
                    <a:pt x="252" y="0"/>
                    <a:pt x="251" y="0"/>
                  </a:cubicBezTo>
                  <a:cubicBezTo>
                    <a:pt x="114" y="2"/>
                    <a:pt x="3" y="109"/>
                    <a:pt x="2" y="240"/>
                  </a:cubicBezTo>
                  <a:cubicBezTo>
                    <a:pt x="1" y="370"/>
                    <a:pt x="110" y="474"/>
                    <a:pt x="245" y="474"/>
                  </a:cubicBezTo>
                  <a:cubicBezTo>
                    <a:pt x="246" y="474"/>
                    <a:pt x="247" y="474"/>
                    <a:pt x="248" y="474"/>
                  </a:cubicBezTo>
                  <a:cubicBezTo>
                    <a:pt x="385" y="472"/>
                    <a:pt x="497" y="365"/>
                    <a:pt x="498" y="234"/>
                  </a:cubicBezTo>
                  <a:cubicBezTo>
                    <a:pt x="498" y="104"/>
                    <a:pt x="389" y="0"/>
                    <a:pt x="25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9"/>
            <p:cNvSpPr/>
            <p:nvPr/>
          </p:nvSpPr>
          <p:spPr>
            <a:xfrm>
              <a:off x="4669382" y="1807491"/>
              <a:ext cx="44715" cy="12725"/>
            </a:xfrm>
            <a:custGeom>
              <a:rect b="b" l="l" r="r" t="t"/>
              <a:pathLst>
                <a:path extrusionOk="0" h="286" w="1005">
                  <a:moveTo>
                    <a:pt x="487" y="0"/>
                  </a:moveTo>
                  <a:cubicBezTo>
                    <a:pt x="334" y="0"/>
                    <a:pt x="202" y="51"/>
                    <a:pt x="122" y="106"/>
                  </a:cubicBezTo>
                  <a:cubicBezTo>
                    <a:pt x="34" y="164"/>
                    <a:pt x="0" y="221"/>
                    <a:pt x="14" y="237"/>
                  </a:cubicBezTo>
                  <a:cubicBezTo>
                    <a:pt x="17" y="240"/>
                    <a:pt x="22" y="242"/>
                    <a:pt x="30" y="242"/>
                  </a:cubicBezTo>
                  <a:cubicBezTo>
                    <a:pt x="85" y="242"/>
                    <a:pt x="252" y="154"/>
                    <a:pt x="468" y="154"/>
                  </a:cubicBezTo>
                  <a:cubicBezTo>
                    <a:pt x="481" y="154"/>
                    <a:pt x="495" y="155"/>
                    <a:pt x="509" y="155"/>
                  </a:cubicBezTo>
                  <a:cubicBezTo>
                    <a:pt x="750" y="165"/>
                    <a:pt x="921" y="285"/>
                    <a:pt x="976" y="285"/>
                  </a:cubicBezTo>
                  <a:cubicBezTo>
                    <a:pt x="981" y="285"/>
                    <a:pt x="986" y="284"/>
                    <a:pt x="989" y="281"/>
                  </a:cubicBezTo>
                  <a:cubicBezTo>
                    <a:pt x="1005" y="267"/>
                    <a:pt x="979" y="208"/>
                    <a:pt x="900" y="141"/>
                  </a:cubicBezTo>
                  <a:cubicBezTo>
                    <a:pt x="822" y="76"/>
                    <a:pt x="685" y="9"/>
                    <a:pt x="519" y="1"/>
                  </a:cubicBezTo>
                  <a:cubicBezTo>
                    <a:pt x="508" y="0"/>
                    <a:pt x="498" y="0"/>
                    <a:pt x="4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9"/>
            <p:cNvSpPr/>
            <p:nvPr/>
          </p:nvSpPr>
          <p:spPr>
            <a:xfrm>
              <a:off x="4557218" y="1816835"/>
              <a:ext cx="44715" cy="12725"/>
            </a:xfrm>
            <a:custGeom>
              <a:rect b="b" l="l" r="r" t="t"/>
              <a:pathLst>
                <a:path extrusionOk="0" h="286" w="1005">
                  <a:moveTo>
                    <a:pt x="490" y="1"/>
                  </a:moveTo>
                  <a:cubicBezTo>
                    <a:pt x="337" y="1"/>
                    <a:pt x="203" y="52"/>
                    <a:pt x="122" y="106"/>
                  </a:cubicBezTo>
                  <a:cubicBezTo>
                    <a:pt x="34" y="165"/>
                    <a:pt x="1" y="222"/>
                    <a:pt x="14" y="237"/>
                  </a:cubicBezTo>
                  <a:cubicBezTo>
                    <a:pt x="17" y="241"/>
                    <a:pt x="23" y="243"/>
                    <a:pt x="31" y="243"/>
                  </a:cubicBezTo>
                  <a:cubicBezTo>
                    <a:pt x="86" y="243"/>
                    <a:pt x="253" y="155"/>
                    <a:pt x="468" y="155"/>
                  </a:cubicBezTo>
                  <a:cubicBezTo>
                    <a:pt x="482" y="155"/>
                    <a:pt x="495" y="155"/>
                    <a:pt x="509" y="156"/>
                  </a:cubicBezTo>
                  <a:cubicBezTo>
                    <a:pt x="750" y="165"/>
                    <a:pt x="922" y="286"/>
                    <a:pt x="976" y="286"/>
                  </a:cubicBezTo>
                  <a:cubicBezTo>
                    <a:pt x="982" y="286"/>
                    <a:pt x="986" y="285"/>
                    <a:pt x="989" y="282"/>
                  </a:cubicBezTo>
                  <a:cubicBezTo>
                    <a:pt x="1005" y="268"/>
                    <a:pt x="980" y="208"/>
                    <a:pt x="900" y="142"/>
                  </a:cubicBezTo>
                  <a:cubicBezTo>
                    <a:pt x="822" y="76"/>
                    <a:pt x="685" y="9"/>
                    <a:pt x="519" y="1"/>
                  </a:cubicBezTo>
                  <a:cubicBezTo>
                    <a:pt x="510" y="1"/>
                    <a:pt x="500" y="1"/>
                    <a:pt x="49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9"/>
            <p:cNvSpPr/>
            <p:nvPr/>
          </p:nvSpPr>
          <p:spPr>
            <a:xfrm>
              <a:off x="4630007" y="1797970"/>
              <a:ext cx="34348" cy="99886"/>
            </a:xfrm>
            <a:custGeom>
              <a:rect b="b" l="l" r="r" t="t"/>
              <a:pathLst>
                <a:path extrusionOk="0" h="2245" w="772">
                  <a:moveTo>
                    <a:pt x="31" y="1"/>
                  </a:moveTo>
                  <a:cubicBezTo>
                    <a:pt x="31" y="1"/>
                    <a:pt x="31" y="1"/>
                    <a:pt x="31" y="1"/>
                  </a:cubicBezTo>
                  <a:cubicBezTo>
                    <a:pt x="0" y="10"/>
                    <a:pt x="177" y="625"/>
                    <a:pt x="427" y="1375"/>
                  </a:cubicBezTo>
                  <a:cubicBezTo>
                    <a:pt x="490" y="1559"/>
                    <a:pt x="549" y="1734"/>
                    <a:pt x="607" y="1902"/>
                  </a:cubicBezTo>
                  <a:cubicBezTo>
                    <a:pt x="637" y="1982"/>
                    <a:pt x="662" y="2056"/>
                    <a:pt x="644" y="2105"/>
                  </a:cubicBezTo>
                  <a:cubicBezTo>
                    <a:pt x="631" y="2151"/>
                    <a:pt x="565" y="2162"/>
                    <a:pt x="497" y="2166"/>
                  </a:cubicBezTo>
                  <a:cubicBezTo>
                    <a:pt x="227" y="2189"/>
                    <a:pt x="60" y="2211"/>
                    <a:pt x="61" y="2227"/>
                  </a:cubicBezTo>
                  <a:cubicBezTo>
                    <a:pt x="61" y="2239"/>
                    <a:pt x="173" y="2245"/>
                    <a:pt x="361" y="2245"/>
                  </a:cubicBezTo>
                  <a:cubicBezTo>
                    <a:pt x="404" y="2245"/>
                    <a:pt x="450" y="2245"/>
                    <a:pt x="500" y="2244"/>
                  </a:cubicBezTo>
                  <a:cubicBezTo>
                    <a:pt x="534" y="2243"/>
                    <a:pt x="572" y="2244"/>
                    <a:pt x="616" y="2233"/>
                  </a:cubicBezTo>
                  <a:cubicBezTo>
                    <a:pt x="660" y="2222"/>
                    <a:pt x="712" y="2188"/>
                    <a:pt x="732" y="2137"/>
                  </a:cubicBezTo>
                  <a:cubicBezTo>
                    <a:pt x="771" y="2037"/>
                    <a:pt x="730" y="1947"/>
                    <a:pt x="707" y="1869"/>
                  </a:cubicBezTo>
                  <a:cubicBezTo>
                    <a:pt x="653" y="1701"/>
                    <a:pt x="596" y="1525"/>
                    <a:pt x="536" y="1339"/>
                  </a:cubicBezTo>
                  <a:cubicBezTo>
                    <a:pt x="289" y="596"/>
                    <a:pt x="65"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9"/>
            <p:cNvSpPr/>
            <p:nvPr/>
          </p:nvSpPr>
          <p:spPr>
            <a:xfrm>
              <a:off x="4597572" y="1916096"/>
              <a:ext cx="48586" cy="22691"/>
            </a:xfrm>
            <a:custGeom>
              <a:rect b="b" l="l" r="r" t="t"/>
              <a:pathLst>
                <a:path extrusionOk="0" h="510" w="1092">
                  <a:moveTo>
                    <a:pt x="467" y="1"/>
                  </a:moveTo>
                  <a:cubicBezTo>
                    <a:pt x="350" y="1"/>
                    <a:pt x="245" y="29"/>
                    <a:pt x="169" y="65"/>
                  </a:cubicBezTo>
                  <a:cubicBezTo>
                    <a:pt x="52" y="120"/>
                    <a:pt x="0" y="184"/>
                    <a:pt x="11" y="199"/>
                  </a:cubicBezTo>
                  <a:cubicBezTo>
                    <a:pt x="13" y="203"/>
                    <a:pt x="17" y="205"/>
                    <a:pt x="25" y="205"/>
                  </a:cubicBezTo>
                  <a:cubicBezTo>
                    <a:pt x="71" y="205"/>
                    <a:pt x="216" y="144"/>
                    <a:pt x="399" y="144"/>
                  </a:cubicBezTo>
                  <a:cubicBezTo>
                    <a:pt x="464" y="144"/>
                    <a:pt x="535" y="152"/>
                    <a:pt x="608" y="173"/>
                  </a:cubicBezTo>
                  <a:cubicBezTo>
                    <a:pt x="906" y="260"/>
                    <a:pt x="1024" y="509"/>
                    <a:pt x="1067" y="509"/>
                  </a:cubicBezTo>
                  <a:cubicBezTo>
                    <a:pt x="1069" y="509"/>
                    <a:pt x="1070" y="509"/>
                    <a:pt x="1071" y="508"/>
                  </a:cubicBezTo>
                  <a:cubicBezTo>
                    <a:pt x="1091" y="502"/>
                    <a:pt x="1091" y="424"/>
                    <a:pt x="1033" y="317"/>
                  </a:cubicBezTo>
                  <a:cubicBezTo>
                    <a:pt x="977" y="212"/>
                    <a:pt x="850" y="84"/>
                    <a:pt x="662" y="28"/>
                  </a:cubicBezTo>
                  <a:cubicBezTo>
                    <a:pt x="596" y="9"/>
                    <a:pt x="530" y="1"/>
                    <a:pt x="4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9"/>
            <p:cNvSpPr/>
            <p:nvPr/>
          </p:nvSpPr>
          <p:spPr>
            <a:xfrm>
              <a:off x="4549387" y="1796279"/>
              <a:ext cx="55571" cy="14727"/>
            </a:xfrm>
            <a:custGeom>
              <a:rect b="b" l="l" r="r" t="t"/>
              <a:pathLst>
                <a:path extrusionOk="0" h="331" w="1249">
                  <a:moveTo>
                    <a:pt x="566" y="1"/>
                  </a:moveTo>
                  <a:cubicBezTo>
                    <a:pt x="407" y="1"/>
                    <a:pt x="266" y="34"/>
                    <a:pt x="169" y="79"/>
                  </a:cubicBezTo>
                  <a:cubicBezTo>
                    <a:pt x="56" y="131"/>
                    <a:pt x="0" y="190"/>
                    <a:pt x="13" y="224"/>
                  </a:cubicBezTo>
                  <a:cubicBezTo>
                    <a:pt x="29" y="261"/>
                    <a:pt x="108" y="266"/>
                    <a:pt x="224" y="266"/>
                  </a:cubicBezTo>
                  <a:cubicBezTo>
                    <a:pt x="272" y="266"/>
                    <a:pt x="327" y="265"/>
                    <a:pt x="386" y="265"/>
                  </a:cubicBezTo>
                  <a:cubicBezTo>
                    <a:pt x="459" y="265"/>
                    <a:pt x="539" y="267"/>
                    <a:pt x="622" y="273"/>
                  </a:cubicBezTo>
                  <a:cubicBezTo>
                    <a:pt x="847" y="285"/>
                    <a:pt x="1042" y="330"/>
                    <a:pt x="1149" y="330"/>
                  </a:cubicBezTo>
                  <a:cubicBezTo>
                    <a:pt x="1192" y="330"/>
                    <a:pt x="1220" y="323"/>
                    <a:pt x="1231" y="304"/>
                  </a:cubicBezTo>
                  <a:cubicBezTo>
                    <a:pt x="1248" y="272"/>
                    <a:pt x="1202" y="206"/>
                    <a:pt x="1096" y="140"/>
                  </a:cubicBezTo>
                  <a:cubicBezTo>
                    <a:pt x="992" y="75"/>
                    <a:pt x="828" y="15"/>
                    <a:pt x="640" y="3"/>
                  </a:cubicBezTo>
                  <a:cubicBezTo>
                    <a:pt x="615" y="1"/>
                    <a:pt x="590" y="1"/>
                    <a:pt x="56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9"/>
            <p:cNvSpPr/>
            <p:nvPr/>
          </p:nvSpPr>
          <p:spPr>
            <a:xfrm>
              <a:off x="4661462" y="1769940"/>
              <a:ext cx="48853" cy="13081"/>
            </a:xfrm>
            <a:custGeom>
              <a:rect b="b" l="l" r="r" t="t"/>
              <a:pathLst>
                <a:path extrusionOk="0" h="294" w="1098">
                  <a:moveTo>
                    <a:pt x="548" y="0"/>
                  </a:moveTo>
                  <a:cubicBezTo>
                    <a:pt x="372" y="0"/>
                    <a:pt x="219" y="51"/>
                    <a:pt x="127" y="110"/>
                  </a:cubicBezTo>
                  <a:cubicBezTo>
                    <a:pt x="33" y="169"/>
                    <a:pt x="0" y="230"/>
                    <a:pt x="23" y="261"/>
                  </a:cubicBezTo>
                  <a:cubicBezTo>
                    <a:pt x="42" y="283"/>
                    <a:pt x="82" y="290"/>
                    <a:pt x="138" y="290"/>
                  </a:cubicBezTo>
                  <a:cubicBezTo>
                    <a:pt x="231" y="290"/>
                    <a:pt x="367" y="271"/>
                    <a:pt x="519" y="271"/>
                  </a:cubicBezTo>
                  <a:cubicBezTo>
                    <a:pt x="529" y="271"/>
                    <a:pt x="539" y="271"/>
                    <a:pt x="549" y="271"/>
                  </a:cubicBezTo>
                  <a:cubicBezTo>
                    <a:pt x="554" y="271"/>
                    <a:pt x="560" y="271"/>
                    <a:pt x="566" y="271"/>
                  </a:cubicBezTo>
                  <a:cubicBezTo>
                    <a:pt x="726" y="271"/>
                    <a:pt x="869" y="293"/>
                    <a:pt x="964" y="293"/>
                  </a:cubicBezTo>
                  <a:cubicBezTo>
                    <a:pt x="1017" y="293"/>
                    <a:pt x="1056" y="286"/>
                    <a:pt x="1074" y="265"/>
                  </a:cubicBezTo>
                  <a:cubicBezTo>
                    <a:pt x="1098" y="234"/>
                    <a:pt x="1066" y="172"/>
                    <a:pt x="974" y="112"/>
                  </a:cubicBezTo>
                  <a:cubicBezTo>
                    <a:pt x="883" y="53"/>
                    <a:pt x="729" y="1"/>
                    <a:pt x="552" y="0"/>
                  </a:cubicBezTo>
                  <a:cubicBezTo>
                    <a:pt x="551" y="0"/>
                    <a:pt x="549" y="0"/>
                    <a:pt x="54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9"/>
            <p:cNvSpPr/>
            <p:nvPr/>
          </p:nvSpPr>
          <p:spPr>
            <a:xfrm>
              <a:off x="4412887" y="1839481"/>
              <a:ext cx="53213" cy="80932"/>
            </a:xfrm>
            <a:custGeom>
              <a:rect b="b" l="l" r="r" t="t"/>
              <a:pathLst>
                <a:path extrusionOk="0" h="1819" w="1196">
                  <a:moveTo>
                    <a:pt x="766" y="1"/>
                  </a:moveTo>
                  <a:cubicBezTo>
                    <a:pt x="428" y="1"/>
                    <a:pt x="14" y="147"/>
                    <a:pt x="8" y="858"/>
                  </a:cubicBezTo>
                  <a:cubicBezTo>
                    <a:pt x="0" y="1673"/>
                    <a:pt x="561" y="1818"/>
                    <a:pt x="914" y="1818"/>
                  </a:cubicBezTo>
                  <a:cubicBezTo>
                    <a:pt x="1075" y="1818"/>
                    <a:pt x="1192" y="1788"/>
                    <a:pt x="1193" y="1777"/>
                  </a:cubicBezTo>
                  <a:cubicBezTo>
                    <a:pt x="1196" y="1743"/>
                    <a:pt x="1196" y="72"/>
                    <a:pt x="1196" y="72"/>
                  </a:cubicBezTo>
                  <a:cubicBezTo>
                    <a:pt x="1184" y="66"/>
                    <a:pt x="992" y="1"/>
                    <a:pt x="766"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9"/>
            <p:cNvSpPr/>
            <p:nvPr/>
          </p:nvSpPr>
          <p:spPr>
            <a:xfrm>
              <a:off x="4426501" y="1856477"/>
              <a:ext cx="23715" cy="46228"/>
            </a:xfrm>
            <a:custGeom>
              <a:rect b="b" l="l" r="r" t="t"/>
              <a:pathLst>
                <a:path extrusionOk="0" h="1039" w="533">
                  <a:moveTo>
                    <a:pt x="313" y="1"/>
                  </a:moveTo>
                  <a:cubicBezTo>
                    <a:pt x="308" y="1"/>
                    <a:pt x="302" y="1"/>
                    <a:pt x="296" y="2"/>
                  </a:cubicBezTo>
                  <a:cubicBezTo>
                    <a:pt x="204" y="7"/>
                    <a:pt x="120" y="90"/>
                    <a:pt x="77" y="183"/>
                  </a:cubicBezTo>
                  <a:cubicBezTo>
                    <a:pt x="29" y="277"/>
                    <a:pt x="1" y="392"/>
                    <a:pt x="3" y="513"/>
                  </a:cubicBezTo>
                  <a:cubicBezTo>
                    <a:pt x="9" y="753"/>
                    <a:pt x="129" y="978"/>
                    <a:pt x="300" y="1029"/>
                  </a:cubicBezTo>
                  <a:cubicBezTo>
                    <a:pt x="323" y="1036"/>
                    <a:pt x="344" y="1038"/>
                    <a:pt x="365" y="1038"/>
                  </a:cubicBezTo>
                  <a:cubicBezTo>
                    <a:pt x="419" y="1038"/>
                    <a:pt x="463" y="1019"/>
                    <a:pt x="490" y="1000"/>
                  </a:cubicBezTo>
                  <a:cubicBezTo>
                    <a:pt x="526" y="970"/>
                    <a:pt x="532" y="944"/>
                    <a:pt x="529" y="942"/>
                  </a:cubicBezTo>
                  <a:cubicBezTo>
                    <a:pt x="528" y="942"/>
                    <a:pt x="528" y="941"/>
                    <a:pt x="527" y="941"/>
                  </a:cubicBezTo>
                  <a:cubicBezTo>
                    <a:pt x="520" y="941"/>
                    <a:pt x="504" y="958"/>
                    <a:pt x="473" y="972"/>
                  </a:cubicBezTo>
                  <a:cubicBezTo>
                    <a:pt x="453" y="980"/>
                    <a:pt x="425" y="987"/>
                    <a:pt x="394" y="987"/>
                  </a:cubicBezTo>
                  <a:cubicBezTo>
                    <a:pt x="370" y="987"/>
                    <a:pt x="344" y="984"/>
                    <a:pt x="318" y="974"/>
                  </a:cubicBezTo>
                  <a:cubicBezTo>
                    <a:pt x="194" y="926"/>
                    <a:pt x="90" y="726"/>
                    <a:pt x="85" y="512"/>
                  </a:cubicBezTo>
                  <a:cubicBezTo>
                    <a:pt x="84" y="404"/>
                    <a:pt x="107" y="301"/>
                    <a:pt x="146" y="216"/>
                  </a:cubicBezTo>
                  <a:cubicBezTo>
                    <a:pt x="183" y="130"/>
                    <a:pt x="240" y="70"/>
                    <a:pt x="304" y="59"/>
                  </a:cubicBezTo>
                  <a:cubicBezTo>
                    <a:pt x="313" y="57"/>
                    <a:pt x="321" y="56"/>
                    <a:pt x="330" y="56"/>
                  </a:cubicBezTo>
                  <a:cubicBezTo>
                    <a:pt x="379" y="56"/>
                    <a:pt x="413" y="89"/>
                    <a:pt x="425" y="117"/>
                  </a:cubicBezTo>
                  <a:cubicBezTo>
                    <a:pt x="441" y="150"/>
                    <a:pt x="433" y="174"/>
                    <a:pt x="439" y="176"/>
                  </a:cubicBezTo>
                  <a:cubicBezTo>
                    <a:pt x="439" y="176"/>
                    <a:pt x="439" y="177"/>
                    <a:pt x="440" y="177"/>
                  </a:cubicBezTo>
                  <a:cubicBezTo>
                    <a:pt x="445" y="177"/>
                    <a:pt x="464" y="154"/>
                    <a:pt x="456" y="107"/>
                  </a:cubicBezTo>
                  <a:cubicBezTo>
                    <a:pt x="451" y="84"/>
                    <a:pt x="437" y="56"/>
                    <a:pt x="409" y="32"/>
                  </a:cubicBezTo>
                  <a:cubicBezTo>
                    <a:pt x="385" y="13"/>
                    <a:pt x="350" y="1"/>
                    <a:pt x="313" y="1"/>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9"/>
            <p:cNvSpPr/>
            <p:nvPr/>
          </p:nvSpPr>
          <p:spPr>
            <a:xfrm>
              <a:off x="4439715" y="1625075"/>
              <a:ext cx="262862" cy="256855"/>
            </a:xfrm>
            <a:custGeom>
              <a:rect b="b" l="l" r="r" t="t"/>
              <a:pathLst>
                <a:path extrusionOk="0" h="5773" w="5908">
                  <a:moveTo>
                    <a:pt x="2996" y="1"/>
                  </a:moveTo>
                  <a:cubicBezTo>
                    <a:pt x="2776" y="1"/>
                    <a:pt x="2572" y="23"/>
                    <a:pt x="2397" y="72"/>
                  </a:cubicBezTo>
                  <a:cubicBezTo>
                    <a:pt x="1605" y="297"/>
                    <a:pt x="947" y="690"/>
                    <a:pt x="549" y="1412"/>
                  </a:cubicBezTo>
                  <a:cubicBezTo>
                    <a:pt x="151" y="2132"/>
                    <a:pt x="1" y="2972"/>
                    <a:pt x="23" y="3795"/>
                  </a:cubicBezTo>
                  <a:cubicBezTo>
                    <a:pt x="30" y="4047"/>
                    <a:pt x="56" y="4309"/>
                    <a:pt x="190" y="4521"/>
                  </a:cubicBezTo>
                  <a:cubicBezTo>
                    <a:pt x="356" y="4784"/>
                    <a:pt x="674" y="4949"/>
                    <a:pt x="660" y="5311"/>
                  </a:cubicBezTo>
                  <a:cubicBezTo>
                    <a:pt x="654" y="5443"/>
                    <a:pt x="692" y="5576"/>
                    <a:pt x="783" y="5673"/>
                  </a:cubicBezTo>
                  <a:cubicBezTo>
                    <a:pt x="849" y="5744"/>
                    <a:pt x="919" y="5773"/>
                    <a:pt x="989" y="5773"/>
                  </a:cubicBezTo>
                  <a:cubicBezTo>
                    <a:pt x="1148" y="5773"/>
                    <a:pt x="1303" y="5621"/>
                    <a:pt x="1388" y="5470"/>
                  </a:cubicBezTo>
                  <a:cubicBezTo>
                    <a:pt x="1649" y="5005"/>
                    <a:pt x="1679" y="4450"/>
                    <a:pt x="1702" y="3917"/>
                  </a:cubicBezTo>
                  <a:cubicBezTo>
                    <a:pt x="1718" y="3539"/>
                    <a:pt x="1734" y="3152"/>
                    <a:pt x="1627" y="2788"/>
                  </a:cubicBezTo>
                  <a:cubicBezTo>
                    <a:pt x="1570" y="2590"/>
                    <a:pt x="1476" y="2403"/>
                    <a:pt x="1429" y="2203"/>
                  </a:cubicBezTo>
                  <a:cubicBezTo>
                    <a:pt x="1383" y="2002"/>
                    <a:pt x="1389" y="1774"/>
                    <a:pt x="1514" y="1610"/>
                  </a:cubicBezTo>
                  <a:cubicBezTo>
                    <a:pt x="1534" y="1583"/>
                    <a:pt x="1568" y="1549"/>
                    <a:pt x="1611" y="1512"/>
                  </a:cubicBezTo>
                  <a:cubicBezTo>
                    <a:pt x="1839" y="1312"/>
                    <a:pt x="2129" y="1207"/>
                    <a:pt x="2424" y="1207"/>
                  </a:cubicBezTo>
                  <a:cubicBezTo>
                    <a:pt x="2563" y="1207"/>
                    <a:pt x="2704" y="1231"/>
                    <a:pt x="2839" y="1279"/>
                  </a:cubicBezTo>
                  <a:cubicBezTo>
                    <a:pt x="3356" y="1462"/>
                    <a:pt x="4157" y="1716"/>
                    <a:pt x="4631" y="1716"/>
                  </a:cubicBezTo>
                  <a:cubicBezTo>
                    <a:pt x="4769" y="1716"/>
                    <a:pt x="4879" y="1694"/>
                    <a:pt x="4947" y="1643"/>
                  </a:cubicBezTo>
                  <a:cubicBezTo>
                    <a:pt x="5376" y="1317"/>
                    <a:pt x="5479" y="1104"/>
                    <a:pt x="5479" y="1104"/>
                  </a:cubicBezTo>
                  <a:lnTo>
                    <a:pt x="5714" y="1353"/>
                  </a:lnTo>
                  <a:cubicBezTo>
                    <a:pt x="5907" y="1247"/>
                    <a:pt x="5331" y="625"/>
                    <a:pt x="4859" y="410"/>
                  </a:cubicBezTo>
                  <a:cubicBezTo>
                    <a:pt x="4334" y="172"/>
                    <a:pt x="3606" y="1"/>
                    <a:pt x="299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9"/>
            <p:cNvSpPr/>
            <p:nvPr/>
          </p:nvSpPr>
          <p:spPr>
            <a:xfrm>
              <a:off x="4259746" y="2030484"/>
              <a:ext cx="629791" cy="1002194"/>
            </a:xfrm>
            <a:custGeom>
              <a:rect b="b" l="l" r="r" t="t"/>
              <a:pathLst>
                <a:path extrusionOk="0" h="22525" w="14155">
                  <a:moveTo>
                    <a:pt x="4759" y="1"/>
                  </a:moveTo>
                  <a:lnTo>
                    <a:pt x="4394" y="94"/>
                  </a:lnTo>
                  <a:lnTo>
                    <a:pt x="3803" y="1412"/>
                  </a:lnTo>
                  <a:cubicBezTo>
                    <a:pt x="3803" y="1412"/>
                    <a:pt x="196" y="3458"/>
                    <a:pt x="0" y="3751"/>
                  </a:cubicBezTo>
                  <a:lnTo>
                    <a:pt x="1900" y="9595"/>
                  </a:lnTo>
                  <a:lnTo>
                    <a:pt x="2057" y="16067"/>
                  </a:lnTo>
                  <a:lnTo>
                    <a:pt x="1768" y="22524"/>
                  </a:lnTo>
                  <a:lnTo>
                    <a:pt x="14155" y="22524"/>
                  </a:lnTo>
                  <a:lnTo>
                    <a:pt x="13423" y="15961"/>
                  </a:lnTo>
                  <a:lnTo>
                    <a:pt x="12874" y="5861"/>
                  </a:lnTo>
                  <a:lnTo>
                    <a:pt x="12540" y="1288"/>
                  </a:lnTo>
                  <a:lnTo>
                    <a:pt x="11660" y="1422"/>
                  </a:lnTo>
                  <a:lnTo>
                    <a:pt x="11031" y="1256"/>
                  </a:lnTo>
                  <a:lnTo>
                    <a:pt x="9756" y="1509"/>
                  </a:lnTo>
                  <a:lnTo>
                    <a:pt x="9089" y="483"/>
                  </a:lnTo>
                  <a:lnTo>
                    <a:pt x="8757" y="421"/>
                  </a:lnTo>
                  <a:cubicBezTo>
                    <a:pt x="8753" y="1256"/>
                    <a:pt x="8633" y="2027"/>
                    <a:pt x="8206" y="2582"/>
                  </a:cubicBezTo>
                  <a:lnTo>
                    <a:pt x="475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9"/>
            <p:cNvSpPr/>
            <p:nvPr/>
          </p:nvSpPr>
          <p:spPr>
            <a:xfrm>
              <a:off x="4267933" y="2201154"/>
              <a:ext cx="100153" cy="79642"/>
            </a:xfrm>
            <a:custGeom>
              <a:rect b="b" l="l" r="r" t="t"/>
              <a:pathLst>
                <a:path extrusionOk="0" h="1790" w="2251">
                  <a:moveTo>
                    <a:pt x="31" y="0"/>
                  </a:moveTo>
                  <a:cubicBezTo>
                    <a:pt x="13" y="0"/>
                    <a:pt x="3" y="2"/>
                    <a:pt x="2" y="5"/>
                  </a:cubicBezTo>
                  <a:cubicBezTo>
                    <a:pt x="1" y="21"/>
                    <a:pt x="169" y="41"/>
                    <a:pt x="426" y="123"/>
                  </a:cubicBezTo>
                  <a:cubicBezTo>
                    <a:pt x="682" y="204"/>
                    <a:pt x="1025" y="361"/>
                    <a:pt x="1347" y="617"/>
                  </a:cubicBezTo>
                  <a:cubicBezTo>
                    <a:pt x="1668" y="873"/>
                    <a:pt x="1898" y="1171"/>
                    <a:pt x="2035" y="1403"/>
                  </a:cubicBezTo>
                  <a:cubicBezTo>
                    <a:pt x="2170" y="1632"/>
                    <a:pt x="2228" y="1789"/>
                    <a:pt x="2245" y="1789"/>
                  </a:cubicBezTo>
                  <a:cubicBezTo>
                    <a:pt x="2245" y="1789"/>
                    <a:pt x="2245" y="1789"/>
                    <a:pt x="2245" y="1789"/>
                  </a:cubicBezTo>
                  <a:cubicBezTo>
                    <a:pt x="2251" y="1788"/>
                    <a:pt x="2241" y="1746"/>
                    <a:pt x="2218" y="1672"/>
                  </a:cubicBezTo>
                  <a:cubicBezTo>
                    <a:pt x="2196" y="1598"/>
                    <a:pt x="2154" y="1495"/>
                    <a:pt x="2091" y="1372"/>
                  </a:cubicBezTo>
                  <a:cubicBezTo>
                    <a:pt x="1965" y="1127"/>
                    <a:pt x="1735" y="811"/>
                    <a:pt x="1404" y="545"/>
                  </a:cubicBezTo>
                  <a:cubicBezTo>
                    <a:pt x="1071" y="281"/>
                    <a:pt x="711" y="129"/>
                    <a:pt x="443" y="61"/>
                  </a:cubicBezTo>
                  <a:cubicBezTo>
                    <a:pt x="310" y="28"/>
                    <a:pt x="200" y="9"/>
                    <a:pt x="122" y="5"/>
                  </a:cubicBezTo>
                  <a:cubicBezTo>
                    <a:pt x="82" y="2"/>
                    <a:pt x="52" y="0"/>
                    <a:pt x="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9"/>
            <p:cNvSpPr/>
            <p:nvPr/>
          </p:nvSpPr>
          <p:spPr>
            <a:xfrm>
              <a:off x="4778832" y="2102783"/>
              <a:ext cx="7119" cy="41600"/>
            </a:xfrm>
            <a:custGeom>
              <a:rect b="b" l="l" r="r" t="t"/>
              <a:pathLst>
                <a:path extrusionOk="0" h="935" w="160">
                  <a:moveTo>
                    <a:pt x="27" y="0"/>
                  </a:moveTo>
                  <a:cubicBezTo>
                    <a:pt x="27" y="0"/>
                    <a:pt x="26" y="0"/>
                    <a:pt x="26" y="1"/>
                  </a:cubicBezTo>
                  <a:cubicBezTo>
                    <a:pt x="1" y="4"/>
                    <a:pt x="5" y="215"/>
                    <a:pt x="36" y="473"/>
                  </a:cubicBezTo>
                  <a:cubicBezTo>
                    <a:pt x="65" y="729"/>
                    <a:pt x="110" y="935"/>
                    <a:pt x="135" y="935"/>
                  </a:cubicBezTo>
                  <a:cubicBezTo>
                    <a:pt x="135" y="935"/>
                    <a:pt x="135" y="935"/>
                    <a:pt x="135" y="935"/>
                  </a:cubicBezTo>
                  <a:cubicBezTo>
                    <a:pt x="160" y="932"/>
                    <a:pt x="156" y="720"/>
                    <a:pt x="126" y="462"/>
                  </a:cubicBezTo>
                  <a:cubicBezTo>
                    <a:pt x="95" y="206"/>
                    <a:pt x="51" y="0"/>
                    <a:pt x="2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9"/>
            <p:cNvSpPr/>
            <p:nvPr/>
          </p:nvSpPr>
          <p:spPr>
            <a:xfrm>
              <a:off x="4399005" y="2762329"/>
              <a:ext cx="351224" cy="127160"/>
            </a:xfrm>
            <a:custGeom>
              <a:rect b="b" l="l" r="r" t="t"/>
              <a:pathLst>
                <a:path extrusionOk="0" h="2858" w="7894">
                  <a:moveTo>
                    <a:pt x="2" y="0"/>
                  </a:moveTo>
                  <a:cubicBezTo>
                    <a:pt x="2" y="0"/>
                    <a:pt x="2" y="0"/>
                    <a:pt x="1" y="1"/>
                  </a:cubicBezTo>
                  <a:cubicBezTo>
                    <a:pt x="0" y="3"/>
                    <a:pt x="24" y="21"/>
                    <a:pt x="70" y="53"/>
                  </a:cubicBezTo>
                  <a:cubicBezTo>
                    <a:pt x="126" y="90"/>
                    <a:pt x="194" y="134"/>
                    <a:pt x="276" y="188"/>
                  </a:cubicBezTo>
                  <a:cubicBezTo>
                    <a:pt x="455" y="305"/>
                    <a:pt x="722" y="465"/>
                    <a:pt x="1056" y="652"/>
                  </a:cubicBezTo>
                  <a:cubicBezTo>
                    <a:pt x="1724" y="1027"/>
                    <a:pt x="2679" y="1493"/>
                    <a:pt x="3780" y="1893"/>
                  </a:cubicBezTo>
                  <a:cubicBezTo>
                    <a:pt x="4881" y="2290"/>
                    <a:pt x="5913" y="2542"/>
                    <a:pt x="6666" y="2682"/>
                  </a:cubicBezTo>
                  <a:cubicBezTo>
                    <a:pt x="7043" y="2753"/>
                    <a:pt x="7350" y="2800"/>
                    <a:pt x="7562" y="2824"/>
                  </a:cubicBezTo>
                  <a:cubicBezTo>
                    <a:pt x="7660" y="2836"/>
                    <a:pt x="7741" y="2844"/>
                    <a:pt x="7807" y="2852"/>
                  </a:cubicBezTo>
                  <a:cubicBezTo>
                    <a:pt x="7843" y="2856"/>
                    <a:pt x="7868" y="2858"/>
                    <a:pt x="7882" y="2858"/>
                  </a:cubicBezTo>
                  <a:cubicBezTo>
                    <a:pt x="7889" y="2858"/>
                    <a:pt x="7893" y="2857"/>
                    <a:pt x="7894" y="2856"/>
                  </a:cubicBezTo>
                  <a:cubicBezTo>
                    <a:pt x="7894" y="2853"/>
                    <a:pt x="7865" y="2845"/>
                    <a:pt x="7810" y="2834"/>
                  </a:cubicBezTo>
                  <a:cubicBezTo>
                    <a:pt x="7744" y="2823"/>
                    <a:pt x="7664" y="2808"/>
                    <a:pt x="7568" y="2789"/>
                  </a:cubicBezTo>
                  <a:cubicBezTo>
                    <a:pt x="7357" y="2754"/>
                    <a:pt x="7053" y="2698"/>
                    <a:pt x="6679" y="2619"/>
                  </a:cubicBezTo>
                  <a:cubicBezTo>
                    <a:pt x="5931" y="2465"/>
                    <a:pt x="4907" y="2203"/>
                    <a:pt x="3811" y="1807"/>
                  </a:cubicBezTo>
                  <a:cubicBezTo>
                    <a:pt x="2715" y="1410"/>
                    <a:pt x="1761" y="955"/>
                    <a:pt x="1087" y="596"/>
                  </a:cubicBezTo>
                  <a:cubicBezTo>
                    <a:pt x="750" y="417"/>
                    <a:pt x="479" y="266"/>
                    <a:pt x="295" y="159"/>
                  </a:cubicBezTo>
                  <a:cubicBezTo>
                    <a:pt x="209" y="110"/>
                    <a:pt x="138" y="70"/>
                    <a:pt x="80" y="37"/>
                  </a:cubicBezTo>
                  <a:cubicBezTo>
                    <a:pt x="35" y="13"/>
                    <a:pt x="8"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9"/>
            <p:cNvSpPr/>
            <p:nvPr/>
          </p:nvSpPr>
          <p:spPr>
            <a:xfrm>
              <a:off x="4701772" y="1692258"/>
              <a:ext cx="427128" cy="576311"/>
            </a:xfrm>
            <a:custGeom>
              <a:rect b="b" l="l" r="r" t="t"/>
              <a:pathLst>
                <a:path extrusionOk="0" h="12953" w="9600">
                  <a:moveTo>
                    <a:pt x="1563" y="0"/>
                  </a:moveTo>
                  <a:cubicBezTo>
                    <a:pt x="1524" y="0"/>
                    <a:pt x="1486" y="6"/>
                    <a:pt x="1447" y="20"/>
                  </a:cubicBezTo>
                  <a:cubicBezTo>
                    <a:pt x="1289" y="78"/>
                    <a:pt x="332" y="806"/>
                    <a:pt x="96" y="1173"/>
                  </a:cubicBezTo>
                  <a:cubicBezTo>
                    <a:pt x="0" y="1321"/>
                    <a:pt x="130" y="1507"/>
                    <a:pt x="340" y="1507"/>
                  </a:cubicBezTo>
                  <a:cubicBezTo>
                    <a:pt x="386" y="1507"/>
                    <a:pt x="435" y="1498"/>
                    <a:pt x="487" y="1478"/>
                  </a:cubicBezTo>
                  <a:cubicBezTo>
                    <a:pt x="615" y="1430"/>
                    <a:pt x="744" y="1391"/>
                    <a:pt x="836" y="1336"/>
                  </a:cubicBezTo>
                  <a:cubicBezTo>
                    <a:pt x="992" y="1245"/>
                    <a:pt x="1074" y="1146"/>
                    <a:pt x="1074" y="1146"/>
                  </a:cubicBezTo>
                  <a:lnTo>
                    <a:pt x="1074" y="1146"/>
                  </a:lnTo>
                  <a:cubicBezTo>
                    <a:pt x="1074" y="1146"/>
                    <a:pt x="832" y="1569"/>
                    <a:pt x="1073" y="1643"/>
                  </a:cubicBezTo>
                  <a:cubicBezTo>
                    <a:pt x="1099" y="1651"/>
                    <a:pt x="1132" y="1656"/>
                    <a:pt x="1170" y="1656"/>
                  </a:cubicBezTo>
                  <a:cubicBezTo>
                    <a:pt x="1279" y="1656"/>
                    <a:pt x="1423" y="1621"/>
                    <a:pt x="1526" y="1533"/>
                  </a:cubicBezTo>
                  <a:cubicBezTo>
                    <a:pt x="1618" y="1456"/>
                    <a:pt x="1724" y="1355"/>
                    <a:pt x="1825" y="1257"/>
                  </a:cubicBezTo>
                  <a:lnTo>
                    <a:pt x="1825" y="1257"/>
                  </a:lnTo>
                  <a:cubicBezTo>
                    <a:pt x="1820" y="1263"/>
                    <a:pt x="1817" y="1268"/>
                    <a:pt x="1812" y="1273"/>
                  </a:cubicBezTo>
                  <a:cubicBezTo>
                    <a:pt x="1700" y="1439"/>
                    <a:pt x="1928" y="1672"/>
                    <a:pt x="2104" y="1672"/>
                  </a:cubicBezTo>
                  <a:cubicBezTo>
                    <a:pt x="2137" y="1672"/>
                    <a:pt x="2169" y="1663"/>
                    <a:pt x="2196" y="1644"/>
                  </a:cubicBezTo>
                  <a:cubicBezTo>
                    <a:pt x="2280" y="1585"/>
                    <a:pt x="2355" y="1526"/>
                    <a:pt x="2420" y="1467"/>
                  </a:cubicBezTo>
                  <a:lnTo>
                    <a:pt x="2420" y="1467"/>
                  </a:lnTo>
                  <a:cubicBezTo>
                    <a:pt x="2801" y="1744"/>
                    <a:pt x="2295" y="2096"/>
                    <a:pt x="2058" y="2096"/>
                  </a:cubicBezTo>
                  <a:cubicBezTo>
                    <a:pt x="2051" y="2096"/>
                    <a:pt x="2045" y="2095"/>
                    <a:pt x="2039" y="2095"/>
                  </a:cubicBezTo>
                  <a:cubicBezTo>
                    <a:pt x="1860" y="2080"/>
                    <a:pt x="1666" y="2074"/>
                    <a:pt x="1480" y="2074"/>
                  </a:cubicBezTo>
                  <a:cubicBezTo>
                    <a:pt x="1298" y="2074"/>
                    <a:pt x="1123" y="2080"/>
                    <a:pt x="979" y="2092"/>
                  </a:cubicBezTo>
                  <a:cubicBezTo>
                    <a:pt x="780" y="2109"/>
                    <a:pt x="602" y="2156"/>
                    <a:pt x="495" y="2266"/>
                  </a:cubicBezTo>
                  <a:cubicBezTo>
                    <a:pt x="366" y="2400"/>
                    <a:pt x="501" y="2680"/>
                    <a:pt x="684" y="2708"/>
                  </a:cubicBezTo>
                  <a:cubicBezTo>
                    <a:pt x="1021" y="2760"/>
                    <a:pt x="1452" y="2835"/>
                    <a:pt x="1900" y="2951"/>
                  </a:cubicBezTo>
                  <a:cubicBezTo>
                    <a:pt x="2426" y="3086"/>
                    <a:pt x="3804" y="3534"/>
                    <a:pt x="3804" y="3534"/>
                  </a:cubicBezTo>
                  <a:lnTo>
                    <a:pt x="3938" y="3643"/>
                  </a:lnTo>
                  <a:lnTo>
                    <a:pt x="5811" y="8210"/>
                  </a:lnTo>
                  <a:lnTo>
                    <a:pt x="2604" y="8890"/>
                  </a:lnTo>
                  <a:lnTo>
                    <a:pt x="1889" y="12952"/>
                  </a:lnTo>
                  <a:lnTo>
                    <a:pt x="1889" y="12952"/>
                  </a:lnTo>
                  <a:lnTo>
                    <a:pt x="7677" y="11382"/>
                  </a:lnTo>
                  <a:cubicBezTo>
                    <a:pt x="8982" y="10704"/>
                    <a:pt x="9600" y="8968"/>
                    <a:pt x="8811" y="7728"/>
                  </a:cubicBezTo>
                  <a:lnTo>
                    <a:pt x="5730" y="2778"/>
                  </a:lnTo>
                  <a:lnTo>
                    <a:pt x="4684" y="1091"/>
                  </a:lnTo>
                  <a:cubicBezTo>
                    <a:pt x="4684" y="1091"/>
                    <a:pt x="4481" y="705"/>
                    <a:pt x="4199" y="397"/>
                  </a:cubicBezTo>
                  <a:cubicBezTo>
                    <a:pt x="4009" y="191"/>
                    <a:pt x="3841" y="130"/>
                    <a:pt x="3710" y="130"/>
                  </a:cubicBezTo>
                  <a:cubicBezTo>
                    <a:pt x="3520" y="130"/>
                    <a:pt x="3406" y="256"/>
                    <a:pt x="3406" y="256"/>
                  </a:cubicBezTo>
                  <a:cubicBezTo>
                    <a:pt x="3406" y="256"/>
                    <a:pt x="3340" y="66"/>
                    <a:pt x="3102" y="66"/>
                  </a:cubicBezTo>
                  <a:cubicBezTo>
                    <a:pt x="3100" y="66"/>
                    <a:pt x="3098" y="66"/>
                    <a:pt x="3097" y="66"/>
                  </a:cubicBezTo>
                  <a:cubicBezTo>
                    <a:pt x="2808" y="68"/>
                    <a:pt x="2671" y="283"/>
                    <a:pt x="2671" y="283"/>
                  </a:cubicBezTo>
                  <a:cubicBezTo>
                    <a:pt x="2671" y="283"/>
                    <a:pt x="2545" y="143"/>
                    <a:pt x="2196" y="121"/>
                  </a:cubicBezTo>
                  <a:cubicBezTo>
                    <a:pt x="2191" y="120"/>
                    <a:pt x="2186" y="120"/>
                    <a:pt x="2181" y="120"/>
                  </a:cubicBezTo>
                  <a:cubicBezTo>
                    <a:pt x="2110" y="120"/>
                    <a:pt x="2041" y="148"/>
                    <a:pt x="1974" y="192"/>
                  </a:cubicBezTo>
                  <a:cubicBezTo>
                    <a:pt x="1882" y="111"/>
                    <a:pt x="1726" y="0"/>
                    <a:pt x="1563"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9"/>
            <p:cNvSpPr/>
            <p:nvPr/>
          </p:nvSpPr>
          <p:spPr>
            <a:xfrm>
              <a:off x="4722149" y="1777326"/>
              <a:ext cx="158482" cy="72211"/>
            </a:xfrm>
            <a:custGeom>
              <a:rect b="b" l="l" r="r" t="t"/>
              <a:pathLst>
                <a:path extrusionOk="0" h="1623" w="3562">
                  <a:moveTo>
                    <a:pt x="2473" y="0"/>
                  </a:moveTo>
                  <a:cubicBezTo>
                    <a:pt x="2327" y="0"/>
                    <a:pt x="2172" y="33"/>
                    <a:pt x="2015" y="75"/>
                  </a:cubicBezTo>
                  <a:cubicBezTo>
                    <a:pt x="1919" y="99"/>
                    <a:pt x="1822" y="126"/>
                    <a:pt x="1719" y="144"/>
                  </a:cubicBezTo>
                  <a:cubicBezTo>
                    <a:pt x="1617" y="163"/>
                    <a:pt x="1510" y="172"/>
                    <a:pt x="1400" y="176"/>
                  </a:cubicBezTo>
                  <a:cubicBezTo>
                    <a:pt x="1375" y="177"/>
                    <a:pt x="1350" y="177"/>
                    <a:pt x="1325" y="177"/>
                  </a:cubicBezTo>
                  <a:cubicBezTo>
                    <a:pt x="1127" y="177"/>
                    <a:pt x="922" y="150"/>
                    <a:pt x="706" y="148"/>
                  </a:cubicBezTo>
                  <a:cubicBezTo>
                    <a:pt x="699" y="148"/>
                    <a:pt x="693" y="148"/>
                    <a:pt x="687" y="148"/>
                  </a:cubicBezTo>
                  <a:cubicBezTo>
                    <a:pt x="571" y="148"/>
                    <a:pt x="451" y="156"/>
                    <a:pt x="334" y="193"/>
                  </a:cubicBezTo>
                  <a:cubicBezTo>
                    <a:pt x="274" y="213"/>
                    <a:pt x="213" y="232"/>
                    <a:pt x="155" y="264"/>
                  </a:cubicBezTo>
                  <a:cubicBezTo>
                    <a:pt x="96" y="295"/>
                    <a:pt x="43" y="351"/>
                    <a:pt x="21" y="419"/>
                  </a:cubicBezTo>
                  <a:cubicBezTo>
                    <a:pt x="0" y="486"/>
                    <a:pt x="2" y="554"/>
                    <a:pt x="9" y="618"/>
                  </a:cubicBezTo>
                  <a:lnTo>
                    <a:pt x="17" y="668"/>
                  </a:lnTo>
                  <a:cubicBezTo>
                    <a:pt x="23" y="689"/>
                    <a:pt x="33" y="704"/>
                    <a:pt x="45" y="718"/>
                  </a:cubicBezTo>
                  <a:cubicBezTo>
                    <a:pt x="68" y="746"/>
                    <a:pt x="97" y="765"/>
                    <a:pt x="127" y="780"/>
                  </a:cubicBezTo>
                  <a:cubicBezTo>
                    <a:pt x="249" y="839"/>
                    <a:pt x="379" y="828"/>
                    <a:pt x="495" y="846"/>
                  </a:cubicBezTo>
                  <a:cubicBezTo>
                    <a:pt x="733" y="877"/>
                    <a:pt x="959" y="932"/>
                    <a:pt x="1174" y="987"/>
                  </a:cubicBezTo>
                  <a:cubicBezTo>
                    <a:pt x="1388" y="1041"/>
                    <a:pt x="1589" y="1101"/>
                    <a:pt x="1778" y="1160"/>
                  </a:cubicBezTo>
                  <a:cubicBezTo>
                    <a:pt x="1966" y="1217"/>
                    <a:pt x="2142" y="1270"/>
                    <a:pt x="2304" y="1318"/>
                  </a:cubicBezTo>
                  <a:cubicBezTo>
                    <a:pt x="2621" y="1413"/>
                    <a:pt x="2880" y="1490"/>
                    <a:pt x="3065" y="1545"/>
                  </a:cubicBezTo>
                  <a:cubicBezTo>
                    <a:pt x="3151" y="1569"/>
                    <a:pt x="3220" y="1589"/>
                    <a:pt x="3273" y="1604"/>
                  </a:cubicBezTo>
                  <a:cubicBezTo>
                    <a:pt x="3315" y="1616"/>
                    <a:pt x="3339" y="1622"/>
                    <a:pt x="3345" y="1622"/>
                  </a:cubicBezTo>
                  <a:cubicBezTo>
                    <a:pt x="3346" y="1622"/>
                    <a:pt x="3346" y="1622"/>
                    <a:pt x="3346" y="1622"/>
                  </a:cubicBezTo>
                  <a:cubicBezTo>
                    <a:pt x="3347" y="1620"/>
                    <a:pt x="3322" y="1610"/>
                    <a:pt x="3275" y="1595"/>
                  </a:cubicBezTo>
                  <a:cubicBezTo>
                    <a:pt x="3225" y="1577"/>
                    <a:pt x="3156" y="1555"/>
                    <a:pt x="3070" y="1527"/>
                  </a:cubicBezTo>
                  <a:cubicBezTo>
                    <a:pt x="2887" y="1468"/>
                    <a:pt x="2629" y="1386"/>
                    <a:pt x="2313" y="1285"/>
                  </a:cubicBezTo>
                  <a:cubicBezTo>
                    <a:pt x="2152" y="1235"/>
                    <a:pt x="1977" y="1180"/>
                    <a:pt x="1789" y="1121"/>
                  </a:cubicBezTo>
                  <a:cubicBezTo>
                    <a:pt x="1602" y="1061"/>
                    <a:pt x="1400" y="999"/>
                    <a:pt x="1185" y="943"/>
                  </a:cubicBezTo>
                  <a:cubicBezTo>
                    <a:pt x="969" y="887"/>
                    <a:pt x="742" y="831"/>
                    <a:pt x="501" y="799"/>
                  </a:cubicBezTo>
                  <a:cubicBezTo>
                    <a:pt x="380" y="781"/>
                    <a:pt x="254" y="790"/>
                    <a:pt x="149" y="736"/>
                  </a:cubicBezTo>
                  <a:cubicBezTo>
                    <a:pt x="123" y="724"/>
                    <a:pt x="100" y="708"/>
                    <a:pt x="82" y="688"/>
                  </a:cubicBezTo>
                  <a:cubicBezTo>
                    <a:pt x="74" y="677"/>
                    <a:pt x="67" y="665"/>
                    <a:pt x="64" y="656"/>
                  </a:cubicBezTo>
                  <a:lnTo>
                    <a:pt x="58" y="612"/>
                  </a:lnTo>
                  <a:cubicBezTo>
                    <a:pt x="51" y="552"/>
                    <a:pt x="51" y="489"/>
                    <a:pt x="68" y="434"/>
                  </a:cubicBezTo>
                  <a:cubicBezTo>
                    <a:pt x="103" y="318"/>
                    <a:pt x="234" y="277"/>
                    <a:pt x="349" y="240"/>
                  </a:cubicBezTo>
                  <a:cubicBezTo>
                    <a:pt x="458" y="205"/>
                    <a:pt x="574" y="196"/>
                    <a:pt x="689" y="196"/>
                  </a:cubicBezTo>
                  <a:cubicBezTo>
                    <a:pt x="694" y="196"/>
                    <a:pt x="700" y="196"/>
                    <a:pt x="706" y="196"/>
                  </a:cubicBezTo>
                  <a:cubicBezTo>
                    <a:pt x="912" y="197"/>
                    <a:pt x="1114" y="222"/>
                    <a:pt x="1310" y="222"/>
                  </a:cubicBezTo>
                  <a:cubicBezTo>
                    <a:pt x="1340" y="222"/>
                    <a:pt x="1371" y="222"/>
                    <a:pt x="1402" y="220"/>
                  </a:cubicBezTo>
                  <a:cubicBezTo>
                    <a:pt x="1513" y="217"/>
                    <a:pt x="1622" y="206"/>
                    <a:pt x="1726" y="186"/>
                  </a:cubicBezTo>
                  <a:cubicBezTo>
                    <a:pt x="1831" y="167"/>
                    <a:pt x="1930" y="139"/>
                    <a:pt x="2025" y="114"/>
                  </a:cubicBezTo>
                  <a:cubicBezTo>
                    <a:pt x="2186" y="69"/>
                    <a:pt x="2339" y="36"/>
                    <a:pt x="2484" y="36"/>
                  </a:cubicBezTo>
                  <a:cubicBezTo>
                    <a:pt x="2509" y="36"/>
                    <a:pt x="2535" y="37"/>
                    <a:pt x="2560" y="40"/>
                  </a:cubicBezTo>
                  <a:cubicBezTo>
                    <a:pt x="2725" y="51"/>
                    <a:pt x="2871" y="96"/>
                    <a:pt x="2994" y="143"/>
                  </a:cubicBezTo>
                  <a:cubicBezTo>
                    <a:pt x="3117" y="190"/>
                    <a:pt x="3219" y="242"/>
                    <a:pt x="3303" y="285"/>
                  </a:cubicBezTo>
                  <a:cubicBezTo>
                    <a:pt x="3382" y="328"/>
                    <a:pt x="3446" y="362"/>
                    <a:pt x="3493" y="387"/>
                  </a:cubicBezTo>
                  <a:cubicBezTo>
                    <a:pt x="3534" y="409"/>
                    <a:pt x="3557" y="421"/>
                    <a:pt x="3560" y="421"/>
                  </a:cubicBezTo>
                  <a:cubicBezTo>
                    <a:pt x="3561" y="421"/>
                    <a:pt x="3561" y="421"/>
                    <a:pt x="3561" y="421"/>
                  </a:cubicBezTo>
                  <a:cubicBezTo>
                    <a:pt x="3562" y="419"/>
                    <a:pt x="3540" y="406"/>
                    <a:pt x="3498" y="378"/>
                  </a:cubicBezTo>
                  <a:cubicBezTo>
                    <a:pt x="3456" y="353"/>
                    <a:pt x="3394" y="315"/>
                    <a:pt x="3312" y="268"/>
                  </a:cubicBezTo>
                  <a:cubicBezTo>
                    <a:pt x="3230" y="223"/>
                    <a:pt x="3129" y="168"/>
                    <a:pt x="3004" y="117"/>
                  </a:cubicBezTo>
                  <a:cubicBezTo>
                    <a:pt x="2880" y="67"/>
                    <a:pt x="2732" y="19"/>
                    <a:pt x="2563" y="5"/>
                  </a:cubicBezTo>
                  <a:cubicBezTo>
                    <a:pt x="2533" y="2"/>
                    <a:pt x="2503" y="0"/>
                    <a:pt x="2473"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9"/>
            <p:cNvSpPr/>
            <p:nvPr/>
          </p:nvSpPr>
          <p:spPr>
            <a:xfrm>
              <a:off x="4703107" y="1693459"/>
              <a:ext cx="62556" cy="66561"/>
            </a:xfrm>
            <a:custGeom>
              <a:rect b="b" l="l" r="r" t="t"/>
              <a:pathLst>
                <a:path extrusionOk="0" h="1496" w="1406">
                  <a:moveTo>
                    <a:pt x="1399" y="0"/>
                  </a:moveTo>
                  <a:cubicBezTo>
                    <a:pt x="1394" y="0"/>
                    <a:pt x="1356" y="20"/>
                    <a:pt x="1292" y="56"/>
                  </a:cubicBezTo>
                  <a:cubicBezTo>
                    <a:pt x="1224" y="95"/>
                    <a:pt x="1127" y="154"/>
                    <a:pt x="1012" y="235"/>
                  </a:cubicBezTo>
                  <a:cubicBezTo>
                    <a:pt x="898" y="316"/>
                    <a:pt x="767" y="422"/>
                    <a:pt x="633" y="550"/>
                  </a:cubicBezTo>
                  <a:cubicBezTo>
                    <a:pt x="499" y="678"/>
                    <a:pt x="360" y="825"/>
                    <a:pt x="199" y="963"/>
                  </a:cubicBezTo>
                  <a:cubicBezTo>
                    <a:pt x="120" y="1031"/>
                    <a:pt x="34" y="1112"/>
                    <a:pt x="12" y="1223"/>
                  </a:cubicBezTo>
                  <a:cubicBezTo>
                    <a:pt x="0" y="1276"/>
                    <a:pt x="6" y="1335"/>
                    <a:pt x="34" y="1382"/>
                  </a:cubicBezTo>
                  <a:cubicBezTo>
                    <a:pt x="62" y="1430"/>
                    <a:pt x="110" y="1461"/>
                    <a:pt x="158" y="1477"/>
                  </a:cubicBezTo>
                  <a:cubicBezTo>
                    <a:pt x="200" y="1490"/>
                    <a:pt x="242" y="1496"/>
                    <a:pt x="283" y="1496"/>
                  </a:cubicBezTo>
                  <a:cubicBezTo>
                    <a:pt x="334" y="1496"/>
                    <a:pt x="383" y="1488"/>
                    <a:pt x="427" y="1478"/>
                  </a:cubicBezTo>
                  <a:cubicBezTo>
                    <a:pt x="509" y="1461"/>
                    <a:pt x="584" y="1437"/>
                    <a:pt x="648" y="1409"/>
                  </a:cubicBezTo>
                  <a:cubicBezTo>
                    <a:pt x="779" y="1353"/>
                    <a:pt x="873" y="1285"/>
                    <a:pt x="932" y="1233"/>
                  </a:cubicBezTo>
                  <a:cubicBezTo>
                    <a:pt x="991" y="1182"/>
                    <a:pt x="1018" y="1148"/>
                    <a:pt x="1017" y="1145"/>
                  </a:cubicBezTo>
                  <a:cubicBezTo>
                    <a:pt x="1016" y="1145"/>
                    <a:pt x="1016" y="1145"/>
                    <a:pt x="1016" y="1145"/>
                  </a:cubicBezTo>
                  <a:cubicBezTo>
                    <a:pt x="1003" y="1145"/>
                    <a:pt x="885" y="1276"/>
                    <a:pt x="635" y="1377"/>
                  </a:cubicBezTo>
                  <a:cubicBezTo>
                    <a:pt x="571" y="1403"/>
                    <a:pt x="499" y="1423"/>
                    <a:pt x="419" y="1438"/>
                  </a:cubicBezTo>
                  <a:cubicBezTo>
                    <a:pt x="379" y="1446"/>
                    <a:pt x="335" y="1452"/>
                    <a:pt x="292" y="1452"/>
                  </a:cubicBezTo>
                  <a:cubicBezTo>
                    <a:pt x="251" y="1452"/>
                    <a:pt x="211" y="1447"/>
                    <a:pt x="171" y="1434"/>
                  </a:cubicBezTo>
                  <a:cubicBezTo>
                    <a:pt x="132" y="1420"/>
                    <a:pt x="96" y="1396"/>
                    <a:pt x="75" y="1359"/>
                  </a:cubicBezTo>
                  <a:cubicBezTo>
                    <a:pt x="53" y="1323"/>
                    <a:pt x="49" y="1277"/>
                    <a:pt x="58" y="1232"/>
                  </a:cubicBezTo>
                  <a:cubicBezTo>
                    <a:pt x="76" y="1141"/>
                    <a:pt x="152" y="1068"/>
                    <a:pt x="232" y="1001"/>
                  </a:cubicBezTo>
                  <a:cubicBezTo>
                    <a:pt x="395" y="860"/>
                    <a:pt x="533" y="711"/>
                    <a:pt x="665" y="583"/>
                  </a:cubicBezTo>
                  <a:cubicBezTo>
                    <a:pt x="796" y="453"/>
                    <a:pt x="922" y="347"/>
                    <a:pt x="1033" y="263"/>
                  </a:cubicBezTo>
                  <a:cubicBezTo>
                    <a:pt x="1255" y="95"/>
                    <a:pt x="1405" y="8"/>
                    <a:pt x="1400" y="0"/>
                  </a:cubicBezTo>
                  <a:cubicBezTo>
                    <a:pt x="1400" y="0"/>
                    <a:pt x="1400" y="0"/>
                    <a:pt x="1399"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9"/>
            <p:cNvSpPr/>
            <p:nvPr/>
          </p:nvSpPr>
          <p:spPr>
            <a:xfrm>
              <a:off x="4742348" y="1697686"/>
              <a:ext cx="75415" cy="69675"/>
            </a:xfrm>
            <a:custGeom>
              <a:rect b="b" l="l" r="r" t="t"/>
              <a:pathLst>
                <a:path extrusionOk="0" h="1566" w="1695">
                  <a:moveTo>
                    <a:pt x="1331" y="0"/>
                  </a:moveTo>
                  <a:cubicBezTo>
                    <a:pt x="1315" y="0"/>
                    <a:pt x="1296" y="1"/>
                    <a:pt x="1276" y="2"/>
                  </a:cubicBezTo>
                  <a:cubicBezTo>
                    <a:pt x="1234" y="7"/>
                    <a:pt x="1181" y="6"/>
                    <a:pt x="1123" y="35"/>
                  </a:cubicBezTo>
                  <a:cubicBezTo>
                    <a:pt x="1068" y="64"/>
                    <a:pt x="1017" y="113"/>
                    <a:pt x="962" y="165"/>
                  </a:cubicBezTo>
                  <a:cubicBezTo>
                    <a:pt x="852" y="268"/>
                    <a:pt x="717" y="391"/>
                    <a:pt x="576" y="540"/>
                  </a:cubicBezTo>
                  <a:cubicBezTo>
                    <a:pt x="438" y="692"/>
                    <a:pt x="283" y="857"/>
                    <a:pt x="118" y="1033"/>
                  </a:cubicBezTo>
                  <a:lnTo>
                    <a:pt x="116" y="1035"/>
                  </a:lnTo>
                  <a:lnTo>
                    <a:pt x="115" y="1036"/>
                  </a:lnTo>
                  <a:cubicBezTo>
                    <a:pt x="73" y="1099"/>
                    <a:pt x="38" y="1165"/>
                    <a:pt x="16" y="1242"/>
                  </a:cubicBezTo>
                  <a:cubicBezTo>
                    <a:pt x="5" y="1280"/>
                    <a:pt x="0" y="1321"/>
                    <a:pt x="3" y="1363"/>
                  </a:cubicBezTo>
                  <a:cubicBezTo>
                    <a:pt x="9" y="1404"/>
                    <a:pt x="24" y="1447"/>
                    <a:pt x="54" y="1480"/>
                  </a:cubicBezTo>
                  <a:cubicBezTo>
                    <a:pt x="113" y="1542"/>
                    <a:pt x="194" y="1564"/>
                    <a:pt x="271" y="1566"/>
                  </a:cubicBezTo>
                  <a:cubicBezTo>
                    <a:pt x="272" y="1566"/>
                    <a:pt x="274" y="1566"/>
                    <a:pt x="275" y="1566"/>
                  </a:cubicBezTo>
                  <a:cubicBezTo>
                    <a:pt x="351" y="1566"/>
                    <a:pt x="422" y="1543"/>
                    <a:pt x="487" y="1513"/>
                  </a:cubicBezTo>
                  <a:cubicBezTo>
                    <a:pt x="616" y="1449"/>
                    <a:pt x="722" y="1360"/>
                    <a:pt x="811" y="1264"/>
                  </a:cubicBezTo>
                  <a:cubicBezTo>
                    <a:pt x="985" y="1077"/>
                    <a:pt x="1141" y="909"/>
                    <a:pt x="1275" y="764"/>
                  </a:cubicBezTo>
                  <a:cubicBezTo>
                    <a:pt x="1402" y="625"/>
                    <a:pt x="1505" y="510"/>
                    <a:pt x="1584" y="424"/>
                  </a:cubicBezTo>
                  <a:cubicBezTo>
                    <a:pt x="1657" y="343"/>
                    <a:pt x="1695" y="297"/>
                    <a:pt x="1692" y="295"/>
                  </a:cubicBezTo>
                  <a:cubicBezTo>
                    <a:pt x="1692" y="295"/>
                    <a:pt x="1692" y="295"/>
                    <a:pt x="1692" y="295"/>
                  </a:cubicBezTo>
                  <a:cubicBezTo>
                    <a:pt x="1691" y="295"/>
                    <a:pt x="1679" y="304"/>
                    <a:pt x="1659" y="323"/>
                  </a:cubicBezTo>
                  <a:cubicBezTo>
                    <a:pt x="1635" y="347"/>
                    <a:pt x="1606" y="376"/>
                    <a:pt x="1570" y="411"/>
                  </a:cubicBezTo>
                  <a:cubicBezTo>
                    <a:pt x="1489" y="495"/>
                    <a:pt x="1381" y="606"/>
                    <a:pt x="1250" y="741"/>
                  </a:cubicBezTo>
                  <a:cubicBezTo>
                    <a:pt x="1113" y="882"/>
                    <a:pt x="955" y="1049"/>
                    <a:pt x="778" y="1233"/>
                  </a:cubicBezTo>
                  <a:cubicBezTo>
                    <a:pt x="693" y="1324"/>
                    <a:pt x="588" y="1411"/>
                    <a:pt x="466" y="1469"/>
                  </a:cubicBezTo>
                  <a:cubicBezTo>
                    <a:pt x="405" y="1498"/>
                    <a:pt x="339" y="1518"/>
                    <a:pt x="271" y="1518"/>
                  </a:cubicBezTo>
                  <a:cubicBezTo>
                    <a:pt x="205" y="1517"/>
                    <a:pt x="134" y="1494"/>
                    <a:pt x="91" y="1447"/>
                  </a:cubicBezTo>
                  <a:cubicBezTo>
                    <a:pt x="67" y="1423"/>
                    <a:pt x="57" y="1390"/>
                    <a:pt x="52" y="1357"/>
                  </a:cubicBezTo>
                  <a:cubicBezTo>
                    <a:pt x="49" y="1323"/>
                    <a:pt x="53" y="1288"/>
                    <a:pt x="63" y="1254"/>
                  </a:cubicBezTo>
                  <a:cubicBezTo>
                    <a:pt x="82" y="1186"/>
                    <a:pt x="115" y="1121"/>
                    <a:pt x="154" y="1065"/>
                  </a:cubicBezTo>
                  <a:lnTo>
                    <a:pt x="154" y="1065"/>
                  </a:lnTo>
                  <a:lnTo>
                    <a:pt x="152" y="1067"/>
                  </a:lnTo>
                  <a:cubicBezTo>
                    <a:pt x="317" y="889"/>
                    <a:pt x="472" y="721"/>
                    <a:pt x="607" y="569"/>
                  </a:cubicBezTo>
                  <a:cubicBezTo>
                    <a:pt x="744" y="418"/>
                    <a:pt x="877" y="294"/>
                    <a:pt x="984" y="187"/>
                  </a:cubicBezTo>
                  <a:cubicBezTo>
                    <a:pt x="1038" y="133"/>
                    <a:pt x="1085" y="85"/>
                    <a:pt x="1135" y="56"/>
                  </a:cubicBezTo>
                  <a:cubicBezTo>
                    <a:pt x="1183" y="28"/>
                    <a:pt x="1237" y="26"/>
                    <a:pt x="1277" y="19"/>
                  </a:cubicBezTo>
                  <a:cubicBezTo>
                    <a:pt x="1327" y="12"/>
                    <a:pt x="1363" y="10"/>
                    <a:pt x="1383" y="10"/>
                  </a:cubicBezTo>
                  <a:cubicBezTo>
                    <a:pt x="1397" y="10"/>
                    <a:pt x="1404" y="11"/>
                    <a:pt x="1403" y="13"/>
                  </a:cubicBezTo>
                  <a:cubicBezTo>
                    <a:pt x="1407" y="6"/>
                    <a:pt x="1380" y="0"/>
                    <a:pt x="1331"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9"/>
            <p:cNvSpPr/>
            <p:nvPr/>
          </p:nvSpPr>
          <p:spPr>
            <a:xfrm>
              <a:off x="4866169" y="1728296"/>
              <a:ext cx="15795" cy="6985"/>
            </a:xfrm>
            <a:custGeom>
              <a:rect b="b" l="l" r="r" t="t"/>
              <a:pathLst>
                <a:path extrusionOk="0" h="157" w="355">
                  <a:moveTo>
                    <a:pt x="8" y="0"/>
                  </a:moveTo>
                  <a:cubicBezTo>
                    <a:pt x="8" y="0"/>
                    <a:pt x="7" y="0"/>
                    <a:pt x="7" y="0"/>
                  </a:cubicBezTo>
                  <a:cubicBezTo>
                    <a:pt x="1" y="2"/>
                    <a:pt x="1" y="28"/>
                    <a:pt x="23" y="64"/>
                  </a:cubicBezTo>
                  <a:cubicBezTo>
                    <a:pt x="44" y="99"/>
                    <a:pt x="91" y="142"/>
                    <a:pt x="156" y="153"/>
                  </a:cubicBezTo>
                  <a:cubicBezTo>
                    <a:pt x="168" y="155"/>
                    <a:pt x="179" y="156"/>
                    <a:pt x="190" y="156"/>
                  </a:cubicBezTo>
                  <a:cubicBezTo>
                    <a:pt x="242" y="156"/>
                    <a:pt x="286" y="136"/>
                    <a:pt x="312" y="115"/>
                  </a:cubicBezTo>
                  <a:cubicBezTo>
                    <a:pt x="345" y="89"/>
                    <a:pt x="354" y="63"/>
                    <a:pt x="349" y="60"/>
                  </a:cubicBezTo>
                  <a:cubicBezTo>
                    <a:pt x="349" y="59"/>
                    <a:pt x="348" y="59"/>
                    <a:pt x="347" y="59"/>
                  </a:cubicBezTo>
                  <a:cubicBezTo>
                    <a:pt x="339" y="59"/>
                    <a:pt x="322" y="72"/>
                    <a:pt x="294" y="85"/>
                  </a:cubicBezTo>
                  <a:cubicBezTo>
                    <a:pt x="269" y="97"/>
                    <a:pt x="235" y="108"/>
                    <a:pt x="197" y="108"/>
                  </a:cubicBezTo>
                  <a:cubicBezTo>
                    <a:pt x="186" y="108"/>
                    <a:pt x="176" y="107"/>
                    <a:pt x="165" y="105"/>
                  </a:cubicBezTo>
                  <a:cubicBezTo>
                    <a:pt x="115" y="97"/>
                    <a:pt x="74" y="68"/>
                    <a:pt x="51" y="43"/>
                  </a:cubicBezTo>
                  <a:cubicBezTo>
                    <a:pt x="27" y="19"/>
                    <a:pt x="14" y="0"/>
                    <a:pt x="8"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9"/>
            <p:cNvSpPr/>
            <p:nvPr/>
          </p:nvSpPr>
          <p:spPr>
            <a:xfrm>
              <a:off x="4876313" y="1733501"/>
              <a:ext cx="10945" cy="16685"/>
            </a:xfrm>
            <a:custGeom>
              <a:rect b="b" l="l" r="r" t="t"/>
              <a:pathLst>
                <a:path extrusionOk="0" h="375" w="246">
                  <a:moveTo>
                    <a:pt x="14" y="0"/>
                  </a:moveTo>
                  <a:cubicBezTo>
                    <a:pt x="14" y="0"/>
                    <a:pt x="13" y="0"/>
                    <a:pt x="13" y="0"/>
                  </a:cubicBezTo>
                  <a:cubicBezTo>
                    <a:pt x="1" y="5"/>
                    <a:pt x="29" y="101"/>
                    <a:pt x="91" y="207"/>
                  </a:cubicBezTo>
                  <a:cubicBezTo>
                    <a:pt x="150" y="306"/>
                    <a:pt x="217" y="375"/>
                    <a:pt x="232" y="375"/>
                  </a:cubicBezTo>
                  <a:cubicBezTo>
                    <a:pt x="233" y="375"/>
                    <a:pt x="233" y="375"/>
                    <a:pt x="234" y="374"/>
                  </a:cubicBezTo>
                  <a:cubicBezTo>
                    <a:pt x="245" y="365"/>
                    <a:pt x="194" y="283"/>
                    <a:pt x="133" y="181"/>
                  </a:cubicBezTo>
                  <a:cubicBezTo>
                    <a:pt x="75" y="83"/>
                    <a:pt x="29" y="0"/>
                    <a:pt x="14"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9"/>
            <p:cNvSpPr/>
            <p:nvPr/>
          </p:nvSpPr>
          <p:spPr>
            <a:xfrm>
              <a:off x="4888459" y="1761932"/>
              <a:ext cx="9076" cy="63001"/>
            </a:xfrm>
            <a:custGeom>
              <a:rect b="b" l="l" r="r" t="t"/>
              <a:pathLst>
                <a:path extrusionOk="0" h="1416" w="204">
                  <a:moveTo>
                    <a:pt x="187" y="1"/>
                  </a:moveTo>
                  <a:cubicBezTo>
                    <a:pt x="181" y="1"/>
                    <a:pt x="138" y="71"/>
                    <a:pt x="93" y="194"/>
                  </a:cubicBezTo>
                  <a:cubicBezTo>
                    <a:pt x="48" y="319"/>
                    <a:pt x="5" y="501"/>
                    <a:pt x="3" y="706"/>
                  </a:cubicBezTo>
                  <a:cubicBezTo>
                    <a:pt x="0" y="910"/>
                    <a:pt x="38" y="1093"/>
                    <a:pt x="80" y="1220"/>
                  </a:cubicBezTo>
                  <a:cubicBezTo>
                    <a:pt x="122" y="1344"/>
                    <a:pt x="163" y="1415"/>
                    <a:pt x="168" y="1415"/>
                  </a:cubicBezTo>
                  <a:cubicBezTo>
                    <a:pt x="168" y="1415"/>
                    <a:pt x="169" y="1415"/>
                    <a:pt x="169" y="1415"/>
                  </a:cubicBezTo>
                  <a:cubicBezTo>
                    <a:pt x="184" y="1411"/>
                    <a:pt x="44" y="1107"/>
                    <a:pt x="52" y="706"/>
                  </a:cubicBezTo>
                  <a:cubicBezTo>
                    <a:pt x="54" y="305"/>
                    <a:pt x="204" y="6"/>
                    <a:pt x="188" y="1"/>
                  </a:cubicBezTo>
                  <a:cubicBezTo>
                    <a:pt x="188" y="1"/>
                    <a:pt x="188" y="1"/>
                    <a:pt x="187" y="1"/>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9"/>
            <p:cNvSpPr/>
            <p:nvPr/>
          </p:nvSpPr>
          <p:spPr>
            <a:xfrm>
              <a:off x="4958890" y="2058158"/>
              <a:ext cx="49787" cy="56461"/>
            </a:xfrm>
            <a:custGeom>
              <a:rect b="b" l="l" r="r" t="t"/>
              <a:pathLst>
                <a:path extrusionOk="0" h="1269" w="1119">
                  <a:moveTo>
                    <a:pt x="9" y="1"/>
                  </a:moveTo>
                  <a:cubicBezTo>
                    <a:pt x="6" y="1"/>
                    <a:pt x="4" y="1"/>
                    <a:pt x="4" y="2"/>
                  </a:cubicBezTo>
                  <a:cubicBezTo>
                    <a:pt x="1" y="11"/>
                    <a:pt x="100" y="33"/>
                    <a:pt x="245" y="102"/>
                  </a:cubicBezTo>
                  <a:cubicBezTo>
                    <a:pt x="318" y="135"/>
                    <a:pt x="401" y="184"/>
                    <a:pt x="486" y="245"/>
                  </a:cubicBezTo>
                  <a:cubicBezTo>
                    <a:pt x="571" y="308"/>
                    <a:pt x="659" y="384"/>
                    <a:pt x="740" y="476"/>
                  </a:cubicBezTo>
                  <a:cubicBezTo>
                    <a:pt x="820" y="569"/>
                    <a:pt x="885" y="665"/>
                    <a:pt x="937" y="757"/>
                  </a:cubicBezTo>
                  <a:cubicBezTo>
                    <a:pt x="987" y="851"/>
                    <a:pt x="1024" y="939"/>
                    <a:pt x="1048" y="1016"/>
                  </a:cubicBezTo>
                  <a:cubicBezTo>
                    <a:pt x="1097" y="1168"/>
                    <a:pt x="1106" y="1268"/>
                    <a:pt x="1116" y="1268"/>
                  </a:cubicBezTo>
                  <a:cubicBezTo>
                    <a:pt x="1116" y="1268"/>
                    <a:pt x="1116" y="1268"/>
                    <a:pt x="1116" y="1268"/>
                  </a:cubicBezTo>
                  <a:cubicBezTo>
                    <a:pt x="1119" y="1268"/>
                    <a:pt x="1119" y="1243"/>
                    <a:pt x="1115" y="1196"/>
                  </a:cubicBezTo>
                  <a:cubicBezTo>
                    <a:pt x="1113" y="1151"/>
                    <a:pt x="1102" y="1085"/>
                    <a:pt x="1081" y="1005"/>
                  </a:cubicBezTo>
                  <a:cubicBezTo>
                    <a:pt x="1061" y="926"/>
                    <a:pt x="1026" y="833"/>
                    <a:pt x="977" y="736"/>
                  </a:cubicBezTo>
                  <a:cubicBezTo>
                    <a:pt x="926" y="640"/>
                    <a:pt x="859" y="539"/>
                    <a:pt x="777" y="444"/>
                  </a:cubicBezTo>
                  <a:cubicBezTo>
                    <a:pt x="693" y="350"/>
                    <a:pt x="602" y="271"/>
                    <a:pt x="513" y="208"/>
                  </a:cubicBezTo>
                  <a:cubicBezTo>
                    <a:pt x="423" y="147"/>
                    <a:pt x="335" y="100"/>
                    <a:pt x="259" y="69"/>
                  </a:cubicBezTo>
                  <a:cubicBezTo>
                    <a:pt x="183" y="39"/>
                    <a:pt x="119" y="19"/>
                    <a:pt x="74" y="11"/>
                  </a:cubicBezTo>
                  <a:cubicBezTo>
                    <a:pt x="41" y="4"/>
                    <a:pt x="18" y="1"/>
                    <a:pt x="9" y="1"/>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9"/>
            <p:cNvSpPr/>
            <p:nvPr/>
          </p:nvSpPr>
          <p:spPr>
            <a:xfrm>
              <a:off x="4781234" y="1717974"/>
              <a:ext cx="64559" cy="49787"/>
            </a:xfrm>
            <a:custGeom>
              <a:rect b="b" l="l" r="r" t="t"/>
              <a:pathLst>
                <a:path extrusionOk="0" h="1119" w="1451">
                  <a:moveTo>
                    <a:pt x="1447" y="1"/>
                  </a:moveTo>
                  <a:cubicBezTo>
                    <a:pt x="1438" y="1"/>
                    <a:pt x="1357" y="92"/>
                    <a:pt x="1224" y="237"/>
                  </a:cubicBezTo>
                  <a:cubicBezTo>
                    <a:pt x="1090" y="384"/>
                    <a:pt x="903" y="586"/>
                    <a:pt x="688" y="803"/>
                  </a:cubicBezTo>
                  <a:cubicBezTo>
                    <a:pt x="580" y="909"/>
                    <a:pt x="482" y="1022"/>
                    <a:pt x="363" y="1060"/>
                  </a:cubicBezTo>
                  <a:cubicBezTo>
                    <a:pt x="331" y="1071"/>
                    <a:pt x="299" y="1076"/>
                    <a:pt x="269" y="1076"/>
                  </a:cubicBezTo>
                  <a:cubicBezTo>
                    <a:pt x="242" y="1076"/>
                    <a:pt x="216" y="1072"/>
                    <a:pt x="192" y="1064"/>
                  </a:cubicBezTo>
                  <a:cubicBezTo>
                    <a:pt x="142" y="1045"/>
                    <a:pt x="105" y="1008"/>
                    <a:pt x="81" y="968"/>
                  </a:cubicBezTo>
                  <a:cubicBezTo>
                    <a:pt x="32" y="886"/>
                    <a:pt x="33" y="801"/>
                    <a:pt x="34" y="748"/>
                  </a:cubicBezTo>
                  <a:cubicBezTo>
                    <a:pt x="37" y="692"/>
                    <a:pt x="41" y="661"/>
                    <a:pt x="38" y="660"/>
                  </a:cubicBezTo>
                  <a:lnTo>
                    <a:pt x="38" y="660"/>
                  </a:lnTo>
                  <a:cubicBezTo>
                    <a:pt x="35" y="660"/>
                    <a:pt x="24" y="689"/>
                    <a:pt x="15" y="746"/>
                  </a:cubicBezTo>
                  <a:cubicBezTo>
                    <a:pt x="9" y="800"/>
                    <a:pt x="0" y="889"/>
                    <a:pt x="51" y="984"/>
                  </a:cubicBezTo>
                  <a:cubicBezTo>
                    <a:pt x="75" y="1031"/>
                    <a:pt x="117" y="1078"/>
                    <a:pt x="178" y="1101"/>
                  </a:cubicBezTo>
                  <a:cubicBezTo>
                    <a:pt x="209" y="1113"/>
                    <a:pt x="243" y="1119"/>
                    <a:pt x="277" y="1119"/>
                  </a:cubicBezTo>
                  <a:cubicBezTo>
                    <a:pt x="310" y="1119"/>
                    <a:pt x="344" y="1114"/>
                    <a:pt x="377" y="1104"/>
                  </a:cubicBezTo>
                  <a:cubicBezTo>
                    <a:pt x="514" y="1060"/>
                    <a:pt x="615" y="941"/>
                    <a:pt x="722" y="837"/>
                  </a:cubicBezTo>
                  <a:cubicBezTo>
                    <a:pt x="938" y="620"/>
                    <a:pt x="1122" y="413"/>
                    <a:pt x="1251" y="260"/>
                  </a:cubicBezTo>
                  <a:cubicBezTo>
                    <a:pt x="1315" y="183"/>
                    <a:pt x="1365" y="119"/>
                    <a:pt x="1399" y="74"/>
                  </a:cubicBezTo>
                  <a:cubicBezTo>
                    <a:pt x="1433" y="29"/>
                    <a:pt x="1450" y="4"/>
                    <a:pt x="1448" y="1"/>
                  </a:cubicBezTo>
                  <a:cubicBezTo>
                    <a:pt x="1448" y="1"/>
                    <a:pt x="1448" y="1"/>
                    <a:pt x="1447" y="1"/>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9"/>
            <p:cNvSpPr/>
            <p:nvPr/>
          </p:nvSpPr>
          <p:spPr>
            <a:xfrm>
              <a:off x="4822700" y="1721266"/>
              <a:ext cx="52813" cy="39020"/>
            </a:xfrm>
            <a:custGeom>
              <a:rect b="b" l="l" r="r" t="t"/>
              <a:pathLst>
                <a:path extrusionOk="0" h="877" w="1187">
                  <a:moveTo>
                    <a:pt x="1184" y="0"/>
                  </a:moveTo>
                  <a:cubicBezTo>
                    <a:pt x="1179" y="0"/>
                    <a:pt x="1157" y="20"/>
                    <a:pt x="1119" y="55"/>
                  </a:cubicBezTo>
                  <a:cubicBezTo>
                    <a:pt x="1080" y="94"/>
                    <a:pt x="1023" y="150"/>
                    <a:pt x="954" y="219"/>
                  </a:cubicBezTo>
                  <a:cubicBezTo>
                    <a:pt x="883" y="292"/>
                    <a:pt x="802" y="374"/>
                    <a:pt x="714" y="465"/>
                  </a:cubicBezTo>
                  <a:cubicBezTo>
                    <a:pt x="669" y="512"/>
                    <a:pt x="622" y="560"/>
                    <a:pt x="574" y="611"/>
                  </a:cubicBezTo>
                  <a:cubicBezTo>
                    <a:pt x="525" y="661"/>
                    <a:pt x="475" y="713"/>
                    <a:pt x="416" y="756"/>
                  </a:cubicBezTo>
                  <a:cubicBezTo>
                    <a:pt x="358" y="798"/>
                    <a:pt x="293" y="827"/>
                    <a:pt x="228" y="832"/>
                  </a:cubicBezTo>
                  <a:cubicBezTo>
                    <a:pt x="222" y="832"/>
                    <a:pt x="216" y="832"/>
                    <a:pt x="211" y="832"/>
                  </a:cubicBezTo>
                  <a:cubicBezTo>
                    <a:pt x="152" y="832"/>
                    <a:pt x="98" y="808"/>
                    <a:pt x="68" y="765"/>
                  </a:cubicBezTo>
                  <a:cubicBezTo>
                    <a:pt x="31" y="719"/>
                    <a:pt x="36" y="661"/>
                    <a:pt x="64" y="614"/>
                  </a:cubicBezTo>
                  <a:cubicBezTo>
                    <a:pt x="92" y="567"/>
                    <a:pt x="125" y="523"/>
                    <a:pt x="151" y="482"/>
                  </a:cubicBezTo>
                  <a:cubicBezTo>
                    <a:pt x="206" y="401"/>
                    <a:pt x="249" y="335"/>
                    <a:pt x="278" y="289"/>
                  </a:cubicBezTo>
                  <a:cubicBezTo>
                    <a:pt x="308" y="242"/>
                    <a:pt x="323" y="216"/>
                    <a:pt x="320" y="213"/>
                  </a:cubicBezTo>
                  <a:cubicBezTo>
                    <a:pt x="320" y="213"/>
                    <a:pt x="320" y="213"/>
                    <a:pt x="320" y="213"/>
                  </a:cubicBezTo>
                  <a:cubicBezTo>
                    <a:pt x="316" y="213"/>
                    <a:pt x="296" y="237"/>
                    <a:pt x="264" y="278"/>
                  </a:cubicBezTo>
                  <a:cubicBezTo>
                    <a:pt x="230" y="322"/>
                    <a:pt x="182" y="385"/>
                    <a:pt x="125" y="464"/>
                  </a:cubicBezTo>
                  <a:cubicBezTo>
                    <a:pt x="96" y="504"/>
                    <a:pt x="64" y="544"/>
                    <a:pt x="31" y="596"/>
                  </a:cubicBezTo>
                  <a:cubicBezTo>
                    <a:pt x="16" y="622"/>
                    <a:pt x="2" y="654"/>
                    <a:pt x="2" y="689"/>
                  </a:cubicBezTo>
                  <a:cubicBezTo>
                    <a:pt x="1" y="724"/>
                    <a:pt x="13" y="760"/>
                    <a:pt x="34" y="790"/>
                  </a:cubicBezTo>
                  <a:cubicBezTo>
                    <a:pt x="72" y="846"/>
                    <a:pt x="142" y="877"/>
                    <a:pt x="212" y="877"/>
                  </a:cubicBezTo>
                  <a:cubicBezTo>
                    <a:pt x="219" y="877"/>
                    <a:pt x="225" y="877"/>
                    <a:pt x="231" y="876"/>
                  </a:cubicBezTo>
                  <a:cubicBezTo>
                    <a:pt x="307" y="871"/>
                    <a:pt x="380" y="837"/>
                    <a:pt x="443" y="792"/>
                  </a:cubicBezTo>
                  <a:cubicBezTo>
                    <a:pt x="505" y="747"/>
                    <a:pt x="557" y="693"/>
                    <a:pt x="605" y="641"/>
                  </a:cubicBezTo>
                  <a:cubicBezTo>
                    <a:pt x="653" y="591"/>
                    <a:pt x="700" y="541"/>
                    <a:pt x="745" y="494"/>
                  </a:cubicBezTo>
                  <a:cubicBezTo>
                    <a:pt x="830" y="400"/>
                    <a:pt x="909" y="316"/>
                    <a:pt x="978" y="241"/>
                  </a:cubicBezTo>
                  <a:cubicBezTo>
                    <a:pt x="1043" y="169"/>
                    <a:pt x="1097" y="110"/>
                    <a:pt x="1132" y="68"/>
                  </a:cubicBezTo>
                  <a:cubicBezTo>
                    <a:pt x="1168" y="27"/>
                    <a:pt x="1186" y="2"/>
                    <a:pt x="1185" y="0"/>
                  </a:cubicBezTo>
                  <a:cubicBezTo>
                    <a:pt x="1185" y="0"/>
                    <a:pt x="1184" y="0"/>
                    <a:pt x="1184"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9"/>
            <p:cNvSpPr/>
            <p:nvPr/>
          </p:nvSpPr>
          <p:spPr>
            <a:xfrm>
              <a:off x="4760768" y="2063541"/>
              <a:ext cx="163599" cy="254898"/>
            </a:xfrm>
            <a:custGeom>
              <a:rect b="b" l="l" r="r" t="t"/>
              <a:pathLst>
                <a:path extrusionOk="0" h="5729" w="3677">
                  <a:moveTo>
                    <a:pt x="3677" y="1"/>
                  </a:moveTo>
                  <a:lnTo>
                    <a:pt x="986" y="589"/>
                  </a:lnTo>
                  <a:lnTo>
                    <a:pt x="1" y="2592"/>
                  </a:lnTo>
                  <a:lnTo>
                    <a:pt x="85" y="4968"/>
                  </a:lnTo>
                  <a:lnTo>
                    <a:pt x="651" y="5728"/>
                  </a:lnTo>
                  <a:lnTo>
                    <a:pt x="3345" y="4607"/>
                  </a:lnTo>
                  <a:lnTo>
                    <a:pt x="3677"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9"/>
            <p:cNvSpPr/>
            <p:nvPr/>
          </p:nvSpPr>
          <p:spPr>
            <a:xfrm>
              <a:off x="4170762" y="2194792"/>
              <a:ext cx="180551" cy="265887"/>
            </a:xfrm>
            <a:custGeom>
              <a:rect b="b" l="l" r="r" t="t"/>
              <a:pathLst>
                <a:path extrusionOk="0" h="5976" w="4058">
                  <a:moveTo>
                    <a:pt x="2054" y="1"/>
                  </a:moveTo>
                  <a:cubicBezTo>
                    <a:pt x="2054" y="1"/>
                    <a:pt x="1670" y="198"/>
                    <a:pt x="1506" y="754"/>
                  </a:cubicBezTo>
                  <a:cubicBezTo>
                    <a:pt x="1343" y="1311"/>
                    <a:pt x="1" y="5976"/>
                    <a:pt x="1" y="5976"/>
                  </a:cubicBezTo>
                  <a:lnTo>
                    <a:pt x="2263" y="5917"/>
                  </a:lnTo>
                  <a:lnTo>
                    <a:pt x="4057" y="3738"/>
                  </a:lnTo>
                  <a:lnTo>
                    <a:pt x="2685" y="52"/>
                  </a:lnTo>
                  <a:lnTo>
                    <a:pt x="205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9"/>
            <p:cNvSpPr/>
            <p:nvPr/>
          </p:nvSpPr>
          <p:spPr>
            <a:xfrm>
              <a:off x="4792802" y="1981543"/>
              <a:ext cx="1319381" cy="958724"/>
            </a:xfrm>
            <a:custGeom>
              <a:rect b="b" l="l" r="r" t="t"/>
              <a:pathLst>
                <a:path extrusionOk="0" h="21548" w="29654">
                  <a:moveTo>
                    <a:pt x="27871" y="0"/>
                  </a:moveTo>
                  <a:lnTo>
                    <a:pt x="0" y="12403"/>
                  </a:lnTo>
                  <a:lnTo>
                    <a:pt x="0" y="16372"/>
                  </a:lnTo>
                  <a:lnTo>
                    <a:pt x="29654" y="21548"/>
                  </a:lnTo>
                  <a:lnTo>
                    <a:pt x="27871"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9"/>
            <p:cNvSpPr/>
            <p:nvPr/>
          </p:nvSpPr>
          <p:spPr>
            <a:xfrm>
              <a:off x="4792802" y="1981543"/>
              <a:ext cx="1319381" cy="958724"/>
            </a:xfrm>
            <a:custGeom>
              <a:rect b="b" l="l" r="r" t="t"/>
              <a:pathLst>
                <a:path extrusionOk="0" h="21548" w="29654">
                  <a:moveTo>
                    <a:pt x="27871" y="0"/>
                  </a:moveTo>
                  <a:lnTo>
                    <a:pt x="0" y="12403"/>
                  </a:lnTo>
                  <a:lnTo>
                    <a:pt x="0" y="16372"/>
                  </a:lnTo>
                  <a:lnTo>
                    <a:pt x="29654" y="21548"/>
                  </a:lnTo>
                  <a:lnTo>
                    <a:pt x="278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9"/>
            <p:cNvSpPr/>
            <p:nvPr/>
          </p:nvSpPr>
          <p:spPr>
            <a:xfrm>
              <a:off x="5684017" y="2421077"/>
              <a:ext cx="41734" cy="37151"/>
            </a:xfrm>
            <a:custGeom>
              <a:rect b="b" l="l" r="r" t="t"/>
              <a:pathLst>
                <a:path extrusionOk="0" h="835" w="938">
                  <a:moveTo>
                    <a:pt x="469" y="1"/>
                  </a:moveTo>
                  <a:cubicBezTo>
                    <a:pt x="377" y="1"/>
                    <a:pt x="285" y="31"/>
                    <a:pt x="208" y="94"/>
                  </a:cubicBezTo>
                  <a:cubicBezTo>
                    <a:pt x="29" y="238"/>
                    <a:pt x="1" y="500"/>
                    <a:pt x="145" y="679"/>
                  </a:cubicBezTo>
                  <a:cubicBezTo>
                    <a:pt x="227" y="781"/>
                    <a:pt x="348" y="834"/>
                    <a:pt x="469" y="834"/>
                  </a:cubicBezTo>
                  <a:cubicBezTo>
                    <a:pt x="561" y="834"/>
                    <a:pt x="654" y="804"/>
                    <a:pt x="731" y="741"/>
                  </a:cubicBezTo>
                  <a:cubicBezTo>
                    <a:pt x="910" y="597"/>
                    <a:pt x="938" y="335"/>
                    <a:pt x="794" y="156"/>
                  </a:cubicBezTo>
                  <a:cubicBezTo>
                    <a:pt x="711" y="54"/>
                    <a:pt x="591" y="1"/>
                    <a:pt x="469"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9"/>
            <p:cNvSpPr/>
            <p:nvPr/>
          </p:nvSpPr>
          <p:spPr>
            <a:xfrm>
              <a:off x="5684017" y="2421077"/>
              <a:ext cx="41734" cy="37151"/>
            </a:xfrm>
            <a:custGeom>
              <a:rect b="b" l="l" r="r" t="t"/>
              <a:pathLst>
                <a:path extrusionOk="0" h="835" w="938">
                  <a:moveTo>
                    <a:pt x="469" y="1"/>
                  </a:moveTo>
                  <a:cubicBezTo>
                    <a:pt x="377" y="1"/>
                    <a:pt x="285" y="31"/>
                    <a:pt x="208" y="94"/>
                  </a:cubicBezTo>
                  <a:cubicBezTo>
                    <a:pt x="29" y="238"/>
                    <a:pt x="1" y="500"/>
                    <a:pt x="145" y="679"/>
                  </a:cubicBezTo>
                  <a:cubicBezTo>
                    <a:pt x="227" y="781"/>
                    <a:pt x="348" y="834"/>
                    <a:pt x="469" y="834"/>
                  </a:cubicBezTo>
                  <a:cubicBezTo>
                    <a:pt x="561" y="834"/>
                    <a:pt x="654" y="804"/>
                    <a:pt x="731" y="741"/>
                  </a:cubicBezTo>
                  <a:cubicBezTo>
                    <a:pt x="910" y="597"/>
                    <a:pt x="938" y="335"/>
                    <a:pt x="794" y="156"/>
                  </a:cubicBezTo>
                  <a:cubicBezTo>
                    <a:pt x="711" y="54"/>
                    <a:pt x="591" y="1"/>
                    <a:pt x="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9"/>
            <p:cNvSpPr/>
            <p:nvPr/>
          </p:nvSpPr>
          <p:spPr>
            <a:xfrm>
              <a:off x="5253603" y="2484078"/>
              <a:ext cx="20911" cy="18553"/>
            </a:xfrm>
            <a:custGeom>
              <a:rect b="b" l="l" r="r" t="t"/>
              <a:pathLst>
                <a:path extrusionOk="0" h="417" w="470">
                  <a:moveTo>
                    <a:pt x="235" y="0"/>
                  </a:moveTo>
                  <a:cubicBezTo>
                    <a:pt x="189" y="0"/>
                    <a:pt x="143" y="15"/>
                    <a:pt x="104" y="47"/>
                  </a:cubicBezTo>
                  <a:cubicBezTo>
                    <a:pt x="14" y="118"/>
                    <a:pt x="1" y="250"/>
                    <a:pt x="73" y="339"/>
                  </a:cubicBezTo>
                  <a:cubicBezTo>
                    <a:pt x="114" y="390"/>
                    <a:pt x="175" y="417"/>
                    <a:pt x="235" y="417"/>
                  </a:cubicBezTo>
                  <a:cubicBezTo>
                    <a:pt x="281" y="417"/>
                    <a:pt x="327" y="402"/>
                    <a:pt x="365" y="371"/>
                  </a:cubicBezTo>
                  <a:cubicBezTo>
                    <a:pt x="455" y="298"/>
                    <a:pt x="469" y="167"/>
                    <a:pt x="397" y="77"/>
                  </a:cubicBezTo>
                  <a:cubicBezTo>
                    <a:pt x="356" y="27"/>
                    <a:pt x="296" y="0"/>
                    <a:pt x="23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9"/>
            <p:cNvSpPr/>
            <p:nvPr/>
          </p:nvSpPr>
          <p:spPr>
            <a:xfrm>
              <a:off x="5253603" y="2484078"/>
              <a:ext cx="20911" cy="18553"/>
            </a:xfrm>
            <a:custGeom>
              <a:rect b="b" l="l" r="r" t="t"/>
              <a:pathLst>
                <a:path extrusionOk="0" h="417" w="470">
                  <a:moveTo>
                    <a:pt x="235" y="0"/>
                  </a:moveTo>
                  <a:cubicBezTo>
                    <a:pt x="189" y="0"/>
                    <a:pt x="143" y="15"/>
                    <a:pt x="104" y="47"/>
                  </a:cubicBezTo>
                  <a:cubicBezTo>
                    <a:pt x="14" y="118"/>
                    <a:pt x="1" y="250"/>
                    <a:pt x="73" y="339"/>
                  </a:cubicBezTo>
                  <a:cubicBezTo>
                    <a:pt x="114" y="390"/>
                    <a:pt x="175" y="417"/>
                    <a:pt x="235" y="417"/>
                  </a:cubicBezTo>
                  <a:cubicBezTo>
                    <a:pt x="281" y="417"/>
                    <a:pt x="327" y="402"/>
                    <a:pt x="365" y="371"/>
                  </a:cubicBezTo>
                  <a:cubicBezTo>
                    <a:pt x="455" y="298"/>
                    <a:pt x="469" y="167"/>
                    <a:pt x="397" y="77"/>
                  </a:cubicBezTo>
                  <a:cubicBezTo>
                    <a:pt x="356" y="27"/>
                    <a:pt x="296"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9"/>
            <p:cNvSpPr/>
            <p:nvPr/>
          </p:nvSpPr>
          <p:spPr>
            <a:xfrm>
              <a:off x="5477441" y="2593661"/>
              <a:ext cx="20911" cy="18598"/>
            </a:xfrm>
            <a:custGeom>
              <a:rect b="b" l="l" r="r" t="t"/>
              <a:pathLst>
                <a:path extrusionOk="0" h="418" w="470">
                  <a:moveTo>
                    <a:pt x="235" y="0"/>
                  </a:moveTo>
                  <a:cubicBezTo>
                    <a:pt x="189" y="0"/>
                    <a:pt x="143" y="16"/>
                    <a:pt x="104" y="47"/>
                  </a:cubicBezTo>
                  <a:cubicBezTo>
                    <a:pt x="14" y="119"/>
                    <a:pt x="1" y="250"/>
                    <a:pt x="73" y="340"/>
                  </a:cubicBezTo>
                  <a:cubicBezTo>
                    <a:pt x="114" y="391"/>
                    <a:pt x="174" y="417"/>
                    <a:pt x="235" y="417"/>
                  </a:cubicBezTo>
                  <a:cubicBezTo>
                    <a:pt x="281" y="417"/>
                    <a:pt x="327" y="402"/>
                    <a:pt x="365" y="371"/>
                  </a:cubicBezTo>
                  <a:cubicBezTo>
                    <a:pt x="455" y="299"/>
                    <a:pt x="469" y="167"/>
                    <a:pt x="397" y="78"/>
                  </a:cubicBezTo>
                  <a:cubicBezTo>
                    <a:pt x="356" y="27"/>
                    <a:pt x="295" y="0"/>
                    <a:pt x="23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9"/>
            <p:cNvSpPr/>
            <p:nvPr/>
          </p:nvSpPr>
          <p:spPr>
            <a:xfrm>
              <a:off x="5477441" y="2593661"/>
              <a:ext cx="20911" cy="18598"/>
            </a:xfrm>
            <a:custGeom>
              <a:rect b="b" l="l" r="r" t="t"/>
              <a:pathLst>
                <a:path extrusionOk="0" h="418" w="470">
                  <a:moveTo>
                    <a:pt x="235" y="0"/>
                  </a:moveTo>
                  <a:cubicBezTo>
                    <a:pt x="189" y="0"/>
                    <a:pt x="143" y="16"/>
                    <a:pt x="104" y="47"/>
                  </a:cubicBezTo>
                  <a:cubicBezTo>
                    <a:pt x="14" y="119"/>
                    <a:pt x="1" y="250"/>
                    <a:pt x="73" y="340"/>
                  </a:cubicBezTo>
                  <a:cubicBezTo>
                    <a:pt x="114" y="391"/>
                    <a:pt x="174" y="417"/>
                    <a:pt x="235" y="417"/>
                  </a:cubicBezTo>
                  <a:cubicBezTo>
                    <a:pt x="281" y="417"/>
                    <a:pt x="327" y="402"/>
                    <a:pt x="365" y="371"/>
                  </a:cubicBezTo>
                  <a:cubicBezTo>
                    <a:pt x="455" y="299"/>
                    <a:pt x="469" y="167"/>
                    <a:pt x="397" y="78"/>
                  </a:cubicBezTo>
                  <a:cubicBezTo>
                    <a:pt x="356" y="27"/>
                    <a:pt x="295"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9"/>
            <p:cNvSpPr/>
            <p:nvPr/>
          </p:nvSpPr>
          <p:spPr>
            <a:xfrm>
              <a:off x="5644508" y="2302151"/>
              <a:ext cx="20911" cy="18598"/>
            </a:xfrm>
            <a:custGeom>
              <a:rect b="b" l="l" r="r" t="t"/>
              <a:pathLst>
                <a:path extrusionOk="0" h="418" w="470">
                  <a:moveTo>
                    <a:pt x="235" y="0"/>
                  </a:moveTo>
                  <a:cubicBezTo>
                    <a:pt x="189" y="0"/>
                    <a:pt x="143" y="16"/>
                    <a:pt x="105" y="47"/>
                  </a:cubicBezTo>
                  <a:cubicBezTo>
                    <a:pt x="15" y="119"/>
                    <a:pt x="1" y="250"/>
                    <a:pt x="73" y="339"/>
                  </a:cubicBezTo>
                  <a:cubicBezTo>
                    <a:pt x="115" y="390"/>
                    <a:pt x="175" y="417"/>
                    <a:pt x="236" y="417"/>
                  </a:cubicBezTo>
                  <a:cubicBezTo>
                    <a:pt x="282" y="417"/>
                    <a:pt x="328" y="402"/>
                    <a:pt x="367" y="371"/>
                  </a:cubicBezTo>
                  <a:cubicBezTo>
                    <a:pt x="456" y="298"/>
                    <a:pt x="470" y="167"/>
                    <a:pt x="397" y="78"/>
                  </a:cubicBezTo>
                  <a:cubicBezTo>
                    <a:pt x="356" y="27"/>
                    <a:pt x="296" y="0"/>
                    <a:pt x="23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9"/>
            <p:cNvSpPr/>
            <p:nvPr/>
          </p:nvSpPr>
          <p:spPr>
            <a:xfrm>
              <a:off x="5644508" y="2302151"/>
              <a:ext cx="20911" cy="18598"/>
            </a:xfrm>
            <a:custGeom>
              <a:rect b="b" l="l" r="r" t="t"/>
              <a:pathLst>
                <a:path extrusionOk="0" h="418" w="470">
                  <a:moveTo>
                    <a:pt x="235" y="0"/>
                  </a:moveTo>
                  <a:cubicBezTo>
                    <a:pt x="189" y="0"/>
                    <a:pt x="143" y="16"/>
                    <a:pt x="105" y="47"/>
                  </a:cubicBezTo>
                  <a:cubicBezTo>
                    <a:pt x="15" y="119"/>
                    <a:pt x="1" y="250"/>
                    <a:pt x="73" y="339"/>
                  </a:cubicBezTo>
                  <a:cubicBezTo>
                    <a:pt x="115" y="390"/>
                    <a:pt x="175" y="417"/>
                    <a:pt x="236" y="417"/>
                  </a:cubicBezTo>
                  <a:cubicBezTo>
                    <a:pt x="282" y="417"/>
                    <a:pt x="328" y="402"/>
                    <a:pt x="367" y="371"/>
                  </a:cubicBezTo>
                  <a:cubicBezTo>
                    <a:pt x="456" y="298"/>
                    <a:pt x="470" y="167"/>
                    <a:pt x="397" y="78"/>
                  </a:cubicBezTo>
                  <a:cubicBezTo>
                    <a:pt x="356" y="27"/>
                    <a:pt x="296"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9"/>
            <p:cNvSpPr/>
            <p:nvPr/>
          </p:nvSpPr>
          <p:spPr>
            <a:xfrm>
              <a:off x="4839696" y="2558023"/>
              <a:ext cx="20911" cy="18553"/>
            </a:xfrm>
            <a:custGeom>
              <a:rect b="b" l="l" r="r" t="t"/>
              <a:pathLst>
                <a:path extrusionOk="0" h="417" w="470">
                  <a:moveTo>
                    <a:pt x="234" y="0"/>
                  </a:moveTo>
                  <a:cubicBezTo>
                    <a:pt x="188" y="0"/>
                    <a:pt x="142" y="15"/>
                    <a:pt x="104" y="46"/>
                  </a:cubicBezTo>
                  <a:cubicBezTo>
                    <a:pt x="14" y="119"/>
                    <a:pt x="0" y="250"/>
                    <a:pt x="73" y="340"/>
                  </a:cubicBezTo>
                  <a:cubicBezTo>
                    <a:pt x="114" y="390"/>
                    <a:pt x="174" y="417"/>
                    <a:pt x="235" y="417"/>
                  </a:cubicBezTo>
                  <a:cubicBezTo>
                    <a:pt x="281" y="417"/>
                    <a:pt x="327" y="402"/>
                    <a:pt x="365" y="371"/>
                  </a:cubicBezTo>
                  <a:cubicBezTo>
                    <a:pt x="455" y="299"/>
                    <a:pt x="469" y="168"/>
                    <a:pt x="397" y="78"/>
                  </a:cubicBezTo>
                  <a:cubicBezTo>
                    <a:pt x="355" y="27"/>
                    <a:pt x="295" y="0"/>
                    <a:pt x="23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9"/>
            <p:cNvSpPr/>
            <p:nvPr/>
          </p:nvSpPr>
          <p:spPr>
            <a:xfrm>
              <a:off x="4839696" y="2558023"/>
              <a:ext cx="20911" cy="18553"/>
            </a:xfrm>
            <a:custGeom>
              <a:rect b="b" l="l" r="r" t="t"/>
              <a:pathLst>
                <a:path extrusionOk="0" h="417" w="470">
                  <a:moveTo>
                    <a:pt x="234" y="0"/>
                  </a:moveTo>
                  <a:cubicBezTo>
                    <a:pt x="188" y="0"/>
                    <a:pt x="142" y="15"/>
                    <a:pt x="104" y="46"/>
                  </a:cubicBezTo>
                  <a:cubicBezTo>
                    <a:pt x="14" y="119"/>
                    <a:pt x="0" y="250"/>
                    <a:pt x="73" y="340"/>
                  </a:cubicBezTo>
                  <a:cubicBezTo>
                    <a:pt x="114" y="390"/>
                    <a:pt x="174" y="417"/>
                    <a:pt x="235" y="417"/>
                  </a:cubicBezTo>
                  <a:cubicBezTo>
                    <a:pt x="281" y="417"/>
                    <a:pt x="327" y="402"/>
                    <a:pt x="365" y="371"/>
                  </a:cubicBezTo>
                  <a:cubicBezTo>
                    <a:pt x="455" y="299"/>
                    <a:pt x="469" y="168"/>
                    <a:pt x="397" y="78"/>
                  </a:cubicBezTo>
                  <a:cubicBezTo>
                    <a:pt x="355" y="27"/>
                    <a:pt x="295"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9"/>
            <p:cNvSpPr/>
            <p:nvPr/>
          </p:nvSpPr>
          <p:spPr>
            <a:xfrm>
              <a:off x="5914796" y="1979452"/>
              <a:ext cx="335473" cy="960949"/>
            </a:xfrm>
            <a:custGeom>
              <a:rect b="b" l="l" r="r" t="t"/>
              <a:pathLst>
                <a:path extrusionOk="0" h="21598" w="7540">
                  <a:moveTo>
                    <a:pt x="3018" y="1"/>
                  </a:moveTo>
                  <a:cubicBezTo>
                    <a:pt x="2991" y="1"/>
                    <a:pt x="2965" y="2"/>
                    <a:pt x="2938" y="4"/>
                  </a:cubicBezTo>
                  <a:cubicBezTo>
                    <a:pt x="1110" y="145"/>
                    <a:pt x="0" y="5092"/>
                    <a:pt x="460" y="11055"/>
                  </a:cubicBezTo>
                  <a:cubicBezTo>
                    <a:pt x="913" y="16930"/>
                    <a:pt x="2720" y="21598"/>
                    <a:pt x="4522" y="21598"/>
                  </a:cubicBezTo>
                  <a:cubicBezTo>
                    <a:pt x="4549" y="21598"/>
                    <a:pt x="4576" y="21597"/>
                    <a:pt x="4603" y="21595"/>
                  </a:cubicBezTo>
                  <a:cubicBezTo>
                    <a:pt x="6430" y="21454"/>
                    <a:pt x="7540" y="16507"/>
                    <a:pt x="7080" y="10544"/>
                  </a:cubicBezTo>
                  <a:cubicBezTo>
                    <a:pt x="6627" y="4669"/>
                    <a:pt x="4819" y="1"/>
                    <a:pt x="301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9"/>
            <p:cNvSpPr/>
            <p:nvPr/>
          </p:nvSpPr>
          <p:spPr>
            <a:xfrm>
              <a:off x="5914796" y="1979452"/>
              <a:ext cx="335473" cy="960949"/>
            </a:xfrm>
            <a:custGeom>
              <a:rect b="b" l="l" r="r" t="t"/>
              <a:pathLst>
                <a:path extrusionOk="0" h="21598" w="7540">
                  <a:moveTo>
                    <a:pt x="3018" y="1"/>
                  </a:moveTo>
                  <a:cubicBezTo>
                    <a:pt x="2991" y="1"/>
                    <a:pt x="2965" y="2"/>
                    <a:pt x="2938" y="4"/>
                  </a:cubicBezTo>
                  <a:cubicBezTo>
                    <a:pt x="1110" y="145"/>
                    <a:pt x="0" y="5092"/>
                    <a:pt x="460" y="11055"/>
                  </a:cubicBezTo>
                  <a:cubicBezTo>
                    <a:pt x="913" y="16930"/>
                    <a:pt x="2720" y="21598"/>
                    <a:pt x="4522" y="21598"/>
                  </a:cubicBezTo>
                  <a:cubicBezTo>
                    <a:pt x="4549" y="21598"/>
                    <a:pt x="4576" y="21597"/>
                    <a:pt x="4603" y="21595"/>
                  </a:cubicBezTo>
                  <a:cubicBezTo>
                    <a:pt x="6430" y="21454"/>
                    <a:pt x="7540" y="16507"/>
                    <a:pt x="7080" y="10544"/>
                  </a:cubicBezTo>
                  <a:cubicBezTo>
                    <a:pt x="6627" y="4669"/>
                    <a:pt x="4819" y="1"/>
                    <a:pt x="30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9"/>
            <p:cNvSpPr/>
            <p:nvPr/>
          </p:nvSpPr>
          <p:spPr>
            <a:xfrm>
              <a:off x="4346372" y="2231275"/>
              <a:ext cx="446126" cy="359321"/>
            </a:xfrm>
            <a:custGeom>
              <a:rect b="b" l="l" r="r" t="t"/>
              <a:pathLst>
                <a:path extrusionOk="0" h="8076" w="10027">
                  <a:moveTo>
                    <a:pt x="8221" y="1"/>
                  </a:moveTo>
                  <a:cubicBezTo>
                    <a:pt x="7444" y="1"/>
                    <a:pt x="6654" y="276"/>
                    <a:pt x="5990" y="697"/>
                  </a:cubicBezTo>
                  <a:cubicBezTo>
                    <a:pt x="5037" y="1301"/>
                    <a:pt x="4291" y="2175"/>
                    <a:pt x="3561" y="3036"/>
                  </a:cubicBezTo>
                  <a:cubicBezTo>
                    <a:pt x="2358" y="4453"/>
                    <a:pt x="1203" y="5584"/>
                    <a:pt x="0" y="7001"/>
                  </a:cubicBezTo>
                  <a:lnTo>
                    <a:pt x="26" y="8075"/>
                  </a:lnTo>
                  <a:cubicBezTo>
                    <a:pt x="40" y="8075"/>
                    <a:pt x="54" y="8075"/>
                    <a:pt x="69" y="8075"/>
                  </a:cubicBezTo>
                  <a:cubicBezTo>
                    <a:pt x="916" y="8075"/>
                    <a:pt x="1757" y="7598"/>
                    <a:pt x="2390" y="7035"/>
                  </a:cubicBezTo>
                  <a:cubicBezTo>
                    <a:pt x="3035" y="6462"/>
                    <a:pt x="3520" y="5736"/>
                    <a:pt x="3984" y="5010"/>
                  </a:cubicBezTo>
                  <a:cubicBezTo>
                    <a:pt x="4450" y="4284"/>
                    <a:pt x="4905" y="3543"/>
                    <a:pt x="5504" y="2923"/>
                  </a:cubicBezTo>
                  <a:cubicBezTo>
                    <a:pt x="5722" y="2697"/>
                    <a:pt x="5979" y="2478"/>
                    <a:pt x="6290" y="2439"/>
                  </a:cubicBezTo>
                  <a:cubicBezTo>
                    <a:pt x="6326" y="2434"/>
                    <a:pt x="6361" y="2432"/>
                    <a:pt x="6396" y="2432"/>
                  </a:cubicBezTo>
                  <a:cubicBezTo>
                    <a:pt x="6681" y="2432"/>
                    <a:pt x="6957" y="2567"/>
                    <a:pt x="7235" y="2646"/>
                  </a:cubicBezTo>
                  <a:cubicBezTo>
                    <a:pt x="7419" y="2697"/>
                    <a:pt x="7609" y="2722"/>
                    <a:pt x="7798" y="2722"/>
                  </a:cubicBezTo>
                  <a:cubicBezTo>
                    <a:pt x="8537" y="2722"/>
                    <a:pt x="9278" y="2347"/>
                    <a:pt x="9683" y="1725"/>
                  </a:cubicBezTo>
                  <a:cubicBezTo>
                    <a:pt x="9910" y="1377"/>
                    <a:pt x="10027" y="899"/>
                    <a:pt x="9793" y="556"/>
                  </a:cubicBezTo>
                  <a:cubicBezTo>
                    <a:pt x="9661" y="361"/>
                    <a:pt x="9440" y="246"/>
                    <a:pt x="9218" y="168"/>
                  </a:cubicBezTo>
                  <a:cubicBezTo>
                    <a:pt x="8896" y="53"/>
                    <a:pt x="8559" y="1"/>
                    <a:pt x="82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9"/>
            <p:cNvSpPr/>
            <p:nvPr/>
          </p:nvSpPr>
          <p:spPr>
            <a:xfrm>
              <a:off x="4635835" y="2508459"/>
              <a:ext cx="214632" cy="346419"/>
            </a:xfrm>
            <a:custGeom>
              <a:rect b="b" l="l" r="r" t="t"/>
              <a:pathLst>
                <a:path extrusionOk="0" h="7786" w="4824">
                  <a:moveTo>
                    <a:pt x="2862" y="0"/>
                  </a:moveTo>
                  <a:cubicBezTo>
                    <a:pt x="2795" y="0"/>
                    <a:pt x="2729" y="4"/>
                    <a:pt x="2663" y="11"/>
                  </a:cubicBezTo>
                  <a:cubicBezTo>
                    <a:pt x="2267" y="54"/>
                    <a:pt x="1894" y="206"/>
                    <a:pt x="1531" y="374"/>
                  </a:cubicBezTo>
                  <a:lnTo>
                    <a:pt x="1531" y="374"/>
                  </a:lnTo>
                  <a:cubicBezTo>
                    <a:pt x="1171" y="388"/>
                    <a:pt x="842" y="653"/>
                    <a:pt x="665" y="975"/>
                  </a:cubicBezTo>
                  <a:cubicBezTo>
                    <a:pt x="471" y="1333"/>
                    <a:pt x="425" y="1751"/>
                    <a:pt x="384" y="2156"/>
                  </a:cubicBezTo>
                  <a:cubicBezTo>
                    <a:pt x="281" y="3162"/>
                    <a:pt x="178" y="4168"/>
                    <a:pt x="75" y="5174"/>
                  </a:cubicBezTo>
                  <a:cubicBezTo>
                    <a:pt x="37" y="5547"/>
                    <a:pt x="0" y="5934"/>
                    <a:pt x="128" y="6287"/>
                  </a:cubicBezTo>
                  <a:cubicBezTo>
                    <a:pt x="215" y="6531"/>
                    <a:pt x="376" y="6741"/>
                    <a:pt x="534" y="6947"/>
                  </a:cubicBezTo>
                  <a:cubicBezTo>
                    <a:pt x="699" y="7161"/>
                    <a:pt x="868" y="7380"/>
                    <a:pt x="1096" y="7525"/>
                  </a:cubicBezTo>
                  <a:cubicBezTo>
                    <a:pt x="1382" y="7708"/>
                    <a:pt x="1733" y="7756"/>
                    <a:pt x="2072" y="7775"/>
                  </a:cubicBezTo>
                  <a:cubicBezTo>
                    <a:pt x="2196" y="7782"/>
                    <a:pt x="2320" y="7785"/>
                    <a:pt x="2444" y="7785"/>
                  </a:cubicBezTo>
                  <a:cubicBezTo>
                    <a:pt x="2800" y="7785"/>
                    <a:pt x="3156" y="7757"/>
                    <a:pt x="3507" y="7702"/>
                  </a:cubicBezTo>
                  <a:cubicBezTo>
                    <a:pt x="3756" y="7662"/>
                    <a:pt x="4018" y="7600"/>
                    <a:pt x="4196" y="7422"/>
                  </a:cubicBezTo>
                  <a:cubicBezTo>
                    <a:pt x="4364" y="7255"/>
                    <a:pt x="4428" y="7013"/>
                    <a:pt x="4475" y="6781"/>
                  </a:cubicBezTo>
                  <a:cubicBezTo>
                    <a:pt x="4823" y="5054"/>
                    <a:pt x="4571" y="3270"/>
                    <a:pt x="4317" y="1526"/>
                  </a:cubicBezTo>
                  <a:cubicBezTo>
                    <a:pt x="4263" y="1156"/>
                    <a:pt x="4202" y="767"/>
                    <a:pt x="3969" y="473"/>
                  </a:cubicBezTo>
                  <a:cubicBezTo>
                    <a:pt x="3712" y="146"/>
                    <a:pt x="3283" y="0"/>
                    <a:pt x="28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9"/>
            <p:cNvSpPr/>
            <p:nvPr/>
          </p:nvSpPr>
          <p:spPr>
            <a:xfrm>
              <a:off x="4151587" y="2425082"/>
              <a:ext cx="164667" cy="166758"/>
            </a:xfrm>
            <a:custGeom>
              <a:rect b="b" l="l" r="r" t="t"/>
              <a:pathLst>
                <a:path extrusionOk="0" h="3748" w="3701">
                  <a:moveTo>
                    <a:pt x="3224" y="1"/>
                  </a:moveTo>
                  <a:lnTo>
                    <a:pt x="666" y="245"/>
                  </a:lnTo>
                  <a:lnTo>
                    <a:pt x="285" y="1266"/>
                  </a:lnTo>
                  <a:cubicBezTo>
                    <a:pt x="173" y="1695"/>
                    <a:pt x="0" y="2625"/>
                    <a:pt x="154" y="3041"/>
                  </a:cubicBezTo>
                  <a:cubicBezTo>
                    <a:pt x="276" y="3374"/>
                    <a:pt x="488" y="3691"/>
                    <a:pt x="853" y="3742"/>
                  </a:cubicBezTo>
                  <a:cubicBezTo>
                    <a:pt x="879" y="3746"/>
                    <a:pt x="906" y="3748"/>
                    <a:pt x="934" y="3748"/>
                  </a:cubicBezTo>
                  <a:cubicBezTo>
                    <a:pt x="1792" y="3748"/>
                    <a:pt x="3701" y="2143"/>
                    <a:pt x="3701" y="2143"/>
                  </a:cubicBezTo>
                  <a:lnTo>
                    <a:pt x="3224"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9"/>
            <p:cNvSpPr/>
            <p:nvPr/>
          </p:nvSpPr>
          <p:spPr>
            <a:xfrm>
              <a:off x="4148962" y="2183536"/>
              <a:ext cx="474646" cy="413424"/>
            </a:xfrm>
            <a:custGeom>
              <a:rect b="b" l="l" r="r" t="t"/>
              <a:pathLst>
                <a:path extrusionOk="0" h="9292" w="10668">
                  <a:moveTo>
                    <a:pt x="9461" y="1"/>
                  </a:moveTo>
                  <a:cubicBezTo>
                    <a:pt x="9461" y="1"/>
                    <a:pt x="2472" y="4551"/>
                    <a:pt x="2161" y="4778"/>
                  </a:cubicBezTo>
                  <a:cubicBezTo>
                    <a:pt x="1975" y="4914"/>
                    <a:pt x="1514" y="5125"/>
                    <a:pt x="899" y="6014"/>
                  </a:cubicBezTo>
                  <a:cubicBezTo>
                    <a:pt x="331" y="6834"/>
                    <a:pt x="0" y="8766"/>
                    <a:pt x="912" y="9171"/>
                  </a:cubicBezTo>
                  <a:cubicBezTo>
                    <a:pt x="1071" y="9242"/>
                    <a:pt x="1627" y="9292"/>
                    <a:pt x="1961" y="9292"/>
                  </a:cubicBezTo>
                  <a:cubicBezTo>
                    <a:pt x="2054" y="9292"/>
                    <a:pt x="2130" y="9288"/>
                    <a:pt x="2176" y="9280"/>
                  </a:cubicBezTo>
                  <a:cubicBezTo>
                    <a:pt x="3156" y="9101"/>
                    <a:pt x="5259" y="7970"/>
                    <a:pt x="6241" y="6780"/>
                  </a:cubicBezTo>
                  <a:cubicBezTo>
                    <a:pt x="7224" y="5591"/>
                    <a:pt x="10667" y="1946"/>
                    <a:pt x="10667" y="1946"/>
                  </a:cubicBezTo>
                  <a:lnTo>
                    <a:pt x="9461"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9"/>
            <p:cNvSpPr/>
            <p:nvPr/>
          </p:nvSpPr>
          <p:spPr>
            <a:xfrm>
              <a:off x="4565405" y="2167074"/>
              <a:ext cx="229181" cy="146603"/>
            </a:xfrm>
            <a:custGeom>
              <a:rect b="b" l="l" r="r" t="t"/>
              <a:pathLst>
                <a:path extrusionOk="0" h="3295" w="5151">
                  <a:moveTo>
                    <a:pt x="1329" y="0"/>
                  </a:moveTo>
                  <a:cubicBezTo>
                    <a:pt x="1321" y="0"/>
                    <a:pt x="1313" y="0"/>
                    <a:pt x="1307" y="1"/>
                  </a:cubicBezTo>
                  <a:cubicBezTo>
                    <a:pt x="980" y="20"/>
                    <a:pt x="0" y="436"/>
                    <a:pt x="0" y="436"/>
                  </a:cubicBezTo>
                  <a:lnTo>
                    <a:pt x="603" y="2272"/>
                  </a:lnTo>
                  <a:cubicBezTo>
                    <a:pt x="603" y="2272"/>
                    <a:pt x="2136" y="2557"/>
                    <a:pt x="2428" y="2560"/>
                  </a:cubicBezTo>
                  <a:cubicBezTo>
                    <a:pt x="2432" y="2560"/>
                    <a:pt x="2436" y="2560"/>
                    <a:pt x="2440" y="2560"/>
                  </a:cubicBezTo>
                  <a:cubicBezTo>
                    <a:pt x="2747" y="2560"/>
                    <a:pt x="3700" y="2432"/>
                    <a:pt x="3700" y="2432"/>
                  </a:cubicBezTo>
                  <a:lnTo>
                    <a:pt x="3709" y="2736"/>
                  </a:lnTo>
                  <a:lnTo>
                    <a:pt x="3152" y="2795"/>
                  </a:lnTo>
                  <a:cubicBezTo>
                    <a:pt x="2749" y="2814"/>
                    <a:pt x="2805" y="3197"/>
                    <a:pt x="2805" y="3197"/>
                  </a:cubicBezTo>
                  <a:lnTo>
                    <a:pt x="3790" y="3292"/>
                  </a:lnTo>
                  <a:cubicBezTo>
                    <a:pt x="3808" y="3294"/>
                    <a:pt x="3825" y="3295"/>
                    <a:pt x="3842" y="3295"/>
                  </a:cubicBezTo>
                  <a:cubicBezTo>
                    <a:pt x="4058" y="3295"/>
                    <a:pt x="4256" y="3164"/>
                    <a:pt x="4340" y="2961"/>
                  </a:cubicBezTo>
                  <a:lnTo>
                    <a:pt x="4416" y="2777"/>
                  </a:lnTo>
                  <a:cubicBezTo>
                    <a:pt x="4476" y="2805"/>
                    <a:pt x="4527" y="2816"/>
                    <a:pt x="4571" y="2816"/>
                  </a:cubicBezTo>
                  <a:cubicBezTo>
                    <a:pt x="4779" y="2816"/>
                    <a:pt x="4837" y="2568"/>
                    <a:pt x="4837" y="2568"/>
                  </a:cubicBezTo>
                  <a:cubicBezTo>
                    <a:pt x="5010" y="2334"/>
                    <a:pt x="5151" y="1955"/>
                    <a:pt x="5068" y="1771"/>
                  </a:cubicBezTo>
                  <a:cubicBezTo>
                    <a:pt x="5008" y="1637"/>
                    <a:pt x="4673" y="907"/>
                    <a:pt x="4500" y="531"/>
                  </a:cubicBezTo>
                  <a:cubicBezTo>
                    <a:pt x="4438" y="394"/>
                    <a:pt x="4303" y="306"/>
                    <a:pt x="4152" y="304"/>
                  </a:cubicBezTo>
                  <a:cubicBezTo>
                    <a:pt x="3500" y="294"/>
                    <a:pt x="1663" y="0"/>
                    <a:pt x="1329"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9"/>
            <p:cNvSpPr/>
            <p:nvPr/>
          </p:nvSpPr>
          <p:spPr>
            <a:xfrm>
              <a:off x="4741770" y="2219218"/>
              <a:ext cx="22691" cy="71811"/>
            </a:xfrm>
            <a:custGeom>
              <a:rect b="b" l="l" r="r" t="t"/>
              <a:pathLst>
                <a:path extrusionOk="0" h="1614" w="510">
                  <a:moveTo>
                    <a:pt x="26" y="1"/>
                  </a:moveTo>
                  <a:cubicBezTo>
                    <a:pt x="25" y="1"/>
                    <a:pt x="25" y="1"/>
                    <a:pt x="25" y="1"/>
                  </a:cubicBezTo>
                  <a:cubicBezTo>
                    <a:pt x="1" y="13"/>
                    <a:pt x="169" y="351"/>
                    <a:pt x="293" y="796"/>
                  </a:cubicBezTo>
                  <a:cubicBezTo>
                    <a:pt x="419" y="1238"/>
                    <a:pt x="453" y="1614"/>
                    <a:pt x="480" y="1614"/>
                  </a:cubicBezTo>
                  <a:cubicBezTo>
                    <a:pt x="480" y="1614"/>
                    <a:pt x="480" y="1614"/>
                    <a:pt x="480" y="1614"/>
                  </a:cubicBezTo>
                  <a:cubicBezTo>
                    <a:pt x="503" y="1614"/>
                    <a:pt x="509" y="1227"/>
                    <a:pt x="380" y="771"/>
                  </a:cubicBezTo>
                  <a:cubicBezTo>
                    <a:pt x="255" y="324"/>
                    <a:pt x="52" y="1"/>
                    <a:pt x="26" y="1"/>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9"/>
            <p:cNvSpPr/>
            <p:nvPr/>
          </p:nvSpPr>
          <p:spPr>
            <a:xfrm>
              <a:off x="4760946" y="2203735"/>
              <a:ext cx="22647" cy="71811"/>
            </a:xfrm>
            <a:custGeom>
              <a:rect b="b" l="l" r="r" t="t"/>
              <a:pathLst>
                <a:path extrusionOk="0" h="1614" w="509">
                  <a:moveTo>
                    <a:pt x="25" y="0"/>
                  </a:moveTo>
                  <a:cubicBezTo>
                    <a:pt x="25" y="0"/>
                    <a:pt x="24" y="1"/>
                    <a:pt x="24" y="1"/>
                  </a:cubicBezTo>
                  <a:cubicBezTo>
                    <a:pt x="0" y="13"/>
                    <a:pt x="168" y="351"/>
                    <a:pt x="292" y="796"/>
                  </a:cubicBezTo>
                  <a:cubicBezTo>
                    <a:pt x="418" y="1239"/>
                    <a:pt x="453" y="1613"/>
                    <a:pt x="480" y="1613"/>
                  </a:cubicBezTo>
                  <a:cubicBezTo>
                    <a:pt x="480" y="1613"/>
                    <a:pt x="480" y="1613"/>
                    <a:pt x="480" y="1613"/>
                  </a:cubicBezTo>
                  <a:cubicBezTo>
                    <a:pt x="502" y="1613"/>
                    <a:pt x="509" y="1227"/>
                    <a:pt x="379" y="771"/>
                  </a:cubicBezTo>
                  <a:cubicBezTo>
                    <a:pt x="254" y="323"/>
                    <a:pt x="51" y="0"/>
                    <a:pt x="25"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9"/>
            <p:cNvSpPr/>
            <p:nvPr/>
          </p:nvSpPr>
          <p:spPr>
            <a:xfrm>
              <a:off x="4169695" y="2377208"/>
              <a:ext cx="104646" cy="117549"/>
            </a:xfrm>
            <a:custGeom>
              <a:rect b="b" l="l" r="r" t="t"/>
              <a:pathLst>
                <a:path extrusionOk="0" h="2642" w="2352">
                  <a:moveTo>
                    <a:pt x="2328" y="0"/>
                  </a:moveTo>
                  <a:cubicBezTo>
                    <a:pt x="2316" y="0"/>
                    <a:pt x="2272" y="21"/>
                    <a:pt x="2200" y="57"/>
                  </a:cubicBezTo>
                  <a:cubicBezTo>
                    <a:pt x="2118" y="97"/>
                    <a:pt x="2004" y="164"/>
                    <a:pt x="1865" y="252"/>
                  </a:cubicBezTo>
                  <a:cubicBezTo>
                    <a:pt x="1592" y="430"/>
                    <a:pt x="1227" y="705"/>
                    <a:pt x="895" y="1081"/>
                  </a:cubicBezTo>
                  <a:cubicBezTo>
                    <a:pt x="561" y="1456"/>
                    <a:pt x="329" y="1851"/>
                    <a:pt x="191" y="2147"/>
                  </a:cubicBezTo>
                  <a:cubicBezTo>
                    <a:pt x="121" y="2294"/>
                    <a:pt x="72" y="2417"/>
                    <a:pt x="43" y="2504"/>
                  </a:cubicBezTo>
                  <a:cubicBezTo>
                    <a:pt x="13" y="2591"/>
                    <a:pt x="0" y="2639"/>
                    <a:pt x="6" y="2642"/>
                  </a:cubicBezTo>
                  <a:cubicBezTo>
                    <a:pt x="7" y="2642"/>
                    <a:pt x="7" y="2642"/>
                    <a:pt x="8" y="2642"/>
                  </a:cubicBezTo>
                  <a:cubicBezTo>
                    <a:pt x="44" y="2642"/>
                    <a:pt x="308" y="1870"/>
                    <a:pt x="963" y="1142"/>
                  </a:cubicBezTo>
                  <a:cubicBezTo>
                    <a:pt x="1620" y="403"/>
                    <a:pt x="2352" y="30"/>
                    <a:pt x="2331" y="1"/>
                  </a:cubicBezTo>
                  <a:cubicBezTo>
                    <a:pt x="2330" y="1"/>
                    <a:pt x="2329" y="0"/>
                    <a:pt x="2328" y="0"/>
                  </a:cubicBezTo>
                  <a:close/>
                </a:path>
              </a:pathLst>
            </a:custGeom>
            <a:solidFill>
              <a:srgbClr val="AE4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9"/>
            <p:cNvSpPr/>
            <p:nvPr/>
          </p:nvSpPr>
          <p:spPr>
            <a:xfrm>
              <a:off x="4354469" y="2267091"/>
              <a:ext cx="377430" cy="275676"/>
            </a:xfrm>
            <a:custGeom>
              <a:rect b="b" l="l" r="r" t="t"/>
              <a:pathLst>
                <a:path extrusionOk="0" h="6196" w="8483">
                  <a:moveTo>
                    <a:pt x="6104" y="1"/>
                  </a:moveTo>
                  <a:cubicBezTo>
                    <a:pt x="6086" y="1"/>
                    <a:pt x="6067" y="1"/>
                    <a:pt x="6049" y="3"/>
                  </a:cubicBezTo>
                  <a:cubicBezTo>
                    <a:pt x="5886" y="15"/>
                    <a:pt x="5745" y="127"/>
                    <a:pt x="5642" y="246"/>
                  </a:cubicBezTo>
                  <a:cubicBezTo>
                    <a:pt x="5537" y="368"/>
                    <a:pt x="5440" y="492"/>
                    <a:pt x="5324" y="612"/>
                  </a:cubicBezTo>
                  <a:cubicBezTo>
                    <a:pt x="4874" y="1102"/>
                    <a:pt x="4380" y="1639"/>
                    <a:pt x="3862" y="2203"/>
                  </a:cubicBezTo>
                  <a:cubicBezTo>
                    <a:pt x="2821" y="3329"/>
                    <a:pt x="1848" y="4319"/>
                    <a:pt x="1143" y="5035"/>
                  </a:cubicBezTo>
                  <a:cubicBezTo>
                    <a:pt x="795" y="5386"/>
                    <a:pt x="510" y="5672"/>
                    <a:pt x="305" y="5880"/>
                  </a:cubicBezTo>
                  <a:cubicBezTo>
                    <a:pt x="211" y="5975"/>
                    <a:pt x="136" y="6052"/>
                    <a:pt x="79" y="6111"/>
                  </a:cubicBezTo>
                  <a:cubicBezTo>
                    <a:pt x="27" y="6164"/>
                    <a:pt x="1" y="6194"/>
                    <a:pt x="3" y="6196"/>
                  </a:cubicBezTo>
                  <a:cubicBezTo>
                    <a:pt x="4" y="6196"/>
                    <a:pt x="4" y="6196"/>
                    <a:pt x="4" y="6196"/>
                  </a:cubicBezTo>
                  <a:cubicBezTo>
                    <a:pt x="8" y="6196"/>
                    <a:pt x="38" y="6171"/>
                    <a:pt x="91" y="6124"/>
                  </a:cubicBezTo>
                  <a:cubicBezTo>
                    <a:pt x="152" y="6067"/>
                    <a:pt x="231" y="5995"/>
                    <a:pt x="329" y="5905"/>
                  </a:cubicBezTo>
                  <a:cubicBezTo>
                    <a:pt x="534" y="5713"/>
                    <a:pt x="829" y="5432"/>
                    <a:pt x="1187" y="5080"/>
                  </a:cubicBezTo>
                  <a:cubicBezTo>
                    <a:pt x="1905" y="4376"/>
                    <a:pt x="2887" y="3392"/>
                    <a:pt x="3928" y="2265"/>
                  </a:cubicBezTo>
                  <a:cubicBezTo>
                    <a:pt x="4445" y="1699"/>
                    <a:pt x="4938" y="1160"/>
                    <a:pt x="5386" y="668"/>
                  </a:cubicBezTo>
                  <a:cubicBezTo>
                    <a:pt x="5501" y="548"/>
                    <a:pt x="5603" y="416"/>
                    <a:pt x="5702" y="299"/>
                  </a:cubicBezTo>
                  <a:cubicBezTo>
                    <a:pt x="5802" y="182"/>
                    <a:pt x="5919" y="90"/>
                    <a:pt x="6057" y="78"/>
                  </a:cubicBezTo>
                  <a:cubicBezTo>
                    <a:pt x="6073" y="76"/>
                    <a:pt x="6090" y="75"/>
                    <a:pt x="6107" y="75"/>
                  </a:cubicBezTo>
                  <a:cubicBezTo>
                    <a:pt x="6226" y="75"/>
                    <a:pt x="6351" y="112"/>
                    <a:pt x="6470" y="128"/>
                  </a:cubicBezTo>
                  <a:cubicBezTo>
                    <a:pt x="6604" y="152"/>
                    <a:pt x="6734" y="174"/>
                    <a:pt x="6859" y="192"/>
                  </a:cubicBezTo>
                  <a:cubicBezTo>
                    <a:pt x="7083" y="226"/>
                    <a:pt x="7289" y="239"/>
                    <a:pt x="7473" y="239"/>
                  </a:cubicBezTo>
                  <a:cubicBezTo>
                    <a:pt x="7703" y="239"/>
                    <a:pt x="7899" y="220"/>
                    <a:pt x="8053" y="201"/>
                  </a:cubicBezTo>
                  <a:cubicBezTo>
                    <a:pt x="8193" y="182"/>
                    <a:pt x="8300" y="162"/>
                    <a:pt x="8372" y="147"/>
                  </a:cubicBezTo>
                  <a:cubicBezTo>
                    <a:pt x="8445" y="131"/>
                    <a:pt x="8482" y="120"/>
                    <a:pt x="8482" y="117"/>
                  </a:cubicBezTo>
                  <a:cubicBezTo>
                    <a:pt x="8482" y="116"/>
                    <a:pt x="8480" y="116"/>
                    <a:pt x="8477" y="116"/>
                  </a:cubicBezTo>
                  <a:cubicBezTo>
                    <a:pt x="8464" y="116"/>
                    <a:pt x="8428" y="121"/>
                    <a:pt x="8370" y="128"/>
                  </a:cubicBezTo>
                  <a:cubicBezTo>
                    <a:pt x="8296" y="139"/>
                    <a:pt x="8188" y="153"/>
                    <a:pt x="8049" y="166"/>
                  </a:cubicBezTo>
                  <a:cubicBezTo>
                    <a:pt x="7918" y="177"/>
                    <a:pt x="7759" y="188"/>
                    <a:pt x="7577" y="188"/>
                  </a:cubicBezTo>
                  <a:cubicBezTo>
                    <a:pt x="7370" y="188"/>
                    <a:pt x="7132" y="173"/>
                    <a:pt x="6869" y="128"/>
                  </a:cubicBezTo>
                  <a:cubicBezTo>
                    <a:pt x="6746" y="109"/>
                    <a:pt x="6617" y="85"/>
                    <a:pt x="6482" y="59"/>
                  </a:cubicBezTo>
                  <a:cubicBezTo>
                    <a:pt x="6415" y="47"/>
                    <a:pt x="6346" y="34"/>
                    <a:pt x="6275" y="21"/>
                  </a:cubicBezTo>
                  <a:cubicBezTo>
                    <a:pt x="6224" y="10"/>
                    <a:pt x="6164" y="1"/>
                    <a:pt x="61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9"/>
            <p:cNvSpPr/>
            <p:nvPr/>
          </p:nvSpPr>
          <p:spPr>
            <a:xfrm>
              <a:off x="4698835" y="2290271"/>
              <a:ext cx="58908" cy="20200"/>
            </a:xfrm>
            <a:custGeom>
              <a:rect b="b" l="l" r="r" t="t"/>
              <a:pathLst>
                <a:path extrusionOk="0" h="454" w="1324">
                  <a:moveTo>
                    <a:pt x="1313" y="1"/>
                  </a:moveTo>
                  <a:cubicBezTo>
                    <a:pt x="1298" y="1"/>
                    <a:pt x="1263" y="75"/>
                    <a:pt x="1172" y="157"/>
                  </a:cubicBezTo>
                  <a:cubicBezTo>
                    <a:pt x="1080" y="242"/>
                    <a:pt x="919" y="328"/>
                    <a:pt x="726" y="354"/>
                  </a:cubicBezTo>
                  <a:cubicBezTo>
                    <a:pt x="665" y="362"/>
                    <a:pt x="606" y="365"/>
                    <a:pt x="549" y="365"/>
                  </a:cubicBezTo>
                  <a:cubicBezTo>
                    <a:pt x="424" y="365"/>
                    <a:pt x="310" y="350"/>
                    <a:pt x="219" y="340"/>
                  </a:cubicBezTo>
                  <a:cubicBezTo>
                    <a:pt x="133" y="329"/>
                    <a:pt x="67" y="322"/>
                    <a:pt x="32" y="322"/>
                  </a:cubicBezTo>
                  <a:cubicBezTo>
                    <a:pt x="14" y="322"/>
                    <a:pt x="4" y="324"/>
                    <a:pt x="3" y="328"/>
                  </a:cubicBezTo>
                  <a:cubicBezTo>
                    <a:pt x="0" y="340"/>
                    <a:pt x="78" y="370"/>
                    <a:pt x="208" y="403"/>
                  </a:cubicBezTo>
                  <a:cubicBezTo>
                    <a:pt x="306" y="427"/>
                    <a:pt x="438" y="453"/>
                    <a:pt x="588" y="453"/>
                  </a:cubicBezTo>
                  <a:cubicBezTo>
                    <a:pt x="636" y="453"/>
                    <a:pt x="686" y="450"/>
                    <a:pt x="738" y="444"/>
                  </a:cubicBezTo>
                  <a:cubicBezTo>
                    <a:pt x="951" y="415"/>
                    <a:pt x="1127" y="309"/>
                    <a:pt x="1217" y="202"/>
                  </a:cubicBezTo>
                  <a:cubicBezTo>
                    <a:pt x="1311" y="94"/>
                    <a:pt x="1324" y="3"/>
                    <a:pt x="1314" y="1"/>
                  </a:cubicBezTo>
                  <a:cubicBezTo>
                    <a:pt x="1314" y="1"/>
                    <a:pt x="1313" y="1"/>
                    <a:pt x="1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9"/>
            <p:cNvSpPr/>
            <p:nvPr/>
          </p:nvSpPr>
          <p:spPr>
            <a:xfrm>
              <a:off x="4771846" y="2275500"/>
              <a:ext cx="6095" cy="10767"/>
            </a:xfrm>
            <a:custGeom>
              <a:rect b="b" l="l" r="r" t="t"/>
              <a:pathLst>
                <a:path extrusionOk="0" h="242" w="137">
                  <a:moveTo>
                    <a:pt x="107" y="0"/>
                  </a:moveTo>
                  <a:cubicBezTo>
                    <a:pt x="84" y="0"/>
                    <a:pt x="49" y="44"/>
                    <a:pt x="26" y="105"/>
                  </a:cubicBezTo>
                  <a:cubicBezTo>
                    <a:pt x="2" y="172"/>
                    <a:pt x="1" y="232"/>
                    <a:pt x="24" y="241"/>
                  </a:cubicBezTo>
                  <a:cubicBezTo>
                    <a:pt x="25" y="241"/>
                    <a:pt x="27" y="242"/>
                    <a:pt x="30" y="242"/>
                  </a:cubicBezTo>
                  <a:cubicBezTo>
                    <a:pt x="53" y="242"/>
                    <a:pt x="88" y="198"/>
                    <a:pt x="111" y="137"/>
                  </a:cubicBezTo>
                  <a:cubicBezTo>
                    <a:pt x="135" y="70"/>
                    <a:pt x="136" y="9"/>
                    <a:pt x="113" y="1"/>
                  </a:cubicBezTo>
                  <a:cubicBezTo>
                    <a:pt x="111" y="1"/>
                    <a:pt x="109" y="0"/>
                    <a:pt x="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9"/>
            <p:cNvSpPr/>
            <p:nvPr/>
          </p:nvSpPr>
          <p:spPr>
            <a:xfrm>
              <a:off x="4527053" y="2852825"/>
              <a:ext cx="279813" cy="59175"/>
            </a:xfrm>
            <a:custGeom>
              <a:rect b="b" l="l" r="r" t="t"/>
              <a:pathLst>
                <a:path extrusionOk="0" h="1330" w="6289">
                  <a:moveTo>
                    <a:pt x="6" y="0"/>
                  </a:moveTo>
                  <a:cubicBezTo>
                    <a:pt x="4" y="0"/>
                    <a:pt x="3" y="0"/>
                    <a:pt x="3" y="1"/>
                  </a:cubicBezTo>
                  <a:cubicBezTo>
                    <a:pt x="0" y="7"/>
                    <a:pt x="82" y="46"/>
                    <a:pt x="233" y="110"/>
                  </a:cubicBezTo>
                  <a:cubicBezTo>
                    <a:pt x="382" y="177"/>
                    <a:pt x="603" y="264"/>
                    <a:pt x="878" y="364"/>
                  </a:cubicBezTo>
                  <a:cubicBezTo>
                    <a:pt x="1427" y="565"/>
                    <a:pt x="2202" y="804"/>
                    <a:pt x="3077" y="989"/>
                  </a:cubicBezTo>
                  <a:cubicBezTo>
                    <a:pt x="3952" y="1172"/>
                    <a:pt x="4758" y="1264"/>
                    <a:pt x="5342" y="1301"/>
                  </a:cubicBezTo>
                  <a:cubicBezTo>
                    <a:pt x="5634" y="1320"/>
                    <a:pt x="5870" y="1329"/>
                    <a:pt x="6035" y="1329"/>
                  </a:cubicBezTo>
                  <a:cubicBezTo>
                    <a:pt x="6055" y="1329"/>
                    <a:pt x="6074" y="1329"/>
                    <a:pt x="6092" y="1329"/>
                  </a:cubicBezTo>
                  <a:cubicBezTo>
                    <a:pt x="6219" y="1329"/>
                    <a:pt x="6289" y="1327"/>
                    <a:pt x="6289" y="1321"/>
                  </a:cubicBezTo>
                  <a:cubicBezTo>
                    <a:pt x="6289" y="1315"/>
                    <a:pt x="6199" y="1305"/>
                    <a:pt x="6035" y="1293"/>
                  </a:cubicBezTo>
                  <a:cubicBezTo>
                    <a:pt x="5873" y="1283"/>
                    <a:pt x="5637" y="1264"/>
                    <a:pt x="5347" y="1237"/>
                  </a:cubicBezTo>
                  <a:cubicBezTo>
                    <a:pt x="4766" y="1184"/>
                    <a:pt x="3966" y="1082"/>
                    <a:pt x="3096" y="899"/>
                  </a:cubicBezTo>
                  <a:cubicBezTo>
                    <a:pt x="2225" y="716"/>
                    <a:pt x="1451" y="488"/>
                    <a:pt x="899" y="303"/>
                  </a:cubicBezTo>
                  <a:cubicBezTo>
                    <a:pt x="622" y="211"/>
                    <a:pt x="398" y="134"/>
                    <a:pt x="246" y="78"/>
                  </a:cubicBezTo>
                  <a:cubicBezTo>
                    <a:pt x="106" y="28"/>
                    <a:pt x="22" y="0"/>
                    <a:pt x="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9"/>
            <p:cNvSpPr/>
            <p:nvPr/>
          </p:nvSpPr>
          <p:spPr>
            <a:xfrm>
              <a:off x="4575549" y="1979141"/>
              <a:ext cx="143444" cy="53391"/>
            </a:xfrm>
            <a:custGeom>
              <a:rect b="b" l="l" r="r" t="t"/>
              <a:pathLst>
                <a:path extrusionOk="0" h="1200" w="3224">
                  <a:moveTo>
                    <a:pt x="3217" y="0"/>
                  </a:moveTo>
                  <a:cubicBezTo>
                    <a:pt x="3198" y="0"/>
                    <a:pt x="3171" y="219"/>
                    <a:pt x="2964" y="480"/>
                  </a:cubicBezTo>
                  <a:cubicBezTo>
                    <a:pt x="2761" y="742"/>
                    <a:pt x="2352" y="1019"/>
                    <a:pt x="1844" y="1089"/>
                  </a:cubicBezTo>
                  <a:cubicBezTo>
                    <a:pt x="1732" y="1104"/>
                    <a:pt x="1621" y="1110"/>
                    <a:pt x="1514" y="1110"/>
                  </a:cubicBezTo>
                  <a:cubicBezTo>
                    <a:pt x="1134" y="1110"/>
                    <a:pt x="793" y="1031"/>
                    <a:pt x="539" y="965"/>
                  </a:cubicBezTo>
                  <a:cubicBezTo>
                    <a:pt x="239" y="886"/>
                    <a:pt x="45" y="823"/>
                    <a:pt x="9" y="823"/>
                  </a:cubicBezTo>
                  <a:cubicBezTo>
                    <a:pt x="5" y="823"/>
                    <a:pt x="3" y="823"/>
                    <a:pt x="3" y="825"/>
                  </a:cubicBezTo>
                  <a:cubicBezTo>
                    <a:pt x="1" y="830"/>
                    <a:pt x="49" y="853"/>
                    <a:pt x="138" y="890"/>
                  </a:cubicBezTo>
                  <a:cubicBezTo>
                    <a:pt x="226" y="926"/>
                    <a:pt x="357" y="975"/>
                    <a:pt x="521" y="1026"/>
                  </a:cubicBezTo>
                  <a:cubicBezTo>
                    <a:pt x="779" y="1106"/>
                    <a:pt x="1134" y="1200"/>
                    <a:pt x="1536" y="1200"/>
                  </a:cubicBezTo>
                  <a:cubicBezTo>
                    <a:pt x="1640" y="1200"/>
                    <a:pt x="1747" y="1193"/>
                    <a:pt x="1856" y="1179"/>
                  </a:cubicBezTo>
                  <a:cubicBezTo>
                    <a:pt x="2391" y="1106"/>
                    <a:pt x="2815" y="804"/>
                    <a:pt x="3015" y="519"/>
                  </a:cubicBezTo>
                  <a:cubicBezTo>
                    <a:pt x="3117" y="376"/>
                    <a:pt x="3173" y="243"/>
                    <a:pt x="3197" y="149"/>
                  </a:cubicBezTo>
                  <a:cubicBezTo>
                    <a:pt x="3221" y="54"/>
                    <a:pt x="3224" y="1"/>
                    <a:pt x="3218" y="0"/>
                  </a:cubicBezTo>
                  <a:cubicBezTo>
                    <a:pt x="3218" y="0"/>
                    <a:pt x="3218" y="0"/>
                    <a:pt x="3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9"/>
            <p:cNvSpPr/>
            <p:nvPr/>
          </p:nvSpPr>
          <p:spPr>
            <a:xfrm>
              <a:off x="4839385" y="2262420"/>
              <a:ext cx="62556" cy="26918"/>
            </a:xfrm>
            <a:custGeom>
              <a:rect b="b" l="l" r="r" t="t"/>
              <a:pathLst>
                <a:path extrusionOk="0" h="605" w="1406">
                  <a:moveTo>
                    <a:pt x="1386" y="1"/>
                  </a:moveTo>
                  <a:cubicBezTo>
                    <a:pt x="1331" y="1"/>
                    <a:pt x="1035" y="110"/>
                    <a:pt x="685" y="261"/>
                  </a:cubicBezTo>
                  <a:cubicBezTo>
                    <a:pt x="302" y="426"/>
                    <a:pt x="0" y="579"/>
                    <a:pt x="10" y="602"/>
                  </a:cubicBezTo>
                  <a:cubicBezTo>
                    <a:pt x="11" y="604"/>
                    <a:pt x="14" y="605"/>
                    <a:pt x="19" y="605"/>
                  </a:cubicBezTo>
                  <a:cubicBezTo>
                    <a:pt x="74" y="605"/>
                    <a:pt x="371" y="495"/>
                    <a:pt x="721" y="344"/>
                  </a:cubicBezTo>
                  <a:cubicBezTo>
                    <a:pt x="1103" y="179"/>
                    <a:pt x="1405" y="27"/>
                    <a:pt x="1395" y="4"/>
                  </a:cubicBezTo>
                  <a:cubicBezTo>
                    <a:pt x="1394" y="2"/>
                    <a:pt x="1391"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9"/>
            <p:cNvSpPr/>
            <p:nvPr/>
          </p:nvSpPr>
          <p:spPr>
            <a:xfrm>
              <a:off x="4924186" y="2173303"/>
              <a:ext cx="144022" cy="50543"/>
            </a:xfrm>
            <a:custGeom>
              <a:rect b="b" l="l" r="r" t="t"/>
              <a:pathLst>
                <a:path extrusionOk="0" h="1136" w="3237">
                  <a:moveTo>
                    <a:pt x="3228" y="1"/>
                  </a:moveTo>
                  <a:cubicBezTo>
                    <a:pt x="3198" y="1"/>
                    <a:pt x="3023" y="63"/>
                    <a:pt x="2755" y="160"/>
                  </a:cubicBezTo>
                  <a:cubicBezTo>
                    <a:pt x="2437" y="275"/>
                    <a:pt x="2048" y="415"/>
                    <a:pt x="1618" y="570"/>
                  </a:cubicBezTo>
                  <a:cubicBezTo>
                    <a:pt x="1186" y="717"/>
                    <a:pt x="795" y="851"/>
                    <a:pt x="474" y="960"/>
                  </a:cubicBezTo>
                  <a:cubicBezTo>
                    <a:pt x="181" y="1058"/>
                    <a:pt x="0" y="1121"/>
                    <a:pt x="4" y="1134"/>
                  </a:cubicBezTo>
                  <a:cubicBezTo>
                    <a:pt x="4" y="1135"/>
                    <a:pt x="7" y="1136"/>
                    <a:pt x="12" y="1136"/>
                  </a:cubicBezTo>
                  <a:cubicBezTo>
                    <a:pt x="51" y="1136"/>
                    <a:pt x="228" y="1094"/>
                    <a:pt x="493" y="1021"/>
                  </a:cubicBezTo>
                  <a:cubicBezTo>
                    <a:pt x="792" y="938"/>
                    <a:pt x="1202" y="812"/>
                    <a:pt x="1649" y="655"/>
                  </a:cubicBezTo>
                  <a:cubicBezTo>
                    <a:pt x="2095" y="499"/>
                    <a:pt x="2494" y="342"/>
                    <a:pt x="2779" y="219"/>
                  </a:cubicBezTo>
                  <a:cubicBezTo>
                    <a:pt x="3064" y="98"/>
                    <a:pt x="3236" y="13"/>
                    <a:pt x="3232" y="2"/>
                  </a:cubicBezTo>
                  <a:cubicBezTo>
                    <a:pt x="3231" y="1"/>
                    <a:pt x="3230" y="1"/>
                    <a:pt x="3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9"/>
            <p:cNvSpPr/>
            <p:nvPr/>
          </p:nvSpPr>
          <p:spPr>
            <a:xfrm>
              <a:off x="4645935" y="2539959"/>
              <a:ext cx="191763" cy="187892"/>
            </a:xfrm>
            <a:custGeom>
              <a:rect b="b" l="l" r="r" t="t"/>
              <a:pathLst>
                <a:path extrusionOk="0" h="4223" w="4310">
                  <a:moveTo>
                    <a:pt x="3530" y="1"/>
                  </a:moveTo>
                  <a:lnTo>
                    <a:pt x="1057" y="199"/>
                  </a:lnTo>
                  <a:cubicBezTo>
                    <a:pt x="1062" y="202"/>
                    <a:pt x="0" y="1788"/>
                    <a:pt x="730" y="3355"/>
                  </a:cubicBezTo>
                  <a:cubicBezTo>
                    <a:pt x="908" y="3738"/>
                    <a:pt x="1223" y="4039"/>
                    <a:pt x="1608" y="4213"/>
                  </a:cubicBezTo>
                  <a:lnTo>
                    <a:pt x="1630" y="4222"/>
                  </a:lnTo>
                  <a:lnTo>
                    <a:pt x="3172" y="4222"/>
                  </a:lnTo>
                  <a:cubicBezTo>
                    <a:pt x="3636" y="3978"/>
                    <a:pt x="3972" y="3543"/>
                    <a:pt x="4082" y="3031"/>
                  </a:cubicBezTo>
                  <a:cubicBezTo>
                    <a:pt x="4246" y="2267"/>
                    <a:pt x="4310" y="1127"/>
                    <a:pt x="3596" y="225"/>
                  </a:cubicBezTo>
                  <a:lnTo>
                    <a:pt x="353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9"/>
            <p:cNvSpPr/>
            <p:nvPr/>
          </p:nvSpPr>
          <p:spPr>
            <a:xfrm>
              <a:off x="4663242" y="2538313"/>
              <a:ext cx="171430" cy="191540"/>
            </a:xfrm>
            <a:custGeom>
              <a:rect b="b" l="l" r="r" t="t"/>
              <a:pathLst>
                <a:path extrusionOk="0" h="4305" w="3853">
                  <a:moveTo>
                    <a:pt x="2788" y="4213"/>
                  </a:moveTo>
                  <a:cubicBezTo>
                    <a:pt x="2788" y="4213"/>
                    <a:pt x="2787" y="4214"/>
                    <a:pt x="2783" y="4215"/>
                  </a:cubicBezTo>
                  <a:lnTo>
                    <a:pt x="2782" y="4215"/>
                  </a:lnTo>
                  <a:cubicBezTo>
                    <a:pt x="2785" y="4214"/>
                    <a:pt x="2788" y="4213"/>
                    <a:pt x="2788" y="4213"/>
                  </a:cubicBezTo>
                  <a:close/>
                  <a:moveTo>
                    <a:pt x="2762" y="4220"/>
                  </a:moveTo>
                  <a:lnTo>
                    <a:pt x="2762" y="4220"/>
                  </a:lnTo>
                  <a:cubicBezTo>
                    <a:pt x="2762" y="4220"/>
                    <a:pt x="2762" y="4220"/>
                    <a:pt x="2762" y="4220"/>
                  </a:cubicBezTo>
                  <a:cubicBezTo>
                    <a:pt x="2762" y="4220"/>
                    <a:pt x="2762" y="4220"/>
                    <a:pt x="2762" y="4220"/>
                  </a:cubicBezTo>
                  <a:close/>
                  <a:moveTo>
                    <a:pt x="3166" y="0"/>
                  </a:moveTo>
                  <a:lnTo>
                    <a:pt x="3139" y="2"/>
                  </a:lnTo>
                  <a:cubicBezTo>
                    <a:pt x="2369" y="67"/>
                    <a:pt x="1743" y="132"/>
                    <a:pt x="1319" y="173"/>
                  </a:cubicBezTo>
                  <a:cubicBezTo>
                    <a:pt x="1115" y="192"/>
                    <a:pt x="951" y="208"/>
                    <a:pt x="831" y="219"/>
                  </a:cubicBezTo>
                  <a:cubicBezTo>
                    <a:pt x="721" y="230"/>
                    <a:pt x="665" y="235"/>
                    <a:pt x="668" y="236"/>
                  </a:cubicBezTo>
                  <a:cubicBezTo>
                    <a:pt x="787" y="228"/>
                    <a:pt x="977" y="216"/>
                    <a:pt x="1353" y="192"/>
                  </a:cubicBezTo>
                  <a:cubicBezTo>
                    <a:pt x="1781" y="165"/>
                    <a:pt x="2382" y="130"/>
                    <a:pt x="3115" y="75"/>
                  </a:cubicBezTo>
                  <a:lnTo>
                    <a:pt x="3115" y="75"/>
                  </a:lnTo>
                  <a:cubicBezTo>
                    <a:pt x="3133" y="137"/>
                    <a:pt x="3153" y="204"/>
                    <a:pt x="3172" y="272"/>
                  </a:cubicBezTo>
                  <a:lnTo>
                    <a:pt x="3174" y="279"/>
                  </a:lnTo>
                  <a:lnTo>
                    <a:pt x="3179" y="285"/>
                  </a:lnTo>
                  <a:cubicBezTo>
                    <a:pt x="3517" y="707"/>
                    <a:pt x="3733" y="1304"/>
                    <a:pt x="3753" y="1961"/>
                  </a:cubicBezTo>
                  <a:cubicBezTo>
                    <a:pt x="3765" y="2290"/>
                    <a:pt x="3735" y="2632"/>
                    <a:pt x="3666" y="2977"/>
                  </a:cubicBezTo>
                  <a:cubicBezTo>
                    <a:pt x="3608" y="3320"/>
                    <a:pt x="3442" y="3649"/>
                    <a:pt x="3186" y="3906"/>
                  </a:cubicBezTo>
                  <a:cubicBezTo>
                    <a:pt x="3124" y="3970"/>
                    <a:pt x="3055" y="4027"/>
                    <a:pt x="2984" y="4080"/>
                  </a:cubicBezTo>
                  <a:cubicBezTo>
                    <a:pt x="2949" y="4106"/>
                    <a:pt x="2912" y="4131"/>
                    <a:pt x="2875" y="4154"/>
                  </a:cubicBezTo>
                  <a:cubicBezTo>
                    <a:pt x="2857" y="4166"/>
                    <a:pt x="2838" y="4177"/>
                    <a:pt x="2819" y="4188"/>
                  </a:cubicBezTo>
                  <a:lnTo>
                    <a:pt x="2790" y="4204"/>
                  </a:lnTo>
                  <a:lnTo>
                    <a:pt x="2775" y="4212"/>
                  </a:lnTo>
                  <a:lnTo>
                    <a:pt x="2771" y="4215"/>
                  </a:lnTo>
                  <a:lnTo>
                    <a:pt x="2251" y="4215"/>
                  </a:lnTo>
                  <a:cubicBezTo>
                    <a:pt x="1906" y="4216"/>
                    <a:pt x="1570" y="4217"/>
                    <a:pt x="1249" y="4217"/>
                  </a:cubicBezTo>
                  <a:lnTo>
                    <a:pt x="1249" y="4217"/>
                  </a:lnTo>
                  <a:cubicBezTo>
                    <a:pt x="954" y="4085"/>
                    <a:pt x="707" y="3882"/>
                    <a:pt x="533" y="3641"/>
                  </a:cubicBezTo>
                  <a:cubicBezTo>
                    <a:pt x="446" y="3519"/>
                    <a:pt x="376" y="3389"/>
                    <a:pt x="327" y="3253"/>
                  </a:cubicBezTo>
                  <a:cubicBezTo>
                    <a:pt x="302" y="3185"/>
                    <a:pt x="269" y="3121"/>
                    <a:pt x="251" y="3053"/>
                  </a:cubicBezTo>
                  <a:cubicBezTo>
                    <a:pt x="233" y="2985"/>
                    <a:pt x="214" y="2918"/>
                    <a:pt x="196" y="2853"/>
                  </a:cubicBezTo>
                  <a:cubicBezTo>
                    <a:pt x="70" y="2318"/>
                    <a:pt x="119" y="1822"/>
                    <a:pt x="207" y="1431"/>
                  </a:cubicBezTo>
                  <a:cubicBezTo>
                    <a:pt x="299" y="1038"/>
                    <a:pt x="425" y="741"/>
                    <a:pt x="517" y="541"/>
                  </a:cubicBezTo>
                  <a:cubicBezTo>
                    <a:pt x="564" y="441"/>
                    <a:pt x="604" y="366"/>
                    <a:pt x="630" y="315"/>
                  </a:cubicBezTo>
                  <a:cubicBezTo>
                    <a:pt x="657" y="265"/>
                    <a:pt x="671" y="237"/>
                    <a:pt x="668" y="236"/>
                  </a:cubicBezTo>
                  <a:lnTo>
                    <a:pt x="668" y="236"/>
                  </a:lnTo>
                  <a:cubicBezTo>
                    <a:pt x="666" y="236"/>
                    <a:pt x="649" y="259"/>
                    <a:pt x="617" y="308"/>
                  </a:cubicBezTo>
                  <a:cubicBezTo>
                    <a:pt x="586" y="356"/>
                    <a:pt x="543" y="430"/>
                    <a:pt x="491" y="528"/>
                  </a:cubicBezTo>
                  <a:cubicBezTo>
                    <a:pt x="390" y="725"/>
                    <a:pt x="255" y="1023"/>
                    <a:pt x="155" y="1419"/>
                  </a:cubicBezTo>
                  <a:cubicBezTo>
                    <a:pt x="59" y="1813"/>
                    <a:pt x="1" y="2318"/>
                    <a:pt x="125" y="2869"/>
                  </a:cubicBezTo>
                  <a:cubicBezTo>
                    <a:pt x="143" y="2937"/>
                    <a:pt x="161" y="3006"/>
                    <a:pt x="180" y="3075"/>
                  </a:cubicBezTo>
                  <a:cubicBezTo>
                    <a:pt x="198" y="3145"/>
                    <a:pt x="230" y="3212"/>
                    <a:pt x="255" y="3281"/>
                  </a:cubicBezTo>
                  <a:cubicBezTo>
                    <a:pt x="304" y="3421"/>
                    <a:pt x="377" y="3559"/>
                    <a:pt x="468" y="3687"/>
                  </a:cubicBezTo>
                  <a:cubicBezTo>
                    <a:pt x="649" y="3944"/>
                    <a:pt x="912" y="4162"/>
                    <a:pt x="1224" y="4299"/>
                  </a:cubicBezTo>
                  <a:lnTo>
                    <a:pt x="1233" y="4303"/>
                  </a:lnTo>
                  <a:lnTo>
                    <a:pt x="1241" y="4303"/>
                  </a:lnTo>
                  <a:cubicBezTo>
                    <a:pt x="1565" y="4303"/>
                    <a:pt x="1903" y="4304"/>
                    <a:pt x="2251" y="4305"/>
                  </a:cubicBezTo>
                  <a:lnTo>
                    <a:pt x="2783" y="4305"/>
                  </a:lnTo>
                  <a:lnTo>
                    <a:pt x="2804" y="4300"/>
                  </a:lnTo>
                  <a:lnTo>
                    <a:pt x="2806" y="4299"/>
                  </a:lnTo>
                  <a:lnTo>
                    <a:pt x="2808" y="4298"/>
                  </a:lnTo>
                  <a:lnTo>
                    <a:pt x="2811" y="4296"/>
                  </a:lnTo>
                  <a:lnTo>
                    <a:pt x="2819" y="4292"/>
                  </a:lnTo>
                  <a:lnTo>
                    <a:pt x="2834" y="4283"/>
                  </a:lnTo>
                  <a:lnTo>
                    <a:pt x="2864" y="4266"/>
                  </a:lnTo>
                  <a:cubicBezTo>
                    <a:pt x="2884" y="4255"/>
                    <a:pt x="2904" y="4243"/>
                    <a:pt x="2923" y="4231"/>
                  </a:cubicBezTo>
                  <a:cubicBezTo>
                    <a:pt x="2962" y="4206"/>
                    <a:pt x="3001" y="4180"/>
                    <a:pt x="3038" y="4153"/>
                  </a:cubicBezTo>
                  <a:cubicBezTo>
                    <a:pt x="3112" y="4097"/>
                    <a:pt x="3185" y="4037"/>
                    <a:pt x="3250" y="3970"/>
                  </a:cubicBezTo>
                  <a:cubicBezTo>
                    <a:pt x="3519" y="3701"/>
                    <a:pt x="3695" y="3350"/>
                    <a:pt x="3753" y="2993"/>
                  </a:cubicBezTo>
                  <a:cubicBezTo>
                    <a:pt x="3822" y="2643"/>
                    <a:pt x="3853" y="2294"/>
                    <a:pt x="3839" y="1958"/>
                  </a:cubicBezTo>
                  <a:cubicBezTo>
                    <a:pt x="3815" y="1288"/>
                    <a:pt x="3589" y="675"/>
                    <a:pt x="3239" y="244"/>
                  </a:cubicBezTo>
                  <a:lnTo>
                    <a:pt x="3239" y="244"/>
                  </a:lnTo>
                  <a:cubicBezTo>
                    <a:pt x="3217" y="168"/>
                    <a:pt x="3195" y="94"/>
                    <a:pt x="3175" y="27"/>
                  </a:cubicBezTo>
                  <a:lnTo>
                    <a:pt x="3166"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9"/>
            <p:cNvSpPr/>
            <p:nvPr/>
          </p:nvSpPr>
          <p:spPr>
            <a:xfrm>
              <a:off x="4680193" y="2558824"/>
              <a:ext cx="134234" cy="149851"/>
            </a:xfrm>
            <a:custGeom>
              <a:rect b="b" l="l" r="r" t="t"/>
              <a:pathLst>
                <a:path extrusionOk="0" h="3368" w="3017">
                  <a:moveTo>
                    <a:pt x="1352" y="0"/>
                  </a:moveTo>
                  <a:cubicBezTo>
                    <a:pt x="1193" y="0"/>
                    <a:pt x="1036" y="25"/>
                    <a:pt x="889" y="87"/>
                  </a:cubicBezTo>
                  <a:cubicBezTo>
                    <a:pt x="493" y="255"/>
                    <a:pt x="253" y="669"/>
                    <a:pt x="137" y="1084"/>
                  </a:cubicBezTo>
                  <a:cubicBezTo>
                    <a:pt x="1" y="1569"/>
                    <a:pt x="0" y="2107"/>
                    <a:pt x="220" y="2561"/>
                  </a:cubicBezTo>
                  <a:cubicBezTo>
                    <a:pt x="440" y="3016"/>
                    <a:pt x="904" y="3365"/>
                    <a:pt x="1409" y="3368"/>
                  </a:cubicBezTo>
                  <a:lnTo>
                    <a:pt x="1761" y="3340"/>
                  </a:lnTo>
                  <a:cubicBezTo>
                    <a:pt x="1791" y="3343"/>
                    <a:pt x="1821" y="3345"/>
                    <a:pt x="1851" y="3345"/>
                  </a:cubicBezTo>
                  <a:cubicBezTo>
                    <a:pt x="2218" y="3345"/>
                    <a:pt x="2565" y="3104"/>
                    <a:pt x="2757" y="2787"/>
                  </a:cubicBezTo>
                  <a:cubicBezTo>
                    <a:pt x="2964" y="2444"/>
                    <a:pt x="3017" y="2029"/>
                    <a:pt x="3006" y="1628"/>
                  </a:cubicBezTo>
                  <a:cubicBezTo>
                    <a:pt x="2993" y="1193"/>
                    <a:pt x="2896" y="730"/>
                    <a:pt x="2584" y="427"/>
                  </a:cubicBezTo>
                  <a:cubicBezTo>
                    <a:pt x="2366" y="217"/>
                    <a:pt x="2069" y="109"/>
                    <a:pt x="1772" y="47"/>
                  </a:cubicBezTo>
                  <a:cubicBezTo>
                    <a:pt x="1635" y="19"/>
                    <a:pt x="1493" y="0"/>
                    <a:pt x="135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9"/>
            <p:cNvSpPr/>
            <p:nvPr/>
          </p:nvSpPr>
          <p:spPr>
            <a:xfrm>
              <a:off x="4680193" y="2558824"/>
              <a:ext cx="134234" cy="149851"/>
            </a:xfrm>
            <a:custGeom>
              <a:rect b="b" l="l" r="r" t="t"/>
              <a:pathLst>
                <a:path extrusionOk="0" h="3368" w="3017">
                  <a:moveTo>
                    <a:pt x="1352" y="0"/>
                  </a:moveTo>
                  <a:cubicBezTo>
                    <a:pt x="1193" y="0"/>
                    <a:pt x="1036" y="25"/>
                    <a:pt x="889" y="87"/>
                  </a:cubicBezTo>
                  <a:cubicBezTo>
                    <a:pt x="493" y="255"/>
                    <a:pt x="253" y="669"/>
                    <a:pt x="137" y="1084"/>
                  </a:cubicBezTo>
                  <a:cubicBezTo>
                    <a:pt x="1" y="1569"/>
                    <a:pt x="0" y="2107"/>
                    <a:pt x="220" y="2561"/>
                  </a:cubicBezTo>
                  <a:cubicBezTo>
                    <a:pt x="440" y="3016"/>
                    <a:pt x="904" y="3365"/>
                    <a:pt x="1409" y="3368"/>
                  </a:cubicBezTo>
                  <a:lnTo>
                    <a:pt x="1761" y="3340"/>
                  </a:lnTo>
                  <a:cubicBezTo>
                    <a:pt x="1791" y="3343"/>
                    <a:pt x="1821" y="3345"/>
                    <a:pt x="1851" y="3345"/>
                  </a:cubicBezTo>
                  <a:cubicBezTo>
                    <a:pt x="2218" y="3345"/>
                    <a:pt x="2565" y="3104"/>
                    <a:pt x="2757" y="2787"/>
                  </a:cubicBezTo>
                  <a:cubicBezTo>
                    <a:pt x="2964" y="2444"/>
                    <a:pt x="3017" y="2029"/>
                    <a:pt x="3006" y="1628"/>
                  </a:cubicBezTo>
                  <a:cubicBezTo>
                    <a:pt x="2993" y="1193"/>
                    <a:pt x="2896" y="730"/>
                    <a:pt x="2584" y="427"/>
                  </a:cubicBezTo>
                  <a:cubicBezTo>
                    <a:pt x="2366" y="217"/>
                    <a:pt x="2069" y="109"/>
                    <a:pt x="1772" y="47"/>
                  </a:cubicBezTo>
                  <a:cubicBezTo>
                    <a:pt x="1635" y="19"/>
                    <a:pt x="1493" y="0"/>
                    <a:pt x="1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9"/>
            <p:cNvSpPr/>
            <p:nvPr/>
          </p:nvSpPr>
          <p:spPr>
            <a:xfrm>
              <a:off x="4680193" y="2558824"/>
              <a:ext cx="134234" cy="149851"/>
            </a:xfrm>
            <a:custGeom>
              <a:rect b="b" l="l" r="r" t="t"/>
              <a:pathLst>
                <a:path extrusionOk="0" h="3368" w="3017">
                  <a:moveTo>
                    <a:pt x="1352" y="0"/>
                  </a:moveTo>
                  <a:cubicBezTo>
                    <a:pt x="1193" y="0"/>
                    <a:pt x="1036" y="25"/>
                    <a:pt x="889" y="87"/>
                  </a:cubicBezTo>
                  <a:cubicBezTo>
                    <a:pt x="493" y="255"/>
                    <a:pt x="253" y="669"/>
                    <a:pt x="137" y="1084"/>
                  </a:cubicBezTo>
                  <a:cubicBezTo>
                    <a:pt x="1" y="1569"/>
                    <a:pt x="0" y="2107"/>
                    <a:pt x="220" y="2561"/>
                  </a:cubicBezTo>
                  <a:cubicBezTo>
                    <a:pt x="440" y="3016"/>
                    <a:pt x="904" y="3365"/>
                    <a:pt x="1409" y="3368"/>
                  </a:cubicBezTo>
                  <a:lnTo>
                    <a:pt x="1761" y="3340"/>
                  </a:lnTo>
                  <a:cubicBezTo>
                    <a:pt x="1791" y="3343"/>
                    <a:pt x="1821" y="3345"/>
                    <a:pt x="1851" y="3345"/>
                  </a:cubicBezTo>
                  <a:cubicBezTo>
                    <a:pt x="2218" y="3345"/>
                    <a:pt x="2565" y="3104"/>
                    <a:pt x="2757" y="2787"/>
                  </a:cubicBezTo>
                  <a:cubicBezTo>
                    <a:pt x="2964" y="2444"/>
                    <a:pt x="3017" y="2029"/>
                    <a:pt x="3006" y="1628"/>
                  </a:cubicBezTo>
                  <a:cubicBezTo>
                    <a:pt x="2993" y="1193"/>
                    <a:pt x="2896" y="730"/>
                    <a:pt x="2584" y="427"/>
                  </a:cubicBezTo>
                  <a:cubicBezTo>
                    <a:pt x="2366" y="217"/>
                    <a:pt x="2069" y="109"/>
                    <a:pt x="1772" y="47"/>
                  </a:cubicBezTo>
                  <a:cubicBezTo>
                    <a:pt x="1635" y="19"/>
                    <a:pt x="1493" y="0"/>
                    <a:pt x="135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9"/>
            <p:cNvSpPr/>
            <p:nvPr/>
          </p:nvSpPr>
          <p:spPr>
            <a:xfrm>
              <a:off x="4680193" y="2558824"/>
              <a:ext cx="134234" cy="149851"/>
            </a:xfrm>
            <a:custGeom>
              <a:rect b="b" l="l" r="r" t="t"/>
              <a:pathLst>
                <a:path extrusionOk="0" h="3368" w="3017">
                  <a:moveTo>
                    <a:pt x="1352" y="0"/>
                  </a:moveTo>
                  <a:cubicBezTo>
                    <a:pt x="1193" y="0"/>
                    <a:pt x="1036" y="25"/>
                    <a:pt x="889" y="87"/>
                  </a:cubicBezTo>
                  <a:cubicBezTo>
                    <a:pt x="493" y="255"/>
                    <a:pt x="253" y="669"/>
                    <a:pt x="137" y="1084"/>
                  </a:cubicBezTo>
                  <a:cubicBezTo>
                    <a:pt x="1" y="1569"/>
                    <a:pt x="0" y="2107"/>
                    <a:pt x="220" y="2561"/>
                  </a:cubicBezTo>
                  <a:cubicBezTo>
                    <a:pt x="440" y="3016"/>
                    <a:pt x="904" y="3365"/>
                    <a:pt x="1409" y="3368"/>
                  </a:cubicBezTo>
                  <a:lnTo>
                    <a:pt x="1761" y="3340"/>
                  </a:lnTo>
                  <a:cubicBezTo>
                    <a:pt x="1791" y="3343"/>
                    <a:pt x="1821" y="3345"/>
                    <a:pt x="1851" y="3345"/>
                  </a:cubicBezTo>
                  <a:cubicBezTo>
                    <a:pt x="2218" y="3345"/>
                    <a:pt x="2565" y="3104"/>
                    <a:pt x="2757" y="2787"/>
                  </a:cubicBezTo>
                  <a:cubicBezTo>
                    <a:pt x="2964" y="2444"/>
                    <a:pt x="3017" y="2029"/>
                    <a:pt x="3006" y="1628"/>
                  </a:cubicBezTo>
                  <a:cubicBezTo>
                    <a:pt x="2993" y="1193"/>
                    <a:pt x="2896" y="730"/>
                    <a:pt x="2584" y="427"/>
                  </a:cubicBezTo>
                  <a:cubicBezTo>
                    <a:pt x="2366" y="217"/>
                    <a:pt x="2069" y="109"/>
                    <a:pt x="1772" y="47"/>
                  </a:cubicBezTo>
                  <a:cubicBezTo>
                    <a:pt x="1635" y="19"/>
                    <a:pt x="1493" y="0"/>
                    <a:pt x="1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9"/>
            <p:cNvSpPr/>
            <p:nvPr/>
          </p:nvSpPr>
          <p:spPr>
            <a:xfrm>
              <a:off x="4742571" y="2702710"/>
              <a:ext cx="445" cy="89"/>
            </a:xfrm>
            <a:custGeom>
              <a:rect b="b" l="l" r="r" t="t"/>
              <a:pathLst>
                <a:path extrusionOk="0" h="2" w="10">
                  <a:moveTo>
                    <a:pt x="0" y="0"/>
                  </a:moveTo>
                  <a:lnTo>
                    <a:pt x="9" y="1"/>
                  </a:lnTo>
                  <a:cubicBezTo>
                    <a:pt x="8" y="0"/>
                    <a:pt x="7" y="0"/>
                    <a:pt x="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9"/>
            <p:cNvSpPr/>
            <p:nvPr/>
          </p:nvSpPr>
          <p:spPr>
            <a:xfrm>
              <a:off x="4715075" y="2593394"/>
              <a:ext cx="72345" cy="109363"/>
            </a:xfrm>
            <a:custGeom>
              <a:rect b="b" l="l" r="r" t="t"/>
              <a:pathLst>
                <a:path extrusionOk="0" h="2458" w="1626">
                  <a:moveTo>
                    <a:pt x="850" y="0"/>
                  </a:moveTo>
                  <a:cubicBezTo>
                    <a:pt x="797" y="0"/>
                    <a:pt x="744" y="16"/>
                    <a:pt x="705" y="51"/>
                  </a:cubicBezTo>
                  <a:cubicBezTo>
                    <a:pt x="627" y="120"/>
                    <a:pt x="622" y="241"/>
                    <a:pt x="646" y="343"/>
                  </a:cubicBezTo>
                  <a:cubicBezTo>
                    <a:pt x="670" y="444"/>
                    <a:pt x="717" y="541"/>
                    <a:pt x="724" y="645"/>
                  </a:cubicBezTo>
                  <a:cubicBezTo>
                    <a:pt x="738" y="859"/>
                    <a:pt x="582" y="1043"/>
                    <a:pt x="425" y="1189"/>
                  </a:cubicBezTo>
                  <a:cubicBezTo>
                    <a:pt x="268" y="1335"/>
                    <a:pt x="92" y="1484"/>
                    <a:pt x="42" y="1692"/>
                  </a:cubicBezTo>
                  <a:cubicBezTo>
                    <a:pt x="0" y="1871"/>
                    <a:pt x="66" y="2066"/>
                    <a:pt x="190" y="2202"/>
                  </a:cubicBezTo>
                  <a:cubicBezTo>
                    <a:pt x="314" y="2336"/>
                    <a:pt x="445" y="2425"/>
                    <a:pt x="624" y="2457"/>
                  </a:cubicBezTo>
                  <a:cubicBezTo>
                    <a:pt x="858" y="2435"/>
                    <a:pt x="1075" y="2312"/>
                    <a:pt x="1238" y="2144"/>
                  </a:cubicBezTo>
                  <a:cubicBezTo>
                    <a:pt x="1495" y="1880"/>
                    <a:pt x="1625" y="1501"/>
                    <a:pt x="1602" y="1134"/>
                  </a:cubicBezTo>
                  <a:cubicBezTo>
                    <a:pt x="1578" y="766"/>
                    <a:pt x="1406" y="412"/>
                    <a:pt x="1142" y="155"/>
                  </a:cubicBezTo>
                  <a:cubicBezTo>
                    <a:pt x="1084" y="96"/>
                    <a:pt x="1017" y="42"/>
                    <a:pt x="940" y="15"/>
                  </a:cubicBezTo>
                  <a:cubicBezTo>
                    <a:pt x="911" y="6"/>
                    <a:pt x="880" y="0"/>
                    <a:pt x="85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9"/>
            <p:cNvSpPr/>
            <p:nvPr/>
          </p:nvSpPr>
          <p:spPr>
            <a:xfrm>
              <a:off x="4742571" y="2702710"/>
              <a:ext cx="445" cy="89"/>
            </a:xfrm>
            <a:custGeom>
              <a:rect b="b" l="l" r="r" t="t"/>
              <a:pathLst>
                <a:path extrusionOk="0" h="2" w="10">
                  <a:moveTo>
                    <a:pt x="0" y="0"/>
                  </a:moveTo>
                  <a:lnTo>
                    <a:pt x="9" y="1"/>
                  </a:lnTo>
                  <a:cubicBezTo>
                    <a:pt x="8" y="0"/>
                    <a:pt x="7" y="0"/>
                    <a:pt x="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9"/>
            <p:cNvSpPr/>
            <p:nvPr/>
          </p:nvSpPr>
          <p:spPr>
            <a:xfrm>
              <a:off x="4715075" y="2593394"/>
              <a:ext cx="72345" cy="109363"/>
            </a:xfrm>
            <a:custGeom>
              <a:rect b="b" l="l" r="r" t="t"/>
              <a:pathLst>
                <a:path extrusionOk="0" h="2458" w="1626">
                  <a:moveTo>
                    <a:pt x="850" y="0"/>
                  </a:moveTo>
                  <a:cubicBezTo>
                    <a:pt x="797" y="0"/>
                    <a:pt x="744" y="16"/>
                    <a:pt x="705" y="51"/>
                  </a:cubicBezTo>
                  <a:cubicBezTo>
                    <a:pt x="627" y="120"/>
                    <a:pt x="622" y="241"/>
                    <a:pt x="646" y="343"/>
                  </a:cubicBezTo>
                  <a:cubicBezTo>
                    <a:pt x="670" y="444"/>
                    <a:pt x="717" y="541"/>
                    <a:pt x="724" y="645"/>
                  </a:cubicBezTo>
                  <a:cubicBezTo>
                    <a:pt x="738" y="859"/>
                    <a:pt x="582" y="1043"/>
                    <a:pt x="425" y="1189"/>
                  </a:cubicBezTo>
                  <a:cubicBezTo>
                    <a:pt x="268" y="1335"/>
                    <a:pt x="92" y="1484"/>
                    <a:pt x="42" y="1692"/>
                  </a:cubicBezTo>
                  <a:cubicBezTo>
                    <a:pt x="0" y="1871"/>
                    <a:pt x="66" y="2066"/>
                    <a:pt x="190" y="2202"/>
                  </a:cubicBezTo>
                  <a:cubicBezTo>
                    <a:pt x="314" y="2336"/>
                    <a:pt x="445" y="2425"/>
                    <a:pt x="624" y="2457"/>
                  </a:cubicBezTo>
                  <a:cubicBezTo>
                    <a:pt x="858" y="2435"/>
                    <a:pt x="1075" y="2312"/>
                    <a:pt x="1238" y="2144"/>
                  </a:cubicBezTo>
                  <a:cubicBezTo>
                    <a:pt x="1495" y="1880"/>
                    <a:pt x="1625" y="1501"/>
                    <a:pt x="1602" y="1134"/>
                  </a:cubicBezTo>
                  <a:cubicBezTo>
                    <a:pt x="1578" y="766"/>
                    <a:pt x="1406" y="412"/>
                    <a:pt x="1142" y="155"/>
                  </a:cubicBezTo>
                  <a:cubicBezTo>
                    <a:pt x="1084" y="96"/>
                    <a:pt x="1017" y="42"/>
                    <a:pt x="940" y="15"/>
                  </a:cubicBezTo>
                  <a:cubicBezTo>
                    <a:pt x="911" y="6"/>
                    <a:pt x="880"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9"/>
            <p:cNvSpPr/>
            <p:nvPr/>
          </p:nvSpPr>
          <p:spPr>
            <a:xfrm>
              <a:off x="4731893" y="2636818"/>
              <a:ext cx="36929" cy="64247"/>
            </a:xfrm>
            <a:custGeom>
              <a:rect b="b" l="l" r="r" t="t"/>
              <a:pathLst>
                <a:path extrusionOk="0" h="1444" w="830">
                  <a:moveTo>
                    <a:pt x="600" y="0"/>
                  </a:moveTo>
                  <a:cubicBezTo>
                    <a:pt x="576" y="0"/>
                    <a:pt x="555" y="19"/>
                    <a:pt x="544" y="41"/>
                  </a:cubicBezTo>
                  <a:cubicBezTo>
                    <a:pt x="533" y="65"/>
                    <a:pt x="531" y="91"/>
                    <a:pt x="528" y="118"/>
                  </a:cubicBezTo>
                  <a:cubicBezTo>
                    <a:pt x="509" y="268"/>
                    <a:pt x="436" y="409"/>
                    <a:pt x="326" y="511"/>
                  </a:cubicBezTo>
                  <a:cubicBezTo>
                    <a:pt x="236" y="594"/>
                    <a:pt x="123" y="655"/>
                    <a:pt x="59" y="760"/>
                  </a:cubicBezTo>
                  <a:cubicBezTo>
                    <a:pt x="13" y="837"/>
                    <a:pt x="0" y="930"/>
                    <a:pt x="11" y="1020"/>
                  </a:cubicBezTo>
                  <a:cubicBezTo>
                    <a:pt x="33" y="1201"/>
                    <a:pt x="153" y="1367"/>
                    <a:pt x="318" y="1444"/>
                  </a:cubicBezTo>
                  <a:lnTo>
                    <a:pt x="326" y="1437"/>
                  </a:lnTo>
                  <a:cubicBezTo>
                    <a:pt x="457" y="1204"/>
                    <a:pt x="696" y="1037"/>
                    <a:pt x="784" y="785"/>
                  </a:cubicBezTo>
                  <a:cubicBezTo>
                    <a:pt x="826" y="665"/>
                    <a:pt x="830" y="533"/>
                    <a:pt x="806" y="408"/>
                  </a:cubicBezTo>
                  <a:cubicBezTo>
                    <a:pt x="782" y="283"/>
                    <a:pt x="731" y="165"/>
                    <a:pt x="667" y="55"/>
                  </a:cubicBezTo>
                  <a:cubicBezTo>
                    <a:pt x="653" y="30"/>
                    <a:pt x="634" y="3"/>
                    <a:pt x="606" y="1"/>
                  </a:cubicBezTo>
                  <a:cubicBezTo>
                    <a:pt x="604" y="0"/>
                    <a:pt x="602" y="0"/>
                    <a:pt x="60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9"/>
            <p:cNvSpPr/>
            <p:nvPr/>
          </p:nvSpPr>
          <p:spPr>
            <a:xfrm>
              <a:off x="4686333" y="2577822"/>
              <a:ext cx="39554" cy="96015"/>
            </a:xfrm>
            <a:custGeom>
              <a:rect b="b" l="l" r="r" t="t"/>
              <a:pathLst>
                <a:path extrusionOk="0" h="2158" w="889">
                  <a:moveTo>
                    <a:pt x="878" y="0"/>
                  </a:moveTo>
                  <a:cubicBezTo>
                    <a:pt x="858" y="0"/>
                    <a:pt x="729" y="53"/>
                    <a:pt x="566" y="192"/>
                  </a:cubicBezTo>
                  <a:cubicBezTo>
                    <a:pt x="392" y="339"/>
                    <a:pt x="186" y="601"/>
                    <a:pt x="93" y="945"/>
                  </a:cubicBezTo>
                  <a:cubicBezTo>
                    <a:pt x="0" y="1289"/>
                    <a:pt x="46" y="1619"/>
                    <a:pt x="123" y="1834"/>
                  </a:cubicBezTo>
                  <a:cubicBezTo>
                    <a:pt x="198" y="2046"/>
                    <a:pt x="287" y="2157"/>
                    <a:pt x="299" y="2157"/>
                  </a:cubicBezTo>
                  <a:cubicBezTo>
                    <a:pt x="299" y="2157"/>
                    <a:pt x="299" y="2157"/>
                    <a:pt x="300" y="2157"/>
                  </a:cubicBezTo>
                  <a:cubicBezTo>
                    <a:pt x="313" y="2150"/>
                    <a:pt x="242" y="2029"/>
                    <a:pt x="184" y="1815"/>
                  </a:cubicBezTo>
                  <a:cubicBezTo>
                    <a:pt x="127" y="1604"/>
                    <a:pt x="94" y="1292"/>
                    <a:pt x="180" y="969"/>
                  </a:cubicBezTo>
                  <a:cubicBezTo>
                    <a:pt x="268" y="645"/>
                    <a:pt x="453" y="392"/>
                    <a:pt x="610" y="239"/>
                  </a:cubicBezTo>
                  <a:cubicBezTo>
                    <a:pt x="767" y="83"/>
                    <a:pt x="889" y="14"/>
                    <a:pt x="881" y="1"/>
                  </a:cubicBezTo>
                  <a:cubicBezTo>
                    <a:pt x="881" y="0"/>
                    <a:pt x="880" y="0"/>
                    <a:pt x="87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9"/>
            <p:cNvSpPr/>
            <p:nvPr/>
          </p:nvSpPr>
          <p:spPr>
            <a:xfrm>
              <a:off x="4732605" y="2568701"/>
              <a:ext cx="7875" cy="4672"/>
            </a:xfrm>
            <a:custGeom>
              <a:rect b="b" l="l" r="r" t="t"/>
              <a:pathLst>
                <a:path extrusionOk="0" h="105" w="177">
                  <a:moveTo>
                    <a:pt x="121" y="1"/>
                  </a:moveTo>
                  <a:cubicBezTo>
                    <a:pt x="107" y="1"/>
                    <a:pt x="90" y="4"/>
                    <a:pt x="73" y="11"/>
                  </a:cubicBezTo>
                  <a:cubicBezTo>
                    <a:pt x="29" y="28"/>
                    <a:pt x="1" y="60"/>
                    <a:pt x="11" y="84"/>
                  </a:cubicBezTo>
                  <a:cubicBezTo>
                    <a:pt x="16" y="98"/>
                    <a:pt x="34" y="105"/>
                    <a:pt x="56" y="105"/>
                  </a:cubicBezTo>
                  <a:cubicBezTo>
                    <a:pt x="71" y="105"/>
                    <a:pt x="88" y="102"/>
                    <a:pt x="105" y="95"/>
                  </a:cubicBezTo>
                  <a:cubicBezTo>
                    <a:pt x="148" y="79"/>
                    <a:pt x="176" y="45"/>
                    <a:pt x="168" y="23"/>
                  </a:cubicBezTo>
                  <a:cubicBezTo>
                    <a:pt x="162" y="8"/>
                    <a:pt x="144" y="1"/>
                    <a:pt x="12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9"/>
            <p:cNvSpPr/>
            <p:nvPr/>
          </p:nvSpPr>
          <p:spPr>
            <a:xfrm>
              <a:off x="4633788" y="2459919"/>
              <a:ext cx="240704" cy="332092"/>
            </a:xfrm>
            <a:custGeom>
              <a:rect b="b" l="l" r="r" t="t"/>
              <a:pathLst>
                <a:path extrusionOk="0" h="7464" w="5410">
                  <a:moveTo>
                    <a:pt x="3493" y="324"/>
                  </a:moveTo>
                  <a:cubicBezTo>
                    <a:pt x="3893" y="324"/>
                    <a:pt x="4186" y="431"/>
                    <a:pt x="4366" y="646"/>
                  </a:cubicBezTo>
                  <a:cubicBezTo>
                    <a:pt x="4510" y="817"/>
                    <a:pt x="4530" y="997"/>
                    <a:pt x="4530" y="997"/>
                  </a:cubicBezTo>
                  <a:lnTo>
                    <a:pt x="4530" y="1004"/>
                  </a:lnTo>
                  <a:cubicBezTo>
                    <a:pt x="4536" y="1049"/>
                    <a:pt x="5085" y="5436"/>
                    <a:pt x="4992" y="6232"/>
                  </a:cubicBezTo>
                  <a:cubicBezTo>
                    <a:pt x="4914" y="6888"/>
                    <a:pt x="4283" y="7083"/>
                    <a:pt x="4181" y="7110"/>
                  </a:cubicBezTo>
                  <a:cubicBezTo>
                    <a:pt x="4067" y="7115"/>
                    <a:pt x="3369" y="7141"/>
                    <a:pt x="2586" y="7141"/>
                  </a:cubicBezTo>
                  <a:cubicBezTo>
                    <a:pt x="2156" y="7141"/>
                    <a:pt x="1701" y="7133"/>
                    <a:pt x="1302" y="7109"/>
                  </a:cubicBezTo>
                  <a:cubicBezTo>
                    <a:pt x="956" y="7088"/>
                    <a:pt x="701" y="6984"/>
                    <a:pt x="543" y="6797"/>
                  </a:cubicBezTo>
                  <a:cubicBezTo>
                    <a:pt x="325" y="6539"/>
                    <a:pt x="360" y="6200"/>
                    <a:pt x="360" y="6197"/>
                  </a:cubicBezTo>
                  <a:lnTo>
                    <a:pt x="361" y="6190"/>
                  </a:lnTo>
                  <a:cubicBezTo>
                    <a:pt x="363" y="6156"/>
                    <a:pt x="605" y="2775"/>
                    <a:pt x="701" y="1359"/>
                  </a:cubicBezTo>
                  <a:cubicBezTo>
                    <a:pt x="730" y="937"/>
                    <a:pt x="855" y="640"/>
                    <a:pt x="1076" y="475"/>
                  </a:cubicBezTo>
                  <a:cubicBezTo>
                    <a:pt x="1241" y="352"/>
                    <a:pt x="1434" y="325"/>
                    <a:pt x="1570" y="325"/>
                  </a:cubicBezTo>
                  <a:cubicBezTo>
                    <a:pt x="1669" y="325"/>
                    <a:pt x="1737" y="340"/>
                    <a:pt x="1742" y="341"/>
                  </a:cubicBezTo>
                  <a:lnTo>
                    <a:pt x="1760" y="345"/>
                  </a:lnTo>
                  <a:lnTo>
                    <a:pt x="3409" y="325"/>
                  </a:lnTo>
                  <a:cubicBezTo>
                    <a:pt x="3438" y="324"/>
                    <a:pt x="3465" y="324"/>
                    <a:pt x="3493" y="324"/>
                  </a:cubicBezTo>
                  <a:close/>
                  <a:moveTo>
                    <a:pt x="3493" y="0"/>
                  </a:moveTo>
                  <a:cubicBezTo>
                    <a:pt x="3463" y="0"/>
                    <a:pt x="3433" y="1"/>
                    <a:pt x="3402" y="2"/>
                  </a:cubicBezTo>
                  <a:lnTo>
                    <a:pt x="1793" y="22"/>
                  </a:lnTo>
                  <a:cubicBezTo>
                    <a:pt x="1756" y="15"/>
                    <a:pt x="1675" y="3"/>
                    <a:pt x="1569" y="3"/>
                  </a:cubicBezTo>
                  <a:cubicBezTo>
                    <a:pt x="1383" y="3"/>
                    <a:pt x="1121" y="41"/>
                    <a:pt x="887" y="214"/>
                  </a:cubicBezTo>
                  <a:cubicBezTo>
                    <a:pt x="585" y="438"/>
                    <a:pt x="415" y="815"/>
                    <a:pt x="379" y="1337"/>
                  </a:cubicBezTo>
                  <a:cubicBezTo>
                    <a:pt x="284" y="2735"/>
                    <a:pt x="48" y="6049"/>
                    <a:pt x="39" y="6164"/>
                  </a:cubicBezTo>
                  <a:cubicBezTo>
                    <a:pt x="34" y="6217"/>
                    <a:pt x="1" y="6650"/>
                    <a:pt x="293" y="7001"/>
                  </a:cubicBezTo>
                  <a:cubicBezTo>
                    <a:pt x="511" y="7260"/>
                    <a:pt x="843" y="7405"/>
                    <a:pt x="1282" y="7432"/>
                  </a:cubicBezTo>
                  <a:cubicBezTo>
                    <a:pt x="1688" y="7456"/>
                    <a:pt x="2149" y="7464"/>
                    <a:pt x="2583" y="7464"/>
                  </a:cubicBezTo>
                  <a:cubicBezTo>
                    <a:pt x="3444" y="7464"/>
                    <a:pt x="4200" y="7432"/>
                    <a:pt x="4212" y="7432"/>
                  </a:cubicBezTo>
                  <a:lnTo>
                    <a:pt x="4241" y="7428"/>
                  </a:lnTo>
                  <a:cubicBezTo>
                    <a:pt x="4280" y="7418"/>
                    <a:pt x="5203" y="7198"/>
                    <a:pt x="5312" y="6270"/>
                  </a:cubicBezTo>
                  <a:cubicBezTo>
                    <a:pt x="5410" y="5439"/>
                    <a:pt x="4879" y="1189"/>
                    <a:pt x="4851" y="967"/>
                  </a:cubicBezTo>
                  <a:cubicBezTo>
                    <a:pt x="4820" y="624"/>
                    <a:pt x="4494" y="0"/>
                    <a:pt x="349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9"/>
            <p:cNvSpPr/>
            <p:nvPr/>
          </p:nvSpPr>
          <p:spPr>
            <a:xfrm>
              <a:off x="4679125" y="2383704"/>
              <a:ext cx="148605" cy="33147"/>
            </a:xfrm>
            <a:custGeom>
              <a:rect b="b" l="l" r="r" t="t"/>
              <a:pathLst>
                <a:path extrusionOk="0" h="745" w="3340">
                  <a:moveTo>
                    <a:pt x="1633" y="0"/>
                  </a:moveTo>
                  <a:cubicBezTo>
                    <a:pt x="1473" y="0"/>
                    <a:pt x="1315" y="40"/>
                    <a:pt x="1174" y="115"/>
                  </a:cubicBezTo>
                  <a:lnTo>
                    <a:pt x="1" y="745"/>
                  </a:lnTo>
                  <a:lnTo>
                    <a:pt x="3339" y="745"/>
                  </a:lnTo>
                  <a:lnTo>
                    <a:pt x="2069" y="104"/>
                  </a:lnTo>
                  <a:cubicBezTo>
                    <a:pt x="1934" y="36"/>
                    <a:pt x="1784" y="0"/>
                    <a:pt x="163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9"/>
            <p:cNvSpPr/>
            <p:nvPr/>
          </p:nvSpPr>
          <p:spPr>
            <a:xfrm>
              <a:off x="4703818" y="2410889"/>
              <a:ext cx="99218" cy="123600"/>
            </a:xfrm>
            <a:custGeom>
              <a:rect b="b" l="l" r="r" t="t"/>
              <a:pathLst>
                <a:path extrusionOk="0" h="2778" w="2230">
                  <a:moveTo>
                    <a:pt x="1" y="0"/>
                  </a:moveTo>
                  <a:lnTo>
                    <a:pt x="1" y="2778"/>
                  </a:lnTo>
                  <a:lnTo>
                    <a:pt x="2229" y="2778"/>
                  </a:lnTo>
                  <a:lnTo>
                    <a:pt x="2229"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9"/>
            <p:cNvSpPr/>
            <p:nvPr/>
          </p:nvSpPr>
          <p:spPr>
            <a:xfrm>
              <a:off x="4687579" y="2529949"/>
              <a:ext cx="128361" cy="20066"/>
            </a:xfrm>
            <a:custGeom>
              <a:rect b="b" l="l" r="r" t="t"/>
              <a:pathLst>
                <a:path extrusionOk="0" h="451" w="2885">
                  <a:moveTo>
                    <a:pt x="18" y="1"/>
                  </a:moveTo>
                  <a:cubicBezTo>
                    <a:pt x="9" y="1"/>
                    <a:pt x="1" y="8"/>
                    <a:pt x="1" y="18"/>
                  </a:cubicBezTo>
                  <a:lnTo>
                    <a:pt x="1" y="433"/>
                  </a:lnTo>
                  <a:cubicBezTo>
                    <a:pt x="1" y="442"/>
                    <a:pt x="9" y="450"/>
                    <a:pt x="18" y="450"/>
                  </a:cubicBezTo>
                  <a:lnTo>
                    <a:pt x="2867" y="450"/>
                  </a:lnTo>
                  <a:cubicBezTo>
                    <a:pt x="2877" y="450"/>
                    <a:pt x="2885" y="442"/>
                    <a:pt x="2885" y="433"/>
                  </a:cubicBezTo>
                  <a:lnTo>
                    <a:pt x="2885" y="18"/>
                  </a:lnTo>
                  <a:cubicBezTo>
                    <a:pt x="2885" y="8"/>
                    <a:pt x="2877" y="1"/>
                    <a:pt x="28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9"/>
            <p:cNvSpPr/>
            <p:nvPr/>
          </p:nvSpPr>
          <p:spPr>
            <a:xfrm>
              <a:off x="4662308" y="2275856"/>
              <a:ext cx="69853" cy="219837"/>
            </a:xfrm>
            <a:custGeom>
              <a:rect b="b" l="l" r="r" t="t"/>
              <a:pathLst>
                <a:path extrusionOk="0" h="4941" w="1570">
                  <a:moveTo>
                    <a:pt x="1562" y="1"/>
                  </a:moveTo>
                  <a:cubicBezTo>
                    <a:pt x="1553" y="1"/>
                    <a:pt x="1536" y="3"/>
                    <a:pt x="1509" y="8"/>
                  </a:cubicBezTo>
                  <a:cubicBezTo>
                    <a:pt x="1473" y="15"/>
                    <a:pt x="1418" y="26"/>
                    <a:pt x="1350" y="49"/>
                  </a:cubicBezTo>
                  <a:cubicBezTo>
                    <a:pt x="1214" y="92"/>
                    <a:pt x="1019" y="176"/>
                    <a:pt x="815" y="335"/>
                  </a:cubicBezTo>
                  <a:cubicBezTo>
                    <a:pt x="611" y="492"/>
                    <a:pt x="401" y="733"/>
                    <a:pt x="266" y="1049"/>
                  </a:cubicBezTo>
                  <a:cubicBezTo>
                    <a:pt x="199" y="1207"/>
                    <a:pt x="150" y="1383"/>
                    <a:pt x="130" y="1568"/>
                  </a:cubicBezTo>
                  <a:cubicBezTo>
                    <a:pt x="111" y="1755"/>
                    <a:pt x="109" y="1941"/>
                    <a:pt x="97" y="2136"/>
                  </a:cubicBezTo>
                  <a:cubicBezTo>
                    <a:pt x="60" y="2910"/>
                    <a:pt x="32" y="3611"/>
                    <a:pt x="16" y="4118"/>
                  </a:cubicBezTo>
                  <a:cubicBezTo>
                    <a:pt x="10" y="4358"/>
                    <a:pt x="6" y="4560"/>
                    <a:pt x="1" y="4720"/>
                  </a:cubicBezTo>
                  <a:cubicBezTo>
                    <a:pt x="1" y="4862"/>
                    <a:pt x="2" y="4941"/>
                    <a:pt x="8" y="4941"/>
                  </a:cubicBezTo>
                  <a:cubicBezTo>
                    <a:pt x="8" y="4941"/>
                    <a:pt x="9" y="4941"/>
                    <a:pt x="9" y="4941"/>
                  </a:cubicBezTo>
                  <a:cubicBezTo>
                    <a:pt x="16" y="4941"/>
                    <a:pt x="25" y="4862"/>
                    <a:pt x="37" y="4721"/>
                  </a:cubicBezTo>
                  <a:cubicBezTo>
                    <a:pt x="49" y="4562"/>
                    <a:pt x="63" y="4361"/>
                    <a:pt x="80" y="4122"/>
                  </a:cubicBezTo>
                  <a:cubicBezTo>
                    <a:pt x="112" y="3614"/>
                    <a:pt x="151" y="2914"/>
                    <a:pt x="187" y="2140"/>
                  </a:cubicBezTo>
                  <a:cubicBezTo>
                    <a:pt x="199" y="1948"/>
                    <a:pt x="201" y="1754"/>
                    <a:pt x="218" y="1578"/>
                  </a:cubicBezTo>
                  <a:cubicBezTo>
                    <a:pt x="236" y="1401"/>
                    <a:pt x="281" y="1233"/>
                    <a:pt x="343" y="1081"/>
                  </a:cubicBezTo>
                  <a:cubicBezTo>
                    <a:pt x="468" y="777"/>
                    <a:pt x="663" y="543"/>
                    <a:pt x="855" y="385"/>
                  </a:cubicBezTo>
                  <a:cubicBezTo>
                    <a:pt x="1047" y="225"/>
                    <a:pt x="1232" y="135"/>
                    <a:pt x="1362" y="82"/>
                  </a:cubicBezTo>
                  <a:cubicBezTo>
                    <a:pt x="1492" y="29"/>
                    <a:pt x="1570" y="11"/>
                    <a:pt x="1567" y="2"/>
                  </a:cubicBezTo>
                  <a:cubicBezTo>
                    <a:pt x="1567" y="1"/>
                    <a:pt x="1565" y="1"/>
                    <a:pt x="15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9"/>
            <p:cNvSpPr/>
            <p:nvPr/>
          </p:nvSpPr>
          <p:spPr>
            <a:xfrm>
              <a:off x="4780433" y="2280083"/>
              <a:ext cx="60020" cy="215611"/>
            </a:xfrm>
            <a:custGeom>
              <a:rect b="b" l="l" r="r" t="t"/>
              <a:pathLst>
                <a:path extrusionOk="0" h="4846" w="1349">
                  <a:moveTo>
                    <a:pt x="16" y="0"/>
                  </a:moveTo>
                  <a:cubicBezTo>
                    <a:pt x="14" y="0"/>
                    <a:pt x="13" y="1"/>
                    <a:pt x="13" y="1"/>
                  </a:cubicBezTo>
                  <a:cubicBezTo>
                    <a:pt x="1" y="20"/>
                    <a:pt x="300" y="114"/>
                    <a:pt x="622" y="466"/>
                  </a:cubicBezTo>
                  <a:cubicBezTo>
                    <a:pt x="779" y="641"/>
                    <a:pt x="931" y="884"/>
                    <a:pt x="1015" y="1184"/>
                  </a:cubicBezTo>
                  <a:cubicBezTo>
                    <a:pt x="1059" y="1335"/>
                    <a:pt x="1076" y="1494"/>
                    <a:pt x="1084" y="1667"/>
                  </a:cubicBezTo>
                  <a:cubicBezTo>
                    <a:pt x="1096" y="1839"/>
                    <a:pt x="1107" y="2018"/>
                    <a:pt x="1119" y="2201"/>
                  </a:cubicBezTo>
                  <a:cubicBezTo>
                    <a:pt x="1168" y="2932"/>
                    <a:pt x="1218" y="3593"/>
                    <a:pt x="1258" y="4073"/>
                  </a:cubicBezTo>
                  <a:cubicBezTo>
                    <a:pt x="1278" y="4297"/>
                    <a:pt x="1296" y="4487"/>
                    <a:pt x="1310" y="4639"/>
                  </a:cubicBezTo>
                  <a:cubicBezTo>
                    <a:pt x="1324" y="4772"/>
                    <a:pt x="1335" y="4846"/>
                    <a:pt x="1341" y="4846"/>
                  </a:cubicBezTo>
                  <a:cubicBezTo>
                    <a:pt x="1341" y="4846"/>
                    <a:pt x="1341" y="4846"/>
                    <a:pt x="1341" y="4846"/>
                  </a:cubicBezTo>
                  <a:cubicBezTo>
                    <a:pt x="1348" y="4846"/>
                    <a:pt x="1349" y="4771"/>
                    <a:pt x="1345" y="4637"/>
                  </a:cubicBezTo>
                  <a:cubicBezTo>
                    <a:pt x="1338" y="4483"/>
                    <a:pt x="1331" y="4294"/>
                    <a:pt x="1322" y="4068"/>
                  </a:cubicBezTo>
                  <a:cubicBezTo>
                    <a:pt x="1297" y="3588"/>
                    <a:pt x="1258" y="2926"/>
                    <a:pt x="1210" y="2195"/>
                  </a:cubicBezTo>
                  <a:cubicBezTo>
                    <a:pt x="1197" y="2012"/>
                    <a:pt x="1185" y="1834"/>
                    <a:pt x="1173" y="1661"/>
                  </a:cubicBezTo>
                  <a:cubicBezTo>
                    <a:pt x="1164" y="1490"/>
                    <a:pt x="1144" y="1315"/>
                    <a:pt x="1096" y="1161"/>
                  </a:cubicBezTo>
                  <a:cubicBezTo>
                    <a:pt x="1002" y="848"/>
                    <a:pt x="837" y="598"/>
                    <a:pt x="669" y="422"/>
                  </a:cubicBezTo>
                  <a:cubicBezTo>
                    <a:pt x="499" y="245"/>
                    <a:pt x="328" y="140"/>
                    <a:pt x="209" y="78"/>
                  </a:cubicBezTo>
                  <a:cubicBezTo>
                    <a:pt x="148" y="47"/>
                    <a:pt x="100" y="27"/>
                    <a:pt x="66" y="15"/>
                  </a:cubicBezTo>
                  <a:cubicBezTo>
                    <a:pt x="39" y="6"/>
                    <a:pt x="23" y="0"/>
                    <a:pt x="1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9"/>
            <p:cNvSpPr/>
            <p:nvPr/>
          </p:nvSpPr>
          <p:spPr>
            <a:xfrm>
              <a:off x="4680816" y="2704890"/>
              <a:ext cx="142420" cy="25717"/>
            </a:xfrm>
            <a:custGeom>
              <a:rect b="b" l="l" r="r" t="t"/>
              <a:pathLst>
                <a:path extrusionOk="0" h="578" w="3201">
                  <a:moveTo>
                    <a:pt x="0" y="0"/>
                  </a:moveTo>
                  <a:cubicBezTo>
                    <a:pt x="0" y="0"/>
                    <a:pt x="420" y="473"/>
                    <a:pt x="766" y="577"/>
                  </a:cubicBezTo>
                  <a:lnTo>
                    <a:pt x="2403" y="577"/>
                  </a:lnTo>
                  <a:cubicBezTo>
                    <a:pt x="2403" y="577"/>
                    <a:pt x="2917" y="441"/>
                    <a:pt x="3200" y="54"/>
                  </a:cubicBezTo>
                  <a:lnTo>
                    <a:pt x="0"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9"/>
            <p:cNvSpPr/>
            <p:nvPr/>
          </p:nvSpPr>
          <p:spPr>
            <a:xfrm>
              <a:off x="4674810" y="2746357"/>
              <a:ext cx="151186" cy="57173"/>
            </a:xfrm>
            <a:custGeom>
              <a:rect b="b" l="l" r="r" t="t"/>
              <a:pathLst>
                <a:path extrusionOk="0" h="1285" w="3398">
                  <a:moveTo>
                    <a:pt x="98" y="1"/>
                  </a:moveTo>
                  <a:cubicBezTo>
                    <a:pt x="44" y="1"/>
                    <a:pt x="1" y="44"/>
                    <a:pt x="1" y="99"/>
                  </a:cubicBezTo>
                  <a:lnTo>
                    <a:pt x="1" y="1284"/>
                  </a:lnTo>
                  <a:lnTo>
                    <a:pt x="3397" y="1284"/>
                  </a:lnTo>
                  <a:lnTo>
                    <a:pt x="3397" y="99"/>
                  </a:lnTo>
                  <a:cubicBezTo>
                    <a:pt x="3397" y="44"/>
                    <a:pt x="3354" y="1"/>
                    <a:pt x="329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9"/>
            <p:cNvSpPr/>
            <p:nvPr/>
          </p:nvSpPr>
          <p:spPr>
            <a:xfrm>
              <a:off x="4710937" y="2717748"/>
              <a:ext cx="77728" cy="40711"/>
            </a:xfrm>
            <a:custGeom>
              <a:rect b="b" l="l" r="r" t="t"/>
              <a:pathLst>
                <a:path extrusionOk="0" h="915" w="1747">
                  <a:moveTo>
                    <a:pt x="1" y="0"/>
                  </a:moveTo>
                  <a:lnTo>
                    <a:pt x="1" y="914"/>
                  </a:lnTo>
                  <a:lnTo>
                    <a:pt x="1747" y="914"/>
                  </a:lnTo>
                  <a:lnTo>
                    <a:pt x="1747"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9"/>
            <p:cNvSpPr/>
            <p:nvPr/>
          </p:nvSpPr>
          <p:spPr>
            <a:xfrm>
              <a:off x="4639083" y="2799569"/>
              <a:ext cx="219926" cy="20244"/>
            </a:xfrm>
            <a:custGeom>
              <a:rect b="b" l="l" r="r" t="t"/>
              <a:pathLst>
                <a:path extrusionOk="0" h="455" w="4943">
                  <a:moveTo>
                    <a:pt x="17" y="1"/>
                  </a:moveTo>
                  <a:cubicBezTo>
                    <a:pt x="7" y="1"/>
                    <a:pt x="0" y="9"/>
                    <a:pt x="0" y="18"/>
                  </a:cubicBezTo>
                  <a:lnTo>
                    <a:pt x="0" y="438"/>
                  </a:lnTo>
                  <a:cubicBezTo>
                    <a:pt x="0" y="448"/>
                    <a:pt x="7" y="455"/>
                    <a:pt x="17" y="455"/>
                  </a:cubicBezTo>
                  <a:lnTo>
                    <a:pt x="4925" y="455"/>
                  </a:lnTo>
                  <a:cubicBezTo>
                    <a:pt x="4935" y="455"/>
                    <a:pt x="4942" y="448"/>
                    <a:pt x="4942" y="438"/>
                  </a:cubicBezTo>
                  <a:lnTo>
                    <a:pt x="4942" y="18"/>
                  </a:lnTo>
                  <a:cubicBezTo>
                    <a:pt x="4942" y="9"/>
                    <a:pt x="4935" y="1"/>
                    <a:pt x="492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9"/>
            <p:cNvSpPr/>
            <p:nvPr/>
          </p:nvSpPr>
          <p:spPr>
            <a:xfrm>
              <a:off x="4696255" y="2527947"/>
              <a:ext cx="112299" cy="4049"/>
            </a:xfrm>
            <a:custGeom>
              <a:rect b="b" l="l" r="r" t="t"/>
              <a:pathLst>
                <a:path extrusionOk="0" h="91" w="2524">
                  <a:moveTo>
                    <a:pt x="1261" y="1"/>
                  </a:moveTo>
                  <a:cubicBezTo>
                    <a:pt x="566" y="1"/>
                    <a:pt x="1" y="21"/>
                    <a:pt x="1" y="46"/>
                  </a:cubicBezTo>
                  <a:cubicBezTo>
                    <a:pt x="1" y="71"/>
                    <a:pt x="566" y="91"/>
                    <a:pt x="1261" y="91"/>
                  </a:cubicBezTo>
                  <a:cubicBezTo>
                    <a:pt x="1958" y="91"/>
                    <a:pt x="2523" y="71"/>
                    <a:pt x="2523" y="46"/>
                  </a:cubicBezTo>
                  <a:cubicBezTo>
                    <a:pt x="2523" y="21"/>
                    <a:pt x="1958" y="1"/>
                    <a:pt x="126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9"/>
            <p:cNvSpPr/>
            <p:nvPr/>
          </p:nvSpPr>
          <p:spPr>
            <a:xfrm>
              <a:off x="4679837" y="2415293"/>
              <a:ext cx="146024" cy="4093"/>
            </a:xfrm>
            <a:custGeom>
              <a:rect b="b" l="l" r="r" t="t"/>
              <a:pathLst>
                <a:path extrusionOk="0" h="92" w="3282">
                  <a:moveTo>
                    <a:pt x="1641" y="1"/>
                  </a:moveTo>
                  <a:cubicBezTo>
                    <a:pt x="735" y="1"/>
                    <a:pt x="0" y="22"/>
                    <a:pt x="0" y="46"/>
                  </a:cubicBezTo>
                  <a:cubicBezTo>
                    <a:pt x="0" y="72"/>
                    <a:pt x="735" y="92"/>
                    <a:pt x="1641" y="92"/>
                  </a:cubicBezTo>
                  <a:cubicBezTo>
                    <a:pt x="2546" y="92"/>
                    <a:pt x="3282" y="72"/>
                    <a:pt x="3282" y="46"/>
                  </a:cubicBezTo>
                  <a:cubicBezTo>
                    <a:pt x="3282" y="22"/>
                    <a:pt x="2546" y="1"/>
                    <a:pt x="164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9"/>
            <p:cNvSpPr/>
            <p:nvPr/>
          </p:nvSpPr>
          <p:spPr>
            <a:xfrm>
              <a:off x="4712094" y="2727448"/>
              <a:ext cx="77506" cy="4093"/>
            </a:xfrm>
            <a:custGeom>
              <a:rect b="b" l="l" r="r" t="t"/>
              <a:pathLst>
                <a:path extrusionOk="0" h="92" w="1742">
                  <a:moveTo>
                    <a:pt x="871" y="1"/>
                  </a:moveTo>
                  <a:cubicBezTo>
                    <a:pt x="389" y="1"/>
                    <a:pt x="0" y="21"/>
                    <a:pt x="0" y="46"/>
                  </a:cubicBezTo>
                  <a:cubicBezTo>
                    <a:pt x="0" y="70"/>
                    <a:pt x="389" y="91"/>
                    <a:pt x="871" y="91"/>
                  </a:cubicBezTo>
                  <a:cubicBezTo>
                    <a:pt x="1351" y="91"/>
                    <a:pt x="1741" y="70"/>
                    <a:pt x="1741" y="46"/>
                  </a:cubicBezTo>
                  <a:cubicBezTo>
                    <a:pt x="1741" y="21"/>
                    <a:pt x="1351" y="1"/>
                    <a:pt x="8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9"/>
            <p:cNvSpPr/>
            <p:nvPr/>
          </p:nvSpPr>
          <p:spPr>
            <a:xfrm>
              <a:off x="4710270" y="2744933"/>
              <a:ext cx="74836" cy="4049"/>
            </a:xfrm>
            <a:custGeom>
              <a:rect b="b" l="l" r="r" t="t"/>
              <a:pathLst>
                <a:path extrusionOk="0" h="91" w="1682">
                  <a:moveTo>
                    <a:pt x="841" y="0"/>
                  </a:moveTo>
                  <a:cubicBezTo>
                    <a:pt x="376" y="0"/>
                    <a:pt x="0" y="21"/>
                    <a:pt x="0" y="45"/>
                  </a:cubicBezTo>
                  <a:cubicBezTo>
                    <a:pt x="0" y="70"/>
                    <a:pt x="376" y="90"/>
                    <a:pt x="841" y="90"/>
                  </a:cubicBezTo>
                  <a:cubicBezTo>
                    <a:pt x="1305" y="90"/>
                    <a:pt x="1682" y="70"/>
                    <a:pt x="1682" y="45"/>
                  </a:cubicBezTo>
                  <a:cubicBezTo>
                    <a:pt x="1682" y="21"/>
                    <a:pt x="1305" y="0"/>
                    <a:pt x="84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9"/>
            <p:cNvSpPr/>
            <p:nvPr/>
          </p:nvSpPr>
          <p:spPr>
            <a:xfrm>
              <a:off x="4674009" y="2798634"/>
              <a:ext cx="167025" cy="4049"/>
            </a:xfrm>
            <a:custGeom>
              <a:rect b="b" l="l" r="r" t="t"/>
              <a:pathLst>
                <a:path extrusionOk="0" h="91" w="3754">
                  <a:moveTo>
                    <a:pt x="1878" y="1"/>
                  </a:moveTo>
                  <a:cubicBezTo>
                    <a:pt x="840" y="1"/>
                    <a:pt x="0" y="21"/>
                    <a:pt x="0" y="46"/>
                  </a:cubicBezTo>
                  <a:cubicBezTo>
                    <a:pt x="0" y="71"/>
                    <a:pt x="840" y="91"/>
                    <a:pt x="1878" y="91"/>
                  </a:cubicBezTo>
                  <a:cubicBezTo>
                    <a:pt x="2914" y="91"/>
                    <a:pt x="3754" y="71"/>
                    <a:pt x="3754" y="46"/>
                  </a:cubicBezTo>
                  <a:cubicBezTo>
                    <a:pt x="3754" y="21"/>
                    <a:pt x="2914" y="1"/>
                    <a:pt x="187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9"/>
            <p:cNvSpPr/>
            <p:nvPr/>
          </p:nvSpPr>
          <p:spPr>
            <a:xfrm>
              <a:off x="4730869" y="2757302"/>
              <a:ext cx="29321" cy="4182"/>
            </a:xfrm>
            <a:custGeom>
              <a:rect b="b" l="l" r="r" t="t"/>
              <a:pathLst>
                <a:path extrusionOk="0" h="94" w="659">
                  <a:moveTo>
                    <a:pt x="405" y="1"/>
                  </a:moveTo>
                  <a:cubicBezTo>
                    <a:pt x="380" y="1"/>
                    <a:pt x="355" y="1"/>
                    <a:pt x="328" y="2"/>
                  </a:cubicBezTo>
                  <a:cubicBezTo>
                    <a:pt x="146" y="7"/>
                    <a:pt x="1" y="32"/>
                    <a:pt x="2" y="58"/>
                  </a:cubicBezTo>
                  <a:cubicBezTo>
                    <a:pt x="2" y="79"/>
                    <a:pt x="110" y="93"/>
                    <a:pt x="254" y="93"/>
                  </a:cubicBezTo>
                  <a:cubicBezTo>
                    <a:pt x="278" y="93"/>
                    <a:pt x="304" y="93"/>
                    <a:pt x="331" y="92"/>
                  </a:cubicBezTo>
                  <a:cubicBezTo>
                    <a:pt x="512" y="87"/>
                    <a:pt x="658" y="61"/>
                    <a:pt x="657" y="36"/>
                  </a:cubicBezTo>
                  <a:cubicBezTo>
                    <a:pt x="656" y="15"/>
                    <a:pt x="549" y="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9"/>
            <p:cNvSpPr/>
            <p:nvPr/>
          </p:nvSpPr>
          <p:spPr>
            <a:xfrm>
              <a:off x="4739857" y="2540671"/>
              <a:ext cx="26384" cy="4182"/>
            </a:xfrm>
            <a:custGeom>
              <a:rect b="b" l="l" r="r" t="t"/>
              <a:pathLst>
                <a:path extrusionOk="0" h="94" w="593">
                  <a:moveTo>
                    <a:pt x="356" y="0"/>
                  </a:moveTo>
                  <a:cubicBezTo>
                    <a:pt x="336" y="0"/>
                    <a:pt x="316" y="1"/>
                    <a:pt x="295" y="1"/>
                  </a:cubicBezTo>
                  <a:cubicBezTo>
                    <a:pt x="131" y="7"/>
                    <a:pt x="0" y="32"/>
                    <a:pt x="1" y="57"/>
                  </a:cubicBezTo>
                  <a:cubicBezTo>
                    <a:pt x="2" y="79"/>
                    <a:pt x="103" y="93"/>
                    <a:pt x="236" y="93"/>
                  </a:cubicBezTo>
                  <a:cubicBezTo>
                    <a:pt x="256" y="93"/>
                    <a:pt x="276" y="93"/>
                    <a:pt x="297" y="92"/>
                  </a:cubicBezTo>
                  <a:cubicBezTo>
                    <a:pt x="460" y="87"/>
                    <a:pt x="592" y="62"/>
                    <a:pt x="591" y="37"/>
                  </a:cubicBezTo>
                  <a:cubicBezTo>
                    <a:pt x="591" y="15"/>
                    <a:pt x="490" y="0"/>
                    <a:pt x="3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9"/>
            <p:cNvSpPr/>
            <p:nvPr/>
          </p:nvSpPr>
          <p:spPr>
            <a:xfrm>
              <a:off x="4724997" y="2409910"/>
              <a:ext cx="45916" cy="4983"/>
            </a:xfrm>
            <a:custGeom>
              <a:rect b="b" l="l" r="r" t="t"/>
              <a:pathLst>
                <a:path extrusionOk="0" h="112" w="1032">
                  <a:moveTo>
                    <a:pt x="818" y="0"/>
                  </a:moveTo>
                  <a:cubicBezTo>
                    <a:pt x="732" y="0"/>
                    <a:pt x="627" y="4"/>
                    <a:pt x="513" y="11"/>
                  </a:cubicBezTo>
                  <a:cubicBezTo>
                    <a:pt x="230" y="29"/>
                    <a:pt x="1" y="63"/>
                    <a:pt x="3" y="89"/>
                  </a:cubicBezTo>
                  <a:cubicBezTo>
                    <a:pt x="4" y="104"/>
                    <a:pt x="87" y="112"/>
                    <a:pt x="215" y="112"/>
                  </a:cubicBezTo>
                  <a:cubicBezTo>
                    <a:pt x="300" y="112"/>
                    <a:pt x="406" y="108"/>
                    <a:pt x="519" y="101"/>
                  </a:cubicBezTo>
                  <a:cubicBezTo>
                    <a:pt x="803" y="83"/>
                    <a:pt x="1032" y="48"/>
                    <a:pt x="1030" y="23"/>
                  </a:cubicBezTo>
                  <a:cubicBezTo>
                    <a:pt x="1029" y="8"/>
                    <a:pt x="946" y="0"/>
                    <a:pt x="8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9"/>
            <p:cNvSpPr/>
            <p:nvPr/>
          </p:nvSpPr>
          <p:spPr>
            <a:xfrm>
              <a:off x="4649138" y="2580402"/>
              <a:ext cx="5829" cy="65359"/>
            </a:xfrm>
            <a:custGeom>
              <a:rect b="b" l="l" r="r" t="t"/>
              <a:pathLst>
                <a:path extrusionOk="0" h="1469" w="131">
                  <a:moveTo>
                    <a:pt x="102" y="1"/>
                  </a:moveTo>
                  <a:cubicBezTo>
                    <a:pt x="77" y="1"/>
                    <a:pt x="41" y="328"/>
                    <a:pt x="21" y="732"/>
                  </a:cubicBezTo>
                  <a:cubicBezTo>
                    <a:pt x="1" y="1138"/>
                    <a:pt x="4" y="1467"/>
                    <a:pt x="29" y="1468"/>
                  </a:cubicBezTo>
                  <a:cubicBezTo>
                    <a:pt x="29" y="1468"/>
                    <a:pt x="29" y="1468"/>
                    <a:pt x="29" y="1468"/>
                  </a:cubicBezTo>
                  <a:cubicBezTo>
                    <a:pt x="54" y="1468"/>
                    <a:pt x="91" y="1141"/>
                    <a:pt x="111" y="737"/>
                  </a:cubicBezTo>
                  <a:cubicBezTo>
                    <a:pt x="131" y="332"/>
                    <a:pt x="127" y="2"/>
                    <a:pt x="102" y="1"/>
                  </a:cubicBezTo>
                  <a:cubicBezTo>
                    <a:pt x="102" y="1"/>
                    <a:pt x="102"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9"/>
            <p:cNvSpPr/>
            <p:nvPr/>
          </p:nvSpPr>
          <p:spPr>
            <a:xfrm>
              <a:off x="4844679" y="2540226"/>
              <a:ext cx="14727" cy="99530"/>
            </a:xfrm>
            <a:custGeom>
              <a:rect b="b" l="l" r="r" t="t"/>
              <a:pathLst>
                <a:path extrusionOk="0" h="2237" w="331">
                  <a:moveTo>
                    <a:pt x="25" y="0"/>
                  </a:moveTo>
                  <a:cubicBezTo>
                    <a:pt x="25" y="0"/>
                    <a:pt x="25" y="0"/>
                    <a:pt x="24" y="0"/>
                  </a:cubicBezTo>
                  <a:cubicBezTo>
                    <a:pt x="0" y="1"/>
                    <a:pt x="11" y="507"/>
                    <a:pt x="90" y="1127"/>
                  </a:cubicBezTo>
                  <a:cubicBezTo>
                    <a:pt x="167" y="1744"/>
                    <a:pt x="281" y="2236"/>
                    <a:pt x="305" y="2236"/>
                  </a:cubicBezTo>
                  <a:cubicBezTo>
                    <a:pt x="305" y="2236"/>
                    <a:pt x="306" y="2236"/>
                    <a:pt x="306" y="2236"/>
                  </a:cubicBezTo>
                  <a:cubicBezTo>
                    <a:pt x="331" y="2232"/>
                    <a:pt x="257" y="1732"/>
                    <a:pt x="180" y="1116"/>
                  </a:cubicBezTo>
                  <a:cubicBezTo>
                    <a:pt x="102" y="501"/>
                    <a:pt x="50"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9"/>
            <p:cNvSpPr/>
            <p:nvPr/>
          </p:nvSpPr>
          <p:spPr>
            <a:xfrm>
              <a:off x="4704931" y="2587477"/>
              <a:ext cx="200038" cy="199816"/>
            </a:xfrm>
            <a:custGeom>
              <a:rect b="b" l="l" r="r" t="t"/>
              <a:pathLst>
                <a:path extrusionOk="0" h="4491" w="4496">
                  <a:moveTo>
                    <a:pt x="1993" y="1"/>
                  </a:moveTo>
                  <a:lnTo>
                    <a:pt x="1880" y="2130"/>
                  </a:lnTo>
                  <a:lnTo>
                    <a:pt x="0" y="2230"/>
                  </a:lnTo>
                  <a:lnTo>
                    <a:pt x="1884" y="2329"/>
                  </a:lnTo>
                  <a:lnTo>
                    <a:pt x="1984" y="4490"/>
                  </a:lnTo>
                  <a:lnTo>
                    <a:pt x="2108" y="2329"/>
                  </a:lnTo>
                  <a:lnTo>
                    <a:pt x="4495" y="2238"/>
                  </a:lnTo>
                  <a:lnTo>
                    <a:pt x="2084" y="2131"/>
                  </a:lnTo>
                  <a:lnTo>
                    <a:pt x="19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9"/>
            <p:cNvSpPr/>
            <p:nvPr/>
          </p:nvSpPr>
          <p:spPr>
            <a:xfrm>
              <a:off x="4764060" y="2650210"/>
              <a:ext cx="27051" cy="34927"/>
            </a:xfrm>
            <a:custGeom>
              <a:rect b="b" l="l" r="r" t="t"/>
              <a:pathLst>
                <a:path extrusionOk="0" h="785" w="608">
                  <a:moveTo>
                    <a:pt x="0" y="1"/>
                  </a:moveTo>
                  <a:lnTo>
                    <a:pt x="488" y="785"/>
                  </a:lnTo>
                  <a:lnTo>
                    <a:pt x="608" y="700"/>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9"/>
            <p:cNvSpPr/>
            <p:nvPr/>
          </p:nvSpPr>
          <p:spPr>
            <a:xfrm>
              <a:off x="4793514" y="2654081"/>
              <a:ext cx="29143" cy="33325"/>
            </a:xfrm>
            <a:custGeom>
              <a:rect b="b" l="l" r="r" t="t"/>
              <a:pathLst>
                <a:path extrusionOk="0" h="749" w="655">
                  <a:moveTo>
                    <a:pt x="655" y="0"/>
                  </a:moveTo>
                  <a:lnTo>
                    <a:pt x="0" y="644"/>
                  </a:lnTo>
                  <a:lnTo>
                    <a:pt x="104" y="748"/>
                  </a:lnTo>
                  <a:lnTo>
                    <a:pt x="6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9"/>
            <p:cNvSpPr/>
            <p:nvPr/>
          </p:nvSpPr>
          <p:spPr>
            <a:xfrm>
              <a:off x="4793336" y="2689630"/>
              <a:ext cx="27096" cy="34927"/>
            </a:xfrm>
            <a:custGeom>
              <a:rect b="b" l="l" r="r" t="t"/>
              <a:pathLst>
                <a:path extrusionOk="0" h="785" w="609">
                  <a:moveTo>
                    <a:pt x="121" y="0"/>
                  </a:moveTo>
                  <a:lnTo>
                    <a:pt x="1" y="85"/>
                  </a:lnTo>
                  <a:lnTo>
                    <a:pt x="608" y="784"/>
                  </a:lnTo>
                  <a:lnTo>
                    <a:pt x="1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9"/>
            <p:cNvSpPr/>
            <p:nvPr/>
          </p:nvSpPr>
          <p:spPr>
            <a:xfrm>
              <a:off x="4761836" y="2687361"/>
              <a:ext cx="29143" cy="33325"/>
            </a:xfrm>
            <a:custGeom>
              <a:rect b="b" l="l" r="r" t="t"/>
              <a:pathLst>
                <a:path extrusionOk="0" h="749" w="655">
                  <a:moveTo>
                    <a:pt x="551" y="0"/>
                  </a:moveTo>
                  <a:lnTo>
                    <a:pt x="1" y="749"/>
                  </a:lnTo>
                  <a:lnTo>
                    <a:pt x="655" y="105"/>
                  </a:lnTo>
                  <a:lnTo>
                    <a:pt x="5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9"/>
            <p:cNvSpPr/>
            <p:nvPr/>
          </p:nvSpPr>
          <p:spPr>
            <a:xfrm>
              <a:off x="4738122" y="1806735"/>
              <a:ext cx="145268" cy="36306"/>
            </a:xfrm>
            <a:custGeom>
              <a:rect b="b" l="l" r="r" t="t"/>
              <a:pathLst>
                <a:path extrusionOk="0" h="816" w="3265">
                  <a:moveTo>
                    <a:pt x="44" y="1"/>
                  </a:moveTo>
                  <a:cubicBezTo>
                    <a:pt x="17" y="1"/>
                    <a:pt x="2" y="2"/>
                    <a:pt x="2" y="6"/>
                  </a:cubicBezTo>
                  <a:cubicBezTo>
                    <a:pt x="0" y="19"/>
                    <a:pt x="186" y="49"/>
                    <a:pt x="486" y="103"/>
                  </a:cubicBezTo>
                  <a:cubicBezTo>
                    <a:pt x="784" y="157"/>
                    <a:pt x="1196" y="238"/>
                    <a:pt x="1646" y="349"/>
                  </a:cubicBezTo>
                  <a:cubicBezTo>
                    <a:pt x="2096" y="461"/>
                    <a:pt x="2497" y="582"/>
                    <a:pt x="2787" y="674"/>
                  </a:cubicBezTo>
                  <a:cubicBezTo>
                    <a:pt x="3052" y="759"/>
                    <a:pt x="3224" y="816"/>
                    <a:pt x="3255" y="816"/>
                  </a:cubicBezTo>
                  <a:cubicBezTo>
                    <a:pt x="3258" y="816"/>
                    <a:pt x="3260" y="815"/>
                    <a:pt x="3260" y="814"/>
                  </a:cubicBezTo>
                  <a:cubicBezTo>
                    <a:pt x="3265" y="804"/>
                    <a:pt x="3094" y="722"/>
                    <a:pt x="2808" y="614"/>
                  </a:cubicBezTo>
                  <a:cubicBezTo>
                    <a:pt x="2523" y="506"/>
                    <a:pt x="2121" y="374"/>
                    <a:pt x="1668" y="261"/>
                  </a:cubicBezTo>
                  <a:cubicBezTo>
                    <a:pt x="1215" y="149"/>
                    <a:pt x="798" y="78"/>
                    <a:pt x="495" y="40"/>
                  </a:cubicBezTo>
                  <a:cubicBezTo>
                    <a:pt x="275" y="12"/>
                    <a:pt x="115" y="1"/>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258" name="Shape 2258"/>
        <p:cNvGrpSpPr/>
        <p:nvPr/>
      </p:nvGrpSpPr>
      <p:grpSpPr>
        <a:xfrm>
          <a:off x="0" y="0"/>
          <a:ext cx="0" cy="0"/>
          <a:chOff x="0" y="0"/>
          <a:chExt cx="0" cy="0"/>
        </a:xfrm>
      </p:grpSpPr>
      <p:sp>
        <p:nvSpPr>
          <p:cNvPr id="2259" name="Google Shape;2259;p60"/>
          <p:cNvSpPr txBox="1"/>
          <p:nvPr>
            <p:ph type="title"/>
          </p:nvPr>
        </p:nvSpPr>
        <p:spPr>
          <a:xfrm>
            <a:off x="819275" y="3165000"/>
            <a:ext cx="3304500" cy="76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SECTION TITLE</a:t>
            </a:r>
            <a:endParaRPr/>
          </a:p>
        </p:txBody>
      </p:sp>
      <p:sp>
        <p:nvSpPr>
          <p:cNvPr id="2260" name="Google Shape;2260;p60"/>
          <p:cNvSpPr txBox="1"/>
          <p:nvPr>
            <p:ph idx="1" type="subTitle"/>
          </p:nvPr>
        </p:nvSpPr>
        <p:spPr>
          <a:xfrm>
            <a:off x="1319644" y="3933300"/>
            <a:ext cx="2304000" cy="63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the subtitle that makes it comprehensible</a:t>
            </a:r>
            <a:endParaRPr/>
          </a:p>
        </p:txBody>
      </p:sp>
      <p:sp>
        <p:nvSpPr>
          <p:cNvPr id="2261" name="Google Shape;2261;p60"/>
          <p:cNvSpPr txBox="1"/>
          <p:nvPr>
            <p:ph idx="2" type="subTitle"/>
          </p:nvPr>
        </p:nvSpPr>
        <p:spPr>
          <a:xfrm>
            <a:off x="5634275" y="1706100"/>
            <a:ext cx="2655000" cy="17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a:t>
            </a:r>
            <a:r>
              <a:rPr lang="en"/>
              <a:t>The</a:t>
            </a:r>
            <a:r>
              <a:rPr lang="en"/>
              <a:t> planet’s name has nothing to do with the liquid metal</a:t>
            </a:r>
            <a:endParaRPr/>
          </a:p>
        </p:txBody>
      </p:sp>
      <p:grpSp>
        <p:nvGrpSpPr>
          <p:cNvPr id="2262" name="Google Shape;2262;p60"/>
          <p:cNvGrpSpPr/>
          <p:nvPr/>
        </p:nvGrpSpPr>
        <p:grpSpPr>
          <a:xfrm>
            <a:off x="965903" y="539509"/>
            <a:ext cx="3304423" cy="2575906"/>
            <a:chOff x="1780000" y="2450950"/>
            <a:chExt cx="1907425" cy="1486900"/>
          </a:xfrm>
        </p:grpSpPr>
        <p:sp>
          <p:nvSpPr>
            <p:cNvPr id="2263" name="Google Shape;2263;p60"/>
            <p:cNvSpPr/>
            <p:nvPr/>
          </p:nvSpPr>
          <p:spPr>
            <a:xfrm>
              <a:off x="1837675" y="3327250"/>
              <a:ext cx="287200" cy="608350"/>
            </a:xfrm>
            <a:custGeom>
              <a:rect b="b" l="l" r="r" t="t"/>
              <a:pathLst>
                <a:path extrusionOk="0" h="24334" w="11488">
                  <a:moveTo>
                    <a:pt x="103" y="0"/>
                  </a:moveTo>
                  <a:lnTo>
                    <a:pt x="103" y="0"/>
                  </a:lnTo>
                  <a:cubicBezTo>
                    <a:pt x="1" y="2057"/>
                    <a:pt x="466" y="4138"/>
                    <a:pt x="1433" y="5955"/>
                  </a:cubicBezTo>
                  <a:cubicBezTo>
                    <a:pt x="1823" y="6686"/>
                    <a:pt x="2299" y="7397"/>
                    <a:pt x="2431" y="8214"/>
                  </a:cubicBezTo>
                  <a:cubicBezTo>
                    <a:pt x="2645" y="9541"/>
                    <a:pt x="1913" y="10913"/>
                    <a:pt x="2246" y="12215"/>
                  </a:cubicBezTo>
                  <a:cubicBezTo>
                    <a:pt x="2628" y="13703"/>
                    <a:pt x="4308" y="14692"/>
                    <a:pt x="4396" y="16227"/>
                  </a:cubicBezTo>
                  <a:cubicBezTo>
                    <a:pt x="4471" y="17523"/>
                    <a:pt x="3346" y="18669"/>
                    <a:pt x="3438" y="19965"/>
                  </a:cubicBezTo>
                  <a:cubicBezTo>
                    <a:pt x="3477" y="20517"/>
                    <a:pt x="3736" y="21028"/>
                    <a:pt x="4024" y="21500"/>
                  </a:cubicBezTo>
                  <a:cubicBezTo>
                    <a:pt x="5016" y="23128"/>
                    <a:pt x="6455" y="24255"/>
                    <a:pt x="8611" y="24255"/>
                  </a:cubicBezTo>
                  <a:cubicBezTo>
                    <a:pt x="8658" y="24255"/>
                    <a:pt x="8704" y="24254"/>
                    <a:pt x="8751" y="24253"/>
                  </a:cubicBezTo>
                  <a:lnTo>
                    <a:pt x="11488" y="24334"/>
                  </a:lnTo>
                  <a:lnTo>
                    <a:pt x="9585" y="18011"/>
                  </a:lnTo>
                  <a:cubicBezTo>
                    <a:pt x="9812" y="17111"/>
                    <a:pt x="9217" y="16212"/>
                    <a:pt x="8553" y="15564"/>
                  </a:cubicBezTo>
                  <a:cubicBezTo>
                    <a:pt x="7889" y="14915"/>
                    <a:pt x="7096" y="14336"/>
                    <a:pt x="6747" y="13475"/>
                  </a:cubicBezTo>
                  <a:cubicBezTo>
                    <a:pt x="6182" y="12082"/>
                    <a:pt x="6921" y="10269"/>
                    <a:pt x="5964" y="9110"/>
                  </a:cubicBezTo>
                  <a:cubicBezTo>
                    <a:pt x="5402" y="8427"/>
                    <a:pt x="4398" y="8203"/>
                    <a:pt x="3898" y="7474"/>
                  </a:cubicBezTo>
                  <a:cubicBezTo>
                    <a:pt x="3635" y="7091"/>
                    <a:pt x="3549" y="6620"/>
                    <a:pt x="3444" y="6168"/>
                  </a:cubicBezTo>
                  <a:cubicBezTo>
                    <a:pt x="2909" y="3862"/>
                    <a:pt x="1742" y="1707"/>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0"/>
            <p:cNvSpPr/>
            <p:nvPr/>
          </p:nvSpPr>
          <p:spPr>
            <a:xfrm>
              <a:off x="2102975" y="3089275"/>
              <a:ext cx="270875" cy="848575"/>
            </a:xfrm>
            <a:custGeom>
              <a:rect b="b" l="l" r="r" t="t"/>
              <a:pathLst>
                <a:path extrusionOk="0" h="33943" w="10835">
                  <a:moveTo>
                    <a:pt x="10429" y="0"/>
                  </a:moveTo>
                  <a:lnTo>
                    <a:pt x="10318" y="57"/>
                  </a:lnTo>
                  <a:cubicBezTo>
                    <a:pt x="9733" y="354"/>
                    <a:pt x="9234" y="794"/>
                    <a:pt x="8852" y="1308"/>
                  </a:cubicBezTo>
                  <a:cubicBezTo>
                    <a:pt x="8462" y="1820"/>
                    <a:pt x="8180" y="2396"/>
                    <a:pt x="7956" y="2981"/>
                  </a:cubicBezTo>
                  <a:cubicBezTo>
                    <a:pt x="7505" y="4160"/>
                    <a:pt x="7348" y="5393"/>
                    <a:pt x="7124" y="6570"/>
                  </a:cubicBezTo>
                  <a:cubicBezTo>
                    <a:pt x="6905" y="7747"/>
                    <a:pt x="6616" y="8905"/>
                    <a:pt x="6018" y="9885"/>
                  </a:cubicBezTo>
                  <a:cubicBezTo>
                    <a:pt x="5721" y="10374"/>
                    <a:pt x="5361" y="10821"/>
                    <a:pt x="5047" y="11299"/>
                  </a:cubicBezTo>
                  <a:cubicBezTo>
                    <a:pt x="4732" y="11773"/>
                    <a:pt x="4456" y="12292"/>
                    <a:pt x="4376" y="12862"/>
                  </a:cubicBezTo>
                  <a:cubicBezTo>
                    <a:pt x="4221" y="14020"/>
                    <a:pt x="4864" y="15033"/>
                    <a:pt x="4737" y="16059"/>
                  </a:cubicBezTo>
                  <a:cubicBezTo>
                    <a:pt x="4693" y="16569"/>
                    <a:pt x="4493" y="17046"/>
                    <a:pt x="4247" y="17482"/>
                  </a:cubicBezTo>
                  <a:cubicBezTo>
                    <a:pt x="4001" y="17921"/>
                    <a:pt x="3711" y="18328"/>
                    <a:pt x="3436" y="18737"/>
                  </a:cubicBezTo>
                  <a:cubicBezTo>
                    <a:pt x="3161" y="19146"/>
                    <a:pt x="2900" y="19560"/>
                    <a:pt x="2708" y="20004"/>
                  </a:cubicBezTo>
                  <a:cubicBezTo>
                    <a:pt x="2514" y="20445"/>
                    <a:pt x="2407" y="20916"/>
                    <a:pt x="2380" y="21377"/>
                  </a:cubicBezTo>
                  <a:cubicBezTo>
                    <a:pt x="2319" y="22300"/>
                    <a:pt x="2454" y="23175"/>
                    <a:pt x="2391" y="24002"/>
                  </a:cubicBezTo>
                  <a:cubicBezTo>
                    <a:pt x="2341" y="24830"/>
                    <a:pt x="2054" y="25582"/>
                    <a:pt x="1729" y="26255"/>
                  </a:cubicBezTo>
                  <a:cubicBezTo>
                    <a:pt x="1402" y="26930"/>
                    <a:pt x="1037" y="27541"/>
                    <a:pt x="732" y="28133"/>
                  </a:cubicBezTo>
                  <a:cubicBezTo>
                    <a:pt x="579" y="28428"/>
                    <a:pt x="437" y="28717"/>
                    <a:pt x="322" y="29007"/>
                  </a:cubicBezTo>
                  <a:cubicBezTo>
                    <a:pt x="201" y="29296"/>
                    <a:pt x="141" y="29592"/>
                    <a:pt x="87" y="29873"/>
                  </a:cubicBezTo>
                  <a:cubicBezTo>
                    <a:pt x="1" y="30441"/>
                    <a:pt x="12" y="30970"/>
                    <a:pt x="76" y="31435"/>
                  </a:cubicBezTo>
                  <a:cubicBezTo>
                    <a:pt x="200" y="32372"/>
                    <a:pt x="553" y="33045"/>
                    <a:pt x="870" y="33422"/>
                  </a:cubicBezTo>
                  <a:cubicBezTo>
                    <a:pt x="943" y="33524"/>
                    <a:pt x="1027" y="33594"/>
                    <a:pt x="1093" y="33661"/>
                  </a:cubicBezTo>
                  <a:cubicBezTo>
                    <a:pt x="1158" y="33730"/>
                    <a:pt x="1221" y="33776"/>
                    <a:pt x="1273" y="33813"/>
                  </a:cubicBezTo>
                  <a:cubicBezTo>
                    <a:pt x="1376" y="33887"/>
                    <a:pt x="1430" y="33922"/>
                    <a:pt x="1430" y="33922"/>
                  </a:cubicBezTo>
                  <a:cubicBezTo>
                    <a:pt x="1442" y="33908"/>
                    <a:pt x="1204" y="33783"/>
                    <a:pt x="897" y="33400"/>
                  </a:cubicBezTo>
                  <a:cubicBezTo>
                    <a:pt x="594" y="33021"/>
                    <a:pt x="256" y="32353"/>
                    <a:pt x="144" y="31426"/>
                  </a:cubicBezTo>
                  <a:cubicBezTo>
                    <a:pt x="86" y="30966"/>
                    <a:pt x="79" y="30444"/>
                    <a:pt x="169" y="29887"/>
                  </a:cubicBezTo>
                  <a:cubicBezTo>
                    <a:pt x="226" y="29611"/>
                    <a:pt x="286" y="29321"/>
                    <a:pt x="407" y="29041"/>
                  </a:cubicBezTo>
                  <a:cubicBezTo>
                    <a:pt x="522" y="28758"/>
                    <a:pt x="664" y="28471"/>
                    <a:pt x="819" y="28178"/>
                  </a:cubicBezTo>
                  <a:cubicBezTo>
                    <a:pt x="1127" y="27591"/>
                    <a:pt x="1495" y="26983"/>
                    <a:pt x="1830" y="26304"/>
                  </a:cubicBezTo>
                  <a:cubicBezTo>
                    <a:pt x="2162" y="25628"/>
                    <a:pt x="2459" y="24860"/>
                    <a:pt x="2515" y="24011"/>
                  </a:cubicBezTo>
                  <a:cubicBezTo>
                    <a:pt x="2583" y="23166"/>
                    <a:pt x="2451" y="22289"/>
                    <a:pt x="2515" y="21387"/>
                  </a:cubicBezTo>
                  <a:cubicBezTo>
                    <a:pt x="2544" y="20936"/>
                    <a:pt x="2647" y="20487"/>
                    <a:pt x="2837" y="20060"/>
                  </a:cubicBezTo>
                  <a:cubicBezTo>
                    <a:pt x="3024" y="19631"/>
                    <a:pt x="3282" y="19224"/>
                    <a:pt x="3557" y="18818"/>
                  </a:cubicBezTo>
                  <a:cubicBezTo>
                    <a:pt x="3831" y="18412"/>
                    <a:pt x="4124" y="18004"/>
                    <a:pt x="4378" y="17556"/>
                  </a:cubicBezTo>
                  <a:cubicBezTo>
                    <a:pt x="4631" y="17111"/>
                    <a:pt x="4842" y="16614"/>
                    <a:pt x="4891" y="16075"/>
                  </a:cubicBezTo>
                  <a:cubicBezTo>
                    <a:pt x="5017" y="14982"/>
                    <a:pt x="4378" y="13962"/>
                    <a:pt x="4537" y="12885"/>
                  </a:cubicBezTo>
                  <a:cubicBezTo>
                    <a:pt x="4613" y="12353"/>
                    <a:pt x="4875" y="11855"/>
                    <a:pt x="5184" y="11390"/>
                  </a:cubicBezTo>
                  <a:cubicBezTo>
                    <a:pt x="5494" y="10922"/>
                    <a:pt x="5856" y="10474"/>
                    <a:pt x="6162" y="9972"/>
                  </a:cubicBezTo>
                  <a:cubicBezTo>
                    <a:pt x="6778" y="8964"/>
                    <a:pt x="7072" y="7784"/>
                    <a:pt x="7293" y="6601"/>
                  </a:cubicBezTo>
                  <a:cubicBezTo>
                    <a:pt x="7519" y="5417"/>
                    <a:pt x="7677" y="4198"/>
                    <a:pt x="8119" y="3043"/>
                  </a:cubicBezTo>
                  <a:cubicBezTo>
                    <a:pt x="8339" y="2470"/>
                    <a:pt x="8616" y="1908"/>
                    <a:pt x="8991" y="1415"/>
                  </a:cubicBezTo>
                  <a:cubicBezTo>
                    <a:pt x="9337" y="951"/>
                    <a:pt x="9775" y="555"/>
                    <a:pt x="10284" y="274"/>
                  </a:cubicBezTo>
                  <a:lnTo>
                    <a:pt x="10284" y="274"/>
                  </a:lnTo>
                  <a:cubicBezTo>
                    <a:pt x="10357" y="907"/>
                    <a:pt x="10473" y="1528"/>
                    <a:pt x="10549" y="2146"/>
                  </a:cubicBezTo>
                  <a:cubicBezTo>
                    <a:pt x="10630" y="2769"/>
                    <a:pt x="10659" y="3393"/>
                    <a:pt x="10633" y="4011"/>
                  </a:cubicBezTo>
                  <a:cubicBezTo>
                    <a:pt x="10616" y="4315"/>
                    <a:pt x="10600" y="4636"/>
                    <a:pt x="10553" y="4924"/>
                  </a:cubicBezTo>
                  <a:cubicBezTo>
                    <a:pt x="10488" y="5212"/>
                    <a:pt x="10367" y="5497"/>
                    <a:pt x="10251" y="5779"/>
                  </a:cubicBezTo>
                  <a:cubicBezTo>
                    <a:pt x="10015" y="6343"/>
                    <a:pt x="9770" y="6908"/>
                    <a:pt x="9602" y="7495"/>
                  </a:cubicBezTo>
                  <a:cubicBezTo>
                    <a:pt x="9415" y="8079"/>
                    <a:pt x="9363" y="8691"/>
                    <a:pt x="9304" y="9276"/>
                  </a:cubicBezTo>
                  <a:cubicBezTo>
                    <a:pt x="9242" y="9865"/>
                    <a:pt x="9180" y="10448"/>
                    <a:pt x="9120" y="11026"/>
                  </a:cubicBezTo>
                  <a:cubicBezTo>
                    <a:pt x="8995" y="12177"/>
                    <a:pt x="8916" y="13327"/>
                    <a:pt x="8453" y="14325"/>
                  </a:cubicBezTo>
                  <a:cubicBezTo>
                    <a:pt x="8226" y="14821"/>
                    <a:pt x="7922" y="15281"/>
                    <a:pt x="7696" y="15782"/>
                  </a:cubicBezTo>
                  <a:cubicBezTo>
                    <a:pt x="7464" y="16284"/>
                    <a:pt x="7363" y="16833"/>
                    <a:pt x="7338" y="17360"/>
                  </a:cubicBezTo>
                  <a:cubicBezTo>
                    <a:pt x="7285" y="18417"/>
                    <a:pt x="7428" y="19448"/>
                    <a:pt x="7148" y="20386"/>
                  </a:cubicBezTo>
                  <a:cubicBezTo>
                    <a:pt x="6870" y="21318"/>
                    <a:pt x="6277" y="22098"/>
                    <a:pt x="5981" y="22982"/>
                  </a:cubicBezTo>
                  <a:cubicBezTo>
                    <a:pt x="5663" y="23876"/>
                    <a:pt x="5802" y="24800"/>
                    <a:pt x="5937" y="25617"/>
                  </a:cubicBezTo>
                  <a:cubicBezTo>
                    <a:pt x="6074" y="26440"/>
                    <a:pt x="6211" y="27241"/>
                    <a:pt x="6038" y="27970"/>
                  </a:cubicBezTo>
                  <a:cubicBezTo>
                    <a:pt x="5885" y="28706"/>
                    <a:pt x="5368" y="29240"/>
                    <a:pt x="5041" y="29825"/>
                  </a:cubicBezTo>
                  <a:cubicBezTo>
                    <a:pt x="4872" y="30115"/>
                    <a:pt x="4751" y="30429"/>
                    <a:pt x="4708" y="30742"/>
                  </a:cubicBezTo>
                  <a:cubicBezTo>
                    <a:pt x="4661" y="31054"/>
                    <a:pt x="4666" y="31355"/>
                    <a:pt x="4655" y="31638"/>
                  </a:cubicBezTo>
                  <a:cubicBezTo>
                    <a:pt x="4642" y="31920"/>
                    <a:pt x="4628" y="32196"/>
                    <a:pt x="4543" y="32434"/>
                  </a:cubicBezTo>
                  <a:cubicBezTo>
                    <a:pt x="4458" y="32671"/>
                    <a:pt x="4292" y="32858"/>
                    <a:pt x="4122" y="33013"/>
                  </a:cubicBezTo>
                  <a:cubicBezTo>
                    <a:pt x="3766" y="33310"/>
                    <a:pt x="3387" y="33493"/>
                    <a:pt x="3053" y="33623"/>
                  </a:cubicBezTo>
                  <a:cubicBezTo>
                    <a:pt x="2717" y="33751"/>
                    <a:pt x="2420" y="33823"/>
                    <a:pt x="2178" y="33866"/>
                  </a:cubicBezTo>
                  <a:cubicBezTo>
                    <a:pt x="1936" y="33911"/>
                    <a:pt x="1748" y="33918"/>
                    <a:pt x="1621" y="33923"/>
                  </a:cubicBezTo>
                  <a:cubicBezTo>
                    <a:pt x="1571" y="33921"/>
                    <a:pt x="1530" y="33921"/>
                    <a:pt x="1500" y="33921"/>
                  </a:cubicBezTo>
                  <a:cubicBezTo>
                    <a:pt x="1454" y="33921"/>
                    <a:pt x="1430" y="33922"/>
                    <a:pt x="1430" y="33922"/>
                  </a:cubicBezTo>
                  <a:cubicBezTo>
                    <a:pt x="1430" y="33922"/>
                    <a:pt x="1523" y="33942"/>
                    <a:pt x="1702" y="33942"/>
                  </a:cubicBezTo>
                  <a:cubicBezTo>
                    <a:pt x="1823" y="33942"/>
                    <a:pt x="1984" y="33933"/>
                    <a:pt x="2184" y="33901"/>
                  </a:cubicBezTo>
                  <a:cubicBezTo>
                    <a:pt x="2429" y="33863"/>
                    <a:pt x="2730" y="33797"/>
                    <a:pt x="3071" y="33672"/>
                  </a:cubicBezTo>
                  <a:cubicBezTo>
                    <a:pt x="3411" y="33545"/>
                    <a:pt x="3797" y="33366"/>
                    <a:pt x="4166" y="33064"/>
                  </a:cubicBezTo>
                  <a:cubicBezTo>
                    <a:pt x="4344" y="32907"/>
                    <a:pt x="4520" y="32715"/>
                    <a:pt x="4614" y="32460"/>
                  </a:cubicBezTo>
                  <a:cubicBezTo>
                    <a:pt x="4708" y="32206"/>
                    <a:pt x="4723" y="31927"/>
                    <a:pt x="4739" y="31641"/>
                  </a:cubicBezTo>
                  <a:cubicBezTo>
                    <a:pt x="4751" y="31356"/>
                    <a:pt x="4751" y="31058"/>
                    <a:pt x="4798" y="30756"/>
                  </a:cubicBezTo>
                  <a:cubicBezTo>
                    <a:pt x="4842" y="30455"/>
                    <a:pt x="4958" y="30158"/>
                    <a:pt x="5127" y="29874"/>
                  </a:cubicBezTo>
                  <a:cubicBezTo>
                    <a:pt x="5446" y="29305"/>
                    <a:pt x="5979" y="28766"/>
                    <a:pt x="6148" y="27996"/>
                  </a:cubicBezTo>
                  <a:cubicBezTo>
                    <a:pt x="6331" y="27238"/>
                    <a:pt x="6191" y="26419"/>
                    <a:pt x="6059" y="25597"/>
                  </a:cubicBezTo>
                  <a:cubicBezTo>
                    <a:pt x="5928" y="24777"/>
                    <a:pt x="5800" y="23883"/>
                    <a:pt x="6109" y="23027"/>
                  </a:cubicBezTo>
                  <a:cubicBezTo>
                    <a:pt x="6397" y="22169"/>
                    <a:pt x="6994" y="21393"/>
                    <a:pt x="7288" y="20427"/>
                  </a:cubicBezTo>
                  <a:cubicBezTo>
                    <a:pt x="7581" y="19450"/>
                    <a:pt x="7436" y="18403"/>
                    <a:pt x="7493" y="17369"/>
                  </a:cubicBezTo>
                  <a:cubicBezTo>
                    <a:pt x="7519" y="16850"/>
                    <a:pt x="7616" y="16330"/>
                    <a:pt x="7841" y="15848"/>
                  </a:cubicBezTo>
                  <a:cubicBezTo>
                    <a:pt x="8060" y="15362"/>
                    <a:pt x="8364" y="14904"/>
                    <a:pt x="8601" y="14392"/>
                  </a:cubicBezTo>
                  <a:cubicBezTo>
                    <a:pt x="9081" y="13359"/>
                    <a:pt x="9160" y="12190"/>
                    <a:pt x="9286" y="11045"/>
                  </a:cubicBezTo>
                  <a:cubicBezTo>
                    <a:pt x="9348" y="10467"/>
                    <a:pt x="9410" y="9883"/>
                    <a:pt x="9472" y="9295"/>
                  </a:cubicBezTo>
                  <a:cubicBezTo>
                    <a:pt x="9534" y="8703"/>
                    <a:pt x="9583" y="8114"/>
                    <a:pt x="9767" y="7543"/>
                  </a:cubicBezTo>
                  <a:cubicBezTo>
                    <a:pt x="9933" y="6969"/>
                    <a:pt x="10173" y="6413"/>
                    <a:pt x="10412" y="5846"/>
                  </a:cubicBezTo>
                  <a:cubicBezTo>
                    <a:pt x="10528" y="5561"/>
                    <a:pt x="10652" y="5276"/>
                    <a:pt x="10724" y="4960"/>
                  </a:cubicBezTo>
                  <a:cubicBezTo>
                    <a:pt x="10776" y="4637"/>
                    <a:pt x="10790" y="4335"/>
                    <a:pt x="10807" y="4018"/>
                  </a:cubicBezTo>
                  <a:cubicBezTo>
                    <a:pt x="10835" y="3391"/>
                    <a:pt x="10805" y="2755"/>
                    <a:pt x="10724" y="2125"/>
                  </a:cubicBezTo>
                  <a:cubicBezTo>
                    <a:pt x="10646" y="1493"/>
                    <a:pt x="10528" y="867"/>
                    <a:pt x="10456" y="235"/>
                  </a:cubicBezTo>
                  <a:cubicBezTo>
                    <a:pt x="10452" y="198"/>
                    <a:pt x="10448" y="161"/>
                    <a:pt x="10444" y="126"/>
                  </a:cubicBezTo>
                  <a:lnTo>
                    <a:pt x="104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0"/>
            <p:cNvSpPr/>
            <p:nvPr/>
          </p:nvSpPr>
          <p:spPr>
            <a:xfrm>
              <a:off x="2138650" y="3130175"/>
              <a:ext cx="211725" cy="807150"/>
            </a:xfrm>
            <a:custGeom>
              <a:rect b="b" l="l" r="r" t="t"/>
              <a:pathLst>
                <a:path extrusionOk="0" h="32286" w="8469">
                  <a:moveTo>
                    <a:pt x="8466" y="1"/>
                  </a:moveTo>
                  <a:cubicBezTo>
                    <a:pt x="8463" y="1"/>
                    <a:pt x="8454" y="29"/>
                    <a:pt x="8440" y="83"/>
                  </a:cubicBezTo>
                  <a:cubicBezTo>
                    <a:pt x="8424" y="149"/>
                    <a:pt x="8405" y="229"/>
                    <a:pt x="8381" y="330"/>
                  </a:cubicBezTo>
                  <a:cubicBezTo>
                    <a:pt x="8328" y="545"/>
                    <a:pt x="8266" y="871"/>
                    <a:pt x="8165" y="1278"/>
                  </a:cubicBezTo>
                  <a:cubicBezTo>
                    <a:pt x="8060" y="1684"/>
                    <a:pt x="7814" y="2144"/>
                    <a:pt x="7605" y="2711"/>
                  </a:cubicBezTo>
                  <a:cubicBezTo>
                    <a:pt x="7388" y="3273"/>
                    <a:pt x="7168" y="3924"/>
                    <a:pt x="6966" y="4655"/>
                  </a:cubicBezTo>
                  <a:cubicBezTo>
                    <a:pt x="6761" y="5386"/>
                    <a:pt x="6581" y="6198"/>
                    <a:pt x="6393" y="7067"/>
                  </a:cubicBezTo>
                  <a:cubicBezTo>
                    <a:pt x="6198" y="7935"/>
                    <a:pt x="6004" y="8865"/>
                    <a:pt x="5532" y="9744"/>
                  </a:cubicBezTo>
                  <a:cubicBezTo>
                    <a:pt x="5310" y="10190"/>
                    <a:pt x="5060" y="10642"/>
                    <a:pt x="4862" y="11135"/>
                  </a:cubicBezTo>
                  <a:cubicBezTo>
                    <a:pt x="4659" y="11628"/>
                    <a:pt x="4552" y="12167"/>
                    <a:pt x="4477" y="12707"/>
                  </a:cubicBezTo>
                  <a:cubicBezTo>
                    <a:pt x="4352" y="13792"/>
                    <a:pt x="4159" y="14894"/>
                    <a:pt x="3906" y="16021"/>
                  </a:cubicBezTo>
                  <a:cubicBezTo>
                    <a:pt x="3370" y="18267"/>
                    <a:pt x="2860" y="20405"/>
                    <a:pt x="2395" y="22352"/>
                  </a:cubicBezTo>
                  <a:cubicBezTo>
                    <a:pt x="1919" y="24293"/>
                    <a:pt x="1489" y="26042"/>
                    <a:pt x="1128" y="27517"/>
                  </a:cubicBezTo>
                  <a:cubicBezTo>
                    <a:pt x="776" y="28977"/>
                    <a:pt x="489" y="30165"/>
                    <a:pt x="288" y="31001"/>
                  </a:cubicBezTo>
                  <a:cubicBezTo>
                    <a:pt x="195" y="31403"/>
                    <a:pt x="122" y="31721"/>
                    <a:pt x="68" y="31951"/>
                  </a:cubicBezTo>
                  <a:cubicBezTo>
                    <a:pt x="47" y="32052"/>
                    <a:pt x="29" y="32134"/>
                    <a:pt x="15" y="32199"/>
                  </a:cubicBezTo>
                  <a:cubicBezTo>
                    <a:pt x="5" y="32255"/>
                    <a:pt x="0" y="32285"/>
                    <a:pt x="3" y="32286"/>
                  </a:cubicBezTo>
                  <a:cubicBezTo>
                    <a:pt x="6" y="32286"/>
                    <a:pt x="16" y="32259"/>
                    <a:pt x="33" y="32204"/>
                  </a:cubicBezTo>
                  <a:cubicBezTo>
                    <a:pt x="51" y="32139"/>
                    <a:pt x="75" y="32059"/>
                    <a:pt x="103" y="31960"/>
                  </a:cubicBezTo>
                  <a:cubicBezTo>
                    <a:pt x="164" y="31731"/>
                    <a:pt x="247" y="31417"/>
                    <a:pt x="354" y="31018"/>
                  </a:cubicBezTo>
                  <a:cubicBezTo>
                    <a:pt x="569" y="30184"/>
                    <a:pt x="874" y="29002"/>
                    <a:pt x="1248" y="27546"/>
                  </a:cubicBezTo>
                  <a:cubicBezTo>
                    <a:pt x="1620" y="26075"/>
                    <a:pt x="2062" y="24329"/>
                    <a:pt x="2553" y="22391"/>
                  </a:cubicBezTo>
                  <a:cubicBezTo>
                    <a:pt x="3021" y="20443"/>
                    <a:pt x="3537" y="18304"/>
                    <a:pt x="4078" y="16059"/>
                  </a:cubicBezTo>
                  <a:cubicBezTo>
                    <a:pt x="4331" y="14932"/>
                    <a:pt x="4526" y="13810"/>
                    <a:pt x="4648" y="12731"/>
                  </a:cubicBezTo>
                  <a:cubicBezTo>
                    <a:pt x="4721" y="12194"/>
                    <a:pt x="4824" y="11675"/>
                    <a:pt x="5018" y="11197"/>
                  </a:cubicBezTo>
                  <a:cubicBezTo>
                    <a:pt x="5209" y="10716"/>
                    <a:pt x="5455" y="10267"/>
                    <a:pt x="5677" y="9816"/>
                  </a:cubicBezTo>
                  <a:cubicBezTo>
                    <a:pt x="6153" y="8921"/>
                    <a:pt x="6348" y="7962"/>
                    <a:pt x="6535" y="7098"/>
                  </a:cubicBezTo>
                  <a:cubicBezTo>
                    <a:pt x="6717" y="6226"/>
                    <a:pt x="6890" y="5418"/>
                    <a:pt x="7086" y="4688"/>
                  </a:cubicBezTo>
                  <a:cubicBezTo>
                    <a:pt x="7279" y="3959"/>
                    <a:pt x="7489" y="3308"/>
                    <a:pt x="7697" y="2746"/>
                  </a:cubicBezTo>
                  <a:cubicBezTo>
                    <a:pt x="7895" y="2181"/>
                    <a:pt x="8133" y="1715"/>
                    <a:pt x="8231" y="1296"/>
                  </a:cubicBezTo>
                  <a:cubicBezTo>
                    <a:pt x="8324" y="879"/>
                    <a:pt x="8374" y="557"/>
                    <a:pt x="8416" y="337"/>
                  </a:cubicBezTo>
                  <a:cubicBezTo>
                    <a:pt x="8433" y="236"/>
                    <a:pt x="8446" y="153"/>
                    <a:pt x="8458" y="87"/>
                  </a:cubicBezTo>
                  <a:cubicBezTo>
                    <a:pt x="8466" y="30"/>
                    <a:pt x="8469" y="1"/>
                    <a:pt x="8466" y="1"/>
                  </a:cubicBezTo>
                  <a:cubicBezTo>
                    <a:pt x="8466" y="1"/>
                    <a:pt x="8466" y="1"/>
                    <a:pt x="84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0"/>
            <p:cNvSpPr/>
            <p:nvPr/>
          </p:nvSpPr>
          <p:spPr>
            <a:xfrm>
              <a:off x="1894875" y="2875125"/>
              <a:ext cx="312850" cy="1062325"/>
            </a:xfrm>
            <a:custGeom>
              <a:rect b="b" l="l" r="r" t="t"/>
              <a:pathLst>
                <a:path extrusionOk="0" h="42493" w="12514">
                  <a:moveTo>
                    <a:pt x="776" y="0"/>
                  </a:moveTo>
                  <a:cubicBezTo>
                    <a:pt x="494" y="1905"/>
                    <a:pt x="0" y="3211"/>
                    <a:pt x="172" y="5789"/>
                  </a:cubicBezTo>
                  <a:cubicBezTo>
                    <a:pt x="233" y="6715"/>
                    <a:pt x="1320" y="8482"/>
                    <a:pt x="1478" y="10511"/>
                  </a:cubicBezTo>
                  <a:cubicBezTo>
                    <a:pt x="1572" y="11724"/>
                    <a:pt x="1639" y="12938"/>
                    <a:pt x="1720" y="14152"/>
                  </a:cubicBezTo>
                  <a:cubicBezTo>
                    <a:pt x="1799" y="15332"/>
                    <a:pt x="1883" y="16535"/>
                    <a:pt x="2312" y="17637"/>
                  </a:cubicBezTo>
                  <a:cubicBezTo>
                    <a:pt x="2641" y="18483"/>
                    <a:pt x="3167" y="19249"/>
                    <a:pt x="3413" y="20122"/>
                  </a:cubicBezTo>
                  <a:cubicBezTo>
                    <a:pt x="3876" y="21765"/>
                    <a:pt x="3290" y="23550"/>
                    <a:pt x="3667" y="25214"/>
                  </a:cubicBezTo>
                  <a:cubicBezTo>
                    <a:pt x="3984" y="26625"/>
                    <a:pt x="4968" y="27835"/>
                    <a:pt x="5176" y="29266"/>
                  </a:cubicBezTo>
                  <a:cubicBezTo>
                    <a:pt x="5468" y="31276"/>
                    <a:pt x="4178" y="33374"/>
                    <a:pt x="4856" y="35289"/>
                  </a:cubicBezTo>
                  <a:cubicBezTo>
                    <a:pt x="5192" y="36239"/>
                    <a:pt x="5979" y="36999"/>
                    <a:pt x="6207" y="37981"/>
                  </a:cubicBezTo>
                  <a:cubicBezTo>
                    <a:pt x="6384" y="38743"/>
                    <a:pt x="6200" y="39551"/>
                    <a:pt x="6361" y="40317"/>
                  </a:cubicBezTo>
                  <a:cubicBezTo>
                    <a:pt x="6609" y="41500"/>
                    <a:pt x="8789" y="42418"/>
                    <a:pt x="10076" y="42418"/>
                  </a:cubicBezTo>
                  <a:cubicBezTo>
                    <a:pt x="10132" y="42418"/>
                    <a:pt x="10186" y="42416"/>
                    <a:pt x="10238" y="42413"/>
                  </a:cubicBezTo>
                  <a:lnTo>
                    <a:pt x="10238" y="42493"/>
                  </a:lnTo>
                  <a:cubicBezTo>
                    <a:pt x="12019" y="41421"/>
                    <a:pt x="12513" y="38193"/>
                    <a:pt x="11757" y="36256"/>
                  </a:cubicBezTo>
                  <a:cubicBezTo>
                    <a:pt x="11000" y="34320"/>
                    <a:pt x="9685" y="32553"/>
                    <a:pt x="9472" y="30486"/>
                  </a:cubicBezTo>
                  <a:cubicBezTo>
                    <a:pt x="9309" y="28896"/>
                    <a:pt x="9820" y="27259"/>
                    <a:pt x="9441" y="25707"/>
                  </a:cubicBezTo>
                  <a:cubicBezTo>
                    <a:pt x="8929" y="23611"/>
                    <a:pt x="6871" y="21998"/>
                    <a:pt x="6882" y="19840"/>
                  </a:cubicBezTo>
                  <a:cubicBezTo>
                    <a:pt x="6888" y="18630"/>
                    <a:pt x="7571" y="17488"/>
                    <a:pt x="7509" y="16279"/>
                  </a:cubicBezTo>
                  <a:cubicBezTo>
                    <a:pt x="7433" y="14796"/>
                    <a:pt x="6289" y="13626"/>
                    <a:pt x="5576" y="12324"/>
                  </a:cubicBezTo>
                  <a:cubicBezTo>
                    <a:pt x="4486" y="10330"/>
                    <a:pt x="4401" y="7967"/>
                    <a:pt x="4019" y="5727"/>
                  </a:cubicBezTo>
                  <a:cubicBezTo>
                    <a:pt x="3638" y="3486"/>
                    <a:pt x="2770" y="1091"/>
                    <a:pt x="7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0"/>
            <p:cNvSpPr/>
            <p:nvPr/>
          </p:nvSpPr>
          <p:spPr>
            <a:xfrm>
              <a:off x="1926775" y="2922275"/>
              <a:ext cx="224125" cy="1013175"/>
            </a:xfrm>
            <a:custGeom>
              <a:rect b="b" l="l" r="r" t="t"/>
              <a:pathLst>
                <a:path extrusionOk="0" h="40527" w="8965">
                  <a:moveTo>
                    <a:pt x="3" y="0"/>
                  </a:moveTo>
                  <a:cubicBezTo>
                    <a:pt x="1" y="1"/>
                    <a:pt x="3" y="38"/>
                    <a:pt x="12" y="108"/>
                  </a:cubicBezTo>
                  <a:cubicBezTo>
                    <a:pt x="23" y="188"/>
                    <a:pt x="37" y="291"/>
                    <a:pt x="54" y="421"/>
                  </a:cubicBezTo>
                  <a:cubicBezTo>
                    <a:pt x="97" y="695"/>
                    <a:pt x="145" y="1098"/>
                    <a:pt x="241" y="1620"/>
                  </a:cubicBezTo>
                  <a:cubicBezTo>
                    <a:pt x="344" y="2144"/>
                    <a:pt x="617" y="2734"/>
                    <a:pt x="838" y="3445"/>
                  </a:cubicBezTo>
                  <a:cubicBezTo>
                    <a:pt x="1069" y="4154"/>
                    <a:pt x="1301" y="4973"/>
                    <a:pt x="1507" y="5888"/>
                  </a:cubicBezTo>
                  <a:cubicBezTo>
                    <a:pt x="1716" y="6804"/>
                    <a:pt x="1893" y="7819"/>
                    <a:pt x="2078" y="8910"/>
                  </a:cubicBezTo>
                  <a:cubicBezTo>
                    <a:pt x="2269" y="9993"/>
                    <a:pt x="2466" y="11190"/>
                    <a:pt x="3014" y="12324"/>
                  </a:cubicBezTo>
                  <a:cubicBezTo>
                    <a:pt x="3267" y="12895"/>
                    <a:pt x="3552" y="13465"/>
                    <a:pt x="3767" y="14072"/>
                  </a:cubicBezTo>
                  <a:cubicBezTo>
                    <a:pt x="3987" y="14678"/>
                    <a:pt x="4090" y="15331"/>
                    <a:pt x="4154" y="16002"/>
                  </a:cubicBezTo>
                  <a:cubicBezTo>
                    <a:pt x="4255" y="17350"/>
                    <a:pt x="4442" y="18751"/>
                    <a:pt x="4703" y="20162"/>
                  </a:cubicBezTo>
                  <a:cubicBezTo>
                    <a:pt x="5266" y="22980"/>
                    <a:pt x="5803" y="25663"/>
                    <a:pt x="6291" y="28105"/>
                  </a:cubicBezTo>
                  <a:cubicBezTo>
                    <a:pt x="6805" y="30538"/>
                    <a:pt x="7268" y="32730"/>
                    <a:pt x="7658" y="34575"/>
                  </a:cubicBezTo>
                  <a:cubicBezTo>
                    <a:pt x="8052" y="36406"/>
                    <a:pt x="8371" y="37892"/>
                    <a:pt x="8594" y="38933"/>
                  </a:cubicBezTo>
                  <a:cubicBezTo>
                    <a:pt x="8707" y="39439"/>
                    <a:pt x="8795" y="39835"/>
                    <a:pt x="8858" y="40117"/>
                  </a:cubicBezTo>
                  <a:cubicBezTo>
                    <a:pt x="8888" y="40244"/>
                    <a:pt x="8912" y="40345"/>
                    <a:pt x="8930" y="40424"/>
                  </a:cubicBezTo>
                  <a:cubicBezTo>
                    <a:pt x="8948" y="40492"/>
                    <a:pt x="8958" y="40527"/>
                    <a:pt x="8962" y="40527"/>
                  </a:cubicBezTo>
                  <a:cubicBezTo>
                    <a:pt x="8962" y="40527"/>
                    <a:pt x="8962" y="40527"/>
                    <a:pt x="8962" y="40527"/>
                  </a:cubicBezTo>
                  <a:cubicBezTo>
                    <a:pt x="8964" y="40526"/>
                    <a:pt x="8960" y="40490"/>
                    <a:pt x="8949" y="40420"/>
                  </a:cubicBezTo>
                  <a:cubicBezTo>
                    <a:pt x="8934" y="40341"/>
                    <a:pt x="8915" y="40239"/>
                    <a:pt x="8893" y="40109"/>
                  </a:cubicBezTo>
                  <a:cubicBezTo>
                    <a:pt x="8838" y="39826"/>
                    <a:pt x="8760" y="39427"/>
                    <a:pt x="8661" y="38919"/>
                  </a:cubicBezTo>
                  <a:cubicBezTo>
                    <a:pt x="8451" y="37876"/>
                    <a:pt x="8151" y="36386"/>
                    <a:pt x="7779" y="34550"/>
                  </a:cubicBezTo>
                  <a:cubicBezTo>
                    <a:pt x="7401" y="32702"/>
                    <a:pt x="6950" y="30508"/>
                    <a:pt x="6450" y="28072"/>
                  </a:cubicBezTo>
                  <a:cubicBezTo>
                    <a:pt x="5965" y="25631"/>
                    <a:pt x="5433" y="22948"/>
                    <a:pt x="4875" y="20132"/>
                  </a:cubicBezTo>
                  <a:cubicBezTo>
                    <a:pt x="4615" y="18718"/>
                    <a:pt x="4429" y="17338"/>
                    <a:pt x="4326" y="15985"/>
                  </a:cubicBezTo>
                  <a:cubicBezTo>
                    <a:pt x="4260" y="15310"/>
                    <a:pt x="4153" y="14638"/>
                    <a:pt x="3925" y="14016"/>
                  </a:cubicBezTo>
                  <a:cubicBezTo>
                    <a:pt x="3704" y="13396"/>
                    <a:pt x="3416" y="12824"/>
                    <a:pt x="3161" y="12258"/>
                  </a:cubicBezTo>
                  <a:cubicBezTo>
                    <a:pt x="2617" y="11141"/>
                    <a:pt x="2420" y="9972"/>
                    <a:pt x="2221" y="8885"/>
                  </a:cubicBezTo>
                  <a:cubicBezTo>
                    <a:pt x="2030" y="7795"/>
                    <a:pt x="1846" y="6778"/>
                    <a:pt x="1628" y="5861"/>
                  </a:cubicBezTo>
                  <a:cubicBezTo>
                    <a:pt x="1413" y="4943"/>
                    <a:pt x="1173" y="4123"/>
                    <a:pt x="931" y="3414"/>
                  </a:cubicBezTo>
                  <a:cubicBezTo>
                    <a:pt x="700" y="2701"/>
                    <a:pt x="418" y="2117"/>
                    <a:pt x="307" y="1605"/>
                  </a:cubicBezTo>
                  <a:cubicBezTo>
                    <a:pt x="203" y="1093"/>
                    <a:pt x="142" y="685"/>
                    <a:pt x="89" y="415"/>
                  </a:cubicBezTo>
                  <a:cubicBezTo>
                    <a:pt x="64" y="286"/>
                    <a:pt x="45" y="184"/>
                    <a:pt x="30" y="105"/>
                  </a:cubicBezTo>
                  <a:cubicBezTo>
                    <a:pt x="16" y="35"/>
                    <a:pt x="7"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0"/>
            <p:cNvSpPr/>
            <p:nvPr/>
          </p:nvSpPr>
          <p:spPr>
            <a:xfrm>
              <a:off x="1780000" y="3930075"/>
              <a:ext cx="1907425" cy="2350"/>
            </a:xfrm>
            <a:custGeom>
              <a:rect b="b" l="l" r="r" t="t"/>
              <a:pathLst>
                <a:path extrusionOk="0" h="94" w="76297">
                  <a:moveTo>
                    <a:pt x="38151" y="1"/>
                  </a:moveTo>
                  <a:cubicBezTo>
                    <a:pt x="17078" y="1"/>
                    <a:pt x="1" y="22"/>
                    <a:pt x="1" y="47"/>
                  </a:cubicBezTo>
                  <a:cubicBezTo>
                    <a:pt x="1" y="72"/>
                    <a:pt x="17078" y="93"/>
                    <a:pt x="38151" y="93"/>
                  </a:cubicBezTo>
                  <a:cubicBezTo>
                    <a:pt x="59216" y="93"/>
                    <a:pt x="76297" y="72"/>
                    <a:pt x="76297" y="47"/>
                  </a:cubicBezTo>
                  <a:cubicBezTo>
                    <a:pt x="76297" y="22"/>
                    <a:pt x="59216" y="1"/>
                    <a:pt x="3815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0"/>
            <p:cNvSpPr/>
            <p:nvPr/>
          </p:nvSpPr>
          <p:spPr>
            <a:xfrm>
              <a:off x="2198425" y="3737550"/>
              <a:ext cx="111175" cy="192425"/>
            </a:xfrm>
            <a:custGeom>
              <a:rect b="b" l="l" r="r" t="t"/>
              <a:pathLst>
                <a:path extrusionOk="0" h="7697" w="4447">
                  <a:moveTo>
                    <a:pt x="3108" y="1"/>
                  </a:moveTo>
                  <a:lnTo>
                    <a:pt x="1" y="1033"/>
                  </a:lnTo>
                  <a:lnTo>
                    <a:pt x="68" y="1285"/>
                  </a:lnTo>
                  <a:cubicBezTo>
                    <a:pt x="377" y="2401"/>
                    <a:pt x="1716" y="6941"/>
                    <a:pt x="2185" y="7599"/>
                  </a:cubicBezTo>
                  <a:cubicBezTo>
                    <a:pt x="2233" y="7666"/>
                    <a:pt x="2273" y="7697"/>
                    <a:pt x="2307" y="7697"/>
                  </a:cubicBezTo>
                  <a:cubicBezTo>
                    <a:pt x="2642" y="7697"/>
                    <a:pt x="2331" y="4701"/>
                    <a:pt x="2331" y="4701"/>
                  </a:cubicBezTo>
                  <a:lnTo>
                    <a:pt x="4447" y="3973"/>
                  </a:lnTo>
                  <a:lnTo>
                    <a:pt x="310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0"/>
            <p:cNvSpPr/>
            <p:nvPr/>
          </p:nvSpPr>
          <p:spPr>
            <a:xfrm>
              <a:off x="2199900" y="3753675"/>
              <a:ext cx="31300" cy="45450"/>
            </a:xfrm>
            <a:custGeom>
              <a:rect b="b" l="l" r="r" t="t"/>
              <a:pathLst>
                <a:path extrusionOk="0" h="1818" w="1252">
                  <a:moveTo>
                    <a:pt x="1111" y="0"/>
                  </a:moveTo>
                  <a:lnTo>
                    <a:pt x="0" y="373"/>
                  </a:lnTo>
                  <a:lnTo>
                    <a:pt x="459" y="1818"/>
                  </a:lnTo>
                  <a:cubicBezTo>
                    <a:pt x="771" y="1649"/>
                    <a:pt x="1018" y="1361"/>
                    <a:pt x="1135" y="1025"/>
                  </a:cubicBezTo>
                  <a:cubicBezTo>
                    <a:pt x="1252" y="690"/>
                    <a:pt x="1251" y="326"/>
                    <a:pt x="11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0"/>
            <p:cNvSpPr/>
            <p:nvPr/>
          </p:nvSpPr>
          <p:spPr>
            <a:xfrm>
              <a:off x="2198425" y="3762775"/>
              <a:ext cx="62775" cy="167675"/>
            </a:xfrm>
            <a:custGeom>
              <a:rect b="b" l="l" r="r" t="t"/>
              <a:pathLst>
                <a:path extrusionOk="0" h="6707" w="2511">
                  <a:moveTo>
                    <a:pt x="92" y="0"/>
                  </a:moveTo>
                  <a:lnTo>
                    <a:pt x="1" y="24"/>
                  </a:lnTo>
                  <a:cubicBezTo>
                    <a:pt x="499" y="2084"/>
                    <a:pt x="2025" y="6620"/>
                    <a:pt x="2269" y="6702"/>
                  </a:cubicBezTo>
                  <a:cubicBezTo>
                    <a:pt x="2277" y="6705"/>
                    <a:pt x="2284" y="6706"/>
                    <a:pt x="2291" y="6706"/>
                  </a:cubicBezTo>
                  <a:cubicBezTo>
                    <a:pt x="2510" y="6706"/>
                    <a:pt x="2456" y="5486"/>
                    <a:pt x="2456" y="5486"/>
                  </a:cubicBezTo>
                  <a:cubicBezTo>
                    <a:pt x="2395" y="5327"/>
                    <a:pt x="2111" y="5303"/>
                    <a:pt x="1946" y="5303"/>
                  </a:cubicBezTo>
                  <a:cubicBezTo>
                    <a:pt x="1875" y="5303"/>
                    <a:pt x="1827" y="5307"/>
                    <a:pt x="1827" y="5307"/>
                  </a:cubicBezTo>
                  <a:lnTo>
                    <a:pt x="9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0"/>
            <p:cNvSpPr/>
            <p:nvPr/>
          </p:nvSpPr>
          <p:spPr>
            <a:xfrm>
              <a:off x="2200200" y="3761200"/>
              <a:ext cx="56675" cy="168625"/>
            </a:xfrm>
            <a:custGeom>
              <a:rect b="b" l="l" r="r" t="t"/>
              <a:pathLst>
                <a:path extrusionOk="0" h="6745" w="2267">
                  <a:moveTo>
                    <a:pt x="2" y="0"/>
                  </a:moveTo>
                  <a:cubicBezTo>
                    <a:pt x="2" y="0"/>
                    <a:pt x="2" y="0"/>
                    <a:pt x="2" y="0"/>
                  </a:cubicBezTo>
                  <a:cubicBezTo>
                    <a:pt x="1" y="1"/>
                    <a:pt x="6" y="25"/>
                    <a:pt x="18" y="71"/>
                  </a:cubicBezTo>
                  <a:cubicBezTo>
                    <a:pt x="34" y="131"/>
                    <a:pt x="52" y="197"/>
                    <a:pt x="72" y="271"/>
                  </a:cubicBezTo>
                  <a:cubicBezTo>
                    <a:pt x="130" y="470"/>
                    <a:pt x="201" y="715"/>
                    <a:pt x="284" y="1004"/>
                  </a:cubicBezTo>
                  <a:cubicBezTo>
                    <a:pt x="467" y="1621"/>
                    <a:pt x="731" y="2470"/>
                    <a:pt x="1044" y="3402"/>
                  </a:cubicBezTo>
                  <a:cubicBezTo>
                    <a:pt x="1357" y="4334"/>
                    <a:pt x="1658" y="5171"/>
                    <a:pt x="1885" y="5774"/>
                  </a:cubicBezTo>
                  <a:cubicBezTo>
                    <a:pt x="1992" y="6055"/>
                    <a:pt x="2083" y="6293"/>
                    <a:pt x="2157" y="6486"/>
                  </a:cubicBezTo>
                  <a:cubicBezTo>
                    <a:pt x="2186" y="6558"/>
                    <a:pt x="2211" y="6620"/>
                    <a:pt x="2235" y="6679"/>
                  </a:cubicBezTo>
                  <a:cubicBezTo>
                    <a:pt x="2253" y="6722"/>
                    <a:pt x="2263" y="6744"/>
                    <a:pt x="2265" y="6744"/>
                  </a:cubicBezTo>
                  <a:cubicBezTo>
                    <a:pt x="2265" y="6744"/>
                    <a:pt x="2265" y="6744"/>
                    <a:pt x="2266" y="6744"/>
                  </a:cubicBezTo>
                  <a:cubicBezTo>
                    <a:pt x="2266" y="6743"/>
                    <a:pt x="2259" y="6720"/>
                    <a:pt x="2245" y="6675"/>
                  </a:cubicBezTo>
                  <a:cubicBezTo>
                    <a:pt x="2224" y="6616"/>
                    <a:pt x="2201" y="6552"/>
                    <a:pt x="2176" y="6479"/>
                  </a:cubicBezTo>
                  <a:cubicBezTo>
                    <a:pt x="2106" y="6284"/>
                    <a:pt x="2020" y="6045"/>
                    <a:pt x="1918" y="5762"/>
                  </a:cubicBezTo>
                  <a:cubicBezTo>
                    <a:pt x="1701" y="5156"/>
                    <a:pt x="1405" y="4317"/>
                    <a:pt x="1092" y="3386"/>
                  </a:cubicBezTo>
                  <a:cubicBezTo>
                    <a:pt x="780" y="2455"/>
                    <a:pt x="511" y="1608"/>
                    <a:pt x="318" y="993"/>
                  </a:cubicBezTo>
                  <a:cubicBezTo>
                    <a:pt x="229" y="707"/>
                    <a:pt x="153" y="463"/>
                    <a:pt x="91" y="266"/>
                  </a:cubicBezTo>
                  <a:cubicBezTo>
                    <a:pt x="68" y="192"/>
                    <a:pt x="47" y="128"/>
                    <a:pt x="28" y="68"/>
                  </a:cubicBezTo>
                  <a:cubicBezTo>
                    <a:pt x="13" y="24"/>
                    <a:pt x="4"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0"/>
            <p:cNvSpPr/>
            <p:nvPr/>
          </p:nvSpPr>
          <p:spPr>
            <a:xfrm>
              <a:off x="2242400" y="3894700"/>
              <a:ext cx="19175" cy="5600"/>
            </a:xfrm>
            <a:custGeom>
              <a:rect b="b" l="l" r="r" t="t"/>
              <a:pathLst>
                <a:path extrusionOk="0" h="224" w="767">
                  <a:moveTo>
                    <a:pt x="240" y="0"/>
                  </a:moveTo>
                  <a:cubicBezTo>
                    <a:pt x="98" y="0"/>
                    <a:pt x="0" y="42"/>
                    <a:pt x="6" y="50"/>
                  </a:cubicBezTo>
                  <a:cubicBezTo>
                    <a:pt x="6" y="52"/>
                    <a:pt x="10" y="53"/>
                    <a:pt x="18" y="53"/>
                  </a:cubicBezTo>
                  <a:cubicBezTo>
                    <a:pt x="43" y="53"/>
                    <a:pt x="102" y="45"/>
                    <a:pt x="181" y="45"/>
                  </a:cubicBezTo>
                  <a:cubicBezTo>
                    <a:pt x="243" y="45"/>
                    <a:pt x="317" y="50"/>
                    <a:pt x="396" y="68"/>
                  </a:cubicBezTo>
                  <a:cubicBezTo>
                    <a:pt x="597" y="113"/>
                    <a:pt x="732" y="223"/>
                    <a:pt x="752" y="223"/>
                  </a:cubicBezTo>
                  <a:cubicBezTo>
                    <a:pt x="754" y="223"/>
                    <a:pt x="754" y="223"/>
                    <a:pt x="755" y="222"/>
                  </a:cubicBezTo>
                  <a:cubicBezTo>
                    <a:pt x="766" y="215"/>
                    <a:pt x="633" y="70"/>
                    <a:pt x="407" y="20"/>
                  </a:cubicBezTo>
                  <a:cubicBezTo>
                    <a:pt x="348" y="6"/>
                    <a:pt x="291" y="0"/>
                    <a:pt x="2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0"/>
            <p:cNvSpPr/>
            <p:nvPr/>
          </p:nvSpPr>
          <p:spPr>
            <a:xfrm>
              <a:off x="2247450" y="3861475"/>
              <a:ext cx="10225" cy="2775"/>
            </a:xfrm>
            <a:custGeom>
              <a:rect b="b" l="l" r="r" t="t"/>
              <a:pathLst>
                <a:path extrusionOk="0" h="111" w="409">
                  <a:moveTo>
                    <a:pt x="28" y="1"/>
                  </a:moveTo>
                  <a:cubicBezTo>
                    <a:pt x="14" y="1"/>
                    <a:pt x="5" y="2"/>
                    <a:pt x="4" y="7"/>
                  </a:cubicBezTo>
                  <a:cubicBezTo>
                    <a:pt x="1" y="20"/>
                    <a:pt x="87" y="53"/>
                    <a:pt x="198" y="81"/>
                  </a:cubicBezTo>
                  <a:cubicBezTo>
                    <a:pt x="277" y="100"/>
                    <a:pt x="346" y="111"/>
                    <a:pt x="381" y="111"/>
                  </a:cubicBezTo>
                  <a:cubicBezTo>
                    <a:pt x="396" y="111"/>
                    <a:pt x="404" y="109"/>
                    <a:pt x="405" y="105"/>
                  </a:cubicBezTo>
                  <a:cubicBezTo>
                    <a:pt x="409" y="91"/>
                    <a:pt x="321" y="58"/>
                    <a:pt x="210" y="31"/>
                  </a:cubicBezTo>
                  <a:cubicBezTo>
                    <a:pt x="132" y="12"/>
                    <a:pt x="63" y="1"/>
                    <a:pt x="2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0"/>
            <p:cNvSpPr/>
            <p:nvPr/>
          </p:nvSpPr>
          <p:spPr>
            <a:xfrm>
              <a:off x="2248925" y="3852075"/>
              <a:ext cx="8025" cy="4500"/>
            </a:xfrm>
            <a:custGeom>
              <a:rect b="b" l="l" r="r" t="t"/>
              <a:pathLst>
                <a:path extrusionOk="0" h="180" w="321">
                  <a:moveTo>
                    <a:pt x="14" y="1"/>
                  </a:moveTo>
                  <a:cubicBezTo>
                    <a:pt x="10" y="1"/>
                    <a:pt x="8" y="2"/>
                    <a:pt x="7" y="4"/>
                  </a:cubicBezTo>
                  <a:cubicBezTo>
                    <a:pt x="0" y="16"/>
                    <a:pt x="63" y="65"/>
                    <a:pt x="147" y="112"/>
                  </a:cubicBezTo>
                  <a:cubicBezTo>
                    <a:pt x="219" y="152"/>
                    <a:pt x="283" y="179"/>
                    <a:pt x="305" y="179"/>
                  </a:cubicBezTo>
                  <a:cubicBezTo>
                    <a:pt x="309" y="179"/>
                    <a:pt x="312" y="178"/>
                    <a:pt x="313" y="177"/>
                  </a:cubicBezTo>
                  <a:cubicBezTo>
                    <a:pt x="320" y="164"/>
                    <a:pt x="257" y="115"/>
                    <a:pt x="172" y="68"/>
                  </a:cubicBezTo>
                  <a:cubicBezTo>
                    <a:pt x="101" y="28"/>
                    <a:pt x="37" y="1"/>
                    <a:pt x="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0"/>
            <p:cNvSpPr/>
            <p:nvPr/>
          </p:nvSpPr>
          <p:spPr>
            <a:xfrm>
              <a:off x="2256400" y="3843900"/>
              <a:ext cx="4075" cy="10475"/>
            </a:xfrm>
            <a:custGeom>
              <a:rect b="b" l="l" r="r" t="t"/>
              <a:pathLst>
                <a:path extrusionOk="0" h="419" w="163">
                  <a:moveTo>
                    <a:pt x="16" y="0"/>
                  </a:moveTo>
                  <a:cubicBezTo>
                    <a:pt x="16" y="0"/>
                    <a:pt x="15" y="0"/>
                    <a:pt x="15" y="1"/>
                  </a:cubicBezTo>
                  <a:cubicBezTo>
                    <a:pt x="1" y="5"/>
                    <a:pt x="21" y="102"/>
                    <a:pt x="58" y="217"/>
                  </a:cubicBezTo>
                  <a:cubicBezTo>
                    <a:pt x="94" y="330"/>
                    <a:pt x="134" y="418"/>
                    <a:pt x="148" y="418"/>
                  </a:cubicBezTo>
                  <a:cubicBezTo>
                    <a:pt x="149" y="418"/>
                    <a:pt x="149" y="418"/>
                    <a:pt x="149" y="418"/>
                  </a:cubicBezTo>
                  <a:cubicBezTo>
                    <a:pt x="162" y="414"/>
                    <a:pt x="143" y="317"/>
                    <a:pt x="107" y="201"/>
                  </a:cubicBezTo>
                  <a:cubicBezTo>
                    <a:pt x="70" y="89"/>
                    <a:pt x="30" y="0"/>
                    <a:pt x="1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0"/>
            <p:cNvSpPr/>
            <p:nvPr/>
          </p:nvSpPr>
          <p:spPr>
            <a:xfrm>
              <a:off x="2262150" y="3839950"/>
              <a:ext cx="4050" cy="12075"/>
            </a:xfrm>
            <a:custGeom>
              <a:rect b="b" l="l" r="r" t="t"/>
              <a:pathLst>
                <a:path extrusionOk="0" h="483" w="162">
                  <a:moveTo>
                    <a:pt x="26" y="1"/>
                  </a:moveTo>
                  <a:cubicBezTo>
                    <a:pt x="26" y="1"/>
                    <a:pt x="26" y="1"/>
                    <a:pt x="26" y="1"/>
                  </a:cubicBezTo>
                  <a:cubicBezTo>
                    <a:pt x="26" y="1"/>
                    <a:pt x="26" y="1"/>
                    <a:pt x="26" y="1"/>
                  </a:cubicBezTo>
                  <a:cubicBezTo>
                    <a:pt x="12" y="1"/>
                    <a:pt x="1" y="116"/>
                    <a:pt x="36" y="254"/>
                  </a:cubicBezTo>
                  <a:cubicBezTo>
                    <a:pt x="69" y="388"/>
                    <a:pt x="132" y="483"/>
                    <a:pt x="147" y="483"/>
                  </a:cubicBezTo>
                  <a:cubicBezTo>
                    <a:pt x="147" y="483"/>
                    <a:pt x="148" y="483"/>
                    <a:pt x="148" y="483"/>
                  </a:cubicBezTo>
                  <a:cubicBezTo>
                    <a:pt x="161" y="476"/>
                    <a:pt x="118" y="373"/>
                    <a:pt x="85" y="242"/>
                  </a:cubicBezTo>
                  <a:cubicBezTo>
                    <a:pt x="51" y="111"/>
                    <a:pt x="40" y="1"/>
                    <a:pt x="2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0"/>
            <p:cNvSpPr/>
            <p:nvPr/>
          </p:nvSpPr>
          <p:spPr>
            <a:xfrm>
              <a:off x="2255900" y="3862075"/>
              <a:ext cx="16175" cy="16950"/>
            </a:xfrm>
            <a:custGeom>
              <a:rect b="b" l="l" r="r" t="t"/>
              <a:pathLst>
                <a:path extrusionOk="0" h="678" w="647">
                  <a:moveTo>
                    <a:pt x="91" y="66"/>
                  </a:moveTo>
                  <a:cubicBezTo>
                    <a:pt x="135" y="70"/>
                    <a:pt x="193" y="79"/>
                    <a:pt x="258" y="106"/>
                  </a:cubicBezTo>
                  <a:cubicBezTo>
                    <a:pt x="333" y="134"/>
                    <a:pt x="413" y="190"/>
                    <a:pt x="473" y="276"/>
                  </a:cubicBezTo>
                  <a:cubicBezTo>
                    <a:pt x="531" y="357"/>
                    <a:pt x="581" y="483"/>
                    <a:pt x="555" y="587"/>
                  </a:cubicBezTo>
                  <a:cubicBezTo>
                    <a:pt x="546" y="614"/>
                    <a:pt x="526" y="627"/>
                    <a:pt x="503" y="627"/>
                  </a:cubicBezTo>
                  <a:cubicBezTo>
                    <a:pt x="484" y="627"/>
                    <a:pt x="463" y="618"/>
                    <a:pt x="444" y="602"/>
                  </a:cubicBezTo>
                  <a:cubicBezTo>
                    <a:pt x="402" y="569"/>
                    <a:pt x="368" y="520"/>
                    <a:pt x="334" y="479"/>
                  </a:cubicBezTo>
                  <a:cubicBezTo>
                    <a:pt x="269" y="394"/>
                    <a:pt x="217" y="311"/>
                    <a:pt x="177" y="239"/>
                  </a:cubicBezTo>
                  <a:cubicBezTo>
                    <a:pt x="138" y="168"/>
                    <a:pt x="111" y="108"/>
                    <a:pt x="91" y="66"/>
                  </a:cubicBezTo>
                  <a:close/>
                  <a:moveTo>
                    <a:pt x="58" y="1"/>
                  </a:moveTo>
                  <a:cubicBezTo>
                    <a:pt x="58" y="1"/>
                    <a:pt x="58" y="1"/>
                    <a:pt x="58" y="1"/>
                  </a:cubicBezTo>
                  <a:cubicBezTo>
                    <a:pt x="56" y="1"/>
                    <a:pt x="58" y="17"/>
                    <a:pt x="65" y="46"/>
                  </a:cubicBezTo>
                  <a:lnTo>
                    <a:pt x="65" y="46"/>
                  </a:lnTo>
                  <a:cubicBezTo>
                    <a:pt x="23" y="51"/>
                    <a:pt x="1" y="60"/>
                    <a:pt x="2" y="62"/>
                  </a:cubicBezTo>
                  <a:cubicBezTo>
                    <a:pt x="2" y="64"/>
                    <a:pt x="7" y="65"/>
                    <a:pt x="17" y="65"/>
                  </a:cubicBezTo>
                  <a:cubicBezTo>
                    <a:pt x="24" y="65"/>
                    <a:pt x="33" y="65"/>
                    <a:pt x="45" y="65"/>
                  </a:cubicBezTo>
                  <a:cubicBezTo>
                    <a:pt x="52" y="65"/>
                    <a:pt x="61" y="65"/>
                    <a:pt x="71" y="65"/>
                  </a:cubicBezTo>
                  <a:lnTo>
                    <a:pt x="71" y="65"/>
                  </a:lnTo>
                  <a:cubicBezTo>
                    <a:pt x="84" y="110"/>
                    <a:pt x="108" y="176"/>
                    <a:pt x="146" y="256"/>
                  </a:cubicBezTo>
                  <a:cubicBezTo>
                    <a:pt x="182" y="331"/>
                    <a:pt x="231" y="417"/>
                    <a:pt x="297" y="507"/>
                  </a:cubicBezTo>
                  <a:cubicBezTo>
                    <a:pt x="331" y="551"/>
                    <a:pt x="362" y="598"/>
                    <a:pt x="413" y="641"/>
                  </a:cubicBezTo>
                  <a:cubicBezTo>
                    <a:pt x="436" y="659"/>
                    <a:pt x="466" y="678"/>
                    <a:pt x="505" y="678"/>
                  </a:cubicBezTo>
                  <a:cubicBezTo>
                    <a:pt x="508" y="678"/>
                    <a:pt x="511" y="678"/>
                    <a:pt x="514" y="678"/>
                  </a:cubicBezTo>
                  <a:cubicBezTo>
                    <a:pt x="555" y="675"/>
                    <a:pt x="592" y="640"/>
                    <a:pt x="602" y="604"/>
                  </a:cubicBezTo>
                  <a:cubicBezTo>
                    <a:pt x="647" y="318"/>
                    <a:pt x="428" y="120"/>
                    <a:pt x="272" y="72"/>
                  </a:cubicBezTo>
                  <a:cubicBezTo>
                    <a:pt x="209" y="50"/>
                    <a:pt x="152" y="44"/>
                    <a:pt x="108" y="44"/>
                  </a:cubicBezTo>
                  <a:cubicBezTo>
                    <a:pt x="99" y="44"/>
                    <a:pt x="90" y="44"/>
                    <a:pt x="82" y="45"/>
                  </a:cubicBezTo>
                  <a:lnTo>
                    <a:pt x="82" y="45"/>
                  </a:lnTo>
                  <a:cubicBezTo>
                    <a:pt x="69" y="17"/>
                    <a:pt x="61" y="1"/>
                    <a:pt x="5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0"/>
            <p:cNvSpPr/>
            <p:nvPr/>
          </p:nvSpPr>
          <p:spPr>
            <a:xfrm>
              <a:off x="2257350" y="3852050"/>
              <a:ext cx="11500" cy="11975"/>
            </a:xfrm>
            <a:custGeom>
              <a:rect b="b" l="l" r="r" t="t"/>
              <a:pathLst>
                <a:path extrusionOk="0" h="479" w="460">
                  <a:moveTo>
                    <a:pt x="326" y="1"/>
                  </a:moveTo>
                  <a:cubicBezTo>
                    <a:pt x="307" y="1"/>
                    <a:pt x="288" y="6"/>
                    <a:pt x="274" y="14"/>
                  </a:cubicBezTo>
                  <a:cubicBezTo>
                    <a:pt x="231" y="33"/>
                    <a:pt x="200" y="67"/>
                    <a:pt x="174" y="95"/>
                  </a:cubicBezTo>
                  <a:cubicBezTo>
                    <a:pt x="124" y="155"/>
                    <a:pt x="86" y="215"/>
                    <a:pt x="61" y="268"/>
                  </a:cubicBezTo>
                  <a:cubicBezTo>
                    <a:pt x="9" y="375"/>
                    <a:pt x="0" y="448"/>
                    <a:pt x="7" y="449"/>
                  </a:cubicBezTo>
                  <a:cubicBezTo>
                    <a:pt x="7" y="449"/>
                    <a:pt x="7" y="449"/>
                    <a:pt x="7" y="449"/>
                  </a:cubicBezTo>
                  <a:cubicBezTo>
                    <a:pt x="15" y="449"/>
                    <a:pt x="36" y="381"/>
                    <a:pt x="92" y="286"/>
                  </a:cubicBezTo>
                  <a:cubicBezTo>
                    <a:pt x="121" y="237"/>
                    <a:pt x="159" y="182"/>
                    <a:pt x="210" y="127"/>
                  </a:cubicBezTo>
                  <a:cubicBezTo>
                    <a:pt x="239" y="90"/>
                    <a:pt x="291" y="51"/>
                    <a:pt x="331" y="51"/>
                  </a:cubicBezTo>
                  <a:cubicBezTo>
                    <a:pt x="349" y="51"/>
                    <a:pt x="364" y="59"/>
                    <a:pt x="374" y="77"/>
                  </a:cubicBezTo>
                  <a:cubicBezTo>
                    <a:pt x="401" y="139"/>
                    <a:pt x="360" y="226"/>
                    <a:pt x="322" y="282"/>
                  </a:cubicBezTo>
                  <a:cubicBezTo>
                    <a:pt x="280" y="341"/>
                    <a:pt x="228" y="383"/>
                    <a:pt x="180" y="410"/>
                  </a:cubicBezTo>
                  <a:cubicBezTo>
                    <a:pt x="83" y="465"/>
                    <a:pt x="8" y="463"/>
                    <a:pt x="9" y="472"/>
                  </a:cubicBezTo>
                  <a:cubicBezTo>
                    <a:pt x="9" y="474"/>
                    <a:pt x="23" y="478"/>
                    <a:pt x="48" y="478"/>
                  </a:cubicBezTo>
                  <a:cubicBezTo>
                    <a:pt x="81" y="478"/>
                    <a:pt x="134" y="471"/>
                    <a:pt x="197" y="442"/>
                  </a:cubicBezTo>
                  <a:cubicBezTo>
                    <a:pt x="251" y="417"/>
                    <a:pt x="311" y="373"/>
                    <a:pt x="360" y="309"/>
                  </a:cubicBezTo>
                  <a:cubicBezTo>
                    <a:pt x="401" y="246"/>
                    <a:pt x="460" y="161"/>
                    <a:pt x="419" y="53"/>
                  </a:cubicBezTo>
                  <a:cubicBezTo>
                    <a:pt x="401" y="17"/>
                    <a:pt x="362" y="1"/>
                    <a:pt x="32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0"/>
            <p:cNvSpPr/>
            <p:nvPr/>
          </p:nvSpPr>
          <p:spPr>
            <a:xfrm>
              <a:off x="2211775" y="3754075"/>
              <a:ext cx="21125" cy="44725"/>
            </a:xfrm>
            <a:custGeom>
              <a:rect b="b" l="l" r="r" t="t"/>
              <a:pathLst>
                <a:path extrusionOk="0" h="1789" w="845">
                  <a:moveTo>
                    <a:pt x="654" y="1"/>
                  </a:moveTo>
                  <a:cubicBezTo>
                    <a:pt x="654" y="1"/>
                    <a:pt x="654" y="1"/>
                    <a:pt x="653" y="1"/>
                  </a:cubicBezTo>
                  <a:cubicBezTo>
                    <a:pt x="646" y="5"/>
                    <a:pt x="703" y="111"/>
                    <a:pt x="743" y="297"/>
                  </a:cubicBezTo>
                  <a:cubicBezTo>
                    <a:pt x="782" y="482"/>
                    <a:pt x="792" y="754"/>
                    <a:pt x="694" y="1027"/>
                  </a:cubicBezTo>
                  <a:cubicBezTo>
                    <a:pt x="594" y="1300"/>
                    <a:pt x="412" y="1502"/>
                    <a:pt x="262" y="1618"/>
                  </a:cubicBezTo>
                  <a:cubicBezTo>
                    <a:pt x="113" y="1736"/>
                    <a:pt x="0" y="1779"/>
                    <a:pt x="5" y="1788"/>
                  </a:cubicBezTo>
                  <a:cubicBezTo>
                    <a:pt x="5" y="1788"/>
                    <a:pt x="6" y="1789"/>
                    <a:pt x="7" y="1789"/>
                  </a:cubicBezTo>
                  <a:cubicBezTo>
                    <a:pt x="14" y="1789"/>
                    <a:pt x="41" y="1780"/>
                    <a:pt x="84" y="1761"/>
                  </a:cubicBezTo>
                  <a:cubicBezTo>
                    <a:pt x="135" y="1740"/>
                    <a:pt x="205" y="1702"/>
                    <a:pt x="284" y="1646"/>
                  </a:cubicBezTo>
                  <a:cubicBezTo>
                    <a:pt x="443" y="1535"/>
                    <a:pt x="638" y="1329"/>
                    <a:pt x="742" y="1044"/>
                  </a:cubicBezTo>
                  <a:cubicBezTo>
                    <a:pt x="845" y="759"/>
                    <a:pt x="827" y="476"/>
                    <a:pt x="777" y="290"/>
                  </a:cubicBezTo>
                  <a:cubicBezTo>
                    <a:pt x="752" y="194"/>
                    <a:pt x="722" y="121"/>
                    <a:pt x="698" y="73"/>
                  </a:cubicBezTo>
                  <a:cubicBezTo>
                    <a:pt x="674" y="26"/>
                    <a:pt x="658" y="1"/>
                    <a:pt x="6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0"/>
            <p:cNvSpPr/>
            <p:nvPr/>
          </p:nvSpPr>
          <p:spPr>
            <a:xfrm>
              <a:off x="2231800" y="3750450"/>
              <a:ext cx="41250" cy="13275"/>
            </a:xfrm>
            <a:custGeom>
              <a:rect b="b" l="l" r="r" t="t"/>
              <a:pathLst>
                <a:path extrusionOk="0" h="531" w="1650">
                  <a:moveTo>
                    <a:pt x="1641" y="0"/>
                  </a:moveTo>
                  <a:cubicBezTo>
                    <a:pt x="1597" y="0"/>
                    <a:pt x="1243" y="104"/>
                    <a:pt x="817" y="242"/>
                  </a:cubicBezTo>
                  <a:cubicBezTo>
                    <a:pt x="364" y="387"/>
                    <a:pt x="1" y="517"/>
                    <a:pt x="5" y="530"/>
                  </a:cubicBezTo>
                  <a:cubicBezTo>
                    <a:pt x="6" y="531"/>
                    <a:pt x="7" y="531"/>
                    <a:pt x="9" y="531"/>
                  </a:cubicBezTo>
                  <a:cubicBezTo>
                    <a:pt x="51" y="531"/>
                    <a:pt x="405" y="427"/>
                    <a:pt x="833" y="290"/>
                  </a:cubicBezTo>
                  <a:cubicBezTo>
                    <a:pt x="1285" y="144"/>
                    <a:pt x="1649" y="15"/>
                    <a:pt x="1645" y="2"/>
                  </a:cubicBezTo>
                  <a:cubicBezTo>
                    <a:pt x="1645" y="1"/>
                    <a:pt x="1643" y="0"/>
                    <a:pt x="164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0"/>
            <p:cNvSpPr/>
            <p:nvPr/>
          </p:nvSpPr>
          <p:spPr>
            <a:xfrm>
              <a:off x="2224900" y="3808350"/>
              <a:ext cx="10175" cy="29150"/>
            </a:xfrm>
            <a:custGeom>
              <a:rect b="b" l="l" r="r" t="t"/>
              <a:pathLst>
                <a:path extrusionOk="0" h="1166" w="407">
                  <a:moveTo>
                    <a:pt x="14" y="0"/>
                  </a:moveTo>
                  <a:cubicBezTo>
                    <a:pt x="14" y="0"/>
                    <a:pt x="14" y="0"/>
                    <a:pt x="14" y="0"/>
                  </a:cubicBezTo>
                  <a:cubicBezTo>
                    <a:pt x="1" y="3"/>
                    <a:pt x="46" y="276"/>
                    <a:pt x="152" y="600"/>
                  </a:cubicBezTo>
                  <a:cubicBezTo>
                    <a:pt x="256" y="920"/>
                    <a:pt x="379" y="1165"/>
                    <a:pt x="393" y="1165"/>
                  </a:cubicBezTo>
                  <a:cubicBezTo>
                    <a:pt x="394" y="1165"/>
                    <a:pt x="394" y="1165"/>
                    <a:pt x="394" y="1165"/>
                  </a:cubicBezTo>
                  <a:cubicBezTo>
                    <a:pt x="407" y="1160"/>
                    <a:pt x="304" y="905"/>
                    <a:pt x="200" y="584"/>
                  </a:cubicBezTo>
                  <a:cubicBezTo>
                    <a:pt x="96" y="265"/>
                    <a:pt x="30" y="0"/>
                    <a:pt x="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0"/>
            <p:cNvSpPr/>
            <p:nvPr/>
          </p:nvSpPr>
          <p:spPr>
            <a:xfrm>
              <a:off x="2213800" y="3788850"/>
              <a:ext cx="5275" cy="4625"/>
            </a:xfrm>
            <a:custGeom>
              <a:rect b="b" l="l" r="r" t="t"/>
              <a:pathLst>
                <a:path extrusionOk="0" h="185" w="211">
                  <a:moveTo>
                    <a:pt x="195" y="1"/>
                  </a:moveTo>
                  <a:cubicBezTo>
                    <a:pt x="180" y="1"/>
                    <a:pt x="147" y="44"/>
                    <a:pt x="99" y="88"/>
                  </a:cubicBezTo>
                  <a:cubicBezTo>
                    <a:pt x="49" y="135"/>
                    <a:pt x="1" y="166"/>
                    <a:pt x="6" y="180"/>
                  </a:cubicBezTo>
                  <a:cubicBezTo>
                    <a:pt x="7" y="183"/>
                    <a:pt x="11" y="184"/>
                    <a:pt x="18" y="184"/>
                  </a:cubicBezTo>
                  <a:cubicBezTo>
                    <a:pt x="40" y="184"/>
                    <a:pt x="89" y="167"/>
                    <a:pt x="133" y="125"/>
                  </a:cubicBezTo>
                  <a:cubicBezTo>
                    <a:pt x="192" y="71"/>
                    <a:pt x="210" y="7"/>
                    <a:pt x="198" y="1"/>
                  </a:cubicBezTo>
                  <a:cubicBezTo>
                    <a:pt x="197" y="1"/>
                    <a:pt x="196" y="1"/>
                    <a:pt x="1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0"/>
            <p:cNvSpPr/>
            <p:nvPr/>
          </p:nvSpPr>
          <p:spPr>
            <a:xfrm>
              <a:off x="2222550" y="3778450"/>
              <a:ext cx="3175" cy="5050"/>
            </a:xfrm>
            <a:custGeom>
              <a:rect b="b" l="l" r="r" t="t"/>
              <a:pathLst>
                <a:path extrusionOk="0" h="202" w="127">
                  <a:moveTo>
                    <a:pt x="111" y="0"/>
                  </a:moveTo>
                  <a:cubicBezTo>
                    <a:pt x="97" y="0"/>
                    <a:pt x="67" y="38"/>
                    <a:pt x="41" y="89"/>
                  </a:cubicBezTo>
                  <a:cubicBezTo>
                    <a:pt x="13" y="145"/>
                    <a:pt x="1" y="195"/>
                    <a:pt x="13" y="201"/>
                  </a:cubicBezTo>
                  <a:cubicBezTo>
                    <a:pt x="14" y="201"/>
                    <a:pt x="15" y="201"/>
                    <a:pt x="16" y="201"/>
                  </a:cubicBezTo>
                  <a:cubicBezTo>
                    <a:pt x="30" y="201"/>
                    <a:pt x="60" y="164"/>
                    <a:pt x="86" y="113"/>
                  </a:cubicBezTo>
                  <a:cubicBezTo>
                    <a:pt x="114" y="57"/>
                    <a:pt x="126" y="7"/>
                    <a:pt x="114" y="1"/>
                  </a:cubicBezTo>
                  <a:cubicBezTo>
                    <a:pt x="113" y="1"/>
                    <a:pt x="112" y="0"/>
                    <a:pt x="11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0"/>
            <p:cNvSpPr/>
            <p:nvPr/>
          </p:nvSpPr>
          <p:spPr>
            <a:xfrm>
              <a:off x="2225700" y="3766550"/>
              <a:ext cx="1750" cy="6325"/>
            </a:xfrm>
            <a:custGeom>
              <a:rect b="b" l="l" r="r" t="t"/>
              <a:pathLst>
                <a:path extrusionOk="0" h="253" w="70">
                  <a:moveTo>
                    <a:pt x="16" y="0"/>
                  </a:moveTo>
                  <a:cubicBezTo>
                    <a:pt x="15" y="0"/>
                    <a:pt x="14" y="1"/>
                    <a:pt x="14" y="1"/>
                  </a:cubicBezTo>
                  <a:cubicBezTo>
                    <a:pt x="1" y="8"/>
                    <a:pt x="20" y="61"/>
                    <a:pt x="19" y="126"/>
                  </a:cubicBezTo>
                  <a:cubicBezTo>
                    <a:pt x="19" y="191"/>
                    <a:pt x="0" y="244"/>
                    <a:pt x="13" y="252"/>
                  </a:cubicBezTo>
                  <a:cubicBezTo>
                    <a:pt x="13" y="252"/>
                    <a:pt x="14" y="252"/>
                    <a:pt x="15" y="252"/>
                  </a:cubicBezTo>
                  <a:cubicBezTo>
                    <a:pt x="30" y="252"/>
                    <a:pt x="69" y="202"/>
                    <a:pt x="69" y="127"/>
                  </a:cubicBezTo>
                  <a:cubicBezTo>
                    <a:pt x="69" y="51"/>
                    <a:pt x="31" y="0"/>
                    <a:pt x="1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0"/>
            <p:cNvSpPr/>
            <p:nvPr/>
          </p:nvSpPr>
          <p:spPr>
            <a:xfrm>
              <a:off x="2224750" y="3758425"/>
              <a:ext cx="1375" cy="3400"/>
            </a:xfrm>
            <a:custGeom>
              <a:rect b="b" l="l" r="r" t="t"/>
              <a:pathLst>
                <a:path extrusionOk="0" h="136" w="55">
                  <a:moveTo>
                    <a:pt x="30" y="0"/>
                  </a:moveTo>
                  <a:cubicBezTo>
                    <a:pt x="16" y="0"/>
                    <a:pt x="3" y="30"/>
                    <a:pt x="2" y="67"/>
                  </a:cubicBezTo>
                  <a:cubicBezTo>
                    <a:pt x="0" y="104"/>
                    <a:pt x="10" y="135"/>
                    <a:pt x="24" y="136"/>
                  </a:cubicBezTo>
                  <a:cubicBezTo>
                    <a:pt x="24" y="136"/>
                    <a:pt x="24" y="136"/>
                    <a:pt x="24" y="136"/>
                  </a:cubicBezTo>
                  <a:cubicBezTo>
                    <a:pt x="38" y="136"/>
                    <a:pt x="51" y="106"/>
                    <a:pt x="52" y="69"/>
                  </a:cubicBezTo>
                  <a:cubicBezTo>
                    <a:pt x="54" y="32"/>
                    <a:pt x="44" y="1"/>
                    <a:pt x="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0"/>
            <p:cNvSpPr/>
            <p:nvPr/>
          </p:nvSpPr>
          <p:spPr>
            <a:xfrm>
              <a:off x="2772800" y="3827775"/>
              <a:ext cx="172175" cy="104950"/>
            </a:xfrm>
            <a:custGeom>
              <a:rect b="b" l="l" r="r" t="t"/>
              <a:pathLst>
                <a:path extrusionOk="0" h="4198" w="6887">
                  <a:moveTo>
                    <a:pt x="625" y="0"/>
                  </a:moveTo>
                  <a:lnTo>
                    <a:pt x="1" y="2877"/>
                  </a:lnTo>
                  <a:lnTo>
                    <a:pt x="226" y="2940"/>
                  </a:lnTo>
                  <a:cubicBezTo>
                    <a:pt x="1202" y="3205"/>
                    <a:pt x="5124" y="4197"/>
                    <a:pt x="6010" y="4197"/>
                  </a:cubicBezTo>
                  <a:cubicBezTo>
                    <a:pt x="6036" y="4197"/>
                    <a:pt x="6059" y="4197"/>
                    <a:pt x="6079" y="4195"/>
                  </a:cubicBezTo>
                  <a:cubicBezTo>
                    <a:pt x="6886" y="4126"/>
                    <a:pt x="3904" y="2755"/>
                    <a:pt x="3904" y="2755"/>
                  </a:cubicBezTo>
                  <a:lnTo>
                    <a:pt x="4310" y="784"/>
                  </a:lnTo>
                  <a:lnTo>
                    <a:pt x="625"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0"/>
            <p:cNvSpPr/>
            <p:nvPr/>
          </p:nvSpPr>
          <p:spPr>
            <a:xfrm>
              <a:off x="2773175" y="3872650"/>
              <a:ext cx="33550" cy="33450"/>
            </a:xfrm>
            <a:custGeom>
              <a:rect b="b" l="l" r="r" t="t"/>
              <a:pathLst>
                <a:path extrusionOk="0" h="1338" w="1342">
                  <a:moveTo>
                    <a:pt x="220" y="1"/>
                  </a:moveTo>
                  <a:lnTo>
                    <a:pt x="0" y="1030"/>
                  </a:lnTo>
                  <a:lnTo>
                    <a:pt x="1328" y="1337"/>
                  </a:lnTo>
                  <a:cubicBezTo>
                    <a:pt x="1342" y="1018"/>
                    <a:pt x="1231" y="696"/>
                    <a:pt x="1025" y="451"/>
                  </a:cubicBezTo>
                  <a:cubicBezTo>
                    <a:pt x="819" y="207"/>
                    <a:pt x="537" y="42"/>
                    <a:pt x="2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0"/>
            <p:cNvSpPr/>
            <p:nvPr/>
          </p:nvSpPr>
          <p:spPr>
            <a:xfrm>
              <a:off x="2772800" y="3897675"/>
              <a:ext cx="159500" cy="35050"/>
            </a:xfrm>
            <a:custGeom>
              <a:rect b="b" l="l" r="r" t="t"/>
              <a:pathLst>
                <a:path extrusionOk="0" h="1402" w="6380">
                  <a:moveTo>
                    <a:pt x="24" y="0"/>
                  </a:moveTo>
                  <a:lnTo>
                    <a:pt x="1" y="81"/>
                  </a:lnTo>
                  <a:cubicBezTo>
                    <a:pt x="1683" y="597"/>
                    <a:pt x="5402" y="1402"/>
                    <a:pt x="6098" y="1402"/>
                  </a:cubicBezTo>
                  <a:cubicBezTo>
                    <a:pt x="6155" y="1402"/>
                    <a:pt x="6192" y="1396"/>
                    <a:pt x="6205" y="1385"/>
                  </a:cubicBezTo>
                  <a:cubicBezTo>
                    <a:pt x="6380" y="1234"/>
                    <a:pt x="5350" y="684"/>
                    <a:pt x="5350" y="684"/>
                  </a:cubicBezTo>
                  <a:cubicBezTo>
                    <a:pt x="5342" y="682"/>
                    <a:pt x="5333" y="682"/>
                    <a:pt x="5324" y="682"/>
                  </a:cubicBezTo>
                  <a:cubicBezTo>
                    <a:pt x="5117" y="682"/>
                    <a:pt x="4923" y="1089"/>
                    <a:pt x="4923" y="1089"/>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0"/>
            <p:cNvSpPr/>
            <p:nvPr/>
          </p:nvSpPr>
          <p:spPr>
            <a:xfrm>
              <a:off x="2771950" y="3897275"/>
              <a:ext cx="156350" cy="33525"/>
            </a:xfrm>
            <a:custGeom>
              <a:rect b="b" l="l" r="r" t="t"/>
              <a:pathLst>
                <a:path extrusionOk="0" h="1341" w="6254">
                  <a:moveTo>
                    <a:pt x="2" y="1"/>
                  </a:moveTo>
                  <a:cubicBezTo>
                    <a:pt x="1" y="1"/>
                    <a:pt x="1" y="1"/>
                    <a:pt x="1" y="1"/>
                  </a:cubicBezTo>
                  <a:cubicBezTo>
                    <a:pt x="1" y="3"/>
                    <a:pt x="22" y="10"/>
                    <a:pt x="63" y="21"/>
                  </a:cubicBezTo>
                  <a:cubicBezTo>
                    <a:pt x="117" y="36"/>
                    <a:pt x="175" y="53"/>
                    <a:pt x="242" y="71"/>
                  </a:cubicBezTo>
                  <a:cubicBezTo>
                    <a:pt x="422" y="118"/>
                    <a:pt x="644" y="175"/>
                    <a:pt x="906" y="243"/>
                  </a:cubicBezTo>
                  <a:cubicBezTo>
                    <a:pt x="1467" y="384"/>
                    <a:pt x="2245" y="569"/>
                    <a:pt x="3109" y="754"/>
                  </a:cubicBezTo>
                  <a:cubicBezTo>
                    <a:pt x="3973" y="938"/>
                    <a:pt x="4758" y="1089"/>
                    <a:pt x="5328" y="1190"/>
                  </a:cubicBezTo>
                  <a:cubicBezTo>
                    <a:pt x="5595" y="1235"/>
                    <a:pt x="5821" y="1273"/>
                    <a:pt x="6004" y="1305"/>
                  </a:cubicBezTo>
                  <a:cubicBezTo>
                    <a:pt x="6072" y="1315"/>
                    <a:pt x="6133" y="1325"/>
                    <a:pt x="6188" y="1333"/>
                  </a:cubicBezTo>
                  <a:cubicBezTo>
                    <a:pt x="6222" y="1338"/>
                    <a:pt x="6243" y="1340"/>
                    <a:pt x="6250" y="1340"/>
                  </a:cubicBezTo>
                  <a:cubicBezTo>
                    <a:pt x="6252" y="1340"/>
                    <a:pt x="6253" y="1340"/>
                    <a:pt x="6253" y="1340"/>
                  </a:cubicBezTo>
                  <a:cubicBezTo>
                    <a:pt x="6253" y="1338"/>
                    <a:pt x="6231" y="1333"/>
                    <a:pt x="6190" y="1324"/>
                  </a:cubicBezTo>
                  <a:cubicBezTo>
                    <a:pt x="6135" y="1313"/>
                    <a:pt x="6075" y="1301"/>
                    <a:pt x="6007" y="1287"/>
                  </a:cubicBezTo>
                  <a:cubicBezTo>
                    <a:pt x="5824" y="1252"/>
                    <a:pt x="5600" y="1210"/>
                    <a:pt x="5335" y="1158"/>
                  </a:cubicBezTo>
                  <a:cubicBezTo>
                    <a:pt x="4766" y="1049"/>
                    <a:pt x="3982" y="894"/>
                    <a:pt x="3119" y="709"/>
                  </a:cubicBezTo>
                  <a:cubicBezTo>
                    <a:pt x="2256" y="524"/>
                    <a:pt x="1477" y="344"/>
                    <a:pt x="914" y="212"/>
                  </a:cubicBezTo>
                  <a:cubicBezTo>
                    <a:pt x="650" y="150"/>
                    <a:pt x="428" y="97"/>
                    <a:pt x="247" y="55"/>
                  </a:cubicBezTo>
                  <a:cubicBezTo>
                    <a:pt x="180" y="39"/>
                    <a:pt x="119" y="25"/>
                    <a:pt x="65" y="13"/>
                  </a:cubicBezTo>
                  <a:cubicBezTo>
                    <a:pt x="29" y="5"/>
                    <a:pt x="8"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0"/>
            <p:cNvSpPr/>
            <p:nvPr/>
          </p:nvSpPr>
          <p:spPr>
            <a:xfrm>
              <a:off x="2895250" y="3913750"/>
              <a:ext cx="12350" cy="12575"/>
            </a:xfrm>
            <a:custGeom>
              <a:rect b="b" l="l" r="r" t="t"/>
              <a:pathLst>
                <a:path extrusionOk="0" h="503" w="494">
                  <a:moveTo>
                    <a:pt x="481" y="0"/>
                  </a:moveTo>
                  <a:cubicBezTo>
                    <a:pt x="448" y="0"/>
                    <a:pt x="298" y="44"/>
                    <a:pt x="172" y="178"/>
                  </a:cubicBezTo>
                  <a:cubicBezTo>
                    <a:pt x="27" y="329"/>
                    <a:pt x="0" y="503"/>
                    <a:pt x="11" y="503"/>
                  </a:cubicBezTo>
                  <a:cubicBezTo>
                    <a:pt x="12" y="503"/>
                    <a:pt x="12" y="503"/>
                    <a:pt x="12" y="503"/>
                  </a:cubicBezTo>
                  <a:cubicBezTo>
                    <a:pt x="27" y="503"/>
                    <a:pt x="72" y="348"/>
                    <a:pt x="205" y="209"/>
                  </a:cubicBezTo>
                  <a:cubicBezTo>
                    <a:pt x="338" y="67"/>
                    <a:pt x="493" y="15"/>
                    <a:pt x="488" y="2"/>
                  </a:cubicBezTo>
                  <a:cubicBezTo>
                    <a:pt x="488" y="1"/>
                    <a:pt x="486" y="0"/>
                    <a:pt x="48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0"/>
            <p:cNvSpPr/>
            <p:nvPr/>
          </p:nvSpPr>
          <p:spPr>
            <a:xfrm>
              <a:off x="2871075" y="3900075"/>
              <a:ext cx="6975" cy="6675"/>
            </a:xfrm>
            <a:custGeom>
              <a:rect b="b" l="l" r="r" t="t"/>
              <a:pathLst>
                <a:path extrusionOk="0" h="267" w="279">
                  <a:moveTo>
                    <a:pt x="266" y="0"/>
                  </a:moveTo>
                  <a:cubicBezTo>
                    <a:pt x="250" y="0"/>
                    <a:pt x="189" y="49"/>
                    <a:pt x="123" y="117"/>
                  </a:cubicBezTo>
                  <a:cubicBezTo>
                    <a:pt x="51" y="191"/>
                    <a:pt x="0" y="257"/>
                    <a:pt x="9" y="266"/>
                  </a:cubicBezTo>
                  <a:cubicBezTo>
                    <a:pt x="10" y="266"/>
                    <a:pt x="11" y="267"/>
                    <a:pt x="12" y="267"/>
                  </a:cubicBezTo>
                  <a:cubicBezTo>
                    <a:pt x="28" y="267"/>
                    <a:pt x="89" y="217"/>
                    <a:pt x="155" y="149"/>
                  </a:cubicBezTo>
                  <a:cubicBezTo>
                    <a:pt x="227" y="76"/>
                    <a:pt x="278" y="10"/>
                    <a:pt x="269" y="1"/>
                  </a:cubicBezTo>
                  <a:cubicBezTo>
                    <a:pt x="269" y="0"/>
                    <a:pt x="268" y="0"/>
                    <a:pt x="2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0"/>
            <p:cNvSpPr/>
            <p:nvPr/>
          </p:nvSpPr>
          <p:spPr>
            <a:xfrm>
              <a:off x="2864500" y="3897175"/>
              <a:ext cx="7200" cy="4075"/>
            </a:xfrm>
            <a:custGeom>
              <a:rect b="b" l="l" r="r" t="t"/>
              <a:pathLst>
                <a:path extrusionOk="0" h="163" w="288">
                  <a:moveTo>
                    <a:pt x="274" y="1"/>
                  </a:moveTo>
                  <a:cubicBezTo>
                    <a:pt x="254" y="1"/>
                    <a:pt x="197" y="25"/>
                    <a:pt x="133" y="62"/>
                  </a:cubicBezTo>
                  <a:cubicBezTo>
                    <a:pt x="57" y="106"/>
                    <a:pt x="1" y="149"/>
                    <a:pt x="8" y="161"/>
                  </a:cubicBezTo>
                  <a:cubicBezTo>
                    <a:pt x="9" y="162"/>
                    <a:pt x="11" y="163"/>
                    <a:pt x="14" y="163"/>
                  </a:cubicBezTo>
                  <a:cubicBezTo>
                    <a:pt x="34" y="163"/>
                    <a:pt x="91" y="138"/>
                    <a:pt x="156" y="101"/>
                  </a:cubicBezTo>
                  <a:cubicBezTo>
                    <a:pt x="231" y="59"/>
                    <a:pt x="288" y="14"/>
                    <a:pt x="281" y="4"/>
                  </a:cubicBezTo>
                  <a:cubicBezTo>
                    <a:pt x="280" y="2"/>
                    <a:pt x="277" y="1"/>
                    <a:pt x="27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0"/>
            <p:cNvSpPr/>
            <p:nvPr/>
          </p:nvSpPr>
          <p:spPr>
            <a:xfrm>
              <a:off x="2861725" y="3891325"/>
              <a:ext cx="9800" cy="2475"/>
            </a:xfrm>
            <a:custGeom>
              <a:rect b="b" l="l" r="r" t="t"/>
              <a:pathLst>
                <a:path extrusionOk="0" h="99" w="392">
                  <a:moveTo>
                    <a:pt x="27" y="1"/>
                  </a:moveTo>
                  <a:cubicBezTo>
                    <a:pt x="13" y="1"/>
                    <a:pt x="5" y="3"/>
                    <a:pt x="4" y="6"/>
                  </a:cubicBezTo>
                  <a:cubicBezTo>
                    <a:pt x="1" y="19"/>
                    <a:pt x="85" y="48"/>
                    <a:pt x="191" y="73"/>
                  </a:cubicBezTo>
                  <a:cubicBezTo>
                    <a:pt x="264" y="89"/>
                    <a:pt x="329" y="98"/>
                    <a:pt x="363" y="98"/>
                  </a:cubicBezTo>
                  <a:cubicBezTo>
                    <a:pt x="378" y="98"/>
                    <a:pt x="387" y="97"/>
                    <a:pt x="388" y="93"/>
                  </a:cubicBezTo>
                  <a:cubicBezTo>
                    <a:pt x="391" y="80"/>
                    <a:pt x="307" y="52"/>
                    <a:pt x="201" y="27"/>
                  </a:cubicBezTo>
                  <a:cubicBezTo>
                    <a:pt x="126" y="10"/>
                    <a:pt x="61" y="1"/>
                    <a:pt x="2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0"/>
            <p:cNvSpPr/>
            <p:nvPr/>
          </p:nvSpPr>
          <p:spPr>
            <a:xfrm>
              <a:off x="2861350" y="3884950"/>
              <a:ext cx="10925" cy="3450"/>
            </a:xfrm>
            <a:custGeom>
              <a:rect b="b" l="l" r="r" t="t"/>
              <a:pathLst>
                <a:path extrusionOk="0" h="138" w="437">
                  <a:moveTo>
                    <a:pt x="12" y="1"/>
                  </a:moveTo>
                  <a:cubicBezTo>
                    <a:pt x="9" y="1"/>
                    <a:pt x="7" y="1"/>
                    <a:pt x="6" y="3"/>
                  </a:cubicBezTo>
                  <a:cubicBezTo>
                    <a:pt x="0" y="12"/>
                    <a:pt x="85" y="75"/>
                    <a:pt x="208" y="111"/>
                  </a:cubicBezTo>
                  <a:cubicBezTo>
                    <a:pt x="277" y="131"/>
                    <a:pt x="340" y="138"/>
                    <a:pt x="383" y="138"/>
                  </a:cubicBezTo>
                  <a:cubicBezTo>
                    <a:pt x="416" y="138"/>
                    <a:pt x="436" y="134"/>
                    <a:pt x="436" y="128"/>
                  </a:cubicBezTo>
                  <a:cubicBezTo>
                    <a:pt x="437" y="115"/>
                    <a:pt x="337" y="101"/>
                    <a:pt x="221" y="66"/>
                  </a:cubicBezTo>
                  <a:cubicBezTo>
                    <a:pt x="117" y="37"/>
                    <a:pt x="34" y="1"/>
                    <a:pt x="1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0"/>
            <p:cNvSpPr/>
            <p:nvPr/>
          </p:nvSpPr>
          <p:spPr>
            <a:xfrm>
              <a:off x="2876125" y="3893325"/>
              <a:ext cx="18775" cy="7850"/>
            </a:xfrm>
            <a:custGeom>
              <a:rect b="b" l="l" r="r" t="t"/>
              <a:pathLst>
                <a:path extrusionOk="0" h="314" w="751">
                  <a:moveTo>
                    <a:pt x="439" y="44"/>
                  </a:moveTo>
                  <a:cubicBezTo>
                    <a:pt x="522" y="44"/>
                    <a:pt x="622" y="67"/>
                    <a:pt x="682" y="125"/>
                  </a:cubicBezTo>
                  <a:cubicBezTo>
                    <a:pt x="714" y="161"/>
                    <a:pt x="689" y="202"/>
                    <a:pt x="642" y="218"/>
                  </a:cubicBezTo>
                  <a:cubicBezTo>
                    <a:pt x="598" y="235"/>
                    <a:pt x="544" y="240"/>
                    <a:pt x="497" y="247"/>
                  </a:cubicBezTo>
                  <a:cubicBezTo>
                    <a:pt x="423" y="255"/>
                    <a:pt x="355" y="259"/>
                    <a:pt x="293" y="259"/>
                  </a:cubicBezTo>
                  <a:cubicBezTo>
                    <a:pt x="275" y="259"/>
                    <a:pt x="257" y="259"/>
                    <a:pt x="239" y="258"/>
                  </a:cubicBezTo>
                  <a:cubicBezTo>
                    <a:pt x="167" y="255"/>
                    <a:pt x="108" y="250"/>
                    <a:pt x="67" y="245"/>
                  </a:cubicBezTo>
                  <a:lnTo>
                    <a:pt x="67" y="245"/>
                  </a:lnTo>
                  <a:cubicBezTo>
                    <a:pt x="89" y="213"/>
                    <a:pt x="123" y="173"/>
                    <a:pt x="173" y="134"/>
                  </a:cubicBezTo>
                  <a:cubicBezTo>
                    <a:pt x="230" y="90"/>
                    <a:pt x="310" y="53"/>
                    <a:pt x="404" y="46"/>
                  </a:cubicBezTo>
                  <a:cubicBezTo>
                    <a:pt x="415" y="45"/>
                    <a:pt x="427" y="44"/>
                    <a:pt x="439" y="44"/>
                  </a:cubicBezTo>
                  <a:close/>
                  <a:moveTo>
                    <a:pt x="451" y="0"/>
                  </a:moveTo>
                  <a:cubicBezTo>
                    <a:pt x="329" y="0"/>
                    <a:pt x="216" y="51"/>
                    <a:pt x="153" y="109"/>
                  </a:cubicBezTo>
                  <a:cubicBezTo>
                    <a:pt x="98" y="155"/>
                    <a:pt x="65" y="206"/>
                    <a:pt x="46" y="243"/>
                  </a:cubicBezTo>
                  <a:lnTo>
                    <a:pt x="46" y="243"/>
                  </a:lnTo>
                  <a:cubicBezTo>
                    <a:pt x="28" y="241"/>
                    <a:pt x="15" y="240"/>
                    <a:pt x="8" y="240"/>
                  </a:cubicBezTo>
                  <a:cubicBezTo>
                    <a:pt x="4" y="240"/>
                    <a:pt x="1" y="240"/>
                    <a:pt x="1" y="241"/>
                  </a:cubicBezTo>
                  <a:cubicBezTo>
                    <a:pt x="0" y="243"/>
                    <a:pt x="14" y="249"/>
                    <a:pt x="39" y="256"/>
                  </a:cubicBezTo>
                  <a:lnTo>
                    <a:pt x="39" y="256"/>
                  </a:lnTo>
                  <a:cubicBezTo>
                    <a:pt x="23" y="291"/>
                    <a:pt x="20" y="312"/>
                    <a:pt x="23" y="313"/>
                  </a:cubicBezTo>
                  <a:cubicBezTo>
                    <a:pt x="23" y="313"/>
                    <a:pt x="23" y="313"/>
                    <a:pt x="23" y="313"/>
                  </a:cubicBezTo>
                  <a:cubicBezTo>
                    <a:pt x="27" y="313"/>
                    <a:pt x="36" y="292"/>
                    <a:pt x="56" y="261"/>
                  </a:cubicBezTo>
                  <a:lnTo>
                    <a:pt x="56" y="261"/>
                  </a:lnTo>
                  <a:cubicBezTo>
                    <a:pt x="97" y="271"/>
                    <a:pt x="159" y="283"/>
                    <a:pt x="238" y="290"/>
                  </a:cubicBezTo>
                  <a:cubicBezTo>
                    <a:pt x="274" y="294"/>
                    <a:pt x="314" y="296"/>
                    <a:pt x="357" y="296"/>
                  </a:cubicBezTo>
                  <a:cubicBezTo>
                    <a:pt x="402" y="296"/>
                    <a:pt x="451" y="293"/>
                    <a:pt x="501" y="288"/>
                  </a:cubicBezTo>
                  <a:cubicBezTo>
                    <a:pt x="551" y="282"/>
                    <a:pt x="603" y="280"/>
                    <a:pt x="658" y="260"/>
                  </a:cubicBezTo>
                  <a:cubicBezTo>
                    <a:pt x="686" y="249"/>
                    <a:pt x="716" y="233"/>
                    <a:pt x="733" y="199"/>
                  </a:cubicBezTo>
                  <a:cubicBezTo>
                    <a:pt x="750" y="165"/>
                    <a:pt x="740" y="122"/>
                    <a:pt x="717" y="96"/>
                  </a:cubicBezTo>
                  <a:cubicBezTo>
                    <a:pt x="633" y="27"/>
                    <a:pt x="539" y="0"/>
                    <a:pt x="45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0"/>
            <p:cNvSpPr/>
            <p:nvPr/>
          </p:nvSpPr>
          <p:spPr>
            <a:xfrm>
              <a:off x="2871675" y="3887250"/>
              <a:ext cx="7650" cy="12725"/>
            </a:xfrm>
            <a:custGeom>
              <a:rect b="b" l="l" r="r" t="t"/>
              <a:pathLst>
                <a:path extrusionOk="0" h="509" w="306">
                  <a:moveTo>
                    <a:pt x="94" y="0"/>
                  </a:moveTo>
                  <a:cubicBezTo>
                    <a:pt x="42" y="0"/>
                    <a:pt x="4" y="55"/>
                    <a:pt x="4" y="95"/>
                  </a:cubicBezTo>
                  <a:cubicBezTo>
                    <a:pt x="0" y="137"/>
                    <a:pt x="11" y="177"/>
                    <a:pt x="22" y="209"/>
                  </a:cubicBezTo>
                  <a:cubicBezTo>
                    <a:pt x="45" y="276"/>
                    <a:pt x="74" y="332"/>
                    <a:pt x="103" y="376"/>
                  </a:cubicBezTo>
                  <a:cubicBezTo>
                    <a:pt x="160" y="461"/>
                    <a:pt x="211" y="501"/>
                    <a:pt x="218" y="501"/>
                  </a:cubicBezTo>
                  <a:cubicBezTo>
                    <a:pt x="218" y="501"/>
                    <a:pt x="218" y="501"/>
                    <a:pt x="218" y="501"/>
                  </a:cubicBezTo>
                  <a:cubicBezTo>
                    <a:pt x="224" y="496"/>
                    <a:pt x="180" y="449"/>
                    <a:pt x="131" y="359"/>
                  </a:cubicBezTo>
                  <a:cubicBezTo>
                    <a:pt x="107" y="315"/>
                    <a:pt x="81" y="260"/>
                    <a:pt x="62" y="196"/>
                  </a:cubicBezTo>
                  <a:cubicBezTo>
                    <a:pt x="40" y="140"/>
                    <a:pt x="38" y="47"/>
                    <a:pt x="96" y="47"/>
                  </a:cubicBezTo>
                  <a:cubicBezTo>
                    <a:pt x="97" y="47"/>
                    <a:pt x="98" y="47"/>
                    <a:pt x="99" y="47"/>
                  </a:cubicBezTo>
                  <a:cubicBezTo>
                    <a:pt x="160" y="54"/>
                    <a:pt x="208" y="125"/>
                    <a:pt x="233" y="180"/>
                  </a:cubicBezTo>
                  <a:cubicBezTo>
                    <a:pt x="259" y="240"/>
                    <a:pt x="269" y="299"/>
                    <a:pt x="268" y="349"/>
                  </a:cubicBezTo>
                  <a:cubicBezTo>
                    <a:pt x="265" y="449"/>
                    <a:pt x="230" y="505"/>
                    <a:pt x="238" y="509"/>
                  </a:cubicBezTo>
                  <a:cubicBezTo>
                    <a:pt x="238" y="509"/>
                    <a:pt x="238" y="509"/>
                    <a:pt x="238" y="509"/>
                  </a:cubicBezTo>
                  <a:cubicBezTo>
                    <a:pt x="243" y="509"/>
                    <a:pt x="289" y="456"/>
                    <a:pt x="300" y="351"/>
                  </a:cubicBezTo>
                  <a:cubicBezTo>
                    <a:pt x="306" y="297"/>
                    <a:pt x="300" y="231"/>
                    <a:pt x="272" y="164"/>
                  </a:cubicBezTo>
                  <a:cubicBezTo>
                    <a:pt x="242" y="102"/>
                    <a:pt x="203" y="18"/>
                    <a:pt x="100" y="1"/>
                  </a:cubicBezTo>
                  <a:cubicBezTo>
                    <a:pt x="98" y="0"/>
                    <a:pt x="96" y="0"/>
                    <a:pt x="9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0"/>
            <p:cNvSpPr/>
            <p:nvPr/>
          </p:nvSpPr>
          <p:spPr>
            <a:xfrm>
              <a:off x="2779200" y="3872400"/>
              <a:ext cx="27800" cy="33125"/>
            </a:xfrm>
            <a:custGeom>
              <a:rect b="b" l="l" r="r" t="t"/>
              <a:pathLst>
                <a:path extrusionOk="0" h="1325" w="1112">
                  <a:moveTo>
                    <a:pt x="29" y="1"/>
                  </a:moveTo>
                  <a:cubicBezTo>
                    <a:pt x="11" y="1"/>
                    <a:pt x="1" y="2"/>
                    <a:pt x="1" y="4"/>
                  </a:cubicBezTo>
                  <a:cubicBezTo>
                    <a:pt x="0" y="12"/>
                    <a:pt x="109" y="17"/>
                    <a:pt x="271" y="72"/>
                  </a:cubicBezTo>
                  <a:cubicBezTo>
                    <a:pt x="432" y="125"/>
                    <a:pt x="647" y="242"/>
                    <a:pt x="813" y="443"/>
                  </a:cubicBezTo>
                  <a:cubicBezTo>
                    <a:pt x="978" y="644"/>
                    <a:pt x="1051" y="878"/>
                    <a:pt x="1072" y="1047"/>
                  </a:cubicBezTo>
                  <a:cubicBezTo>
                    <a:pt x="1094" y="1217"/>
                    <a:pt x="1078" y="1324"/>
                    <a:pt x="1086" y="1325"/>
                  </a:cubicBezTo>
                  <a:cubicBezTo>
                    <a:pt x="1086" y="1325"/>
                    <a:pt x="1086" y="1325"/>
                    <a:pt x="1086" y="1325"/>
                  </a:cubicBezTo>
                  <a:cubicBezTo>
                    <a:pt x="1089" y="1325"/>
                    <a:pt x="1096" y="1298"/>
                    <a:pt x="1102" y="1250"/>
                  </a:cubicBezTo>
                  <a:cubicBezTo>
                    <a:pt x="1108" y="1202"/>
                    <a:pt x="1112" y="1131"/>
                    <a:pt x="1104" y="1043"/>
                  </a:cubicBezTo>
                  <a:cubicBezTo>
                    <a:pt x="1091" y="870"/>
                    <a:pt x="1021" y="624"/>
                    <a:pt x="848" y="414"/>
                  </a:cubicBezTo>
                  <a:cubicBezTo>
                    <a:pt x="675" y="204"/>
                    <a:pt x="449" y="87"/>
                    <a:pt x="281" y="41"/>
                  </a:cubicBezTo>
                  <a:cubicBezTo>
                    <a:pt x="196" y="17"/>
                    <a:pt x="126" y="6"/>
                    <a:pt x="77" y="3"/>
                  </a:cubicBezTo>
                  <a:cubicBezTo>
                    <a:pt x="58" y="1"/>
                    <a:pt x="42" y="1"/>
                    <a:pt x="2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0"/>
            <p:cNvSpPr/>
            <p:nvPr/>
          </p:nvSpPr>
          <p:spPr>
            <a:xfrm>
              <a:off x="2788075" y="3836175"/>
              <a:ext cx="9200" cy="37800"/>
            </a:xfrm>
            <a:custGeom>
              <a:rect b="b" l="l" r="r" t="t"/>
              <a:pathLst>
                <a:path extrusionOk="0" h="1512" w="368">
                  <a:moveTo>
                    <a:pt x="355" y="0"/>
                  </a:moveTo>
                  <a:cubicBezTo>
                    <a:pt x="342" y="0"/>
                    <a:pt x="256" y="336"/>
                    <a:pt x="161" y="751"/>
                  </a:cubicBezTo>
                  <a:cubicBezTo>
                    <a:pt x="67" y="1168"/>
                    <a:pt x="1" y="1508"/>
                    <a:pt x="13" y="1511"/>
                  </a:cubicBezTo>
                  <a:cubicBezTo>
                    <a:pt x="13" y="1511"/>
                    <a:pt x="13" y="1511"/>
                    <a:pt x="13" y="1511"/>
                  </a:cubicBezTo>
                  <a:cubicBezTo>
                    <a:pt x="26" y="1511"/>
                    <a:pt x="112" y="1177"/>
                    <a:pt x="206" y="761"/>
                  </a:cubicBezTo>
                  <a:cubicBezTo>
                    <a:pt x="301" y="344"/>
                    <a:pt x="368" y="4"/>
                    <a:pt x="355" y="0"/>
                  </a:cubicBezTo>
                  <a:cubicBezTo>
                    <a:pt x="355" y="0"/>
                    <a:pt x="355" y="0"/>
                    <a:pt x="3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0"/>
            <p:cNvSpPr/>
            <p:nvPr/>
          </p:nvSpPr>
          <p:spPr>
            <a:xfrm>
              <a:off x="2819775" y="3899525"/>
              <a:ext cx="27025" cy="6150"/>
            </a:xfrm>
            <a:custGeom>
              <a:rect b="b" l="l" r="r" t="t"/>
              <a:pathLst>
                <a:path extrusionOk="0" h="246" w="1081">
                  <a:moveTo>
                    <a:pt x="10" y="0"/>
                  </a:moveTo>
                  <a:cubicBezTo>
                    <a:pt x="7" y="0"/>
                    <a:pt x="5" y="1"/>
                    <a:pt x="5" y="2"/>
                  </a:cubicBezTo>
                  <a:cubicBezTo>
                    <a:pt x="1" y="13"/>
                    <a:pt x="232" y="103"/>
                    <a:pt x="531" y="170"/>
                  </a:cubicBezTo>
                  <a:cubicBezTo>
                    <a:pt x="774" y="224"/>
                    <a:pt x="983" y="245"/>
                    <a:pt x="1053" y="245"/>
                  </a:cubicBezTo>
                  <a:cubicBezTo>
                    <a:pt x="1070" y="245"/>
                    <a:pt x="1079" y="244"/>
                    <a:pt x="1079" y="242"/>
                  </a:cubicBezTo>
                  <a:cubicBezTo>
                    <a:pt x="1081" y="228"/>
                    <a:pt x="837" y="192"/>
                    <a:pt x="541" y="125"/>
                  </a:cubicBezTo>
                  <a:cubicBezTo>
                    <a:pt x="269" y="65"/>
                    <a:pt x="48" y="0"/>
                    <a:pt x="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0"/>
            <p:cNvSpPr/>
            <p:nvPr/>
          </p:nvSpPr>
          <p:spPr>
            <a:xfrm>
              <a:off x="2801550" y="3895650"/>
              <a:ext cx="2325" cy="5800"/>
            </a:xfrm>
            <a:custGeom>
              <a:rect b="b" l="l" r="r" t="t"/>
              <a:pathLst>
                <a:path extrusionOk="0" h="232" w="93">
                  <a:moveTo>
                    <a:pt x="14" y="1"/>
                  </a:moveTo>
                  <a:cubicBezTo>
                    <a:pt x="13" y="1"/>
                    <a:pt x="13" y="1"/>
                    <a:pt x="12" y="2"/>
                  </a:cubicBezTo>
                  <a:cubicBezTo>
                    <a:pt x="1" y="9"/>
                    <a:pt x="21" y="57"/>
                    <a:pt x="33" y="117"/>
                  </a:cubicBezTo>
                  <a:cubicBezTo>
                    <a:pt x="47" y="178"/>
                    <a:pt x="49" y="230"/>
                    <a:pt x="62" y="231"/>
                  </a:cubicBezTo>
                  <a:cubicBezTo>
                    <a:pt x="62" y="231"/>
                    <a:pt x="62" y="231"/>
                    <a:pt x="62" y="231"/>
                  </a:cubicBezTo>
                  <a:cubicBezTo>
                    <a:pt x="75" y="231"/>
                    <a:pt x="93" y="176"/>
                    <a:pt x="77" y="107"/>
                  </a:cubicBezTo>
                  <a:cubicBezTo>
                    <a:pt x="64" y="42"/>
                    <a:pt x="27" y="1"/>
                    <a:pt x="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0"/>
            <p:cNvSpPr/>
            <p:nvPr/>
          </p:nvSpPr>
          <p:spPr>
            <a:xfrm>
              <a:off x="2796550" y="3885750"/>
              <a:ext cx="3275" cy="4300"/>
            </a:xfrm>
            <a:custGeom>
              <a:rect b="b" l="l" r="r" t="t"/>
              <a:pathLst>
                <a:path extrusionOk="0" h="172" w="131">
                  <a:moveTo>
                    <a:pt x="15" y="0"/>
                  </a:moveTo>
                  <a:cubicBezTo>
                    <a:pt x="14" y="0"/>
                    <a:pt x="13" y="1"/>
                    <a:pt x="12" y="1"/>
                  </a:cubicBezTo>
                  <a:cubicBezTo>
                    <a:pt x="1" y="7"/>
                    <a:pt x="16" y="51"/>
                    <a:pt x="47" y="98"/>
                  </a:cubicBezTo>
                  <a:cubicBezTo>
                    <a:pt x="74" y="141"/>
                    <a:pt x="104" y="171"/>
                    <a:pt x="117" y="171"/>
                  </a:cubicBezTo>
                  <a:cubicBezTo>
                    <a:pt x="118" y="171"/>
                    <a:pt x="119" y="171"/>
                    <a:pt x="120" y="171"/>
                  </a:cubicBezTo>
                  <a:cubicBezTo>
                    <a:pt x="131" y="164"/>
                    <a:pt x="115" y="120"/>
                    <a:pt x="85" y="73"/>
                  </a:cubicBezTo>
                  <a:cubicBezTo>
                    <a:pt x="58" y="31"/>
                    <a:pt x="28" y="0"/>
                    <a:pt x="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0"/>
            <p:cNvSpPr/>
            <p:nvPr/>
          </p:nvSpPr>
          <p:spPr>
            <a:xfrm>
              <a:off x="2787900" y="3879525"/>
              <a:ext cx="5175" cy="3200"/>
            </a:xfrm>
            <a:custGeom>
              <a:rect b="b" l="l" r="r" t="t"/>
              <a:pathLst>
                <a:path extrusionOk="0" h="128" w="207">
                  <a:moveTo>
                    <a:pt x="35" y="1"/>
                  </a:moveTo>
                  <a:cubicBezTo>
                    <a:pt x="14" y="1"/>
                    <a:pt x="0" y="6"/>
                    <a:pt x="1" y="12"/>
                  </a:cubicBezTo>
                  <a:cubicBezTo>
                    <a:pt x="1" y="25"/>
                    <a:pt x="50" y="35"/>
                    <a:pt x="100" y="66"/>
                  </a:cubicBezTo>
                  <a:cubicBezTo>
                    <a:pt x="147" y="93"/>
                    <a:pt x="179" y="128"/>
                    <a:pt x="192" y="128"/>
                  </a:cubicBezTo>
                  <a:cubicBezTo>
                    <a:pt x="193" y="128"/>
                    <a:pt x="194" y="128"/>
                    <a:pt x="195" y="127"/>
                  </a:cubicBezTo>
                  <a:cubicBezTo>
                    <a:pt x="206" y="123"/>
                    <a:pt x="186" y="63"/>
                    <a:pt x="124" y="27"/>
                  </a:cubicBezTo>
                  <a:cubicBezTo>
                    <a:pt x="91" y="7"/>
                    <a:pt x="59" y="1"/>
                    <a:pt x="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0"/>
            <p:cNvSpPr/>
            <p:nvPr/>
          </p:nvSpPr>
          <p:spPr>
            <a:xfrm>
              <a:off x="2781200" y="3876375"/>
              <a:ext cx="2925" cy="1950"/>
            </a:xfrm>
            <a:custGeom>
              <a:rect b="b" l="l" r="r" t="t"/>
              <a:pathLst>
                <a:path extrusionOk="0" h="78" w="117">
                  <a:moveTo>
                    <a:pt x="21" y="1"/>
                  </a:moveTo>
                  <a:cubicBezTo>
                    <a:pt x="15" y="1"/>
                    <a:pt x="10" y="3"/>
                    <a:pt x="8" y="6"/>
                  </a:cubicBezTo>
                  <a:cubicBezTo>
                    <a:pt x="1" y="17"/>
                    <a:pt x="17" y="40"/>
                    <a:pt x="45" y="58"/>
                  </a:cubicBezTo>
                  <a:cubicBezTo>
                    <a:pt x="65" y="71"/>
                    <a:pt x="84" y="78"/>
                    <a:pt x="96" y="78"/>
                  </a:cubicBezTo>
                  <a:cubicBezTo>
                    <a:pt x="102" y="78"/>
                    <a:pt x="107" y="76"/>
                    <a:pt x="109" y="72"/>
                  </a:cubicBezTo>
                  <a:cubicBezTo>
                    <a:pt x="116" y="62"/>
                    <a:pt x="99" y="38"/>
                    <a:pt x="71" y="20"/>
                  </a:cubicBezTo>
                  <a:cubicBezTo>
                    <a:pt x="52" y="8"/>
                    <a:pt x="33" y="1"/>
                    <a:pt x="2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0"/>
            <p:cNvSpPr/>
            <p:nvPr/>
          </p:nvSpPr>
          <p:spPr>
            <a:xfrm>
              <a:off x="2234750" y="3143700"/>
              <a:ext cx="535800" cy="720575"/>
            </a:xfrm>
            <a:custGeom>
              <a:rect b="b" l="l" r="r" t="t"/>
              <a:pathLst>
                <a:path extrusionOk="0" h="28823" w="21432">
                  <a:moveTo>
                    <a:pt x="7822" y="1"/>
                  </a:moveTo>
                  <a:cubicBezTo>
                    <a:pt x="6790" y="1831"/>
                    <a:pt x="6686" y="4042"/>
                    <a:pt x="7543" y="5960"/>
                  </a:cubicBezTo>
                  <a:lnTo>
                    <a:pt x="13117" y="18441"/>
                  </a:lnTo>
                  <a:lnTo>
                    <a:pt x="1" y="23755"/>
                  </a:lnTo>
                  <a:lnTo>
                    <a:pt x="1817" y="28822"/>
                  </a:lnTo>
                  <a:cubicBezTo>
                    <a:pt x="1817" y="28822"/>
                    <a:pt x="18502" y="22669"/>
                    <a:pt x="19967" y="21316"/>
                  </a:cubicBezTo>
                  <a:cubicBezTo>
                    <a:pt x="21432" y="19963"/>
                    <a:pt x="15170" y="2092"/>
                    <a:pt x="15170" y="2092"/>
                  </a:cubicBezTo>
                  <a:lnTo>
                    <a:pt x="9354" y="357"/>
                  </a:lnTo>
                  <a:lnTo>
                    <a:pt x="7822"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0"/>
            <p:cNvSpPr/>
            <p:nvPr/>
          </p:nvSpPr>
          <p:spPr>
            <a:xfrm>
              <a:off x="2430300" y="3176950"/>
              <a:ext cx="595050" cy="701025"/>
            </a:xfrm>
            <a:custGeom>
              <a:rect b="b" l="l" r="r" t="t"/>
              <a:pathLst>
                <a:path extrusionOk="0" h="28041" w="23802">
                  <a:moveTo>
                    <a:pt x="4796" y="1"/>
                  </a:moveTo>
                  <a:lnTo>
                    <a:pt x="0" y="3156"/>
                  </a:lnTo>
                  <a:lnTo>
                    <a:pt x="16719" y="12114"/>
                  </a:lnTo>
                  <a:lnTo>
                    <a:pt x="13454" y="26849"/>
                  </a:lnTo>
                  <a:lnTo>
                    <a:pt x="18436" y="28041"/>
                  </a:lnTo>
                  <a:cubicBezTo>
                    <a:pt x="18436" y="28041"/>
                    <a:pt x="23536" y="11480"/>
                    <a:pt x="23669" y="9490"/>
                  </a:cubicBezTo>
                  <a:cubicBezTo>
                    <a:pt x="23802" y="7500"/>
                    <a:pt x="11747" y="1776"/>
                    <a:pt x="11747" y="1776"/>
                  </a:cubicBezTo>
                  <a:lnTo>
                    <a:pt x="4796"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0"/>
            <p:cNvSpPr/>
            <p:nvPr/>
          </p:nvSpPr>
          <p:spPr>
            <a:xfrm>
              <a:off x="2566625" y="3603975"/>
              <a:ext cx="27975" cy="20375"/>
            </a:xfrm>
            <a:custGeom>
              <a:rect b="b" l="l" r="r" t="t"/>
              <a:pathLst>
                <a:path extrusionOk="0" h="815" w="1119">
                  <a:moveTo>
                    <a:pt x="33" y="1"/>
                  </a:moveTo>
                  <a:cubicBezTo>
                    <a:pt x="30" y="1"/>
                    <a:pt x="28" y="1"/>
                    <a:pt x="26" y="3"/>
                  </a:cubicBezTo>
                  <a:cubicBezTo>
                    <a:pt x="0" y="26"/>
                    <a:pt x="189" y="273"/>
                    <a:pt x="492" y="500"/>
                  </a:cubicBezTo>
                  <a:cubicBezTo>
                    <a:pt x="763" y="704"/>
                    <a:pt x="1022" y="815"/>
                    <a:pt x="1086" y="815"/>
                  </a:cubicBezTo>
                  <a:cubicBezTo>
                    <a:pt x="1094" y="815"/>
                    <a:pt x="1099" y="813"/>
                    <a:pt x="1101" y="809"/>
                  </a:cubicBezTo>
                  <a:cubicBezTo>
                    <a:pt x="1118" y="775"/>
                    <a:pt x="864" y="616"/>
                    <a:pt x="572" y="396"/>
                  </a:cubicBezTo>
                  <a:cubicBezTo>
                    <a:pt x="295" y="189"/>
                    <a:pt x="80" y="1"/>
                    <a:pt x="3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0"/>
            <p:cNvSpPr/>
            <p:nvPr/>
          </p:nvSpPr>
          <p:spPr>
            <a:xfrm>
              <a:off x="2568900" y="3602600"/>
              <a:ext cx="36425" cy="4175"/>
            </a:xfrm>
            <a:custGeom>
              <a:rect b="b" l="l" r="r" t="t"/>
              <a:pathLst>
                <a:path extrusionOk="0" h="167" w="1457">
                  <a:moveTo>
                    <a:pt x="282" y="0"/>
                  </a:moveTo>
                  <a:cubicBezTo>
                    <a:pt x="113" y="0"/>
                    <a:pt x="4" y="11"/>
                    <a:pt x="2" y="32"/>
                  </a:cubicBezTo>
                  <a:cubicBezTo>
                    <a:pt x="1" y="68"/>
                    <a:pt x="323" y="121"/>
                    <a:pt x="724" y="149"/>
                  </a:cubicBezTo>
                  <a:cubicBezTo>
                    <a:pt x="893" y="161"/>
                    <a:pt x="1048" y="167"/>
                    <a:pt x="1172" y="167"/>
                  </a:cubicBezTo>
                  <a:cubicBezTo>
                    <a:pt x="1342" y="167"/>
                    <a:pt x="1452" y="156"/>
                    <a:pt x="1454" y="135"/>
                  </a:cubicBezTo>
                  <a:cubicBezTo>
                    <a:pt x="1456" y="99"/>
                    <a:pt x="1133" y="46"/>
                    <a:pt x="733" y="18"/>
                  </a:cubicBezTo>
                  <a:cubicBezTo>
                    <a:pt x="563" y="6"/>
                    <a:pt x="407" y="0"/>
                    <a:pt x="28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0"/>
            <p:cNvSpPr/>
            <p:nvPr/>
          </p:nvSpPr>
          <p:spPr>
            <a:xfrm>
              <a:off x="2633325" y="3299725"/>
              <a:ext cx="107600" cy="398600"/>
            </a:xfrm>
            <a:custGeom>
              <a:rect b="b" l="l" r="r" t="t"/>
              <a:pathLst>
                <a:path extrusionOk="0" h="15944" w="4304">
                  <a:moveTo>
                    <a:pt x="2" y="0"/>
                  </a:moveTo>
                  <a:cubicBezTo>
                    <a:pt x="2" y="0"/>
                    <a:pt x="2" y="0"/>
                    <a:pt x="2" y="0"/>
                  </a:cubicBezTo>
                  <a:cubicBezTo>
                    <a:pt x="0" y="1"/>
                    <a:pt x="6" y="15"/>
                    <a:pt x="19" y="43"/>
                  </a:cubicBezTo>
                  <a:cubicBezTo>
                    <a:pt x="33" y="75"/>
                    <a:pt x="53" y="115"/>
                    <a:pt x="75" y="164"/>
                  </a:cubicBezTo>
                  <a:cubicBezTo>
                    <a:pt x="130" y="274"/>
                    <a:pt x="206" y="427"/>
                    <a:pt x="302" y="621"/>
                  </a:cubicBezTo>
                  <a:cubicBezTo>
                    <a:pt x="497" y="1020"/>
                    <a:pt x="768" y="1603"/>
                    <a:pt x="1076" y="2333"/>
                  </a:cubicBezTo>
                  <a:cubicBezTo>
                    <a:pt x="1376" y="3068"/>
                    <a:pt x="1713" y="3950"/>
                    <a:pt x="2041" y="4947"/>
                  </a:cubicBezTo>
                  <a:cubicBezTo>
                    <a:pt x="2370" y="5943"/>
                    <a:pt x="2690" y="7051"/>
                    <a:pt x="2991" y="8223"/>
                  </a:cubicBezTo>
                  <a:cubicBezTo>
                    <a:pt x="3292" y="9397"/>
                    <a:pt x="3549" y="10522"/>
                    <a:pt x="3772" y="11548"/>
                  </a:cubicBezTo>
                  <a:cubicBezTo>
                    <a:pt x="3882" y="12061"/>
                    <a:pt x="3986" y="12548"/>
                    <a:pt x="4084" y="13005"/>
                  </a:cubicBezTo>
                  <a:cubicBezTo>
                    <a:pt x="4131" y="13234"/>
                    <a:pt x="4186" y="13453"/>
                    <a:pt x="4210" y="13665"/>
                  </a:cubicBezTo>
                  <a:cubicBezTo>
                    <a:pt x="4233" y="13878"/>
                    <a:pt x="4236" y="14085"/>
                    <a:pt x="4216" y="14280"/>
                  </a:cubicBezTo>
                  <a:cubicBezTo>
                    <a:pt x="4196" y="14474"/>
                    <a:pt x="4154" y="14658"/>
                    <a:pt x="4094" y="14824"/>
                  </a:cubicBezTo>
                  <a:cubicBezTo>
                    <a:pt x="4039" y="14990"/>
                    <a:pt x="3917" y="15106"/>
                    <a:pt x="3798" y="15204"/>
                  </a:cubicBezTo>
                  <a:cubicBezTo>
                    <a:pt x="3555" y="15402"/>
                    <a:pt x="3313" y="15530"/>
                    <a:pt x="3120" y="15636"/>
                  </a:cubicBezTo>
                  <a:cubicBezTo>
                    <a:pt x="2924" y="15740"/>
                    <a:pt x="2769" y="15814"/>
                    <a:pt x="2663" y="15864"/>
                  </a:cubicBezTo>
                  <a:cubicBezTo>
                    <a:pt x="2614" y="15887"/>
                    <a:pt x="2575" y="15906"/>
                    <a:pt x="2543" y="15921"/>
                  </a:cubicBezTo>
                  <a:cubicBezTo>
                    <a:pt x="2516" y="15934"/>
                    <a:pt x="2503" y="15941"/>
                    <a:pt x="2503" y="15943"/>
                  </a:cubicBezTo>
                  <a:cubicBezTo>
                    <a:pt x="2503" y="15943"/>
                    <a:pt x="2503" y="15943"/>
                    <a:pt x="2504" y="15943"/>
                  </a:cubicBezTo>
                  <a:cubicBezTo>
                    <a:pt x="2508" y="15943"/>
                    <a:pt x="2522" y="15939"/>
                    <a:pt x="2546" y="15930"/>
                  </a:cubicBezTo>
                  <a:cubicBezTo>
                    <a:pt x="2580" y="15917"/>
                    <a:pt x="2621" y="15901"/>
                    <a:pt x="2670" y="15881"/>
                  </a:cubicBezTo>
                  <a:cubicBezTo>
                    <a:pt x="2779" y="15836"/>
                    <a:pt x="2938" y="15767"/>
                    <a:pt x="3137" y="15668"/>
                  </a:cubicBezTo>
                  <a:cubicBezTo>
                    <a:pt x="3334" y="15566"/>
                    <a:pt x="3578" y="15442"/>
                    <a:pt x="3830" y="15244"/>
                  </a:cubicBezTo>
                  <a:cubicBezTo>
                    <a:pt x="3952" y="15147"/>
                    <a:pt x="4088" y="15022"/>
                    <a:pt x="4149" y="14844"/>
                  </a:cubicBezTo>
                  <a:cubicBezTo>
                    <a:pt x="4212" y="14674"/>
                    <a:pt x="4259" y="14487"/>
                    <a:pt x="4280" y="14287"/>
                  </a:cubicBezTo>
                  <a:cubicBezTo>
                    <a:pt x="4304" y="14087"/>
                    <a:pt x="4303" y="13875"/>
                    <a:pt x="4280" y="13657"/>
                  </a:cubicBezTo>
                  <a:cubicBezTo>
                    <a:pt x="4258" y="13438"/>
                    <a:pt x="4204" y="13218"/>
                    <a:pt x="4159" y="12989"/>
                  </a:cubicBezTo>
                  <a:cubicBezTo>
                    <a:pt x="4064" y="12532"/>
                    <a:pt x="3963" y="12043"/>
                    <a:pt x="3855" y="11530"/>
                  </a:cubicBezTo>
                  <a:cubicBezTo>
                    <a:pt x="3636" y="10502"/>
                    <a:pt x="3382" y="9375"/>
                    <a:pt x="3081" y="8201"/>
                  </a:cubicBezTo>
                  <a:cubicBezTo>
                    <a:pt x="2779" y="7026"/>
                    <a:pt x="2456" y="5917"/>
                    <a:pt x="2121" y="4920"/>
                  </a:cubicBezTo>
                  <a:cubicBezTo>
                    <a:pt x="1788" y="3923"/>
                    <a:pt x="1445" y="3041"/>
                    <a:pt x="1136" y="2308"/>
                  </a:cubicBezTo>
                  <a:cubicBezTo>
                    <a:pt x="819" y="1579"/>
                    <a:pt x="540" y="999"/>
                    <a:pt x="334" y="605"/>
                  </a:cubicBezTo>
                  <a:cubicBezTo>
                    <a:pt x="232" y="415"/>
                    <a:pt x="150" y="264"/>
                    <a:pt x="92" y="155"/>
                  </a:cubicBezTo>
                  <a:cubicBezTo>
                    <a:pt x="66" y="108"/>
                    <a:pt x="44" y="69"/>
                    <a:pt x="27" y="39"/>
                  </a:cubicBezTo>
                  <a:cubicBezTo>
                    <a:pt x="12" y="13"/>
                    <a:pt x="4"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0"/>
            <p:cNvSpPr/>
            <p:nvPr/>
          </p:nvSpPr>
          <p:spPr>
            <a:xfrm>
              <a:off x="2853100" y="2450950"/>
              <a:ext cx="253950" cy="331250"/>
            </a:xfrm>
            <a:custGeom>
              <a:rect b="b" l="l" r="r" t="t"/>
              <a:pathLst>
                <a:path extrusionOk="0" h="13250" w="10158">
                  <a:moveTo>
                    <a:pt x="2308" y="0"/>
                  </a:moveTo>
                  <a:cubicBezTo>
                    <a:pt x="2126" y="0"/>
                    <a:pt x="1945" y="19"/>
                    <a:pt x="1767" y="66"/>
                  </a:cubicBezTo>
                  <a:cubicBezTo>
                    <a:pt x="1261" y="198"/>
                    <a:pt x="795" y="591"/>
                    <a:pt x="715" y="1108"/>
                  </a:cubicBezTo>
                  <a:cubicBezTo>
                    <a:pt x="1" y="3206"/>
                    <a:pt x="571" y="4309"/>
                    <a:pt x="492" y="5953"/>
                  </a:cubicBezTo>
                  <a:cubicBezTo>
                    <a:pt x="414" y="7598"/>
                    <a:pt x="310" y="9294"/>
                    <a:pt x="854" y="10848"/>
                  </a:cubicBezTo>
                  <a:cubicBezTo>
                    <a:pt x="1074" y="11474"/>
                    <a:pt x="1403" y="12074"/>
                    <a:pt x="1889" y="12527"/>
                  </a:cubicBezTo>
                  <a:cubicBezTo>
                    <a:pt x="2351" y="12960"/>
                    <a:pt x="2967" y="13249"/>
                    <a:pt x="3600" y="13249"/>
                  </a:cubicBezTo>
                  <a:cubicBezTo>
                    <a:pt x="3629" y="13249"/>
                    <a:pt x="3659" y="13249"/>
                    <a:pt x="3689" y="13248"/>
                  </a:cubicBezTo>
                  <a:cubicBezTo>
                    <a:pt x="4353" y="13219"/>
                    <a:pt x="5010" y="12833"/>
                    <a:pt x="5281" y="12226"/>
                  </a:cubicBezTo>
                  <a:cubicBezTo>
                    <a:pt x="5609" y="12509"/>
                    <a:pt x="6041" y="12652"/>
                    <a:pt x="6474" y="12652"/>
                  </a:cubicBezTo>
                  <a:cubicBezTo>
                    <a:pt x="6862" y="12652"/>
                    <a:pt x="7249" y="12537"/>
                    <a:pt x="7560" y="12305"/>
                  </a:cubicBezTo>
                  <a:cubicBezTo>
                    <a:pt x="8217" y="11812"/>
                    <a:pt x="8464" y="10843"/>
                    <a:pt x="8124" y="10095"/>
                  </a:cubicBezTo>
                  <a:cubicBezTo>
                    <a:pt x="9025" y="9956"/>
                    <a:pt x="9800" y="9214"/>
                    <a:pt x="9978" y="8320"/>
                  </a:cubicBezTo>
                  <a:cubicBezTo>
                    <a:pt x="10157" y="7427"/>
                    <a:pt x="9727" y="6443"/>
                    <a:pt x="8950" y="5968"/>
                  </a:cubicBezTo>
                  <a:cubicBezTo>
                    <a:pt x="8124" y="5463"/>
                    <a:pt x="7060" y="5536"/>
                    <a:pt x="6185" y="5123"/>
                  </a:cubicBezTo>
                  <a:cubicBezTo>
                    <a:pt x="5340" y="4724"/>
                    <a:pt x="4736" y="3855"/>
                    <a:pt x="4655" y="2924"/>
                  </a:cubicBezTo>
                  <a:cubicBezTo>
                    <a:pt x="4621" y="2538"/>
                    <a:pt x="4672" y="2149"/>
                    <a:pt x="4661" y="1761"/>
                  </a:cubicBezTo>
                  <a:cubicBezTo>
                    <a:pt x="4650" y="1374"/>
                    <a:pt x="4569" y="968"/>
                    <a:pt x="4314" y="675"/>
                  </a:cubicBezTo>
                  <a:cubicBezTo>
                    <a:pt x="4064" y="388"/>
                    <a:pt x="3683" y="253"/>
                    <a:pt x="3314" y="154"/>
                  </a:cubicBezTo>
                  <a:cubicBezTo>
                    <a:pt x="2987" y="67"/>
                    <a:pt x="2646" y="0"/>
                    <a:pt x="230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0"/>
            <p:cNvSpPr/>
            <p:nvPr/>
          </p:nvSpPr>
          <p:spPr>
            <a:xfrm>
              <a:off x="2818875" y="2474025"/>
              <a:ext cx="226725" cy="124325"/>
            </a:xfrm>
            <a:custGeom>
              <a:rect b="b" l="l" r="r" t="t"/>
              <a:pathLst>
                <a:path extrusionOk="0" h="4973" w="9069">
                  <a:moveTo>
                    <a:pt x="3692" y="1"/>
                  </a:moveTo>
                  <a:cubicBezTo>
                    <a:pt x="3635" y="1"/>
                    <a:pt x="3576" y="2"/>
                    <a:pt x="3514" y="5"/>
                  </a:cubicBezTo>
                  <a:cubicBezTo>
                    <a:pt x="2685" y="38"/>
                    <a:pt x="1479" y="480"/>
                    <a:pt x="1001" y="1160"/>
                  </a:cubicBezTo>
                  <a:cubicBezTo>
                    <a:pt x="524" y="1839"/>
                    <a:pt x="259" y="2641"/>
                    <a:pt x="1" y="3432"/>
                  </a:cubicBezTo>
                  <a:lnTo>
                    <a:pt x="7580" y="4971"/>
                  </a:lnTo>
                  <a:cubicBezTo>
                    <a:pt x="7598" y="4972"/>
                    <a:pt x="7616" y="4972"/>
                    <a:pt x="7634" y="4972"/>
                  </a:cubicBezTo>
                  <a:cubicBezTo>
                    <a:pt x="8558" y="4972"/>
                    <a:pt x="9069" y="3859"/>
                    <a:pt x="9043" y="3324"/>
                  </a:cubicBezTo>
                  <a:cubicBezTo>
                    <a:pt x="9017" y="2779"/>
                    <a:pt x="8640" y="2358"/>
                    <a:pt x="8193" y="2044"/>
                  </a:cubicBezTo>
                  <a:cubicBezTo>
                    <a:pt x="7747" y="1730"/>
                    <a:pt x="6808" y="1324"/>
                    <a:pt x="6301" y="1220"/>
                  </a:cubicBezTo>
                  <a:cubicBezTo>
                    <a:pt x="5079" y="971"/>
                    <a:pt x="5299" y="1"/>
                    <a:pt x="369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0"/>
            <p:cNvSpPr/>
            <p:nvPr/>
          </p:nvSpPr>
          <p:spPr>
            <a:xfrm>
              <a:off x="2720325" y="2500850"/>
              <a:ext cx="296750" cy="323775"/>
            </a:xfrm>
            <a:custGeom>
              <a:rect b="b" l="l" r="r" t="t"/>
              <a:pathLst>
                <a:path extrusionOk="0" h="12951" w="11870">
                  <a:moveTo>
                    <a:pt x="6172" y="0"/>
                  </a:moveTo>
                  <a:lnTo>
                    <a:pt x="5853" y="615"/>
                  </a:lnTo>
                  <a:lnTo>
                    <a:pt x="609" y="9577"/>
                  </a:lnTo>
                  <a:cubicBezTo>
                    <a:pt x="1" y="10618"/>
                    <a:pt x="410" y="11969"/>
                    <a:pt x="1529" y="12613"/>
                  </a:cubicBezTo>
                  <a:cubicBezTo>
                    <a:pt x="1926" y="12841"/>
                    <a:pt x="2360" y="12950"/>
                    <a:pt x="2784" y="12950"/>
                  </a:cubicBezTo>
                  <a:cubicBezTo>
                    <a:pt x="3565" y="12950"/>
                    <a:pt x="4309" y="12579"/>
                    <a:pt x="4719" y="11905"/>
                  </a:cubicBezTo>
                  <a:cubicBezTo>
                    <a:pt x="5383" y="10812"/>
                    <a:pt x="6101" y="9675"/>
                    <a:pt x="6101" y="9675"/>
                  </a:cubicBezTo>
                  <a:cubicBezTo>
                    <a:pt x="6101" y="9675"/>
                    <a:pt x="6382" y="9786"/>
                    <a:pt x="6813" y="9786"/>
                  </a:cubicBezTo>
                  <a:cubicBezTo>
                    <a:pt x="7395" y="9786"/>
                    <a:pt x="8250" y="9583"/>
                    <a:pt x="9055" y="8628"/>
                  </a:cubicBezTo>
                  <a:cubicBezTo>
                    <a:pt x="9752" y="7800"/>
                    <a:pt x="10611" y="6272"/>
                    <a:pt x="11274" y="5000"/>
                  </a:cubicBezTo>
                  <a:cubicBezTo>
                    <a:pt x="11870" y="3854"/>
                    <a:pt x="11393" y="2442"/>
                    <a:pt x="10195" y="1883"/>
                  </a:cubicBezTo>
                  <a:lnTo>
                    <a:pt x="6172" y="0"/>
                  </a:ln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0"/>
            <p:cNvSpPr/>
            <p:nvPr/>
          </p:nvSpPr>
          <p:spPr>
            <a:xfrm>
              <a:off x="2961500" y="2635025"/>
              <a:ext cx="15725" cy="13250"/>
            </a:xfrm>
            <a:custGeom>
              <a:rect b="b" l="l" r="r" t="t"/>
              <a:pathLst>
                <a:path extrusionOk="0" h="530" w="629">
                  <a:moveTo>
                    <a:pt x="307" y="1"/>
                  </a:moveTo>
                  <a:cubicBezTo>
                    <a:pt x="211" y="1"/>
                    <a:pt x="120" y="49"/>
                    <a:pt x="72" y="136"/>
                  </a:cubicBezTo>
                  <a:cubicBezTo>
                    <a:pt x="1" y="263"/>
                    <a:pt x="52" y="424"/>
                    <a:pt x="186" y="496"/>
                  </a:cubicBezTo>
                  <a:cubicBezTo>
                    <a:pt x="229" y="518"/>
                    <a:pt x="276" y="529"/>
                    <a:pt x="321" y="529"/>
                  </a:cubicBezTo>
                  <a:cubicBezTo>
                    <a:pt x="417" y="529"/>
                    <a:pt x="509" y="481"/>
                    <a:pt x="557" y="394"/>
                  </a:cubicBezTo>
                  <a:cubicBezTo>
                    <a:pt x="629" y="267"/>
                    <a:pt x="576" y="106"/>
                    <a:pt x="443" y="34"/>
                  </a:cubicBezTo>
                  <a:cubicBezTo>
                    <a:pt x="399" y="11"/>
                    <a:pt x="353" y="1"/>
                    <a:pt x="30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0"/>
            <p:cNvSpPr/>
            <p:nvPr/>
          </p:nvSpPr>
          <p:spPr>
            <a:xfrm>
              <a:off x="2958950" y="2624500"/>
              <a:ext cx="24075" cy="15975"/>
            </a:xfrm>
            <a:custGeom>
              <a:rect b="b" l="l" r="r" t="t"/>
              <a:pathLst>
                <a:path extrusionOk="0" h="639" w="963">
                  <a:moveTo>
                    <a:pt x="232" y="1"/>
                  </a:moveTo>
                  <a:cubicBezTo>
                    <a:pt x="214" y="1"/>
                    <a:pt x="197" y="2"/>
                    <a:pt x="181" y="3"/>
                  </a:cubicBezTo>
                  <a:cubicBezTo>
                    <a:pt x="64" y="13"/>
                    <a:pt x="1" y="50"/>
                    <a:pt x="6" y="72"/>
                  </a:cubicBezTo>
                  <a:cubicBezTo>
                    <a:pt x="15" y="120"/>
                    <a:pt x="279" y="102"/>
                    <a:pt x="532" y="258"/>
                  </a:cubicBezTo>
                  <a:cubicBezTo>
                    <a:pt x="779" y="407"/>
                    <a:pt x="879" y="638"/>
                    <a:pt x="928" y="638"/>
                  </a:cubicBezTo>
                  <a:cubicBezTo>
                    <a:pt x="930" y="638"/>
                    <a:pt x="931" y="638"/>
                    <a:pt x="932" y="638"/>
                  </a:cubicBezTo>
                  <a:cubicBezTo>
                    <a:pt x="955" y="633"/>
                    <a:pt x="962" y="561"/>
                    <a:pt x="920" y="454"/>
                  </a:cubicBezTo>
                  <a:cubicBezTo>
                    <a:pt x="880" y="348"/>
                    <a:pt x="782" y="210"/>
                    <a:pt x="624" y="113"/>
                  </a:cubicBezTo>
                  <a:cubicBezTo>
                    <a:pt x="489" y="31"/>
                    <a:pt x="343" y="1"/>
                    <a:pt x="23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0"/>
            <p:cNvSpPr/>
            <p:nvPr/>
          </p:nvSpPr>
          <p:spPr>
            <a:xfrm>
              <a:off x="2900800" y="2598350"/>
              <a:ext cx="15725" cy="13225"/>
            </a:xfrm>
            <a:custGeom>
              <a:rect b="b" l="l" r="r" t="t"/>
              <a:pathLst>
                <a:path extrusionOk="0" h="529" w="629">
                  <a:moveTo>
                    <a:pt x="307" y="1"/>
                  </a:moveTo>
                  <a:cubicBezTo>
                    <a:pt x="211" y="1"/>
                    <a:pt x="119" y="49"/>
                    <a:pt x="71" y="136"/>
                  </a:cubicBezTo>
                  <a:cubicBezTo>
                    <a:pt x="1" y="263"/>
                    <a:pt x="52" y="424"/>
                    <a:pt x="187" y="495"/>
                  </a:cubicBezTo>
                  <a:cubicBezTo>
                    <a:pt x="230" y="518"/>
                    <a:pt x="276" y="529"/>
                    <a:pt x="322" y="529"/>
                  </a:cubicBezTo>
                  <a:cubicBezTo>
                    <a:pt x="418" y="529"/>
                    <a:pt x="510" y="481"/>
                    <a:pt x="558" y="394"/>
                  </a:cubicBezTo>
                  <a:cubicBezTo>
                    <a:pt x="628" y="267"/>
                    <a:pt x="577" y="106"/>
                    <a:pt x="442" y="35"/>
                  </a:cubicBezTo>
                  <a:cubicBezTo>
                    <a:pt x="399" y="12"/>
                    <a:pt x="353" y="1"/>
                    <a:pt x="30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0"/>
            <p:cNvSpPr/>
            <p:nvPr/>
          </p:nvSpPr>
          <p:spPr>
            <a:xfrm>
              <a:off x="2895850" y="2588050"/>
              <a:ext cx="24050" cy="15950"/>
            </a:xfrm>
            <a:custGeom>
              <a:rect b="b" l="l" r="r" t="t"/>
              <a:pathLst>
                <a:path extrusionOk="0" h="638" w="962">
                  <a:moveTo>
                    <a:pt x="234" y="1"/>
                  </a:moveTo>
                  <a:cubicBezTo>
                    <a:pt x="215" y="1"/>
                    <a:pt x="197" y="1"/>
                    <a:pt x="180" y="3"/>
                  </a:cubicBezTo>
                  <a:cubicBezTo>
                    <a:pt x="63" y="13"/>
                    <a:pt x="0" y="50"/>
                    <a:pt x="6" y="72"/>
                  </a:cubicBezTo>
                  <a:cubicBezTo>
                    <a:pt x="14" y="120"/>
                    <a:pt x="279" y="102"/>
                    <a:pt x="531" y="258"/>
                  </a:cubicBezTo>
                  <a:cubicBezTo>
                    <a:pt x="779" y="406"/>
                    <a:pt x="879" y="637"/>
                    <a:pt x="928" y="637"/>
                  </a:cubicBezTo>
                  <a:cubicBezTo>
                    <a:pt x="930" y="637"/>
                    <a:pt x="931" y="637"/>
                    <a:pt x="932" y="637"/>
                  </a:cubicBezTo>
                  <a:cubicBezTo>
                    <a:pt x="955" y="633"/>
                    <a:pt x="962" y="560"/>
                    <a:pt x="920" y="454"/>
                  </a:cubicBezTo>
                  <a:cubicBezTo>
                    <a:pt x="880" y="348"/>
                    <a:pt x="782" y="209"/>
                    <a:pt x="624" y="113"/>
                  </a:cubicBezTo>
                  <a:cubicBezTo>
                    <a:pt x="490" y="31"/>
                    <a:pt x="345" y="1"/>
                    <a:pt x="23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0"/>
            <p:cNvSpPr/>
            <p:nvPr/>
          </p:nvSpPr>
          <p:spPr>
            <a:xfrm>
              <a:off x="2913600" y="2610300"/>
              <a:ext cx="30075" cy="62400"/>
            </a:xfrm>
            <a:custGeom>
              <a:rect b="b" l="l" r="r" t="t"/>
              <a:pathLst>
                <a:path extrusionOk="0" h="2496" w="1203">
                  <a:moveTo>
                    <a:pt x="1167" y="1"/>
                  </a:moveTo>
                  <a:cubicBezTo>
                    <a:pt x="1131" y="1"/>
                    <a:pt x="977" y="693"/>
                    <a:pt x="819" y="1552"/>
                  </a:cubicBezTo>
                  <a:cubicBezTo>
                    <a:pt x="783" y="1765"/>
                    <a:pt x="747" y="1967"/>
                    <a:pt x="713" y="2161"/>
                  </a:cubicBezTo>
                  <a:cubicBezTo>
                    <a:pt x="699" y="2255"/>
                    <a:pt x="684" y="2342"/>
                    <a:pt x="640" y="2379"/>
                  </a:cubicBezTo>
                  <a:cubicBezTo>
                    <a:pt x="627" y="2393"/>
                    <a:pt x="609" y="2398"/>
                    <a:pt x="589" y="2398"/>
                  </a:cubicBezTo>
                  <a:cubicBezTo>
                    <a:pt x="553" y="2398"/>
                    <a:pt x="509" y="2381"/>
                    <a:pt x="465" y="2360"/>
                  </a:cubicBezTo>
                  <a:cubicBezTo>
                    <a:pt x="216" y="2250"/>
                    <a:pt x="49" y="2184"/>
                    <a:pt x="14" y="2184"/>
                  </a:cubicBezTo>
                  <a:cubicBezTo>
                    <a:pt x="10" y="2184"/>
                    <a:pt x="8" y="2185"/>
                    <a:pt x="7" y="2187"/>
                  </a:cubicBezTo>
                  <a:cubicBezTo>
                    <a:pt x="0" y="2201"/>
                    <a:pt x="160" y="2297"/>
                    <a:pt x="426" y="2438"/>
                  </a:cubicBezTo>
                  <a:cubicBezTo>
                    <a:pt x="460" y="2455"/>
                    <a:pt x="496" y="2476"/>
                    <a:pt x="545" y="2489"/>
                  </a:cubicBezTo>
                  <a:cubicBezTo>
                    <a:pt x="561" y="2493"/>
                    <a:pt x="578" y="2495"/>
                    <a:pt x="596" y="2495"/>
                  </a:cubicBezTo>
                  <a:cubicBezTo>
                    <a:pt x="635" y="2495"/>
                    <a:pt x="677" y="2484"/>
                    <a:pt x="709" y="2458"/>
                  </a:cubicBezTo>
                  <a:cubicBezTo>
                    <a:pt x="801" y="2381"/>
                    <a:pt x="809" y="2272"/>
                    <a:pt x="829" y="2184"/>
                  </a:cubicBezTo>
                  <a:cubicBezTo>
                    <a:pt x="866" y="1990"/>
                    <a:pt x="905" y="1788"/>
                    <a:pt x="945" y="1576"/>
                  </a:cubicBezTo>
                  <a:cubicBezTo>
                    <a:pt x="1103" y="713"/>
                    <a:pt x="1203" y="7"/>
                    <a:pt x="1168" y="1"/>
                  </a:cubicBezTo>
                  <a:cubicBezTo>
                    <a:pt x="1168" y="1"/>
                    <a:pt x="1167" y="1"/>
                    <a:pt x="11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0"/>
            <p:cNvSpPr/>
            <p:nvPr/>
          </p:nvSpPr>
          <p:spPr>
            <a:xfrm>
              <a:off x="2817050" y="2689125"/>
              <a:ext cx="55825" cy="64075"/>
            </a:xfrm>
            <a:custGeom>
              <a:rect b="b" l="l" r="r" t="t"/>
              <a:pathLst>
                <a:path extrusionOk="0" h="2563" w="2233">
                  <a:moveTo>
                    <a:pt x="165" y="0"/>
                  </a:moveTo>
                  <a:cubicBezTo>
                    <a:pt x="165" y="0"/>
                    <a:pt x="1" y="1624"/>
                    <a:pt x="1946" y="2563"/>
                  </a:cubicBezTo>
                  <a:lnTo>
                    <a:pt x="2232" y="2144"/>
                  </a:lnTo>
                  <a:cubicBezTo>
                    <a:pt x="2232" y="2144"/>
                    <a:pt x="947" y="1477"/>
                    <a:pt x="165"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0"/>
            <p:cNvSpPr/>
            <p:nvPr/>
          </p:nvSpPr>
          <p:spPr>
            <a:xfrm>
              <a:off x="2905000" y="2563600"/>
              <a:ext cx="31575" cy="16750"/>
            </a:xfrm>
            <a:custGeom>
              <a:rect b="b" l="l" r="r" t="t"/>
              <a:pathLst>
                <a:path extrusionOk="0" h="670" w="1263">
                  <a:moveTo>
                    <a:pt x="267" y="1"/>
                  </a:moveTo>
                  <a:cubicBezTo>
                    <a:pt x="250" y="1"/>
                    <a:pt x="235" y="1"/>
                    <a:pt x="219" y="2"/>
                  </a:cubicBezTo>
                  <a:cubicBezTo>
                    <a:pt x="82" y="11"/>
                    <a:pt x="0" y="50"/>
                    <a:pt x="0" y="90"/>
                  </a:cubicBezTo>
                  <a:cubicBezTo>
                    <a:pt x="3" y="176"/>
                    <a:pt x="295" y="235"/>
                    <a:pt x="612" y="385"/>
                  </a:cubicBezTo>
                  <a:cubicBezTo>
                    <a:pt x="893" y="511"/>
                    <a:pt x="1107" y="669"/>
                    <a:pt x="1201" y="669"/>
                  </a:cubicBezTo>
                  <a:cubicBezTo>
                    <a:pt x="1214" y="669"/>
                    <a:pt x="1224" y="666"/>
                    <a:pt x="1232" y="660"/>
                  </a:cubicBezTo>
                  <a:cubicBezTo>
                    <a:pt x="1263" y="634"/>
                    <a:pt x="1240" y="546"/>
                    <a:pt x="1157" y="436"/>
                  </a:cubicBezTo>
                  <a:cubicBezTo>
                    <a:pt x="1076" y="326"/>
                    <a:pt x="929" y="200"/>
                    <a:pt x="738" y="111"/>
                  </a:cubicBezTo>
                  <a:cubicBezTo>
                    <a:pt x="569" y="33"/>
                    <a:pt x="398" y="1"/>
                    <a:pt x="2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0"/>
            <p:cNvSpPr/>
            <p:nvPr/>
          </p:nvSpPr>
          <p:spPr>
            <a:xfrm>
              <a:off x="2969925" y="2604775"/>
              <a:ext cx="22300" cy="16000"/>
            </a:xfrm>
            <a:custGeom>
              <a:rect b="b" l="l" r="r" t="t"/>
              <a:pathLst>
                <a:path extrusionOk="0" h="640" w="892">
                  <a:moveTo>
                    <a:pt x="206" y="1"/>
                  </a:moveTo>
                  <a:cubicBezTo>
                    <a:pt x="195" y="1"/>
                    <a:pt x="184" y="1"/>
                    <a:pt x="174" y="2"/>
                  </a:cubicBezTo>
                  <a:cubicBezTo>
                    <a:pt x="63" y="10"/>
                    <a:pt x="0" y="50"/>
                    <a:pt x="0" y="90"/>
                  </a:cubicBezTo>
                  <a:cubicBezTo>
                    <a:pt x="4" y="176"/>
                    <a:pt x="212" y="234"/>
                    <a:pt x="416" y="371"/>
                  </a:cubicBezTo>
                  <a:cubicBezTo>
                    <a:pt x="608" y="490"/>
                    <a:pt x="741" y="640"/>
                    <a:pt x="823" y="640"/>
                  </a:cubicBezTo>
                  <a:cubicBezTo>
                    <a:pt x="830" y="640"/>
                    <a:pt x="837" y="638"/>
                    <a:pt x="843" y="636"/>
                  </a:cubicBezTo>
                  <a:cubicBezTo>
                    <a:pt x="880" y="619"/>
                    <a:pt x="891" y="545"/>
                    <a:pt x="853" y="441"/>
                  </a:cubicBezTo>
                  <a:cubicBezTo>
                    <a:pt x="816" y="338"/>
                    <a:pt x="722" y="210"/>
                    <a:pt x="580" y="118"/>
                  </a:cubicBezTo>
                  <a:cubicBezTo>
                    <a:pt x="452" y="35"/>
                    <a:pt x="313" y="1"/>
                    <a:pt x="20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0"/>
            <p:cNvSpPr/>
            <p:nvPr/>
          </p:nvSpPr>
          <p:spPr>
            <a:xfrm>
              <a:off x="2815900" y="2481150"/>
              <a:ext cx="212525" cy="116250"/>
            </a:xfrm>
            <a:custGeom>
              <a:rect b="b" l="l" r="r" t="t"/>
              <a:pathLst>
                <a:path extrusionOk="0" h="4650" w="8501">
                  <a:moveTo>
                    <a:pt x="3149" y="1"/>
                  </a:moveTo>
                  <a:lnTo>
                    <a:pt x="1002" y="1482"/>
                  </a:lnTo>
                  <a:cubicBezTo>
                    <a:pt x="1002" y="1482"/>
                    <a:pt x="0" y="3348"/>
                    <a:pt x="640" y="3760"/>
                  </a:cubicBezTo>
                  <a:cubicBezTo>
                    <a:pt x="709" y="3804"/>
                    <a:pt x="779" y="3823"/>
                    <a:pt x="851" y="3823"/>
                  </a:cubicBezTo>
                  <a:cubicBezTo>
                    <a:pt x="1447" y="3823"/>
                    <a:pt x="2103" y="2456"/>
                    <a:pt x="2103" y="2456"/>
                  </a:cubicBezTo>
                  <a:cubicBezTo>
                    <a:pt x="2199" y="2474"/>
                    <a:pt x="2290" y="2482"/>
                    <a:pt x="2377" y="2482"/>
                  </a:cubicBezTo>
                  <a:cubicBezTo>
                    <a:pt x="3184" y="2482"/>
                    <a:pt x="3624" y="1778"/>
                    <a:pt x="3905" y="1726"/>
                  </a:cubicBezTo>
                  <a:cubicBezTo>
                    <a:pt x="3916" y="1724"/>
                    <a:pt x="3928" y="1723"/>
                    <a:pt x="3941" y="1723"/>
                  </a:cubicBezTo>
                  <a:cubicBezTo>
                    <a:pt x="4280" y="1723"/>
                    <a:pt x="5128" y="2432"/>
                    <a:pt x="5738" y="3276"/>
                  </a:cubicBezTo>
                  <a:cubicBezTo>
                    <a:pt x="6702" y="4611"/>
                    <a:pt x="7960" y="4649"/>
                    <a:pt x="7960" y="4649"/>
                  </a:cubicBezTo>
                  <a:lnTo>
                    <a:pt x="8501" y="3777"/>
                  </a:lnTo>
                  <a:lnTo>
                    <a:pt x="7381" y="2736"/>
                  </a:lnTo>
                  <a:lnTo>
                    <a:pt x="5816" y="1614"/>
                  </a:lnTo>
                  <a:lnTo>
                    <a:pt x="314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0"/>
            <p:cNvSpPr/>
            <p:nvPr/>
          </p:nvSpPr>
          <p:spPr>
            <a:xfrm>
              <a:off x="2788825" y="2552925"/>
              <a:ext cx="53450" cy="50300"/>
            </a:xfrm>
            <a:custGeom>
              <a:rect b="b" l="l" r="r" t="t"/>
              <a:pathLst>
                <a:path extrusionOk="0" h="2012" w="2138">
                  <a:moveTo>
                    <a:pt x="1344" y="0"/>
                  </a:moveTo>
                  <a:cubicBezTo>
                    <a:pt x="1105" y="0"/>
                    <a:pt x="845" y="128"/>
                    <a:pt x="615" y="526"/>
                  </a:cubicBezTo>
                  <a:cubicBezTo>
                    <a:pt x="0" y="1590"/>
                    <a:pt x="1133" y="2011"/>
                    <a:pt x="1230" y="2011"/>
                  </a:cubicBezTo>
                  <a:cubicBezTo>
                    <a:pt x="1233" y="2011"/>
                    <a:pt x="1235" y="2011"/>
                    <a:pt x="1236" y="2010"/>
                  </a:cubicBezTo>
                  <a:cubicBezTo>
                    <a:pt x="1256" y="1979"/>
                    <a:pt x="2138" y="420"/>
                    <a:pt x="2138" y="420"/>
                  </a:cubicBezTo>
                  <a:cubicBezTo>
                    <a:pt x="2125" y="402"/>
                    <a:pt x="1767" y="0"/>
                    <a:pt x="1344"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0"/>
            <p:cNvSpPr/>
            <p:nvPr/>
          </p:nvSpPr>
          <p:spPr>
            <a:xfrm>
              <a:off x="2807525" y="2562350"/>
              <a:ext cx="19375" cy="26400"/>
            </a:xfrm>
            <a:custGeom>
              <a:rect b="b" l="l" r="r" t="t"/>
              <a:pathLst>
                <a:path extrusionOk="0" h="1056" w="775">
                  <a:moveTo>
                    <a:pt x="582" y="1"/>
                  </a:moveTo>
                  <a:cubicBezTo>
                    <a:pt x="511" y="1"/>
                    <a:pt x="434" y="31"/>
                    <a:pt x="372" y="75"/>
                  </a:cubicBezTo>
                  <a:cubicBezTo>
                    <a:pt x="278" y="137"/>
                    <a:pt x="190" y="230"/>
                    <a:pt x="128" y="344"/>
                  </a:cubicBezTo>
                  <a:cubicBezTo>
                    <a:pt x="7" y="570"/>
                    <a:pt x="1" y="843"/>
                    <a:pt x="133" y="981"/>
                  </a:cubicBezTo>
                  <a:cubicBezTo>
                    <a:pt x="189" y="1037"/>
                    <a:pt x="254" y="1055"/>
                    <a:pt x="302" y="1055"/>
                  </a:cubicBezTo>
                  <a:cubicBezTo>
                    <a:pt x="310" y="1055"/>
                    <a:pt x="318" y="1055"/>
                    <a:pt x="326" y="1054"/>
                  </a:cubicBezTo>
                  <a:cubicBezTo>
                    <a:pt x="375" y="1046"/>
                    <a:pt x="395" y="1025"/>
                    <a:pt x="393" y="1021"/>
                  </a:cubicBezTo>
                  <a:cubicBezTo>
                    <a:pt x="392" y="1019"/>
                    <a:pt x="390" y="1018"/>
                    <a:pt x="386" y="1018"/>
                  </a:cubicBezTo>
                  <a:cubicBezTo>
                    <a:pt x="378" y="1018"/>
                    <a:pt x="366" y="1020"/>
                    <a:pt x="349" y="1020"/>
                  </a:cubicBezTo>
                  <a:cubicBezTo>
                    <a:pt x="342" y="1020"/>
                    <a:pt x="334" y="1020"/>
                    <a:pt x="325" y="1019"/>
                  </a:cubicBezTo>
                  <a:cubicBezTo>
                    <a:pt x="285" y="1015"/>
                    <a:pt x="224" y="994"/>
                    <a:pt x="180" y="939"/>
                  </a:cubicBezTo>
                  <a:cubicBezTo>
                    <a:pt x="88" y="829"/>
                    <a:pt x="97" y="588"/>
                    <a:pt x="206" y="386"/>
                  </a:cubicBezTo>
                  <a:cubicBezTo>
                    <a:pt x="261" y="285"/>
                    <a:pt x="337" y="201"/>
                    <a:pt x="418" y="142"/>
                  </a:cubicBezTo>
                  <a:cubicBezTo>
                    <a:pt x="479" y="96"/>
                    <a:pt x="542" y="70"/>
                    <a:pt x="597" y="70"/>
                  </a:cubicBezTo>
                  <a:cubicBezTo>
                    <a:pt x="615" y="70"/>
                    <a:pt x="632" y="73"/>
                    <a:pt x="648" y="78"/>
                  </a:cubicBezTo>
                  <a:cubicBezTo>
                    <a:pt x="714" y="99"/>
                    <a:pt x="735" y="158"/>
                    <a:pt x="731" y="196"/>
                  </a:cubicBezTo>
                  <a:cubicBezTo>
                    <a:pt x="728" y="236"/>
                    <a:pt x="708" y="254"/>
                    <a:pt x="713" y="259"/>
                  </a:cubicBezTo>
                  <a:cubicBezTo>
                    <a:pt x="713" y="260"/>
                    <a:pt x="714" y="260"/>
                    <a:pt x="715" y="260"/>
                  </a:cubicBezTo>
                  <a:cubicBezTo>
                    <a:pt x="723" y="260"/>
                    <a:pt x="750" y="247"/>
                    <a:pt x="765" y="203"/>
                  </a:cubicBezTo>
                  <a:cubicBezTo>
                    <a:pt x="773" y="179"/>
                    <a:pt x="774" y="146"/>
                    <a:pt x="761" y="109"/>
                  </a:cubicBezTo>
                  <a:cubicBezTo>
                    <a:pt x="747" y="72"/>
                    <a:pt x="714" y="39"/>
                    <a:pt x="671" y="20"/>
                  </a:cubicBezTo>
                  <a:cubicBezTo>
                    <a:pt x="644" y="7"/>
                    <a:pt x="614" y="1"/>
                    <a:pt x="582"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0"/>
            <p:cNvSpPr/>
            <p:nvPr/>
          </p:nvSpPr>
          <p:spPr>
            <a:xfrm>
              <a:off x="2795475" y="2593350"/>
              <a:ext cx="19975" cy="23225"/>
            </a:xfrm>
            <a:custGeom>
              <a:rect b="b" l="l" r="r" t="t"/>
              <a:pathLst>
                <a:path extrusionOk="0" h="929" w="799">
                  <a:moveTo>
                    <a:pt x="511" y="1"/>
                  </a:moveTo>
                  <a:cubicBezTo>
                    <a:pt x="421" y="1"/>
                    <a:pt x="310" y="26"/>
                    <a:pt x="213" y="99"/>
                  </a:cubicBezTo>
                  <a:cubicBezTo>
                    <a:pt x="114" y="173"/>
                    <a:pt x="30" y="295"/>
                    <a:pt x="15" y="441"/>
                  </a:cubicBezTo>
                  <a:cubicBezTo>
                    <a:pt x="1" y="587"/>
                    <a:pt x="61" y="725"/>
                    <a:pt x="150" y="813"/>
                  </a:cubicBezTo>
                  <a:cubicBezTo>
                    <a:pt x="234" y="896"/>
                    <a:pt x="343" y="928"/>
                    <a:pt x="431" y="928"/>
                  </a:cubicBezTo>
                  <a:cubicBezTo>
                    <a:pt x="438" y="928"/>
                    <a:pt x="445" y="928"/>
                    <a:pt x="451" y="928"/>
                  </a:cubicBezTo>
                  <a:cubicBezTo>
                    <a:pt x="546" y="924"/>
                    <a:pt x="616" y="891"/>
                    <a:pt x="658" y="862"/>
                  </a:cubicBezTo>
                  <a:cubicBezTo>
                    <a:pt x="700" y="832"/>
                    <a:pt x="717" y="807"/>
                    <a:pt x="714" y="806"/>
                  </a:cubicBezTo>
                  <a:cubicBezTo>
                    <a:pt x="714" y="805"/>
                    <a:pt x="713" y="805"/>
                    <a:pt x="713" y="805"/>
                  </a:cubicBezTo>
                  <a:cubicBezTo>
                    <a:pt x="700" y="805"/>
                    <a:pt x="618" y="888"/>
                    <a:pt x="454" y="888"/>
                  </a:cubicBezTo>
                  <a:cubicBezTo>
                    <a:pt x="453" y="888"/>
                    <a:pt x="452" y="888"/>
                    <a:pt x="451" y="888"/>
                  </a:cubicBezTo>
                  <a:cubicBezTo>
                    <a:pt x="367" y="887"/>
                    <a:pt x="264" y="856"/>
                    <a:pt x="188" y="775"/>
                  </a:cubicBezTo>
                  <a:cubicBezTo>
                    <a:pt x="111" y="697"/>
                    <a:pt x="59" y="573"/>
                    <a:pt x="72" y="447"/>
                  </a:cubicBezTo>
                  <a:cubicBezTo>
                    <a:pt x="85" y="319"/>
                    <a:pt x="158" y="209"/>
                    <a:pt x="245" y="141"/>
                  </a:cubicBezTo>
                  <a:cubicBezTo>
                    <a:pt x="333" y="71"/>
                    <a:pt x="436" y="45"/>
                    <a:pt x="521" y="42"/>
                  </a:cubicBezTo>
                  <a:cubicBezTo>
                    <a:pt x="529" y="41"/>
                    <a:pt x="536" y="41"/>
                    <a:pt x="544" y="41"/>
                  </a:cubicBezTo>
                  <a:cubicBezTo>
                    <a:pt x="691" y="41"/>
                    <a:pt x="779" y="93"/>
                    <a:pt x="795" y="93"/>
                  </a:cubicBezTo>
                  <a:cubicBezTo>
                    <a:pt x="796" y="93"/>
                    <a:pt x="797" y="92"/>
                    <a:pt x="797" y="91"/>
                  </a:cubicBezTo>
                  <a:cubicBezTo>
                    <a:pt x="799" y="88"/>
                    <a:pt x="778" y="70"/>
                    <a:pt x="732" y="48"/>
                  </a:cubicBezTo>
                  <a:cubicBezTo>
                    <a:pt x="685" y="26"/>
                    <a:pt x="614" y="2"/>
                    <a:pt x="520" y="1"/>
                  </a:cubicBezTo>
                  <a:cubicBezTo>
                    <a:pt x="517" y="1"/>
                    <a:pt x="514" y="1"/>
                    <a:pt x="51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0"/>
            <p:cNvSpPr/>
            <p:nvPr/>
          </p:nvSpPr>
          <p:spPr>
            <a:xfrm>
              <a:off x="2929300" y="2477900"/>
              <a:ext cx="76725" cy="106925"/>
            </a:xfrm>
            <a:custGeom>
              <a:rect b="b" l="l" r="r" t="t"/>
              <a:pathLst>
                <a:path extrusionOk="0" h="4277" w="3069">
                  <a:moveTo>
                    <a:pt x="2" y="1"/>
                  </a:moveTo>
                  <a:cubicBezTo>
                    <a:pt x="2" y="1"/>
                    <a:pt x="2" y="1"/>
                    <a:pt x="2" y="1"/>
                  </a:cubicBezTo>
                  <a:cubicBezTo>
                    <a:pt x="1" y="2"/>
                    <a:pt x="16" y="18"/>
                    <a:pt x="45" y="47"/>
                  </a:cubicBezTo>
                  <a:cubicBezTo>
                    <a:pt x="60" y="63"/>
                    <a:pt x="78" y="80"/>
                    <a:pt x="98" y="99"/>
                  </a:cubicBezTo>
                  <a:cubicBezTo>
                    <a:pt x="119" y="123"/>
                    <a:pt x="141" y="148"/>
                    <a:pt x="166" y="177"/>
                  </a:cubicBezTo>
                  <a:cubicBezTo>
                    <a:pt x="266" y="294"/>
                    <a:pt x="390" y="480"/>
                    <a:pt x="517" y="725"/>
                  </a:cubicBezTo>
                  <a:cubicBezTo>
                    <a:pt x="651" y="965"/>
                    <a:pt x="786" y="1275"/>
                    <a:pt x="1039" y="1550"/>
                  </a:cubicBezTo>
                  <a:cubicBezTo>
                    <a:pt x="1166" y="1686"/>
                    <a:pt x="1330" y="1805"/>
                    <a:pt x="1520" y="1875"/>
                  </a:cubicBezTo>
                  <a:cubicBezTo>
                    <a:pt x="1709" y="1949"/>
                    <a:pt x="1913" y="1992"/>
                    <a:pt x="2115" y="2050"/>
                  </a:cubicBezTo>
                  <a:cubicBezTo>
                    <a:pt x="2316" y="2107"/>
                    <a:pt x="2507" y="2186"/>
                    <a:pt x="2654" y="2314"/>
                  </a:cubicBezTo>
                  <a:cubicBezTo>
                    <a:pt x="2801" y="2440"/>
                    <a:pt x="2899" y="2609"/>
                    <a:pt x="2954" y="2778"/>
                  </a:cubicBezTo>
                  <a:cubicBezTo>
                    <a:pt x="3010" y="2949"/>
                    <a:pt x="3019" y="3123"/>
                    <a:pt x="2998" y="3281"/>
                  </a:cubicBezTo>
                  <a:cubicBezTo>
                    <a:pt x="2975" y="3439"/>
                    <a:pt x="2920" y="3580"/>
                    <a:pt x="2850" y="3697"/>
                  </a:cubicBezTo>
                  <a:cubicBezTo>
                    <a:pt x="2712" y="3934"/>
                    <a:pt x="2531" y="4076"/>
                    <a:pt x="2404" y="4159"/>
                  </a:cubicBezTo>
                  <a:cubicBezTo>
                    <a:pt x="2274" y="4241"/>
                    <a:pt x="2193" y="4271"/>
                    <a:pt x="2195" y="4276"/>
                  </a:cubicBezTo>
                  <a:cubicBezTo>
                    <a:pt x="2195" y="4277"/>
                    <a:pt x="2196" y="4277"/>
                    <a:pt x="2196" y="4277"/>
                  </a:cubicBezTo>
                  <a:cubicBezTo>
                    <a:pt x="2201" y="4277"/>
                    <a:pt x="2220" y="4270"/>
                    <a:pt x="2255" y="4257"/>
                  </a:cubicBezTo>
                  <a:cubicBezTo>
                    <a:pt x="2293" y="4242"/>
                    <a:pt x="2348" y="4217"/>
                    <a:pt x="2415" y="4179"/>
                  </a:cubicBezTo>
                  <a:cubicBezTo>
                    <a:pt x="2548" y="4099"/>
                    <a:pt x="2737" y="3959"/>
                    <a:pt x="2884" y="3718"/>
                  </a:cubicBezTo>
                  <a:cubicBezTo>
                    <a:pt x="2957" y="3598"/>
                    <a:pt x="3018" y="3452"/>
                    <a:pt x="3045" y="3288"/>
                  </a:cubicBezTo>
                  <a:cubicBezTo>
                    <a:pt x="3068" y="3124"/>
                    <a:pt x="3060" y="2941"/>
                    <a:pt x="3003" y="2762"/>
                  </a:cubicBezTo>
                  <a:cubicBezTo>
                    <a:pt x="2947" y="2585"/>
                    <a:pt x="2845" y="2408"/>
                    <a:pt x="2689" y="2273"/>
                  </a:cubicBezTo>
                  <a:cubicBezTo>
                    <a:pt x="2534" y="2136"/>
                    <a:pt x="2334" y="2055"/>
                    <a:pt x="2130" y="1997"/>
                  </a:cubicBezTo>
                  <a:cubicBezTo>
                    <a:pt x="1925" y="1938"/>
                    <a:pt x="1724" y="1896"/>
                    <a:pt x="1540" y="1825"/>
                  </a:cubicBezTo>
                  <a:cubicBezTo>
                    <a:pt x="1356" y="1756"/>
                    <a:pt x="1201" y="1645"/>
                    <a:pt x="1077" y="1515"/>
                  </a:cubicBezTo>
                  <a:cubicBezTo>
                    <a:pt x="830" y="1250"/>
                    <a:pt x="690" y="945"/>
                    <a:pt x="552" y="706"/>
                  </a:cubicBezTo>
                  <a:cubicBezTo>
                    <a:pt x="419" y="462"/>
                    <a:pt x="288" y="277"/>
                    <a:pt x="182" y="162"/>
                  </a:cubicBezTo>
                  <a:cubicBezTo>
                    <a:pt x="156" y="135"/>
                    <a:pt x="132" y="110"/>
                    <a:pt x="110" y="88"/>
                  </a:cubicBezTo>
                  <a:cubicBezTo>
                    <a:pt x="88" y="70"/>
                    <a:pt x="69" y="53"/>
                    <a:pt x="52" y="38"/>
                  </a:cubicBezTo>
                  <a:cubicBezTo>
                    <a:pt x="21" y="14"/>
                    <a:pt x="5"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0"/>
            <p:cNvSpPr/>
            <p:nvPr/>
          </p:nvSpPr>
          <p:spPr>
            <a:xfrm>
              <a:off x="3008250" y="2532025"/>
              <a:ext cx="31150" cy="66300"/>
            </a:xfrm>
            <a:custGeom>
              <a:rect b="b" l="l" r="r" t="t"/>
              <a:pathLst>
                <a:path extrusionOk="0" h="2652" w="1246">
                  <a:moveTo>
                    <a:pt x="765" y="1"/>
                  </a:moveTo>
                  <a:cubicBezTo>
                    <a:pt x="764" y="1"/>
                    <a:pt x="764" y="1"/>
                    <a:pt x="764" y="1"/>
                  </a:cubicBezTo>
                  <a:cubicBezTo>
                    <a:pt x="754" y="11"/>
                    <a:pt x="923" y="105"/>
                    <a:pt x="1055" y="366"/>
                  </a:cubicBezTo>
                  <a:cubicBezTo>
                    <a:pt x="1120" y="494"/>
                    <a:pt x="1171" y="662"/>
                    <a:pt x="1178" y="852"/>
                  </a:cubicBezTo>
                  <a:cubicBezTo>
                    <a:pt x="1186" y="1043"/>
                    <a:pt x="1145" y="1252"/>
                    <a:pt x="1060" y="1456"/>
                  </a:cubicBezTo>
                  <a:cubicBezTo>
                    <a:pt x="887" y="1866"/>
                    <a:pt x="587" y="2154"/>
                    <a:pt x="370" y="2345"/>
                  </a:cubicBezTo>
                  <a:cubicBezTo>
                    <a:pt x="148" y="2536"/>
                    <a:pt x="0" y="2643"/>
                    <a:pt x="5" y="2651"/>
                  </a:cubicBezTo>
                  <a:cubicBezTo>
                    <a:pt x="6" y="2651"/>
                    <a:pt x="6" y="2651"/>
                    <a:pt x="6" y="2651"/>
                  </a:cubicBezTo>
                  <a:cubicBezTo>
                    <a:pt x="13" y="2651"/>
                    <a:pt x="52" y="2628"/>
                    <a:pt x="116" y="2585"/>
                  </a:cubicBezTo>
                  <a:cubicBezTo>
                    <a:pt x="184" y="2539"/>
                    <a:pt x="282" y="2470"/>
                    <a:pt x="398" y="2378"/>
                  </a:cubicBezTo>
                  <a:cubicBezTo>
                    <a:pt x="623" y="2193"/>
                    <a:pt x="936" y="1904"/>
                    <a:pt x="1116" y="1479"/>
                  </a:cubicBezTo>
                  <a:cubicBezTo>
                    <a:pt x="1203" y="1269"/>
                    <a:pt x="1245" y="1049"/>
                    <a:pt x="1233" y="850"/>
                  </a:cubicBezTo>
                  <a:cubicBezTo>
                    <a:pt x="1223" y="651"/>
                    <a:pt x="1164" y="478"/>
                    <a:pt x="1093" y="346"/>
                  </a:cubicBezTo>
                  <a:cubicBezTo>
                    <a:pt x="1020" y="215"/>
                    <a:pt x="936" y="125"/>
                    <a:pt x="872" y="72"/>
                  </a:cubicBezTo>
                  <a:cubicBezTo>
                    <a:pt x="811" y="21"/>
                    <a:pt x="770" y="1"/>
                    <a:pt x="76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0"/>
            <p:cNvSpPr/>
            <p:nvPr/>
          </p:nvSpPr>
          <p:spPr>
            <a:xfrm>
              <a:off x="2865225" y="2470725"/>
              <a:ext cx="42250" cy="68100"/>
            </a:xfrm>
            <a:custGeom>
              <a:rect b="b" l="l" r="r" t="t"/>
              <a:pathLst>
                <a:path extrusionOk="0" h="2724" w="1690">
                  <a:moveTo>
                    <a:pt x="1666" y="0"/>
                  </a:moveTo>
                  <a:cubicBezTo>
                    <a:pt x="1666" y="0"/>
                    <a:pt x="1666" y="0"/>
                    <a:pt x="1666" y="0"/>
                  </a:cubicBezTo>
                  <a:cubicBezTo>
                    <a:pt x="1659" y="1"/>
                    <a:pt x="1677" y="51"/>
                    <a:pt x="1660" y="137"/>
                  </a:cubicBezTo>
                  <a:cubicBezTo>
                    <a:pt x="1644" y="220"/>
                    <a:pt x="1582" y="339"/>
                    <a:pt x="1458" y="433"/>
                  </a:cubicBezTo>
                  <a:cubicBezTo>
                    <a:pt x="1334" y="529"/>
                    <a:pt x="1150" y="581"/>
                    <a:pt x="951" y="656"/>
                  </a:cubicBezTo>
                  <a:cubicBezTo>
                    <a:pt x="750" y="734"/>
                    <a:pt x="545" y="866"/>
                    <a:pt x="380" y="1053"/>
                  </a:cubicBezTo>
                  <a:cubicBezTo>
                    <a:pt x="214" y="1239"/>
                    <a:pt x="104" y="1458"/>
                    <a:pt x="53" y="1667"/>
                  </a:cubicBezTo>
                  <a:cubicBezTo>
                    <a:pt x="0" y="1877"/>
                    <a:pt x="2" y="2074"/>
                    <a:pt x="25" y="2235"/>
                  </a:cubicBezTo>
                  <a:cubicBezTo>
                    <a:pt x="48" y="2395"/>
                    <a:pt x="93" y="2519"/>
                    <a:pt x="131" y="2601"/>
                  </a:cubicBezTo>
                  <a:cubicBezTo>
                    <a:pt x="167" y="2683"/>
                    <a:pt x="196" y="2724"/>
                    <a:pt x="199" y="2724"/>
                  </a:cubicBezTo>
                  <a:cubicBezTo>
                    <a:pt x="199" y="2724"/>
                    <a:pt x="200" y="2724"/>
                    <a:pt x="200" y="2724"/>
                  </a:cubicBezTo>
                  <a:cubicBezTo>
                    <a:pt x="212" y="2719"/>
                    <a:pt x="103" y="2545"/>
                    <a:pt x="67" y="2229"/>
                  </a:cubicBezTo>
                  <a:cubicBezTo>
                    <a:pt x="50" y="2072"/>
                    <a:pt x="53" y="1882"/>
                    <a:pt x="107" y="1681"/>
                  </a:cubicBezTo>
                  <a:cubicBezTo>
                    <a:pt x="159" y="1480"/>
                    <a:pt x="266" y="1272"/>
                    <a:pt x="426" y="1094"/>
                  </a:cubicBezTo>
                  <a:cubicBezTo>
                    <a:pt x="585" y="914"/>
                    <a:pt x="779" y="785"/>
                    <a:pt x="971" y="708"/>
                  </a:cubicBezTo>
                  <a:cubicBezTo>
                    <a:pt x="1165" y="631"/>
                    <a:pt x="1355" y="573"/>
                    <a:pt x="1484" y="467"/>
                  </a:cubicBezTo>
                  <a:cubicBezTo>
                    <a:pt x="1613" y="362"/>
                    <a:pt x="1673" y="232"/>
                    <a:pt x="1684" y="140"/>
                  </a:cubicBezTo>
                  <a:cubicBezTo>
                    <a:pt x="1689" y="94"/>
                    <a:pt x="1683" y="58"/>
                    <a:pt x="1679" y="34"/>
                  </a:cubicBezTo>
                  <a:cubicBezTo>
                    <a:pt x="1673" y="12"/>
                    <a:pt x="1668" y="0"/>
                    <a:pt x="16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0"/>
            <p:cNvSpPr/>
            <p:nvPr/>
          </p:nvSpPr>
          <p:spPr>
            <a:xfrm>
              <a:off x="2880275" y="2664750"/>
              <a:ext cx="22700" cy="19800"/>
            </a:xfrm>
            <a:custGeom>
              <a:rect b="b" l="l" r="r" t="t"/>
              <a:pathLst>
                <a:path extrusionOk="0" h="792" w="908">
                  <a:moveTo>
                    <a:pt x="507" y="0"/>
                  </a:moveTo>
                  <a:cubicBezTo>
                    <a:pt x="418" y="0"/>
                    <a:pt x="328" y="31"/>
                    <a:pt x="263" y="90"/>
                  </a:cubicBezTo>
                  <a:lnTo>
                    <a:pt x="263" y="90"/>
                  </a:lnTo>
                  <a:lnTo>
                    <a:pt x="311" y="33"/>
                  </a:lnTo>
                  <a:lnTo>
                    <a:pt x="311" y="33"/>
                  </a:lnTo>
                  <a:cubicBezTo>
                    <a:pt x="157" y="129"/>
                    <a:pt x="1" y="273"/>
                    <a:pt x="11" y="455"/>
                  </a:cubicBezTo>
                  <a:cubicBezTo>
                    <a:pt x="18" y="587"/>
                    <a:pt x="121" y="701"/>
                    <a:pt x="242" y="754"/>
                  </a:cubicBezTo>
                  <a:cubicBezTo>
                    <a:pt x="300" y="779"/>
                    <a:pt x="362" y="792"/>
                    <a:pt x="425" y="792"/>
                  </a:cubicBezTo>
                  <a:cubicBezTo>
                    <a:pt x="563" y="792"/>
                    <a:pt x="701" y="733"/>
                    <a:pt x="785" y="625"/>
                  </a:cubicBezTo>
                  <a:cubicBezTo>
                    <a:pt x="907" y="466"/>
                    <a:pt x="891" y="212"/>
                    <a:pt x="739" y="82"/>
                  </a:cubicBezTo>
                  <a:cubicBezTo>
                    <a:pt x="675" y="27"/>
                    <a:pt x="591" y="0"/>
                    <a:pt x="507"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0"/>
            <p:cNvSpPr/>
            <p:nvPr/>
          </p:nvSpPr>
          <p:spPr>
            <a:xfrm>
              <a:off x="2875775" y="2468000"/>
              <a:ext cx="78075" cy="14975"/>
            </a:xfrm>
            <a:custGeom>
              <a:rect b="b" l="l" r="r" t="t"/>
              <a:pathLst>
                <a:path extrusionOk="0" h="599" w="3123">
                  <a:moveTo>
                    <a:pt x="1523" y="1"/>
                  </a:moveTo>
                  <a:cubicBezTo>
                    <a:pt x="1072" y="1"/>
                    <a:pt x="674" y="127"/>
                    <a:pt x="412" y="260"/>
                  </a:cubicBezTo>
                  <a:cubicBezTo>
                    <a:pt x="275" y="329"/>
                    <a:pt x="170" y="396"/>
                    <a:pt x="102" y="446"/>
                  </a:cubicBezTo>
                  <a:cubicBezTo>
                    <a:pt x="34" y="498"/>
                    <a:pt x="0" y="530"/>
                    <a:pt x="4" y="535"/>
                  </a:cubicBezTo>
                  <a:cubicBezTo>
                    <a:pt x="4" y="536"/>
                    <a:pt x="5" y="536"/>
                    <a:pt x="6" y="536"/>
                  </a:cubicBezTo>
                  <a:cubicBezTo>
                    <a:pt x="29" y="536"/>
                    <a:pt x="180" y="432"/>
                    <a:pt x="439" y="319"/>
                  </a:cubicBezTo>
                  <a:cubicBezTo>
                    <a:pt x="701" y="205"/>
                    <a:pt x="1085" y="93"/>
                    <a:pt x="1517" y="93"/>
                  </a:cubicBezTo>
                  <a:cubicBezTo>
                    <a:pt x="1535" y="93"/>
                    <a:pt x="1552" y="93"/>
                    <a:pt x="1570" y="94"/>
                  </a:cubicBezTo>
                  <a:cubicBezTo>
                    <a:pt x="2025" y="102"/>
                    <a:pt x="2424" y="234"/>
                    <a:pt x="2691" y="364"/>
                  </a:cubicBezTo>
                  <a:cubicBezTo>
                    <a:pt x="2948" y="487"/>
                    <a:pt x="3095" y="598"/>
                    <a:pt x="3116" y="598"/>
                  </a:cubicBezTo>
                  <a:cubicBezTo>
                    <a:pt x="3117" y="598"/>
                    <a:pt x="3118" y="598"/>
                    <a:pt x="3118" y="597"/>
                  </a:cubicBezTo>
                  <a:cubicBezTo>
                    <a:pt x="3123" y="593"/>
                    <a:pt x="3089" y="558"/>
                    <a:pt x="3023" y="505"/>
                  </a:cubicBezTo>
                  <a:cubicBezTo>
                    <a:pt x="2957" y="451"/>
                    <a:pt x="2855" y="380"/>
                    <a:pt x="2721" y="306"/>
                  </a:cubicBezTo>
                  <a:cubicBezTo>
                    <a:pt x="2455" y="157"/>
                    <a:pt x="2044" y="11"/>
                    <a:pt x="1572" y="1"/>
                  </a:cubicBezTo>
                  <a:cubicBezTo>
                    <a:pt x="1555" y="1"/>
                    <a:pt x="1539" y="1"/>
                    <a:pt x="152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0"/>
            <p:cNvSpPr/>
            <p:nvPr/>
          </p:nvSpPr>
          <p:spPr>
            <a:xfrm>
              <a:off x="2886400" y="2658000"/>
              <a:ext cx="16675" cy="29350"/>
            </a:xfrm>
            <a:custGeom>
              <a:rect b="b" l="l" r="r" t="t"/>
              <a:pathLst>
                <a:path extrusionOk="0" h="1174" w="667">
                  <a:moveTo>
                    <a:pt x="236" y="1"/>
                  </a:moveTo>
                  <a:cubicBezTo>
                    <a:pt x="211" y="1"/>
                    <a:pt x="147" y="51"/>
                    <a:pt x="94" y="162"/>
                  </a:cubicBezTo>
                  <a:cubicBezTo>
                    <a:pt x="35" y="280"/>
                    <a:pt x="0" y="478"/>
                    <a:pt x="72" y="685"/>
                  </a:cubicBezTo>
                  <a:cubicBezTo>
                    <a:pt x="144" y="891"/>
                    <a:pt x="298" y="1037"/>
                    <a:pt x="422" y="1106"/>
                  </a:cubicBezTo>
                  <a:cubicBezTo>
                    <a:pt x="509" y="1156"/>
                    <a:pt x="579" y="1173"/>
                    <a:pt x="617" y="1173"/>
                  </a:cubicBezTo>
                  <a:cubicBezTo>
                    <a:pt x="634" y="1173"/>
                    <a:pt x="644" y="1170"/>
                    <a:pt x="646" y="1164"/>
                  </a:cubicBezTo>
                  <a:cubicBezTo>
                    <a:pt x="667" y="1124"/>
                    <a:pt x="355" y="978"/>
                    <a:pt x="237" y="639"/>
                  </a:cubicBezTo>
                  <a:cubicBezTo>
                    <a:pt x="119" y="301"/>
                    <a:pt x="285" y="25"/>
                    <a:pt x="242" y="3"/>
                  </a:cubicBezTo>
                  <a:cubicBezTo>
                    <a:pt x="241" y="1"/>
                    <a:pt x="238" y="1"/>
                    <a:pt x="2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0"/>
            <p:cNvSpPr/>
            <p:nvPr/>
          </p:nvSpPr>
          <p:spPr>
            <a:xfrm>
              <a:off x="2739450" y="2688475"/>
              <a:ext cx="132925" cy="110000"/>
            </a:xfrm>
            <a:custGeom>
              <a:rect b="b" l="l" r="r" t="t"/>
              <a:pathLst>
                <a:path extrusionOk="0" h="4400" w="5317">
                  <a:moveTo>
                    <a:pt x="994" y="0"/>
                  </a:moveTo>
                  <a:cubicBezTo>
                    <a:pt x="751" y="0"/>
                    <a:pt x="0" y="1307"/>
                    <a:pt x="0" y="1307"/>
                  </a:cubicBezTo>
                  <a:lnTo>
                    <a:pt x="3954" y="4400"/>
                  </a:lnTo>
                  <a:cubicBezTo>
                    <a:pt x="3954" y="4400"/>
                    <a:pt x="4764" y="3905"/>
                    <a:pt x="5040" y="3419"/>
                  </a:cubicBezTo>
                  <a:cubicBezTo>
                    <a:pt x="5317" y="2934"/>
                    <a:pt x="1208" y="267"/>
                    <a:pt x="1041" y="26"/>
                  </a:cubicBezTo>
                  <a:cubicBezTo>
                    <a:pt x="1029" y="8"/>
                    <a:pt x="1013" y="0"/>
                    <a:pt x="99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0"/>
            <p:cNvSpPr/>
            <p:nvPr/>
          </p:nvSpPr>
          <p:spPr>
            <a:xfrm>
              <a:off x="3143700" y="3044300"/>
              <a:ext cx="121275" cy="112800"/>
            </a:xfrm>
            <a:custGeom>
              <a:rect b="b" l="l" r="r" t="t"/>
              <a:pathLst>
                <a:path extrusionOk="0" h="4512" w="4851">
                  <a:moveTo>
                    <a:pt x="2141" y="1"/>
                  </a:moveTo>
                  <a:cubicBezTo>
                    <a:pt x="2058" y="1"/>
                    <a:pt x="1971" y="45"/>
                    <a:pt x="1930" y="138"/>
                  </a:cubicBezTo>
                  <a:cubicBezTo>
                    <a:pt x="1859" y="294"/>
                    <a:pt x="1660" y="517"/>
                    <a:pt x="1504" y="677"/>
                  </a:cubicBezTo>
                  <a:cubicBezTo>
                    <a:pt x="1374" y="810"/>
                    <a:pt x="1224" y="921"/>
                    <a:pt x="1057" y="1003"/>
                  </a:cubicBezTo>
                  <a:cubicBezTo>
                    <a:pt x="862" y="1098"/>
                    <a:pt x="389" y="1307"/>
                    <a:pt x="243" y="1365"/>
                  </a:cubicBezTo>
                  <a:lnTo>
                    <a:pt x="0" y="3843"/>
                  </a:lnTo>
                  <a:cubicBezTo>
                    <a:pt x="797" y="4041"/>
                    <a:pt x="2355" y="4404"/>
                    <a:pt x="2852" y="4459"/>
                  </a:cubicBezTo>
                  <a:cubicBezTo>
                    <a:pt x="3183" y="4496"/>
                    <a:pt x="3408" y="4511"/>
                    <a:pt x="3560" y="4511"/>
                  </a:cubicBezTo>
                  <a:cubicBezTo>
                    <a:pt x="3880" y="4511"/>
                    <a:pt x="3883" y="4444"/>
                    <a:pt x="3877" y="4362"/>
                  </a:cubicBezTo>
                  <a:cubicBezTo>
                    <a:pt x="3853" y="4040"/>
                    <a:pt x="2083" y="4095"/>
                    <a:pt x="2454" y="3865"/>
                  </a:cubicBezTo>
                  <a:cubicBezTo>
                    <a:pt x="2544" y="3809"/>
                    <a:pt x="2719" y="3791"/>
                    <a:pt x="2933" y="3791"/>
                  </a:cubicBezTo>
                  <a:cubicBezTo>
                    <a:pt x="3315" y="3791"/>
                    <a:pt x="3819" y="3849"/>
                    <a:pt x="4171" y="3849"/>
                  </a:cubicBezTo>
                  <a:cubicBezTo>
                    <a:pt x="4428" y="3849"/>
                    <a:pt x="4604" y="3818"/>
                    <a:pt x="4592" y="3711"/>
                  </a:cubicBezTo>
                  <a:cubicBezTo>
                    <a:pt x="4556" y="3397"/>
                    <a:pt x="3595" y="3355"/>
                    <a:pt x="2995" y="3355"/>
                  </a:cubicBezTo>
                  <a:cubicBezTo>
                    <a:pt x="2775" y="3355"/>
                    <a:pt x="2604" y="3361"/>
                    <a:pt x="2545" y="3361"/>
                  </a:cubicBezTo>
                  <a:cubicBezTo>
                    <a:pt x="2541" y="3361"/>
                    <a:pt x="2537" y="3361"/>
                    <a:pt x="2534" y="3361"/>
                  </a:cubicBezTo>
                  <a:cubicBezTo>
                    <a:pt x="2384" y="3357"/>
                    <a:pt x="2374" y="3142"/>
                    <a:pt x="2505" y="3142"/>
                  </a:cubicBezTo>
                  <a:cubicBezTo>
                    <a:pt x="2508" y="3142"/>
                    <a:pt x="2511" y="3142"/>
                    <a:pt x="2515" y="3142"/>
                  </a:cubicBezTo>
                  <a:cubicBezTo>
                    <a:pt x="2590" y="3148"/>
                    <a:pt x="2931" y="3167"/>
                    <a:pt x="3328" y="3167"/>
                  </a:cubicBezTo>
                  <a:cubicBezTo>
                    <a:pt x="4007" y="3167"/>
                    <a:pt x="4851" y="3112"/>
                    <a:pt x="4822" y="2840"/>
                  </a:cubicBezTo>
                  <a:cubicBezTo>
                    <a:pt x="4808" y="2696"/>
                    <a:pt x="4645" y="2667"/>
                    <a:pt x="4518" y="2667"/>
                  </a:cubicBezTo>
                  <a:cubicBezTo>
                    <a:pt x="4436" y="2667"/>
                    <a:pt x="4369" y="2680"/>
                    <a:pt x="4369" y="2680"/>
                  </a:cubicBezTo>
                  <a:cubicBezTo>
                    <a:pt x="4369" y="2680"/>
                    <a:pt x="4203" y="2683"/>
                    <a:pt x="3965" y="2683"/>
                  </a:cubicBezTo>
                  <a:cubicBezTo>
                    <a:pt x="3376" y="2683"/>
                    <a:pt x="2350" y="2662"/>
                    <a:pt x="2340" y="2517"/>
                  </a:cubicBezTo>
                  <a:cubicBezTo>
                    <a:pt x="2326" y="2319"/>
                    <a:pt x="3408" y="2252"/>
                    <a:pt x="3852" y="2252"/>
                  </a:cubicBezTo>
                  <a:cubicBezTo>
                    <a:pt x="3872" y="2252"/>
                    <a:pt x="3890" y="2252"/>
                    <a:pt x="3907" y="2253"/>
                  </a:cubicBezTo>
                  <a:cubicBezTo>
                    <a:pt x="3914" y="2253"/>
                    <a:pt x="3920" y="2253"/>
                    <a:pt x="3926" y="2253"/>
                  </a:cubicBezTo>
                  <a:cubicBezTo>
                    <a:pt x="4309" y="2253"/>
                    <a:pt x="4463" y="2072"/>
                    <a:pt x="4319" y="1900"/>
                  </a:cubicBezTo>
                  <a:cubicBezTo>
                    <a:pt x="4224" y="1784"/>
                    <a:pt x="3074" y="1735"/>
                    <a:pt x="2640" y="1735"/>
                  </a:cubicBezTo>
                  <a:cubicBezTo>
                    <a:pt x="2625" y="1735"/>
                    <a:pt x="2611" y="1735"/>
                    <a:pt x="2598" y="1735"/>
                  </a:cubicBezTo>
                  <a:cubicBezTo>
                    <a:pt x="2544" y="1735"/>
                    <a:pt x="2478" y="1736"/>
                    <a:pt x="2405" y="1736"/>
                  </a:cubicBezTo>
                  <a:cubicBezTo>
                    <a:pt x="1938" y="1736"/>
                    <a:pt x="1186" y="1704"/>
                    <a:pt x="1635" y="1320"/>
                  </a:cubicBezTo>
                  <a:cubicBezTo>
                    <a:pt x="2153" y="876"/>
                    <a:pt x="2379" y="339"/>
                    <a:pt x="2338" y="150"/>
                  </a:cubicBezTo>
                  <a:cubicBezTo>
                    <a:pt x="2317" y="52"/>
                    <a:pt x="2231" y="1"/>
                    <a:pt x="2141"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0"/>
            <p:cNvSpPr/>
            <p:nvPr/>
          </p:nvSpPr>
          <p:spPr>
            <a:xfrm>
              <a:off x="2795575" y="2837750"/>
              <a:ext cx="360700" cy="319350"/>
            </a:xfrm>
            <a:custGeom>
              <a:rect b="b" l="l" r="r" t="t"/>
              <a:pathLst>
                <a:path extrusionOk="0" h="12774" w="14428">
                  <a:moveTo>
                    <a:pt x="3802" y="0"/>
                  </a:moveTo>
                  <a:lnTo>
                    <a:pt x="0" y="4754"/>
                  </a:lnTo>
                  <a:cubicBezTo>
                    <a:pt x="0" y="4754"/>
                    <a:pt x="2029" y="10709"/>
                    <a:pt x="3434" y="12115"/>
                  </a:cubicBezTo>
                  <a:cubicBezTo>
                    <a:pt x="3932" y="12613"/>
                    <a:pt x="5437" y="12773"/>
                    <a:pt x="7173" y="12773"/>
                  </a:cubicBezTo>
                  <a:cubicBezTo>
                    <a:pt x="10339" y="12773"/>
                    <a:pt x="14274" y="12239"/>
                    <a:pt x="14274" y="12239"/>
                  </a:cubicBezTo>
                  <a:lnTo>
                    <a:pt x="14428" y="9233"/>
                  </a:lnTo>
                  <a:lnTo>
                    <a:pt x="6418" y="8427"/>
                  </a:lnTo>
                  <a:lnTo>
                    <a:pt x="3802"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0"/>
            <p:cNvSpPr/>
            <p:nvPr/>
          </p:nvSpPr>
          <p:spPr>
            <a:xfrm>
              <a:off x="2430300" y="2685500"/>
              <a:ext cx="464625" cy="542200"/>
            </a:xfrm>
            <a:custGeom>
              <a:rect b="b" l="l" r="r" t="t"/>
              <a:pathLst>
                <a:path extrusionOk="0" h="21688" w="18585">
                  <a:moveTo>
                    <a:pt x="9802" y="1"/>
                  </a:moveTo>
                  <a:cubicBezTo>
                    <a:pt x="8504" y="1"/>
                    <a:pt x="6671" y="687"/>
                    <a:pt x="6207" y="2687"/>
                  </a:cubicBezTo>
                  <a:lnTo>
                    <a:pt x="0" y="18329"/>
                  </a:lnTo>
                  <a:lnTo>
                    <a:pt x="11871" y="21688"/>
                  </a:lnTo>
                  <a:lnTo>
                    <a:pt x="11871" y="21688"/>
                  </a:lnTo>
                  <a:lnTo>
                    <a:pt x="11698" y="16690"/>
                  </a:lnTo>
                  <a:lnTo>
                    <a:pt x="18168" y="7737"/>
                  </a:lnTo>
                  <a:cubicBezTo>
                    <a:pt x="18585" y="7162"/>
                    <a:pt x="18570" y="6381"/>
                    <a:pt x="18134" y="5820"/>
                  </a:cubicBezTo>
                  <a:cubicBezTo>
                    <a:pt x="16935" y="4284"/>
                    <a:pt x="14282" y="1360"/>
                    <a:pt x="10653" y="122"/>
                  </a:cubicBezTo>
                  <a:cubicBezTo>
                    <a:pt x="10424" y="45"/>
                    <a:pt x="10130" y="1"/>
                    <a:pt x="980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0"/>
            <p:cNvSpPr/>
            <p:nvPr/>
          </p:nvSpPr>
          <p:spPr>
            <a:xfrm>
              <a:off x="2816900" y="2965425"/>
              <a:ext cx="116300" cy="54925"/>
            </a:xfrm>
            <a:custGeom>
              <a:rect b="b" l="l" r="r" t="t"/>
              <a:pathLst>
                <a:path extrusionOk="0" h="2197" w="4652">
                  <a:moveTo>
                    <a:pt x="4559" y="0"/>
                  </a:moveTo>
                  <a:cubicBezTo>
                    <a:pt x="4559" y="0"/>
                    <a:pt x="1465" y="1215"/>
                    <a:pt x="0" y="2000"/>
                  </a:cubicBezTo>
                  <a:lnTo>
                    <a:pt x="30" y="2034"/>
                  </a:lnTo>
                  <a:cubicBezTo>
                    <a:pt x="399" y="2153"/>
                    <a:pt x="636" y="2197"/>
                    <a:pt x="989" y="2197"/>
                  </a:cubicBezTo>
                  <a:cubicBezTo>
                    <a:pt x="1035" y="2197"/>
                    <a:pt x="1082" y="2196"/>
                    <a:pt x="1133" y="2194"/>
                  </a:cubicBezTo>
                  <a:cubicBezTo>
                    <a:pt x="1869" y="2173"/>
                    <a:pt x="2644" y="2046"/>
                    <a:pt x="3308" y="1729"/>
                  </a:cubicBezTo>
                  <a:cubicBezTo>
                    <a:pt x="3971" y="1412"/>
                    <a:pt x="4652" y="730"/>
                    <a:pt x="45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0"/>
            <p:cNvSpPr/>
            <p:nvPr/>
          </p:nvSpPr>
          <p:spPr>
            <a:xfrm>
              <a:off x="2570125" y="2816375"/>
              <a:ext cx="191625" cy="245275"/>
            </a:xfrm>
            <a:custGeom>
              <a:rect b="b" l="l" r="r" t="t"/>
              <a:pathLst>
                <a:path extrusionOk="0" h="9811" w="7665">
                  <a:moveTo>
                    <a:pt x="685" y="0"/>
                  </a:moveTo>
                  <a:lnTo>
                    <a:pt x="685" y="0"/>
                  </a:lnTo>
                  <a:cubicBezTo>
                    <a:pt x="615" y="1643"/>
                    <a:pt x="1" y="5974"/>
                    <a:pt x="784" y="7419"/>
                  </a:cubicBezTo>
                  <a:cubicBezTo>
                    <a:pt x="1419" y="8592"/>
                    <a:pt x="2592" y="9459"/>
                    <a:pt x="3899" y="9724"/>
                  </a:cubicBezTo>
                  <a:cubicBezTo>
                    <a:pt x="4189" y="9782"/>
                    <a:pt x="4484" y="9811"/>
                    <a:pt x="4779" y="9811"/>
                  </a:cubicBezTo>
                  <a:cubicBezTo>
                    <a:pt x="5816" y="9811"/>
                    <a:pt x="6854" y="9458"/>
                    <a:pt x="7664" y="8810"/>
                  </a:cubicBezTo>
                  <a:lnTo>
                    <a:pt x="7664" y="8810"/>
                  </a:lnTo>
                  <a:cubicBezTo>
                    <a:pt x="7028" y="8989"/>
                    <a:pt x="6389" y="9168"/>
                    <a:pt x="5733" y="9236"/>
                  </a:cubicBezTo>
                  <a:cubicBezTo>
                    <a:pt x="5561" y="9254"/>
                    <a:pt x="5388" y="9264"/>
                    <a:pt x="5215" y="9264"/>
                  </a:cubicBezTo>
                  <a:cubicBezTo>
                    <a:pt x="4725" y="9264"/>
                    <a:pt x="4236" y="9186"/>
                    <a:pt x="3789" y="8991"/>
                  </a:cubicBezTo>
                  <a:cubicBezTo>
                    <a:pt x="3384" y="8815"/>
                    <a:pt x="3024" y="8548"/>
                    <a:pt x="2691" y="8259"/>
                  </a:cubicBezTo>
                  <a:cubicBezTo>
                    <a:pt x="2187" y="7824"/>
                    <a:pt x="1728" y="7329"/>
                    <a:pt x="1392" y="6754"/>
                  </a:cubicBezTo>
                  <a:cubicBezTo>
                    <a:pt x="837" y="5803"/>
                    <a:pt x="647" y="4682"/>
                    <a:pt x="586" y="3582"/>
                  </a:cubicBezTo>
                  <a:cubicBezTo>
                    <a:pt x="527" y="2483"/>
                    <a:pt x="655" y="1118"/>
                    <a:pt x="6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0"/>
            <p:cNvSpPr/>
            <p:nvPr/>
          </p:nvSpPr>
          <p:spPr>
            <a:xfrm>
              <a:off x="3029450" y="2795225"/>
              <a:ext cx="85825" cy="96575"/>
            </a:xfrm>
            <a:custGeom>
              <a:rect b="b" l="l" r="r" t="t"/>
              <a:pathLst>
                <a:path extrusionOk="0" h="3863" w="3433">
                  <a:moveTo>
                    <a:pt x="2755" y="0"/>
                  </a:moveTo>
                  <a:lnTo>
                    <a:pt x="1" y="3296"/>
                  </a:lnTo>
                  <a:lnTo>
                    <a:pt x="678" y="3862"/>
                  </a:lnTo>
                  <a:lnTo>
                    <a:pt x="3432" y="567"/>
                  </a:lnTo>
                  <a:lnTo>
                    <a:pt x="2755"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0"/>
            <p:cNvSpPr/>
            <p:nvPr/>
          </p:nvSpPr>
          <p:spPr>
            <a:xfrm>
              <a:off x="3072125" y="2708225"/>
              <a:ext cx="122950" cy="118625"/>
            </a:xfrm>
            <a:custGeom>
              <a:rect b="b" l="l" r="r" t="t"/>
              <a:pathLst>
                <a:path extrusionOk="0" h="4745" w="4918">
                  <a:moveTo>
                    <a:pt x="2959" y="1"/>
                  </a:moveTo>
                  <a:cubicBezTo>
                    <a:pt x="2222" y="1"/>
                    <a:pt x="1416" y="412"/>
                    <a:pt x="853" y="1153"/>
                  </a:cubicBezTo>
                  <a:cubicBezTo>
                    <a:pt x="0" y="2275"/>
                    <a:pt x="27" y="3733"/>
                    <a:pt x="914" y="4406"/>
                  </a:cubicBezTo>
                  <a:cubicBezTo>
                    <a:pt x="1216" y="4635"/>
                    <a:pt x="1578" y="4744"/>
                    <a:pt x="1958" y="4744"/>
                  </a:cubicBezTo>
                  <a:cubicBezTo>
                    <a:pt x="2695" y="4744"/>
                    <a:pt x="3501" y="4333"/>
                    <a:pt x="4064" y="3592"/>
                  </a:cubicBezTo>
                  <a:cubicBezTo>
                    <a:pt x="4917" y="2469"/>
                    <a:pt x="4890" y="1013"/>
                    <a:pt x="4003" y="339"/>
                  </a:cubicBezTo>
                  <a:cubicBezTo>
                    <a:pt x="3702" y="110"/>
                    <a:pt x="3340" y="1"/>
                    <a:pt x="295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0"/>
            <p:cNvSpPr/>
            <p:nvPr/>
          </p:nvSpPr>
          <p:spPr>
            <a:xfrm>
              <a:off x="3080375" y="2715175"/>
              <a:ext cx="121350" cy="118000"/>
            </a:xfrm>
            <a:custGeom>
              <a:rect b="b" l="l" r="r" t="t"/>
              <a:pathLst>
                <a:path extrusionOk="0" h="4720" w="4854">
                  <a:moveTo>
                    <a:pt x="2963" y="1"/>
                  </a:moveTo>
                  <a:cubicBezTo>
                    <a:pt x="2230" y="1"/>
                    <a:pt x="1421" y="417"/>
                    <a:pt x="853" y="1164"/>
                  </a:cubicBezTo>
                  <a:cubicBezTo>
                    <a:pt x="0" y="2287"/>
                    <a:pt x="13" y="3733"/>
                    <a:pt x="882" y="4393"/>
                  </a:cubicBezTo>
                  <a:cubicBezTo>
                    <a:pt x="1172" y="4614"/>
                    <a:pt x="1522" y="4719"/>
                    <a:pt x="1890" y="4719"/>
                  </a:cubicBezTo>
                  <a:cubicBezTo>
                    <a:pt x="2624" y="4719"/>
                    <a:pt x="3432" y="4303"/>
                    <a:pt x="4001" y="3555"/>
                  </a:cubicBezTo>
                  <a:cubicBezTo>
                    <a:pt x="4854" y="2432"/>
                    <a:pt x="4841" y="987"/>
                    <a:pt x="3971" y="326"/>
                  </a:cubicBezTo>
                  <a:cubicBezTo>
                    <a:pt x="3681" y="106"/>
                    <a:pt x="3331" y="1"/>
                    <a:pt x="296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0"/>
            <p:cNvSpPr/>
            <p:nvPr/>
          </p:nvSpPr>
          <p:spPr>
            <a:xfrm>
              <a:off x="3082550" y="2717975"/>
              <a:ext cx="110725" cy="107650"/>
            </a:xfrm>
            <a:custGeom>
              <a:rect b="b" l="l" r="r" t="t"/>
              <a:pathLst>
                <a:path extrusionOk="0" h="4306" w="4429">
                  <a:moveTo>
                    <a:pt x="2704" y="0"/>
                  </a:moveTo>
                  <a:cubicBezTo>
                    <a:pt x="2035" y="0"/>
                    <a:pt x="1297" y="380"/>
                    <a:pt x="778" y="1062"/>
                  </a:cubicBezTo>
                  <a:cubicBezTo>
                    <a:pt x="0" y="2087"/>
                    <a:pt x="12" y="3406"/>
                    <a:pt x="805" y="4008"/>
                  </a:cubicBezTo>
                  <a:cubicBezTo>
                    <a:pt x="1071" y="4210"/>
                    <a:pt x="1389" y="4305"/>
                    <a:pt x="1726" y="4305"/>
                  </a:cubicBezTo>
                  <a:cubicBezTo>
                    <a:pt x="2395" y="4305"/>
                    <a:pt x="3133" y="3926"/>
                    <a:pt x="3651" y="3244"/>
                  </a:cubicBezTo>
                  <a:cubicBezTo>
                    <a:pt x="4429" y="2219"/>
                    <a:pt x="4418" y="900"/>
                    <a:pt x="3624" y="297"/>
                  </a:cubicBezTo>
                  <a:cubicBezTo>
                    <a:pt x="3359" y="96"/>
                    <a:pt x="3040" y="0"/>
                    <a:pt x="27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0"/>
            <p:cNvSpPr/>
            <p:nvPr/>
          </p:nvSpPr>
          <p:spPr>
            <a:xfrm>
              <a:off x="2990375" y="2796050"/>
              <a:ext cx="113250" cy="124100"/>
            </a:xfrm>
            <a:custGeom>
              <a:rect b="b" l="l" r="r" t="t"/>
              <a:pathLst>
                <a:path extrusionOk="0" h="4964" w="4530">
                  <a:moveTo>
                    <a:pt x="2931" y="1"/>
                  </a:moveTo>
                  <a:cubicBezTo>
                    <a:pt x="2822" y="1"/>
                    <a:pt x="2707" y="67"/>
                    <a:pt x="2665" y="198"/>
                  </a:cubicBezTo>
                  <a:cubicBezTo>
                    <a:pt x="2602" y="394"/>
                    <a:pt x="2394" y="689"/>
                    <a:pt x="2230" y="904"/>
                  </a:cubicBezTo>
                  <a:cubicBezTo>
                    <a:pt x="2094" y="1082"/>
                    <a:pt x="1930" y="1235"/>
                    <a:pt x="1742" y="1357"/>
                  </a:cubicBezTo>
                  <a:cubicBezTo>
                    <a:pt x="1524" y="1499"/>
                    <a:pt x="1333" y="1611"/>
                    <a:pt x="1168" y="1701"/>
                  </a:cubicBezTo>
                  <a:lnTo>
                    <a:pt x="0" y="2356"/>
                  </a:lnTo>
                  <a:lnTo>
                    <a:pt x="621" y="4797"/>
                  </a:lnTo>
                  <a:lnTo>
                    <a:pt x="1483" y="4920"/>
                  </a:lnTo>
                  <a:cubicBezTo>
                    <a:pt x="1859" y="4940"/>
                    <a:pt x="2155" y="4963"/>
                    <a:pt x="2390" y="4963"/>
                  </a:cubicBezTo>
                  <a:cubicBezTo>
                    <a:pt x="2651" y="4963"/>
                    <a:pt x="2836" y="4935"/>
                    <a:pt x="2968" y="4843"/>
                  </a:cubicBezTo>
                  <a:cubicBezTo>
                    <a:pt x="3303" y="4609"/>
                    <a:pt x="2943" y="4274"/>
                    <a:pt x="2943" y="4274"/>
                  </a:cubicBezTo>
                  <a:cubicBezTo>
                    <a:pt x="2943" y="4274"/>
                    <a:pt x="3539" y="4166"/>
                    <a:pt x="3538" y="3813"/>
                  </a:cubicBezTo>
                  <a:cubicBezTo>
                    <a:pt x="3538" y="3572"/>
                    <a:pt x="3274" y="3504"/>
                    <a:pt x="3274" y="3504"/>
                  </a:cubicBezTo>
                  <a:cubicBezTo>
                    <a:pt x="3274" y="3504"/>
                    <a:pt x="3803" y="3386"/>
                    <a:pt x="3934" y="3193"/>
                  </a:cubicBezTo>
                  <a:cubicBezTo>
                    <a:pt x="4113" y="2929"/>
                    <a:pt x="3783" y="2724"/>
                    <a:pt x="3783" y="2724"/>
                  </a:cubicBezTo>
                  <a:cubicBezTo>
                    <a:pt x="4528" y="2408"/>
                    <a:pt x="4530" y="1983"/>
                    <a:pt x="4379" y="1918"/>
                  </a:cubicBezTo>
                  <a:cubicBezTo>
                    <a:pt x="4354" y="1907"/>
                    <a:pt x="4316" y="1902"/>
                    <a:pt x="4272" y="1902"/>
                  </a:cubicBezTo>
                  <a:cubicBezTo>
                    <a:pt x="4053" y="1902"/>
                    <a:pt x="3659" y="2015"/>
                    <a:pt x="3659" y="2015"/>
                  </a:cubicBezTo>
                  <a:cubicBezTo>
                    <a:pt x="3458" y="2040"/>
                    <a:pt x="3109" y="2089"/>
                    <a:pt x="2819" y="2089"/>
                  </a:cubicBezTo>
                  <a:cubicBezTo>
                    <a:pt x="2430" y="2089"/>
                    <a:pt x="2147" y="2002"/>
                    <a:pt x="2466" y="1655"/>
                  </a:cubicBezTo>
                  <a:cubicBezTo>
                    <a:pt x="3023" y="1049"/>
                    <a:pt x="3223" y="373"/>
                    <a:pt x="3150" y="153"/>
                  </a:cubicBezTo>
                  <a:cubicBezTo>
                    <a:pt x="3116" y="51"/>
                    <a:pt x="3026" y="1"/>
                    <a:pt x="2931"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0"/>
            <p:cNvSpPr/>
            <p:nvPr/>
          </p:nvSpPr>
          <p:spPr>
            <a:xfrm>
              <a:off x="2589875" y="2696775"/>
              <a:ext cx="429175" cy="356225"/>
            </a:xfrm>
            <a:custGeom>
              <a:rect b="b" l="l" r="r" t="t"/>
              <a:pathLst>
                <a:path extrusionOk="0" h="14249" w="17167">
                  <a:moveTo>
                    <a:pt x="2652" y="1"/>
                  </a:moveTo>
                  <a:cubicBezTo>
                    <a:pt x="1186" y="1"/>
                    <a:pt x="1" y="1192"/>
                    <a:pt x="8" y="2658"/>
                  </a:cubicBezTo>
                  <a:lnTo>
                    <a:pt x="8" y="9226"/>
                  </a:lnTo>
                  <a:cubicBezTo>
                    <a:pt x="16" y="10882"/>
                    <a:pt x="988" y="13027"/>
                    <a:pt x="2466" y="13774"/>
                  </a:cubicBezTo>
                  <a:cubicBezTo>
                    <a:pt x="3091" y="14090"/>
                    <a:pt x="3774" y="14249"/>
                    <a:pt x="4458" y="14249"/>
                  </a:cubicBezTo>
                  <a:cubicBezTo>
                    <a:pt x="5040" y="14249"/>
                    <a:pt x="5624" y="14133"/>
                    <a:pt x="6173" y="13902"/>
                  </a:cubicBezTo>
                  <a:lnTo>
                    <a:pt x="17167" y="9266"/>
                  </a:lnTo>
                  <a:lnTo>
                    <a:pt x="15992" y="5328"/>
                  </a:lnTo>
                  <a:lnTo>
                    <a:pt x="5185" y="8558"/>
                  </a:lnTo>
                  <a:cubicBezTo>
                    <a:pt x="5185" y="8558"/>
                    <a:pt x="5261" y="5273"/>
                    <a:pt x="5297" y="2681"/>
                  </a:cubicBezTo>
                  <a:cubicBezTo>
                    <a:pt x="5318" y="1206"/>
                    <a:pt x="4127" y="1"/>
                    <a:pt x="265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0"/>
            <p:cNvSpPr/>
            <p:nvPr/>
          </p:nvSpPr>
          <p:spPr>
            <a:xfrm>
              <a:off x="2718375" y="2748475"/>
              <a:ext cx="271350" cy="163725"/>
            </a:xfrm>
            <a:custGeom>
              <a:rect b="b" l="l" r="r" t="t"/>
              <a:pathLst>
                <a:path extrusionOk="0" h="6549" w="10854">
                  <a:moveTo>
                    <a:pt x="139" y="1"/>
                  </a:moveTo>
                  <a:cubicBezTo>
                    <a:pt x="136" y="1"/>
                    <a:pt x="133" y="44"/>
                    <a:pt x="129" y="126"/>
                  </a:cubicBezTo>
                  <a:cubicBezTo>
                    <a:pt x="127" y="215"/>
                    <a:pt x="122" y="335"/>
                    <a:pt x="117" y="486"/>
                  </a:cubicBezTo>
                  <a:cubicBezTo>
                    <a:pt x="109" y="810"/>
                    <a:pt x="98" y="1267"/>
                    <a:pt x="85" y="1838"/>
                  </a:cubicBezTo>
                  <a:cubicBezTo>
                    <a:pt x="64" y="2998"/>
                    <a:pt x="34" y="4619"/>
                    <a:pt x="1" y="6490"/>
                  </a:cubicBezTo>
                  <a:lnTo>
                    <a:pt x="0" y="6549"/>
                  </a:lnTo>
                  <a:lnTo>
                    <a:pt x="57" y="6533"/>
                  </a:lnTo>
                  <a:cubicBezTo>
                    <a:pt x="782" y="6338"/>
                    <a:pt x="1562" y="6123"/>
                    <a:pt x="2366" y="5894"/>
                  </a:cubicBezTo>
                  <a:cubicBezTo>
                    <a:pt x="4726" y="5222"/>
                    <a:pt x="6849" y="4565"/>
                    <a:pt x="8381" y="4078"/>
                  </a:cubicBezTo>
                  <a:cubicBezTo>
                    <a:pt x="9141" y="3831"/>
                    <a:pt x="9758" y="3631"/>
                    <a:pt x="10193" y="3490"/>
                  </a:cubicBezTo>
                  <a:cubicBezTo>
                    <a:pt x="10401" y="3419"/>
                    <a:pt x="10564" y="3364"/>
                    <a:pt x="10684" y="3324"/>
                  </a:cubicBezTo>
                  <a:cubicBezTo>
                    <a:pt x="10735" y="3306"/>
                    <a:pt x="10777" y="3291"/>
                    <a:pt x="10810" y="3279"/>
                  </a:cubicBezTo>
                  <a:cubicBezTo>
                    <a:pt x="10839" y="3267"/>
                    <a:pt x="10853" y="3261"/>
                    <a:pt x="10852" y="3260"/>
                  </a:cubicBezTo>
                  <a:cubicBezTo>
                    <a:pt x="10852" y="3260"/>
                    <a:pt x="10852" y="3260"/>
                    <a:pt x="10851" y="3260"/>
                  </a:cubicBezTo>
                  <a:cubicBezTo>
                    <a:pt x="10846" y="3260"/>
                    <a:pt x="10832" y="3263"/>
                    <a:pt x="10808" y="3269"/>
                  </a:cubicBezTo>
                  <a:cubicBezTo>
                    <a:pt x="10773" y="3280"/>
                    <a:pt x="10731" y="3291"/>
                    <a:pt x="10678" y="3306"/>
                  </a:cubicBezTo>
                  <a:cubicBezTo>
                    <a:pt x="10558" y="3342"/>
                    <a:pt x="10392" y="3392"/>
                    <a:pt x="10182" y="3456"/>
                  </a:cubicBezTo>
                  <a:cubicBezTo>
                    <a:pt x="9745" y="3590"/>
                    <a:pt x="9125" y="3781"/>
                    <a:pt x="8362" y="4015"/>
                  </a:cubicBezTo>
                  <a:cubicBezTo>
                    <a:pt x="6824" y="4486"/>
                    <a:pt x="4700" y="5133"/>
                    <a:pt x="2341" y="5805"/>
                  </a:cubicBezTo>
                  <a:cubicBezTo>
                    <a:pt x="1558" y="6028"/>
                    <a:pt x="798" y="6239"/>
                    <a:pt x="91" y="6432"/>
                  </a:cubicBezTo>
                  <a:lnTo>
                    <a:pt x="91" y="6432"/>
                  </a:lnTo>
                  <a:cubicBezTo>
                    <a:pt x="110" y="4585"/>
                    <a:pt x="128" y="2987"/>
                    <a:pt x="141" y="1839"/>
                  </a:cubicBezTo>
                  <a:cubicBezTo>
                    <a:pt x="143" y="1268"/>
                    <a:pt x="146" y="810"/>
                    <a:pt x="147" y="487"/>
                  </a:cubicBezTo>
                  <a:cubicBezTo>
                    <a:pt x="146" y="335"/>
                    <a:pt x="146" y="215"/>
                    <a:pt x="145" y="126"/>
                  </a:cubicBezTo>
                  <a:cubicBezTo>
                    <a:pt x="143" y="44"/>
                    <a:pt x="141" y="1"/>
                    <a:pt x="13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0"/>
            <p:cNvSpPr/>
            <p:nvPr/>
          </p:nvSpPr>
          <p:spPr>
            <a:xfrm>
              <a:off x="2585250" y="2761975"/>
              <a:ext cx="430025" cy="290550"/>
            </a:xfrm>
            <a:custGeom>
              <a:rect b="b" l="l" r="r" t="t"/>
              <a:pathLst>
                <a:path extrusionOk="0" h="11622" w="17201">
                  <a:moveTo>
                    <a:pt x="180" y="1"/>
                  </a:moveTo>
                  <a:cubicBezTo>
                    <a:pt x="178" y="1"/>
                    <a:pt x="174" y="24"/>
                    <a:pt x="170" y="71"/>
                  </a:cubicBezTo>
                  <a:cubicBezTo>
                    <a:pt x="167" y="123"/>
                    <a:pt x="161" y="192"/>
                    <a:pt x="154" y="280"/>
                  </a:cubicBezTo>
                  <a:cubicBezTo>
                    <a:pt x="143" y="468"/>
                    <a:pt x="126" y="738"/>
                    <a:pt x="106" y="1082"/>
                  </a:cubicBezTo>
                  <a:cubicBezTo>
                    <a:pt x="71" y="1778"/>
                    <a:pt x="22" y="2788"/>
                    <a:pt x="9" y="4035"/>
                  </a:cubicBezTo>
                  <a:cubicBezTo>
                    <a:pt x="1" y="4660"/>
                    <a:pt x="4" y="5343"/>
                    <a:pt x="37" y="6078"/>
                  </a:cubicBezTo>
                  <a:cubicBezTo>
                    <a:pt x="43" y="6261"/>
                    <a:pt x="56" y="6448"/>
                    <a:pt x="72" y="6637"/>
                  </a:cubicBezTo>
                  <a:cubicBezTo>
                    <a:pt x="84" y="6827"/>
                    <a:pt x="107" y="7019"/>
                    <a:pt x="133" y="7214"/>
                  </a:cubicBezTo>
                  <a:cubicBezTo>
                    <a:pt x="184" y="7604"/>
                    <a:pt x="287" y="7999"/>
                    <a:pt x="435" y="8386"/>
                  </a:cubicBezTo>
                  <a:cubicBezTo>
                    <a:pt x="732" y="9160"/>
                    <a:pt x="1198" y="9925"/>
                    <a:pt x="1866" y="10541"/>
                  </a:cubicBezTo>
                  <a:cubicBezTo>
                    <a:pt x="2199" y="10847"/>
                    <a:pt x="2584" y="11112"/>
                    <a:pt x="3014" y="11301"/>
                  </a:cubicBezTo>
                  <a:cubicBezTo>
                    <a:pt x="3443" y="11491"/>
                    <a:pt x="3915" y="11601"/>
                    <a:pt x="4396" y="11618"/>
                  </a:cubicBezTo>
                  <a:cubicBezTo>
                    <a:pt x="4457" y="11620"/>
                    <a:pt x="4518" y="11621"/>
                    <a:pt x="4579" y="11621"/>
                  </a:cubicBezTo>
                  <a:cubicBezTo>
                    <a:pt x="4998" y="11621"/>
                    <a:pt x="5410" y="11563"/>
                    <a:pt x="5806" y="11469"/>
                  </a:cubicBezTo>
                  <a:cubicBezTo>
                    <a:pt x="6260" y="11362"/>
                    <a:pt x="6696" y="11216"/>
                    <a:pt x="7115" y="11053"/>
                  </a:cubicBezTo>
                  <a:cubicBezTo>
                    <a:pt x="7952" y="10721"/>
                    <a:pt x="8737" y="10359"/>
                    <a:pt x="9495" y="10033"/>
                  </a:cubicBezTo>
                  <a:cubicBezTo>
                    <a:pt x="11006" y="9372"/>
                    <a:pt x="12366" y="8776"/>
                    <a:pt x="13510" y="8276"/>
                  </a:cubicBezTo>
                  <a:cubicBezTo>
                    <a:pt x="14648" y="7774"/>
                    <a:pt x="15570" y="7367"/>
                    <a:pt x="16214" y="7083"/>
                  </a:cubicBezTo>
                  <a:cubicBezTo>
                    <a:pt x="16528" y="6943"/>
                    <a:pt x="16774" y="6832"/>
                    <a:pt x="16946" y="6755"/>
                  </a:cubicBezTo>
                  <a:cubicBezTo>
                    <a:pt x="17027" y="6719"/>
                    <a:pt x="17090" y="6689"/>
                    <a:pt x="17137" y="6668"/>
                  </a:cubicBezTo>
                  <a:cubicBezTo>
                    <a:pt x="17180" y="6647"/>
                    <a:pt x="17201" y="6636"/>
                    <a:pt x="17200" y="6635"/>
                  </a:cubicBezTo>
                  <a:cubicBezTo>
                    <a:pt x="17200" y="6635"/>
                    <a:pt x="17199" y="6634"/>
                    <a:pt x="17199" y="6634"/>
                  </a:cubicBezTo>
                  <a:cubicBezTo>
                    <a:pt x="17196" y="6634"/>
                    <a:pt x="17173" y="6643"/>
                    <a:pt x="17132" y="6659"/>
                  </a:cubicBezTo>
                  <a:cubicBezTo>
                    <a:pt x="17085" y="6678"/>
                    <a:pt x="17022" y="6705"/>
                    <a:pt x="16939" y="6738"/>
                  </a:cubicBezTo>
                  <a:cubicBezTo>
                    <a:pt x="16766" y="6811"/>
                    <a:pt x="16517" y="6917"/>
                    <a:pt x="16199" y="7050"/>
                  </a:cubicBezTo>
                  <a:cubicBezTo>
                    <a:pt x="15554" y="7328"/>
                    <a:pt x="14627" y="7725"/>
                    <a:pt x="13484" y="8216"/>
                  </a:cubicBezTo>
                  <a:cubicBezTo>
                    <a:pt x="12337" y="8712"/>
                    <a:pt x="10974" y="9301"/>
                    <a:pt x="9462" y="9955"/>
                  </a:cubicBezTo>
                  <a:cubicBezTo>
                    <a:pt x="8703" y="10278"/>
                    <a:pt x="7915" y="10640"/>
                    <a:pt x="7083" y="10968"/>
                  </a:cubicBezTo>
                  <a:cubicBezTo>
                    <a:pt x="6665" y="11130"/>
                    <a:pt x="6233" y="11275"/>
                    <a:pt x="5785" y="11379"/>
                  </a:cubicBezTo>
                  <a:cubicBezTo>
                    <a:pt x="5394" y="11472"/>
                    <a:pt x="4989" y="11529"/>
                    <a:pt x="4579" y="11529"/>
                  </a:cubicBezTo>
                  <a:cubicBezTo>
                    <a:pt x="4520" y="11529"/>
                    <a:pt x="4460" y="11528"/>
                    <a:pt x="4400" y="11525"/>
                  </a:cubicBezTo>
                  <a:cubicBezTo>
                    <a:pt x="3930" y="11509"/>
                    <a:pt x="3470" y="11402"/>
                    <a:pt x="3051" y="11217"/>
                  </a:cubicBezTo>
                  <a:cubicBezTo>
                    <a:pt x="2631" y="11033"/>
                    <a:pt x="2254" y="10774"/>
                    <a:pt x="1927" y="10474"/>
                  </a:cubicBezTo>
                  <a:cubicBezTo>
                    <a:pt x="1271" y="9871"/>
                    <a:pt x="810" y="9118"/>
                    <a:pt x="515" y="8356"/>
                  </a:cubicBezTo>
                  <a:cubicBezTo>
                    <a:pt x="203" y="7593"/>
                    <a:pt x="155" y="6803"/>
                    <a:pt x="113" y="6074"/>
                  </a:cubicBezTo>
                  <a:cubicBezTo>
                    <a:pt x="78" y="5342"/>
                    <a:pt x="71" y="4660"/>
                    <a:pt x="74" y="4036"/>
                  </a:cubicBezTo>
                  <a:cubicBezTo>
                    <a:pt x="79" y="2789"/>
                    <a:pt x="118" y="1780"/>
                    <a:pt x="142" y="1083"/>
                  </a:cubicBezTo>
                  <a:cubicBezTo>
                    <a:pt x="155" y="738"/>
                    <a:pt x="166" y="469"/>
                    <a:pt x="173" y="281"/>
                  </a:cubicBezTo>
                  <a:cubicBezTo>
                    <a:pt x="176" y="193"/>
                    <a:pt x="178" y="124"/>
                    <a:pt x="180" y="72"/>
                  </a:cubicBezTo>
                  <a:cubicBezTo>
                    <a:pt x="181" y="25"/>
                    <a:pt x="181" y="1"/>
                    <a:pt x="18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348" name="Shape 2348"/>
        <p:cNvGrpSpPr/>
        <p:nvPr/>
      </p:nvGrpSpPr>
      <p:grpSpPr>
        <a:xfrm>
          <a:off x="0" y="0"/>
          <a:ext cx="0" cy="0"/>
          <a:chOff x="0" y="0"/>
          <a:chExt cx="0" cy="0"/>
        </a:xfrm>
      </p:grpSpPr>
      <p:sp>
        <p:nvSpPr>
          <p:cNvPr id="2349" name="Google Shape;2349;p61"/>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RESULTS</a:t>
            </a:r>
            <a:endParaRPr/>
          </a:p>
        </p:txBody>
      </p:sp>
      <p:graphicFrame>
        <p:nvGraphicFramePr>
          <p:cNvPr id="2350" name="Google Shape;2350;p61"/>
          <p:cNvGraphicFramePr/>
          <p:nvPr/>
        </p:nvGraphicFramePr>
        <p:xfrm>
          <a:off x="881663" y="1763775"/>
          <a:ext cx="3000000" cy="3000000"/>
        </p:xfrm>
        <a:graphic>
          <a:graphicData uri="http://schemas.openxmlformats.org/drawingml/2006/table">
            <a:tbl>
              <a:tblPr>
                <a:noFill/>
                <a:tableStyleId>{4A791DBD-EB10-4C0F-8FF1-79EBEE8FA049}</a:tableStyleId>
              </a:tblPr>
              <a:tblGrid>
                <a:gridCol w="2482575"/>
                <a:gridCol w="1702725"/>
                <a:gridCol w="1702725"/>
                <a:gridCol w="1702725"/>
              </a:tblGrid>
              <a:tr h="637850">
                <a:tc>
                  <a:txBody>
                    <a:bodyPr/>
                    <a:lstStyle/>
                    <a:p>
                      <a:pPr indent="0" lvl="0" marL="0" rtl="0" algn="ctr">
                        <a:spcBef>
                          <a:spcPts val="0"/>
                        </a:spcBef>
                        <a:spcAft>
                          <a:spcPts val="0"/>
                        </a:spcAft>
                        <a:buNone/>
                      </a:pPr>
                      <a:r>
                        <a:t/>
                      </a:r>
                      <a:endParaRPr>
                        <a:solidFill>
                          <a:schemeClr val="lt2"/>
                        </a:solidFill>
                        <a:latin typeface="Nunito"/>
                        <a:ea typeface="Nunito"/>
                        <a:cs typeface="Nunito"/>
                        <a:sym typeface="Nunito"/>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accent3"/>
                      </a:solidFill>
                      <a:prstDash val="solid"/>
                      <a:round/>
                      <a:headEnd len="sm" w="sm" type="none"/>
                      <a:tailEnd len="sm" w="sm" type="none"/>
                    </a:lnB>
                  </a:tcPr>
                </a:tc>
                <a:tc gridSpan="3">
                  <a:txBody>
                    <a:bodyPr/>
                    <a:lstStyle/>
                    <a:p>
                      <a:pPr indent="0" lvl="0" marL="0" rtl="0" algn="ctr">
                        <a:spcBef>
                          <a:spcPts val="0"/>
                        </a:spcBef>
                        <a:spcAft>
                          <a:spcPts val="0"/>
                        </a:spcAft>
                        <a:buNone/>
                      </a:pPr>
                      <a:r>
                        <a:rPr lang="en">
                          <a:solidFill>
                            <a:schemeClr val="accent5"/>
                          </a:solidFill>
                          <a:latin typeface="Nunito"/>
                          <a:ea typeface="Nunito"/>
                          <a:cs typeface="Nunito"/>
                          <a:sym typeface="Nunito"/>
                        </a:rPr>
                        <a:t>Mars</a:t>
                      </a:r>
                      <a:endParaRPr>
                        <a:solidFill>
                          <a:schemeClr val="dk1"/>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hMerge="1"/>
                <a:tc hMerge="1"/>
              </a:tr>
              <a:tr h="637850">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Mercury</a:t>
                      </a:r>
                      <a:endParaRPr>
                        <a:solidFill>
                          <a:schemeClr val="dk1"/>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314</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234</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567</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r>
              <a:tr h="637850">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Venus</a:t>
                      </a:r>
                      <a:endParaRPr>
                        <a:solidFill>
                          <a:schemeClr val="dk1"/>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678</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456</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342</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r>
              <a:tr h="637850">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Saturn</a:t>
                      </a:r>
                      <a:endParaRPr>
                        <a:solidFill>
                          <a:schemeClr val="dk1"/>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234</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333</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Nunito"/>
                          <a:ea typeface="Nunito"/>
                          <a:cs typeface="Nunito"/>
                          <a:sym typeface="Nunito"/>
                        </a:rPr>
                        <a:t>126</a:t>
                      </a:r>
                      <a:endParaRPr>
                        <a:solidFill>
                          <a:schemeClr val="lt2"/>
                        </a:solidFill>
                        <a:latin typeface="Nunito"/>
                        <a:ea typeface="Nunito"/>
                        <a:cs typeface="Nunito"/>
                        <a:sym typeface="Nuni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tcPr>
                </a:tc>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354" name="Shape 2354"/>
        <p:cNvGrpSpPr/>
        <p:nvPr/>
      </p:nvGrpSpPr>
      <p:grpSpPr>
        <a:xfrm>
          <a:off x="0" y="0"/>
          <a:ext cx="0" cy="0"/>
          <a:chOff x="0" y="0"/>
          <a:chExt cx="0" cy="0"/>
        </a:xfrm>
      </p:grpSpPr>
      <p:sp>
        <p:nvSpPr>
          <p:cNvPr id="2355" name="Google Shape;2355;p62"/>
          <p:cNvSpPr txBox="1"/>
          <p:nvPr>
            <p:ph type="title"/>
          </p:nvPr>
        </p:nvSpPr>
        <p:spPr>
          <a:xfrm>
            <a:off x="332525" y="1438675"/>
            <a:ext cx="8520600" cy="1354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2356" name="Google Shape;2356;p62"/>
          <p:cNvSpPr txBox="1"/>
          <p:nvPr>
            <p:ph idx="1" type="subTitle"/>
          </p:nvPr>
        </p:nvSpPr>
        <p:spPr>
          <a:xfrm>
            <a:off x="715700" y="2911050"/>
            <a:ext cx="7756800" cy="60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360" name="Shape 2360"/>
        <p:cNvGrpSpPr/>
        <p:nvPr/>
      </p:nvGrpSpPr>
      <p:grpSpPr>
        <a:xfrm>
          <a:off x="0" y="0"/>
          <a:ext cx="0" cy="0"/>
          <a:chOff x="0" y="0"/>
          <a:chExt cx="0" cy="0"/>
        </a:xfrm>
      </p:grpSpPr>
      <p:sp>
        <p:nvSpPr>
          <p:cNvPr id="2361" name="Google Shape;2361;p63"/>
          <p:cNvSpPr txBox="1"/>
          <p:nvPr>
            <p:ph type="title"/>
          </p:nvPr>
        </p:nvSpPr>
        <p:spPr>
          <a:xfrm>
            <a:off x="713225" y="901863"/>
            <a:ext cx="4095000" cy="46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2362" name="Google Shape;2362;p63"/>
          <p:cNvSpPr txBox="1"/>
          <p:nvPr>
            <p:ph idx="1" type="subTitle"/>
          </p:nvPr>
        </p:nvSpPr>
        <p:spPr>
          <a:xfrm>
            <a:off x="713225" y="1549635"/>
            <a:ext cx="4095000" cy="307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earths is the Sun’s mass</a:t>
            </a:r>
            <a:endParaRPr/>
          </a:p>
        </p:txBody>
      </p:sp>
      <p:sp>
        <p:nvSpPr>
          <p:cNvPr id="2363" name="Google Shape;2363;p63"/>
          <p:cNvSpPr txBox="1"/>
          <p:nvPr>
            <p:ph idx="2" type="title"/>
          </p:nvPr>
        </p:nvSpPr>
        <p:spPr>
          <a:xfrm>
            <a:off x="713225" y="2094264"/>
            <a:ext cx="4095000" cy="46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2364" name="Google Shape;2364;p63"/>
          <p:cNvSpPr txBox="1"/>
          <p:nvPr>
            <p:ph idx="3" type="title"/>
          </p:nvPr>
        </p:nvSpPr>
        <p:spPr>
          <a:xfrm>
            <a:off x="713225" y="3286665"/>
            <a:ext cx="4095000" cy="46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2365" name="Google Shape;2365;p63"/>
          <p:cNvSpPr txBox="1"/>
          <p:nvPr>
            <p:ph idx="4" type="subTitle"/>
          </p:nvPr>
        </p:nvSpPr>
        <p:spPr>
          <a:xfrm>
            <a:off x="713225" y="3934437"/>
            <a:ext cx="4095000" cy="307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is the distance between Earth and the Moon</a:t>
            </a:r>
            <a:endParaRPr/>
          </a:p>
        </p:txBody>
      </p:sp>
      <p:sp>
        <p:nvSpPr>
          <p:cNvPr id="2366" name="Google Shape;2366;p63"/>
          <p:cNvSpPr txBox="1"/>
          <p:nvPr>
            <p:ph idx="5" type="subTitle"/>
          </p:nvPr>
        </p:nvSpPr>
        <p:spPr>
          <a:xfrm>
            <a:off x="713225" y="2734657"/>
            <a:ext cx="4095000" cy="307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is Jupiter’s rotation period</a:t>
            </a:r>
            <a:endParaRPr/>
          </a:p>
        </p:txBody>
      </p:sp>
      <p:grpSp>
        <p:nvGrpSpPr>
          <p:cNvPr id="2367" name="Google Shape;2367;p63"/>
          <p:cNvGrpSpPr/>
          <p:nvPr/>
        </p:nvGrpSpPr>
        <p:grpSpPr>
          <a:xfrm>
            <a:off x="5262672" y="539502"/>
            <a:ext cx="2874660" cy="4032386"/>
            <a:chOff x="5414325" y="-75725"/>
            <a:chExt cx="2507991" cy="3518048"/>
          </a:xfrm>
        </p:grpSpPr>
        <p:sp>
          <p:nvSpPr>
            <p:cNvPr id="2368" name="Google Shape;2368;p63"/>
            <p:cNvSpPr/>
            <p:nvPr/>
          </p:nvSpPr>
          <p:spPr>
            <a:xfrm>
              <a:off x="5414325" y="1427263"/>
              <a:ext cx="639126" cy="1227351"/>
            </a:xfrm>
            <a:custGeom>
              <a:rect b="b" l="l" r="r" t="t"/>
              <a:pathLst>
                <a:path extrusionOk="0" h="19242" w="10020">
                  <a:moveTo>
                    <a:pt x="4298" y="0"/>
                  </a:moveTo>
                  <a:cubicBezTo>
                    <a:pt x="4266" y="0"/>
                    <a:pt x="4245" y="3"/>
                    <a:pt x="4241" y="4"/>
                  </a:cubicBezTo>
                  <a:lnTo>
                    <a:pt x="4241" y="4"/>
                  </a:lnTo>
                  <a:cubicBezTo>
                    <a:pt x="4091" y="8"/>
                    <a:pt x="3193" y="129"/>
                    <a:pt x="3285" y="2345"/>
                  </a:cubicBezTo>
                  <a:cubicBezTo>
                    <a:pt x="3383" y="4762"/>
                    <a:pt x="3630" y="6050"/>
                    <a:pt x="3630" y="6050"/>
                  </a:cubicBezTo>
                  <a:cubicBezTo>
                    <a:pt x="3630" y="6050"/>
                    <a:pt x="3604" y="6495"/>
                    <a:pt x="3286" y="6495"/>
                  </a:cubicBezTo>
                  <a:cubicBezTo>
                    <a:pt x="3255" y="6495"/>
                    <a:pt x="3221" y="6490"/>
                    <a:pt x="3183" y="6481"/>
                  </a:cubicBezTo>
                  <a:cubicBezTo>
                    <a:pt x="2878" y="6404"/>
                    <a:pt x="2375" y="6101"/>
                    <a:pt x="1977" y="6101"/>
                  </a:cubicBezTo>
                  <a:cubicBezTo>
                    <a:pt x="1834" y="6101"/>
                    <a:pt x="1704" y="6141"/>
                    <a:pt x="1601" y="6244"/>
                  </a:cubicBezTo>
                  <a:cubicBezTo>
                    <a:pt x="1201" y="6648"/>
                    <a:pt x="1344" y="7269"/>
                    <a:pt x="1874" y="8000"/>
                  </a:cubicBezTo>
                  <a:cubicBezTo>
                    <a:pt x="2405" y="8731"/>
                    <a:pt x="3509" y="10374"/>
                    <a:pt x="3608" y="10523"/>
                  </a:cubicBezTo>
                  <a:cubicBezTo>
                    <a:pt x="3701" y="10663"/>
                    <a:pt x="3741" y="10919"/>
                    <a:pt x="3489" y="10919"/>
                  </a:cubicBezTo>
                  <a:cubicBezTo>
                    <a:pt x="3477" y="10919"/>
                    <a:pt x="3464" y="10918"/>
                    <a:pt x="3451" y="10917"/>
                  </a:cubicBezTo>
                  <a:cubicBezTo>
                    <a:pt x="3278" y="10902"/>
                    <a:pt x="2523" y="10664"/>
                    <a:pt x="1875" y="10664"/>
                  </a:cubicBezTo>
                  <a:cubicBezTo>
                    <a:pt x="1418" y="10664"/>
                    <a:pt x="1015" y="10782"/>
                    <a:pt x="906" y="11180"/>
                  </a:cubicBezTo>
                  <a:cubicBezTo>
                    <a:pt x="643" y="12141"/>
                    <a:pt x="2456" y="13935"/>
                    <a:pt x="2650" y="14134"/>
                  </a:cubicBezTo>
                  <a:cubicBezTo>
                    <a:pt x="2845" y="14334"/>
                    <a:pt x="2855" y="14460"/>
                    <a:pt x="2777" y="14581"/>
                  </a:cubicBezTo>
                  <a:cubicBezTo>
                    <a:pt x="2763" y="14601"/>
                    <a:pt x="2735" y="14610"/>
                    <a:pt x="2694" y="14610"/>
                  </a:cubicBezTo>
                  <a:cubicBezTo>
                    <a:pt x="2486" y="14610"/>
                    <a:pt x="1956" y="14385"/>
                    <a:pt x="1478" y="14245"/>
                  </a:cubicBezTo>
                  <a:cubicBezTo>
                    <a:pt x="1235" y="14173"/>
                    <a:pt x="970" y="14115"/>
                    <a:pt x="737" y="14115"/>
                  </a:cubicBezTo>
                  <a:cubicBezTo>
                    <a:pt x="422" y="14115"/>
                    <a:pt x="167" y="14222"/>
                    <a:pt x="107" y="14549"/>
                  </a:cubicBezTo>
                  <a:cubicBezTo>
                    <a:pt x="1" y="15116"/>
                    <a:pt x="800" y="16778"/>
                    <a:pt x="3789" y="18523"/>
                  </a:cubicBezTo>
                  <a:lnTo>
                    <a:pt x="5228" y="19242"/>
                  </a:lnTo>
                  <a:lnTo>
                    <a:pt x="6590" y="18373"/>
                  </a:lnTo>
                  <a:cubicBezTo>
                    <a:pt x="9391" y="16337"/>
                    <a:pt x="10019" y="14604"/>
                    <a:pt x="9858" y="14050"/>
                  </a:cubicBezTo>
                  <a:cubicBezTo>
                    <a:pt x="9777" y="13772"/>
                    <a:pt x="9566" y="13675"/>
                    <a:pt x="9306" y="13675"/>
                  </a:cubicBezTo>
                  <a:cubicBezTo>
                    <a:pt x="9046" y="13675"/>
                    <a:pt x="8738" y="13772"/>
                    <a:pt x="8462" y="13884"/>
                  </a:cubicBezTo>
                  <a:cubicBezTo>
                    <a:pt x="7982" y="14080"/>
                    <a:pt x="7455" y="14371"/>
                    <a:pt x="7266" y="14371"/>
                  </a:cubicBezTo>
                  <a:cubicBezTo>
                    <a:pt x="7237" y="14371"/>
                    <a:pt x="7216" y="14364"/>
                    <a:pt x="7204" y="14349"/>
                  </a:cubicBezTo>
                  <a:cubicBezTo>
                    <a:pt x="7113" y="14237"/>
                    <a:pt x="7111" y="14110"/>
                    <a:pt x="7285" y="13892"/>
                  </a:cubicBezTo>
                  <a:cubicBezTo>
                    <a:pt x="7458" y="13674"/>
                    <a:pt x="9082" y="11708"/>
                    <a:pt x="8724" y="10777"/>
                  </a:cubicBezTo>
                  <a:cubicBezTo>
                    <a:pt x="8601" y="10456"/>
                    <a:pt x="8293" y="10349"/>
                    <a:pt x="7930" y="10349"/>
                  </a:cubicBezTo>
                  <a:cubicBezTo>
                    <a:pt x="7242" y="10349"/>
                    <a:pt x="6357" y="10735"/>
                    <a:pt x="6167" y="10771"/>
                  </a:cubicBezTo>
                  <a:cubicBezTo>
                    <a:pt x="6141" y="10776"/>
                    <a:pt x="6117" y="10779"/>
                    <a:pt x="6096" y="10779"/>
                  </a:cubicBezTo>
                  <a:cubicBezTo>
                    <a:pt x="5880" y="10779"/>
                    <a:pt x="5896" y="10537"/>
                    <a:pt x="5970" y="10395"/>
                  </a:cubicBezTo>
                  <a:cubicBezTo>
                    <a:pt x="6054" y="10237"/>
                    <a:pt x="6989" y="8491"/>
                    <a:pt x="7443" y="7711"/>
                  </a:cubicBezTo>
                  <a:cubicBezTo>
                    <a:pt x="7898" y="6930"/>
                    <a:pt x="7978" y="6299"/>
                    <a:pt x="7539" y="5937"/>
                  </a:cubicBezTo>
                  <a:cubicBezTo>
                    <a:pt x="7446" y="5860"/>
                    <a:pt x="7338" y="5829"/>
                    <a:pt x="7222" y="5829"/>
                  </a:cubicBezTo>
                  <a:cubicBezTo>
                    <a:pt x="6812" y="5829"/>
                    <a:pt x="6303" y="6217"/>
                    <a:pt x="5989" y="6331"/>
                  </a:cubicBezTo>
                  <a:cubicBezTo>
                    <a:pt x="5940" y="6348"/>
                    <a:pt x="5896" y="6356"/>
                    <a:pt x="5856" y="6356"/>
                  </a:cubicBezTo>
                  <a:cubicBezTo>
                    <a:pt x="5567" y="6356"/>
                    <a:pt x="5501" y="5946"/>
                    <a:pt x="5501" y="5946"/>
                  </a:cubicBezTo>
                  <a:cubicBezTo>
                    <a:pt x="5501" y="5946"/>
                    <a:pt x="5618" y="4640"/>
                    <a:pt x="5475" y="2225"/>
                  </a:cubicBezTo>
                  <a:cubicBezTo>
                    <a:pt x="5351" y="145"/>
                    <a:pt x="4525" y="0"/>
                    <a:pt x="429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3"/>
            <p:cNvSpPr/>
            <p:nvPr/>
          </p:nvSpPr>
          <p:spPr>
            <a:xfrm>
              <a:off x="5691603" y="1565679"/>
              <a:ext cx="62063" cy="1251270"/>
            </a:xfrm>
            <a:custGeom>
              <a:rect b="b" l="l" r="r" t="t"/>
              <a:pathLst>
                <a:path extrusionOk="0" h="19617" w="973">
                  <a:moveTo>
                    <a:pt x="1" y="0"/>
                  </a:moveTo>
                  <a:cubicBezTo>
                    <a:pt x="1" y="0"/>
                    <a:pt x="0" y="17"/>
                    <a:pt x="1" y="51"/>
                  </a:cubicBezTo>
                  <a:cubicBezTo>
                    <a:pt x="3" y="87"/>
                    <a:pt x="5" y="135"/>
                    <a:pt x="7" y="199"/>
                  </a:cubicBezTo>
                  <a:cubicBezTo>
                    <a:pt x="13" y="333"/>
                    <a:pt x="23" y="525"/>
                    <a:pt x="35" y="771"/>
                  </a:cubicBezTo>
                  <a:cubicBezTo>
                    <a:pt x="61" y="1270"/>
                    <a:pt x="97" y="1987"/>
                    <a:pt x="143" y="2873"/>
                  </a:cubicBezTo>
                  <a:cubicBezTo>
                    <a:pt x="231" y="4648"/>
                    <a:pt x="340" y="7100"/>
                    <a:pt x="459" y="9809"/>
                  </a:cubicBezTo>
                  <a:cubicBezTo>
                    <a:pt x="577" y="12519"/>
                    <a:pt x="692" y="14972"/>
                    <a:pt x="790" y="16746"/>
                  </a:cubicBezTo>
                  <a:cubicBezTo>
                    <a:pt x="840" y="17633"/>
                    <a:pt x="882" y="18351"/>
                    <a:pt x="915" y="18847"/>
                  </a:cubicBezTo>
                  <a:cubicBezTo>
                    <a:pt x="932" y="19093"/>
                    <a:pt x="945" y="19285"/>
                    <a:pt x="954" y="19418"/>
                  </a:cubicBezTo>
                  <a:cubicBezTo>
                    <a:pt x="959" y="19482"/>
                    <a:pt x="963" y="19530"/>
                    <a:pt x="965" y="19566"/>
                  </a:cubicBezTo>
                  <a:cubicBezTo>
                    <a:pt x="969" y="19599"/>
                    <a:pt x="971" y="19617"/>
                    <a:pt x="971" y="19617"/>
                  </a:cubicBezTo>
                  <a:cubicBezTo>
                    <a:pt x="971" y="19617"/>
                    <a:pt x="972" y="19599"/>
                    <a:pt x="971" y="19566"/>
                  </a:cubicBezTo>
                  <a:cubicBezTo>
                    <a:pt x="969" y="19530"/>
                    <a:pt x="968" y="19481"/>
                    <a:pt x="965" y="19417"/>
                  </a:cubicBezTo>
                  <a:cubicBezTo>
                    <a:pt x="958" y="19284"/>
                    <a:pt x="949" y="19092"/>
                    <a:pt x="936" y="18846"/>
                  </a:cubicBezTo>
                  <a:cubicBezTo>
                    <a:pt x="911" y="18347"/>
                    <a:pt x="875" y="17630"/>
                    <a:pt x="830" y="16744"/>
                  </a:cubicBezTo>
                  <a:cubicBezTo>
                    <a:pt x="741" y="14969"/>
                    <a:pt x="632" y="12517"/>
                    <a:pt x="514" y="9806"/>
                  </a:cubicBezTo>
                  <a:cubicBezTo>
                    <a:pt x="395" y="7098"/>
                    <a:pt x="280" y="4645"/>
                    <a:pt x="181" y="2871"/>
                  </a:cubicBezTo>
                  <a:cubicBezTo>
                    <a:pt x="132" y="1983"/>
                    <a:pt x="90" y="1265"/>
                    <a:pt x="57" y="769"/>
                  </a:cubicBezTo>
                  <a:cubicBezTo>
                    <a:pt x="40" y="524"/>
                    <a:pt x="27" y="332"/>
                    <a:pt x="19" y="198"/>
                  </a:cubicBezTo>
                  <a:cubicBezTo>
                    <a:pt x="13" y="135"/>
                    <a:pt x="10" y="86"/>
                    <a:pt x="6" y="50"/>
                  </a:cubicBezTo>
                  <a:cubicBezTo>
                    <a:pt x="4" y="17"/>
                    <a:pt x="1" y="0"/>
                    <a:pt x="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3"/>
            <p:cNvSpPr/>
            <p:nvPr/>
          </p:nvSpPr>
          <p:spPr>
            <a:xfrm>
              <a:off x="5584123" y="1874849"/>
              <a:ext cx="129994" cy="136564"/>
            </a:xfrm>
            <a:custGeom>
              <a:rect b="b" l="l" r="r" t="t"/>
              <a:pathLst>
                <a:path extrusionOk="0" h="2141" w="2038">
                  <a:moveTo>
                    <a:pt x="3" y="1"/>
                  </a:moveTo>
                  <a:cubicBezTo>
                    <a:pt x="3" y="1"/>
                    <a:pt x="3" y="1"/>
                    <a:pt x="3" y="1"/>
                  </a:cubicBezTo>
                  <a:cubicBezTo>
                    <a:pt x="0" y="4"/>
                    <a:pt x="26" y="36"/>
                    <a:pt x="77" y="91"/>
                  </a:cubicBezTo>
                  <a:cubicBezTo>
                    <a:pt x="136" y="154"/>
                    <a:pt x="208" y="231"/>
                    <a:pt x="293" y="322"/>
                  </a:cubicBezTo>
                  <a:cubicBezTo>
                    <a:pt x="483" y="527"/>
                    <a:pt x="729" y="793"/>
                    <a:pt x="1001" y="1086"/>
                  </a:cubicBezTo>
                  <a:cubicBezTo>
                    <a:pt x="1278" y="1386"/>
                    <a:pt x="1529" y="1656"/>
                    <a:pt x="1717" y="1846"/>
                  </a:cubicBezTo>
                  <a:cubicBezTo>
                    <a:pt x="1811" y="1941"/>
                    <a:pt x="1889" y="2016"/>
                    <a:pt x="1944" y="2067"/>
                  </a:cubicBezTo>
                  <a:cubicBezTo>
                    <a:pt x="1997" y="2114"/>
                    <a:pt x="2029" y="2140"/>
                    <a:pt x="2034" y="2140"/>
                  </a:cubicBezTo>
                  <a:cubicBezTo>
                    <a:pt x="2034" y="2140"/>
                    <a:pt x="2034" y="2140"/>
                    <a:pt x="2035" y="2140"/>
                  </a:cubicBezTo>
                  <a:cubicBezTo>
                    <a:pt x="2037" y="2137"/>
                    <a:pt x="2010" y="2106"/>
                    <a:pt x="1959" y="2051"/>
                  </a:cubicBezTo>
                  <a:cubicBezTo>
                    <a:pt x="1901" y="1987"/>
                    <a:pt x="1829" y="1910"/>
                    <a:pt x="1746" y="1819"/>
                  </a:cubicBezTo>
                  <a:cubicBezTo>
                    <a:pt x="1556" y="1612"/>
                    <a:pt x="1312" y="1345"/>
                    <a:pt x="1042" y="1049"/>
                  </a:cubicBezTo>
                  <a:cubicBezTo>
                    <a:pt x="765" y="750"/>
                    <a:pt x="510" y="483"/>
                    <a:pt x="321" y="295"/>
                  </a:cubicBezTo>
                  <a:cubicBezTo>
                    <a:pt x="225" y="201"/>
                    <a:pt x="148" y="126"/>
                    <a:pt x="92" y="76"/>
                  </a:cubicBezTo>
                  <a:cubicBezTo>
                    <a:pt x="39" y="27"/>
                    <a:pt x="8" y="1"/>
                    <a:pt x="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3"/>
            <p:cNvSpPr/>
            <p:nvPr/>
          </p:nvSpPr>
          <p:spPr>
            <a:xfrm>
              <a:off x="5722284" y="1853800"/>
              <a:ext cx="153849" cy="154551"/>
            </a:xfrm>
            <a:custGeom>
              <a:rect b="b" l="l" r="r" t="t"/>
              <a:pathLst>
                <a:path extrusionOk="0" h="2423" w="2412">
                  <a:moveTo>
                    <a:pt x="2400" y="1"/>
                  </a:moveTo>
                  <a:cubicBezTo>
                    <a:pt x="2378" y="1"/>
                    <a:pt x="1839" y="530"/>
                    <a:pt x="1186" y="1193"/>
                  </a:cubicBezTo>
                  <a:cubicBezTo>
                    <a:pt x="526" y="1861"/>
                    <a:pt x="0" y="2412"/>
                    <a:pt x="11" y="2423"/>
                  </a:cubicBezTo>
                  <a:cubicBezTo>
                    <a:pt x="11" y="2423"/>
                    <a:pt x="11" y="2423"/>
                    <a:pt x="11" y="2423"/>
                  </a:cubicBezTo>
                  <a:cubicBezTo>
                    <a:pt x="33" y="2423"/>
                    <a:pt x="572" y="1893"/>
                    <a:pt x="1225" y="1231"/>
                  </a:cubicBezTo>
                  <a:cubicBezTo>
                    <a:pt x="1886" y="562"/>
                    <a:pt x="2411" y="11"/>
                    <a:pt x="2401" y="1"/>
                  </a:cubicBezTo>
                  <a:cubicBezTo>
                    <a:pt x="2401" y="1"/>
                    <a:pt x="2400" y="1"/>
                    <a:pt x="240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3"/>
            <p:cNvSpPr/>
            <p:nvPr/>
          </p:nvSpPr>
          <p:spPr>
            <a:xfrm>
              <a:off x="5722475" y="2173878"/>
              <a:ext cx="163927" cy="100398"/>
            </a:xfrm>
            <a:custGeom>
              <a:rect b="b" l="l" r="r" t="t"/>
              <a:pathLst>
                <a:path extrusionOk="0" h="1574" w="2570">
                  <a:moveTo>
                    <a:pt x="2567" y="0"/>
                  </a:moveTo>
                  <a:cubicBezTo>
                    <a:pt x="2560" y="0"/>
                    <a:pt x="2524" y="22"/>
                    <a:pt x="2466" y="61"/>
                  </a:cubicBezTo>
                  <a:cubicBezTo>
                    <a:pt x="2392" y="110"/>
                    <a:pt x="2302" y="170"/>
                    <a:pt x="2197" y="240"/>
                  </a:cubicBezTo>
                  <a:cubicBezTo>
                    <a:pt x="1971" y="392"/>
                    <a:pt x="1656" y="599"/>
                    <a:pt x="1302" y="815"/>
                  </a:cubicBezTo>
                  <a:cubicBezTo>
                    <a:pt x="948" y="1033"/>
                    <a:pt x="621" y="1219"/>
                    <a:pt x="383" y="1351"/>
                  </a:cubicBezTo>
                  <a:cubicBezTo>
                    <a:pt x="273" y="1414"/>
                    <a:pt x="179" y="1467"/>
                    <a:pt x="102" y="1509"/>
                  </a:cubicBezTo>
                  <a:cubicBezTo>
                    <a:pt x="36" y="1548"/>
                    <a:pt x="0" y="1571"/>
                    <a:pt x="2" y="1573"/>
                  </a:cubicBezTo>
                  <a:cubicBezTo>
                    <a:pt x="2" y="1573"/>
                    <a:pt x="2" y="1574"/>
                    <a:pt x="3" y="1574"/>
                  </a:cubicBezTo>
                  <a:cubicBezTo>
                    <a:pt x="11" y="1574"/>
                    <a:pt x="49" y="1558"/>
                    <a:pt x="112" y="1529"/>
                  </a:cubicBezTo>
                  <a:cubicBezTo>
                    <a:pt x="182" y="1497"/>
                    <a:pt x="280" y="1448"/>
                    <a:pt x="403" y="1386"/>
                  </a:cubicBezTo>
                  <a:cubicBezTo>
                    <a:pt x="644" y="1261"/>
                    <a:pt x="976" y="1081"/>
                    <a:pt x="1331" y="862"/>
                  </a:cubicBezTo>
                  <a:cubicBezTo>
                    <a:pt x="1687" y="645"/>
                    <a:pt x="1998" y="432"/>
                    <a:pt x="2220" y="272"/>
                  </a:cubicBezTo>
                  <a:cubicBezTo>
                    <a:pt x="2330" y="193"/>
                    <a:pt x="2418" y="125"/>
                    <a:pt x="2478" y="78"/>
                  </a:cubicBezTo>
                  <a:cubicBezTo>
                    <a:pt x="2538" y="31"/>
                    <a:pt x="2570" y="4"/>
                    <a:pt x="2568" y="1"/>
                  </a:cubicBezTo>
                  <a:cubicBezTo>
                    <a:pt x="2568" y="0"/>
                    <a:pt x="2567" y="0"/>
                    <a:pt x="256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3"/>
            <p:cNvSpPr/>
            <p:nvPr/>
          </p:nvSpPr>
          <p:spPr>
            <a:xfrm>
              <a:off x="5570473" y="2181149"/>
              <a:ext cx="152893" cy="90830"/>
            </a:xfrm>
            <a:custGeom>
              <a:rect b="b" l="l" r="r" t="t"/>
              <a:pathLst>
                <a:path extrusionOk="0" h="1424" w="2397">
                  <a:moveTo>
                    <a:pt x="3" y="1"/>
                  </a:moveTo>
                  <a:cubicBezTo>
                    <a:pt x="3" y="1"/>
                    <a:pt x="2" y="1"/>
                    <a:pt x="2" y="1"/>
                  </a:cubicBezTo>
                  <a:cubicBezTo>
                    <a:pt x="0" y="4"/>
                    <a:pt x="32" y="27"/>
                    <a:pt x="90" y="66"/>
                  </a:cubicBezTo>
                  <a:cubicBezTo>
                    <a:pt x="150" y="105"/>
                    <a:pt x="235" y="159"/>
                    <a:pt x="343" y="225"/>
                  </a:cubicBezTo>
                  <a:cubicBezTo>
                    <a:pt x="556" y="359"/>
                    <a:pt x="853" y="539"/>
                    <a:pt x="1184" y="735"/>
                  </a:cubicBezTo>
                  <a:cubicBezTo>
                    <a:pt x="1514" y="932"/>
                    <a:pt x="1815" y="1107"/>
                    <a:pt x="2034" y="1232"/>
                  </a:cubicBezTo>
                  <a:cubicBezTo>
                    <a:pt x="2144" y="1294"/>
                    <a:pt x="2233" y="1344"/>
                    <a:pt x="2295" y="1376"/>
                  </a:cubicBezTo>
                  <a:cubicBezTo>
                    <a:pt x="2352" y="1407"/>
                    <a:pt x="2386" y="1424"/>
                    <a:pt x="2393" y="1424"/>
                  </a:cubicBezTo>
                  <a:cubicBezTo>
                    <a:pt x="2394" y="1424"/>
                    <a:pt x="2394" y="1424"/>
                    <a:pt x="2394" y="1423"/>
                  </a:cubicBezTo>
                  <a:cubicBezTo>
                    <a:pt x="2396" y="1420"/>
                    <a:pt x="2365" y="1397"/>
                    <a:pt x="2305" y="1358"/>
                  </a:cubicBezTo>
                  <a:cubicBezTo>
                    <a:pt x="2247" y="1319"/>
                    <a:pt x="2160" y="1264"/>
                    <a:pt x="2054" y="1198"/>
                  </a:cubicBezTo>
                  <a:cubicBezTo>
                    <a:pt x="1840" y="1065"/>
                    <a:pt x="1542" y="885"/>
                    <a:pt x="1212" y="688"/>
                  </a:cubicBezTo>
                  <a:cubicBezTo>
                    <a:pt x="882" y="492"/>
                    <a:pt x="581" y="317"/>
                    <a:pt x="362" y="192"/>
                  </a:cubicBezTo>
                  <a:cubicBezTo>
                    <a:pt x="253" y="130"/>
                    <a:pt x="164" y="80"/>
                    <a:pt x="102" y="47"/>
                  </a:cubicBezTo>
                  <a:cubicBezTo>
                    <a:pt x="45" y="17"/>
                    <a:pt x="10" y="1"/>
                    <a:pt x="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3"/>
            <p:cNvSpPr/>
            <p:nvPr/>
          </p:nvSpPr>
          <p:spPr>
            <a:xfrm>
              <a:off x="5540302" y="2415882"/>
              <a:ext cx="196968" cy="114494"/>
            </a:xfrm>
            <a:custGeom>
              <a:rect b="b" l="l" r="r" t="t"/>
              <a:pathLst>
                <a:path extrusionOk="0" h="1795" w="3088">
                  <a:moveTo>
                    <a:pt x="3" y="0"/>
                  </a:moveTo>
                  <a:cubicBezTo>
                    <a:pt x="2" y="0"/>
                    <a:pt x="2" y="0"/>
                    <a:pt x="2" y="0"/>
                  </a:cubicBezTo>
                  <a:cubicBezTo>
                    <a:pt x="0" y="4"/>
                    <a:pt x="41" y="32"/>
                    <a:pt x="118" y="80"/>
                  </a:cubicBezTo>
                  <a:cubicBezTo>
                    <a:pt x="204" y="133"/>
                    <a:pt x="313" y="199"/>
                    <a:pt x="444" y="280"/>
                  </a:cubicBezTo>
                  <a:cubicBezTo>
                    <a:pt x="720" y="447"/>
                    <a:pt x="1105" y="674"/>
                    <a:pt x="1530" y="921"/>
                  </a:cubicBezTo>
                  <a:cubicBezTo>
                    <a:pt x="1956" y="1169"/>
                    <a:pt x="2343" y="1390"/>
                    <a:pt x="2624" y="1548"/>
                  </a:cubicBezTo>
                  <a:cubicBezTo>
                    <a:pt x="2758" y="1623"/>
                    <a:pt x="2870" y="1685"/>
                    <a:pt x="2959" y="1734"/>
                  </a:cubicBezTo>
                  <a:cubicBezTo>
                    <a:pt x="3034" y="1773"/>
                    <a:pt x="3079" y="1795"/>
                    <a:pt x="3085" y="1795"/>
                  </a:cubicBezTo>
                  <a:cubicBezTo>
                    <a:pt x="3085" y="1795"/>
                    <a:pt x="3086" y="1795"/>
                    <a:pt x="3086" y="1795"/>
                  </a:cubicBezTo>
                  <a:cubicBezTo>
                    <a:pt x="3087" y="1791"/>
                    <a:pt x="3046" y="1763"/>
                    <a:pt x="2970" y="1714"/>
                  </a:cubicBezTo>
                  <a:cubicBezTo>
                    <a:pt x="2883" y="1662"/>
                    <a:pt x="2774" y="1595"/>
                    <a:pt x="2644" y="1514"/>
                  </a:cubicBezTo>
                  <a:cubicBezTo>
                    <a:pt x="2367" y="1349"/>
                    <a:pt x="1984" y="1122"/>
                    <a:pt x="1558" y="874"/>
                  </a:cubicBezTo>
                  <a:cubicBezTo>
                    <a:pt x="1132" y="626"/>
                    <a:pt x="745" y="404"/>
                    <a:pt x="464" y="246"/>
                  </a:cubicBezTo>
                  <a:cubicBezTo>
                    <a:pt x="329" y="172"/>
                    <a:pt x="217" y="110"/>
                    <a:pt x="128" y="62"/>
                  </a:cubicBezTo>
                  <a:cubicBezTo>
                    <a:pt x="54" y="22"/>
                    <a:pt x="11" y="0"/>
                    <a:pt x="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3"/>
            <p:cNvSpPr/>
            <p:nvPr/>
          </p:nvSpPr>
          <p:spPr>
            <a:xfrm>
              <a:off x="5733000" y="2393301"/>
              <a:ext cx="204495" cy="133056"/>
            </a:xfrm>
            <a:custGeom>
              <a:rect b="b" l="l" r="r" t="t"/>
              <a:pathLst>
                <a:path extrusionOk="0" h="2086" w="3206">
                  <a:moveTo>
                    <a:pt x="3203" y="1"/>
                  </a:moveTo>
                  <a:cubicBezTo>
                    <a:pt x="3197" y="1"/>
                    <a:pt x="3152" y="29"/>
                    <a:pt x="3076" y="81"/>
                  </a:cubicBezTo>
                  <a:cubicBezTo>
                    <a:pt x="2988" y="142"/>
                    <a:pt x="2875" y="221"/>
                    <a:pt x="2740" y="315"/>
                  </a:cubicBezTo>
                  <a:cubicBezTo>
                    <a:pt x="2456" y="512"/>
                    <a:pt x="2063" y="783"/>
                    <a:pt x="1621" y="1070"/>
                  </a:cubicBezTo>
                  <a:cubicBezTo>
                    <a:pt x="1180" y="1359"/>
                    <a:pt x="773" y="1608"/>
                    <a:pt x="478" y="1788"/>
                  </a:cubicBezTo>
                  <a:cubicBezTo>
                    <a:pt x="337" y="1874"/>
                    <a:pt x="219" y="1945"/>
                    <a:pt x="128" y="2001"/>
                  </a:cubicBezTo>
                  <a:cubicBezTo>
                    <a:pt x="45" y="2052"/>
                    <a:pt x="1" y="2081"/>
                    <a:pt x="3" y="2085"/>
                  </a:cubicBezTo>
                  <a:cubicBezTo>
                    <a:pt x="3" y="2085"/>
                    <a:pt x="3" y="2085"/>
                    <a:pt x="4" y="2085"/>
                  </a:cubicBezTo>
                  <a:cubicBezTo>
                    <a:pt x="11" y="2085"/>
                    <a:pt x="59" y="2062"/>
                    <a:pt x="139" y="2019"/>
                  </a:cubicBezTo>
                  <a:cubicBezTo>
                    <a:pt x="224" y="1975"/>
                    <a:pt x="347" y="1907"/>
                    <a:pt x="498" y="1821"/>
                  </a:cubicBezTo>
                  <a:cubicBezTo>
                    <a:pt x="798" y="1650"/>
                    <a:pt x="1208" y="1405"/>
                    <a:pt x="1651" y="1117"/>
                  </a:cubicBezTo>
                  <a:cubicBezTo>
                    <a:pt x="2094" y="829"/>
                    <a:pt x="2485" y="553"/>
                    <a:pt x="2763" y="347"/>
                  </a:cubicBezTo>
                  <a:cubicBezTo>
                    <a:pt x="2901" y="244"/>
                    <a:pt x="3013" y="159"/>
                    <a:pt x="3089" y="99"/>
                  </a:cubicBezTo>
                  <a:cubicBezTo>
                    <a:pt x="3164" y="38"/>
                    <a:pt x="3205" y="4"/>
                    <a:pt x="3204" y="1"/>
                  </a:cubicBezTo>
                  <a:cubicBezTo>
                    <a:pt x="3203" y="1"/>
                    <a:pt x="3203" y="1"/>
                    <a:pt x="32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3"/>
            <p:cNvSpPr/>
            <p:nvPr/>
          </p:nvSpPr>
          <p:spPr>
            <a:xfrm>
              <a:off x="5617164" y="2684612"/>
              <a:ext cx="253992" cy="627262"/>
            </a:xfrm>
            <a:custGeom>
              <a:rect b="b" l="l" r="r" t="t"/>
              <a:pathLst>
                <a:path extrusionOk="0" h="9834" w="3982">
                  <a:moveTo>
                    <a:pt x="1" y="0"/>
                  </a:moveTo>
                  <a:lnTo>
                    <a:pt x="1300" y="9834"/>
                  </a:lnTo>
                  <a:lnTo>
                    <a:pt x="2682" y="9834"/>
                  </a:lnTo>
                  <a:lnTo>
                    <a:pt x="398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3"/>
            <p:cNvSpPr/>
            <p:nvPr/>
          </p:nvSpPr>
          <p:spPr>
            <a:xfrm>
              <a:off x="5630240" y="2735832"/>
              <a:ext cx="229052" cy="56577"/>
            </a:xfrm>
            <a:custGeom>
              <a:rect b="b" l="l" r="r" t="t"/>
              <a:pathLst>
                <a:path extrusionOk="0" h="887" w="3591">
                  <a:moveTo>
                    <a:pt x="1383" y="1"/>
                  </a:moveTo>
                  <a:cubicBezTo>
                    <a:pt x="1260" y="1"/>
                    <a:pt x="1142" y="20"/>
                    <a:pt x="1035" y="63"/>
                  </a:cubicBezTo>
                  <a:cubicBezTo>
                    <a:pt x="920" y="106"/>
                    <a:pt x="824" y="174"/>
                    <a:pt x="744" y="242"/>
                  </a:cubicBezTo>
                  <a:cubicBezTo>
                    <a:pt x="663" y="310"/>
                    <a:pt x="590" y="373"/>
                    <a:pt x="516" y="419"/>
                  </a:cubicBezTo>
                  <a:cubicBezTo>
                    <a:pt x="422" y="480"/>
                    <a:pt x="324" y="503"/>
                    <a:pt x="242" y="503"/>
                  </a:cubicBezTo>
                  <a:cubicBezTo>
                    <a:pt x="199" y="503"/>
                    <a:pt x="160" y="497"/>
                    <a:pt x="128" y="486"/>
                  </a:cubicBezTo>
                  <a:cubicBezTo>
                    <a:pt x="41" y="456"/>
                    <a:pt x="11" y="405"/>
                    <a:pt x="4" y="405"/>
                  </a:cubicBezTo>
                  <a:cubicBezTo>
                    <a:pt x="3" y="405"/>
                    <a:pt x="3" y="405"/>
                    <a:pt x="3" y="406"/>
                  </a:cubicBezTo>
                  <a:cubicBezTo>
                    <a:pt x="1" y="407"/>
                    <a:pt x="7" y="420"/>
                    <a:pt x="24" y="442"/>
                  </a:cubicBezTo>
                  <a:cubicBezTo>
                    <a:pt x="41" y="462"/>
                    <a:pt x="72" y="490"/>
                    <a:pt x="120" y="510"/>
                  </a:cubicBezTo>
                  <a:cubicBezTo>
                    <a:pt x="158" y="526"/>
                    <a:pt x="209" y="537"/>
                    <a:pt x="266" y="537"/>
                  </a:cubicBezTo>
                  <a:cubicBezTo>
                    <a:pt x="349" y="537"/>
                    <a:pt x="446" y="515"/>
                    <a:pt x="541" y="458"/>
                  </a:cubicBezTo>
                  <a:cubicBezTo>
                    <a:pt x="701" y="370"/>
                    <a:pt x="841" y="195"/>
                    <a:pt x="1057" y="118"/>
                  </a:cubicBezTo>
                  <a:cubicBezTo>
                    <a:pt x="1154" y="81"/>
                    <a:pt x="1262" y="64"/>
                    <a:pt x="1374" y="64"/>
                  </a:cubicBezTo>
                  <a:cubicBezTo>
                    <a:pt x="1509" y="64"/>
                    <a:pt x="1650" y="89"/>
                    <a:pt x="1788" y="133"/>
                  </a:cubicBezTo>
                  <a:cubicBezTo>
                    <a:pt x="2045" y="213"/>
                    <a:pt x="2268" y="342"/>
                    <a:pt x="2469" y="463"/>
                  </a:cubicBezTo>
                  <a:cubicBezTo>
                    <a:pt x="2672" y="584"/>
                    <a:pt x="2858" y="691"/>
                    <a:pt x="3024" y="760"/>
                  </a:cubicBezTo>
                  <a:cubicBezTo>
                    <a:pt x="3189" y="833"/>
                    <a:pt x="3333" y="866"/>
                    <a:pt x="3432" y="879"/>
                  </a:cubicBezTo>
                  <a:cubicBezTo>
                    <a:pt x="3476" y="884"/>
                    <a:pt x="3511" y="887"/>
                    <a:pt x="3537" y="887"/>
                  </a:cubicBezTo>
                  <a:cubicBezTo>
                    <a:pt x="3541" y="887"/>
                    <a:pt x="3544" y="887"/>
                    <a:pt x="3548" y="887"/>
                  </a:cubicBezTo>
                  <a:cubicBezTo>
                    <a:pt x="3575" y="887"/>
                    <a:pt x="3589" y="885"/>
                    <a:pt x="3589" y="883"/>
                  </a:cubicBezTo>
                  <a:cubicBezTo>
                    <a:pt x="3590" y="870"/>
                    <a:pt x="3363" y="872"/>
                    <a:pt x="3042" y="718"/>
                  </a:cubicBezTo>
                  <a:cubicBezTo>
                    <a:pt x="2881" y="645"/>
                    <a:pt x="2702" y="535"/>
                    <a:pt x="2501" y="412"/>
                  </a:cubicBezTo>
                  <a:cubicBezTo>
                    <a:pt x="2301" y="289"/>
                    <a:pt x="2072" y="153"/>
                    <a:pt x="1808" y="71"/>
                  </a:cubicBezTo>
                  <a:cubicBezTo>
                    <a:pt x="1668" y="26"/>
                    <a:pt x="1523" y="1"/>
                    <a:pt x="1383"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3"/>
            <p:cNvSpPr/>
            <p:nvPr/>
          </p:nvSpPr>
          <p:spPr>
            <a:xfrm>
              <a:off x="5639489" y="2831192"/>
              <a:ext cx="215083" cy="46117"/>
            </a:xfrm>
            <a:custGeom>
              <a:rect b="b" l="l" r="r" t="t"/>
              <a:pathLst>
                <a:path extrusionOk="0" h="723" w="3372">
                  <a:moveTo>
                    <a:pt x="3368" y="1"/>
                  </a:moveTo>
                  <a:cubicBezTo>
                    <a:pt x="3349" y="1"/>
                    <a:pt x="3196" y="133"/>
                    <a:pt x="2909" y="254"/>
                  </a:cubicBezTo>
                  <a:cubicBezTo>
                    <a:pt x="2760" y="316"/>
                    <a:pt x="2574" y="372"/>
                    <a:pt x="2363" y="396"/>
                  </a:cubicBezTo>
                  <a:cubicBezTo>
                    <a:pt x="2296" y="404"/>
                    <a:pt x="2227" y="408"/>
                    <a:pt x="2157" y="408"/>
                  </a:cubicBezTo>
                  <a:cubicBezTo>
                    <a:pt x="2002" y="408"/>
                    <a:pt x="1839" y="390"/>
                    <a:pt x="1670" y="362"/>
                  </a:cubicBezTo>
                  <a:cubicBezTo>
                    <a:pt x="1426" y="323"/>
                    <a:pt x="1190" y="276"/>
                    <a:pt x="970" y="272"/>
                  </a:cubicBezTo>
                  <a:cubicBezTo>
                    <a:pt x="957" y="272"/>
                    <a:pt x="944" y="271"/>
                    <a:pt x="932" y="271"/>
                  </a:cubicBezTo>
                  <a:cubicBezTo>
                    <a:pt x="726" y="271"/>
                    <a:pt x="542" y="311"/>
                    <a:pt x="397" y="372"/>
                  </a:cubicBezTo>
                  <a:cubicBezTo>
                    <a:pt x="242" y="436"/>
                    <a:pt x="137" y="530"/>
                    <a:pt x="78" y="599"/>
                  </a:cubicBezTo>
                  <a:cubicBezTo>
                    <a:pt x="49" y="637"/>
                    <a:pt x="28" y="666"/>
                    <a:pt x="18" y="688"/>
                  </a:cubicBezTo>
                  <a:cubicBezTo>
                    <a:pt x="6" y="709"/>
                    <a:pt x="1" y="721"/>
                    <a:pt x="3" y="722"/>
                  </a:cubicBezTo>
                  <a:cubicBezTo>
                    <a:pt x="3" y="723"/>
                    <a:pt x="3" y="723"/>
                    <a:pt x="3" y="723"/>
                  </a:cubicBezTo>
                  <a:cubicBezTo>
                    <a:pt x="9" y="723"/>
                    <a:pt x="36" y="680"/>
                    <a:pt x="97" y="617"/>
                  </a:cubicBezTo>
                  <a:cubicBezTo>
                    <a:pt x="160" y="554"/>
                    <a:pt x="264" y="471"/>
                    <a:pt x="415" y="415"/>
                  </a:cubicBezTo>
                  <a:cubicBezTo>
                    <a:pt x="550" y="363"/>
                    <a:pt x="719" y="330"/>
                    <a:pt x="907" y="330"/>
                  </a:cubicBezTo>
                  <a:cubicBezTo>
                    <a:pt x="927" y="330"/>
                    <a:pt x="947" y="331"/>
                    <a:pt x="967" y="331"/>
                  </a:cubicBezTo>
                  <a:cubicBezTo>
                    <a:pt x="1181" y="339"/>
                    <a:pt x="1414" y="386"/>
                    <a:pt x="1661" y="426"/>
                  </a:cubicBezTo>
                  <a:cubicBezTo>
                    <a:pt x="1822" y="453"/>
                    <a:pt x="1983" y="471"/>
                    <a:pt x="2136" y="471"/>
                  </a:cubicBezTo>
                  <a:cubicBezTo>
                    <a:pt x="2216" y="471"/>
                    <a:pt x="2295" y="466"/>
                    <a:pt x="2370" y="455"/>
                  </a:cubicBezTo>
                  <a:cubicBezTo>
                    <a:pt x="2588" y="427"/>
                    <a:pt x="2777" y="364"/>
                    <a:pt x="2928" y="296"/>
                  </a:cubicBezTo>
                  <a:cubicBezTo>
                    <a:pt x="3078" y="227"/>
                    <a:pt x="3190" y="152"/>
                    <a:pt x="3263" y="96"/>
                  </a:cubicBezTo>
                  <a:cubicBezTo>
                    <a:pt x="3336" y="41"/>
                    <a:pt x="3371" y="4"/>
                    <a:pt x="3369" y="1"/>
                  </a:cubicBezTo>
                  <a:cubicBezTo>
                    <a:pt x="3369" y="1"/>
                    <a:pt x="3369" y="1"/>
                    <a:pt x="3368"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3"/>
            <p:cNvSpPr/>
            <p:nvPr/>
          </p:nvSpPr>
          <p:spPr>
            <a:xfrm>
              <a:off x="5653905" y="2921577"/>
              <a:ext cx="188548" cy="27491"/>
            </a:xfrm>
            <a:custGeom>
              <a:rect b="b" l="l" r="r" t="t"/>
              <a:pathLst>
                <a:path extrusionOk="0" h="431" w="2956">
                  <a:moveTo>
                    <a:pt x="3" y="0"/>
                  </a:moveTo>
                  <a:cubicBezTo>
                    <a:pt x="3" y="0"/>
                    <a:pt x="2" y="0"/>
                    <a:pt x="2" y="0"/>
                  </a:cubicBezTo>
                  <a:cubicBezTo>
                    <a:pt x="0" y="2"/>
                    <a:pt x="18" y="43"/>
                    <a:pt x="70" y="104"/>
                  </a:cubicBezTo>
                  <a:cubicBezTo>
                    <a:pt x="121" y="166"/>
                    <a:pt x="211" y="244"/>
                    <a:pt x="340" y="308"/>
                  </a:cubicBezTo>
                  <a:cubicBezTo>
                    <a:pt x="469" y="372"/>
                    <a:pt x="638" y="418"/>
                    <a:pt x="827" y="428"/>
                  </a:cubicBezTo>
                  <a:cubicBezTo>
                    <a:pt x="852" y="430"/>
                    <a:pt x="877" y="430"/>
                    <a:pt x="902" y="430"/>
                  </a:cubicBezTo>
                  <a:cubicBezTo>
                    <a:pt x="1071" y="430"/>
                    <a:pt x="1252" y="403"/>
                    <a:pt x="1436" y="365"/>
                  </a:cubicBezTo>
                  <a:cubicBezTo>
                    <a:pt x="1647" y="320"/>
                    <a:pt x="1844" y="267"/>
                    <a:pt x="2026" y="234"/>
                  </a:cubicBezTo>
                  <a:cubicBezTo>
                    <a:pt x="2183" y="206"/>
                    <a:pt x="2328" y="192"/>
                    <a:pt x="2454" y="192"/>
                  </a:cubicBezTo>
                  <a:cubicBezTo>
                    <a:pt x="2474" y="192"/>
                    <a:pt x="2493" y="192"/>
                    <a:pt x="2512" y="193"/>
                  </a:cubicBezTo>
                  <a:cubicBezTo>
                    <a:pt x="2773" y="202"/>
                    <a:pt x="2929" y="276"/>
                    <a:pt x="2951" y="276"/>
                  </a:cubicBezTo>
                  <a:cubicBezTo>
                    <a:pt x="2953" y="276"/>
                    <a:pt x="2954" y="275"/>
                    <a:pt x="2954" y="275"/>
                  </a:cubicBezTo>
                  <a:cubicBezTo>
                    <a:pt x="2956" y="272"/>
                    <a:pt x="2919" y="247"/>
                    <a:pt x="2845" y="218"/>
                  </a:cubicBezTo>
                  <a:cubicBezTo>
                    <a:pt x="2771" y="188"/>
                    <a:pt x="2657" y="159"/>
                    <a:pt x="2515" y="147"/>
                  </a:cubicBezTo>
                  <a:cubicBezTo>
                    <a:pt x="2475" y="144"/>
                    <a:pt x="2433" y="142"/>
                    <a:pt x="2389" y="142"/>
                  </a:cubicBezTo>
                  <a:cubicBezTo>
                    <a:pt x="2276" y="142"/>
                    <a:pt x="2150" y="153"/>
                    <a:pt x="2016" y="175"/>
                  </a:cubicBezTo>
                  <a:cubicBezTo>
                    <a:pt x="1830" y="206"/>
                    <a:pt x="1631" y="257"/>
                    <a:pt x="1423" y="301"/>
                  </a:cubicBezTo>
                  <a:cubicBezTo>
                    <a:pt x="1234" y="341"/>
                    <a:pt x="1052" y="369"/>
                    <a:pt x="884" y="369"/>
                  </a:cubicBezTo>
                  <a:cubicBezTo>
                    <a:pt x="866" y="369"/>
                    <a:pt x="848" y="369"/>
                    <a:pt x="830" y="368"/>
                  </a:cubicBezTo>
                  <a:cubicBezTo>
                    <a:pt x="647" y="362"/>
                    <a:pt x="485" y="322"/>
                    <a:pt x="359" y="267"/>
                  </a:cubicBezTo>
                  <a:cubicBezTo>
                    <a:pt x="111" y="158"/>
                    <a:pt x="17" y="0"/>
                    <a:pt x="3"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3"/>
            <p:cNvSpPr/>
            <p:nvPr/>
          </p:nvSpPr>
          <p:spPr>
            <a:xfrm>
              <a:off x="5661942" y="3011323"/>
              <a:ext cx="164629" cy="31574"/>
            </a:xfrm>
            <a:custGeom>
              <a:rect b="b" l="l" r="r" t="t"/>
              <a:pathLst>
                <a:path extrusionOk="0" h="495" w="2581">
                  <a:moveTo>
                    <a:pt x="2576" y="0"/>
                  </a:moveTo>
                  <a:cubicBezTo>
                    <a:pt x="2560" y="0"/>
                    <a:pt x="2456" y="113"/>
                    <a:pt x="2247" y="227"/>
                  </a:cubicBezTo>
                  <a:cubicBezTo>
                    <a:pt x="2062" y="330"/>
                    <a:pt x="1783" y="430"/>
                    <a:pt x="1467" y="430"/>
                  </a:cubicBezTo>
                  <a:cubicBezTo>
                    <a:pt x="1420" y="430"/>
                    <a:pt x="1372" y="427"/>
                    <a:pt x="1324" y="423"/>
                  </a:cubicBezTo>
                  <a:cubicBezTo>
                    <a:pt x="947" y="402"/>
                    <a:pt x="657" y="176"/>
                    <a:pt x="396" y="147"/>
                  </a:cubicBezTo>
                  <a:cubicBezTo>
                    <a:pt x="361" y="142"/>
                    <a:pt x="326" y="139"/>
                    <a:pt x="294" y="139"/>
                  </a:cubicBezTo>
                  <a:cubicBezTo>
                    <a:pt x="212" y="139"/>
                    <a:pt x="144" y="154"/>
                    <a:pt x="96" y="173"/>
                  </a:cubicBezTo>
                  <a:cubicBezTo>
                    <a:pt x="29" y="199"/>
                    <a:pt x="1" y="229"/>
                    <a:pt x="3" y="231"/>
                  </a:cubicBezTo>
                  <a:cubicBezTo>
                    <a:pt x="3" y="232"/>
                    <a:pt x="3" y="232"/>
                    <a:pt x="4" y="232"/>
                  </a:cubicBezTo>
                  <a:cubicBezTo>
                    <a:pt x="16" y="232"/>
                    <a:pt x="104" y="178"/>
                    <a:pt x="254" y="178"/>
                  </a:cubicBezTo>
                  <a:cubicBezTo>
                    <a:pt x="294" y="178"/>
                    <a:pt x="339" y="182"/>
                    <a:pt x="388" y="192"/>
                  </a:cubicBezTo>
                  <a:cubicBezTo>
                    <a:pt x="509" y="214"/>
                    <a:pt x="643" y="275"/>
                    <a:pt x="794" y="343"/>
                  </a:cubicBezTo>
                  <a:cubicBezTo>
                    <a:pt x="943" y="413"/>
                    <a:pt x="1124" y="473"/>
                    <a:pt x="1318" y="488"/>
                  </a:cubicBezTo>
                  <a:cubicBezTo>
                    <a:pt x="1366" y="493"/>
                    <a:pt x="1413" y="495"/>
                    <a:pt x="1459" y="495"/>
                  </a:cubicBezTo>
                  <a:cubicBezTo>
                    <a:pt x="1791" y="495"/>
                    <a:pt x="2083" y="383"/>
                    <a:pt x="2270" y="267"/>
                  </a:cubicBezTo>
                  <a:cubicBezTo>
                    <a:pt x="2379" y="203"/>
                    <a:pt x="2455" y="133"/>
                    <a:pt x="2507" y="85"/>
                  </a:cubicBezTo>
                  <a:cubicBezTo>
                    <a:pt x="2556" y="33"/>
                    <a:pt x="2580" y="4"/>
                    <a:pt x="2577" y="1"/>
                  </a:cubicBezTo>
                  <a:cubicBezTo>
                    <a:pt x="2577" y="1"/>
                    <a:pt x="2577" y="0"/>
                    <a:pt x="2576"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3"/>
            <p:cNvSpPr/>
            <p:nvPr/>
          </p:nvSpPr>
          <p:spPr>
            <a:xfrm>
              <a:off x="5676103" y="3111340"/>
              <a:ext cx="132864" cy="35337"/>
            </a:xfrm>
            <a:custGeom>
              <a:rect b="b" l="l" r="r" t="t"/>
              <a:pathLst>
                <a:path extrusionOk="0" h="554" w="2083">
                  <a:moveTo>
                    <a:pt x="1470" y="1"/>
                  </a:moveTo>
                  <a:cubicBezTo>
                    <a:pt x="1335" y="1"/>
                    <a:pt x="1190" y="35"/>
                    <a:pt x="1047" y="89"/>
                  </a:cubicBezTo>
                  <a:cubicBezTo>
                    <a:pt x="748" y="208"/>
                    <a:pt x="509" y="366"/>
                    <a:pt x="318" y="442"/>
                  </a:cubicBezTo>
                  <a:cubicBezTo>
                    <a:pt x="129" y="523"/>
                    <a:pt x="1" y="541"/>
                    <a:pt x="2" y="550"/>
                  </a:cubicBezTo>
                  <a:cubicBezTo>
                    <a:pt x="2" y="552"/>
                    <a:pt x="10" y="554"/>
                    <a:pt x="25" y="554"/>
                  </a:cubicBezTo>
                  <a:cubicBezTo>
                    <a:pt x="70" y="554"/>
                    <a:pt x="184" y="540"/>
                    <a:pt x="334" y="485"/>
                  </a:cubicBezTo>
                  <a:cubicBezTo>
                    <a:pt x="534" y="418"/>
                    <a:pt x="782" y="265"/>
                    <a:pt x="1071" y="150"/>
                  </a:cubicBezTo>
                  <a:cubicBezTo>
                    <a:pt x="1214" y="95"/>
                    <a:pt x="1358" y="61"/>
                    <a:pt x="1489" y="61"/>
                  </a:cubicBezTo>
                  <a:cubicBezTo>
                    <a:pt x="1490" y="61"/>
                    <a:pt x="1492" y="61"/>
                    <a:pt x="1494" y="61"/>
                  </a:cubicBezTo>
                  <a:cubicBezTo>
                    <a:pt x="1626" y="61"/>
                    <a:pt x="1744" y="94"/>
                    <a:pt x="1834" y="139"/>
                  </a:cubicBezTo>
                  <a:cubicBezTo>
                    <a:pt x="2011" y="227"/>
                    <a:pt x="2067" y="352"/>
                    <a:pt x="2079" y="352"/>
                  </a:cubicBezTo>
                  <a:cubicBezTo>
                    <a:pt x="2079" y="352"/>
                    <a:pt x="2079" y="351"/>
                    <a:pt x="2080" y="351"/>
                  </a:cubicBezTo>
                  <a:cubicBezTo>
                    <a:pt x="2083" y="350"/>
                    <a:pt x="2074" y="317"/>
                    <a:pt x="2042" y="267"/>
                  </a:cubicBezTo>
                  <a:cubicBezTo>
                    <a:pt x="2010" y="217"/>
                    <a:pt x="1949" y="152"/>
                    <a:pt x="1855" y="98"/>
                  </a:cubicBezTo>
                  <a:cubicBezTo>
                    <a:pt x="1763" y="45"/>
                    <a:pt x="1637" y="5"/>
                    <a:pt x="1495" y="1"/>
                  </a:cubicBezTo>
                  <a:cubicBezTo>
                    <a:pt x="1487" y="1"/>
                    <a:pt x="1478" y="1"/>
                    <a:pt x="147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3"/>
            <p:cNvSpPr/>
            <p:nvPr/>
          </p:nvSpPr>
          <p:spPr>
            <a:xfrm>
              <a:off x="5688541" y="3202298"/>
              <a:ext cx="113984" cy="13650"/>
            </a:xfrm>
            <a:custGeom>
              <a:rect b="b" l="l" r="r" t="t"/>
              <a:pathLst>
                <a:path extrusionOk="0" h="214" w="1787">
                  <a:moveTo>
                    <a:pt x="13" y="0"/>
                  </a:moveTo>
                  <a:cubicBezTo>
                    <a:pt x="6" y="0"/>
                    <a:pt x="3" y="1"/>
                    <a:pt x="2" y="3"/>
                  </a:cubicBezTo>
                  <a:cubicBezTo>
                    <a:pt x="0" y="11"/>
                    <a:pt x="95" y="45"/>
                    <a:pt x="254" y="85"/>
                  </a:cubicBezTo>
                  <a:cubicBezTo>
                    <a:pt x="413" y="124"/>
                    <a:pt x="636" y="166"/>
                    <a:pt x="884" y="190"/>
                  </a:cubicBezTo>
                  <a:cubicBezTo>
                    <a:pt x="1053" y="207"/>
                    <a:pt x="1212" y="214"/>
                    <a:pt x="1348" y="214"/>
                  </a:cubicBezTo>
                  <a:cubicBezTo>
                    <a:pt x="1412" y="214"/>
                    <a:pt x="1471" y="212"/>
                    <a:pt x="1523" y="210"/>
                  </a:cubicBezTo>
                  <a:cubicBezTo>
                    <a:pt x="1686" y="202"/>
                    <a:pt x="1787" y="187"/>
                    <a:pt x="1786" y="178"/>
                  </a:cubicBezTo>
                  <a:cubicBezTo>
                    <a:pt x="1785" y="158"/>
                    <a:pt x="1382" y="176"/>
                    <a:pt x="891" y="126"/>
                  </a:cubicBezTo>
                  <a:cubicBezTo>
                    <a:pt x="443" y="83"/>
                    <a:pt x="78" y="0"/>
                    <a:pt x="13"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3"/>
            <p:cNvSpPr/>
            <p:nvPr/>
          </p:nvSpPr>
          <p:spPr>
            <a:xfrm>
              <a:off x="6770351" y="-75725"/>
              <a:ext cx="1147428" cy="1460677"/>
            </a:xfrm>
            <a:custGeom>
              <a:rect b="b" l="l" r="r" t="t"/>
              <a:pathLst>
                <a:path extrusionOk="0" h="22900" w="17989">
                  <a:moveTo>
                    <a:pt x="8994" y="0"/>
                  </a:moveTo>
                  <a:lnTo>
                    <a:pt x="1739" y="2595"/>
                  </a:lnTo>
                  <a:cubicBezTo>
                    <a:pt x="813" y="3033"/>
                    <a:pt x="0" y="3295"/>
                    <a:pt x="0" y="4158"/>
                  </a:cubicBezTo>
                  <a:lnTo>
                    <a:pt x="0" y="8454"/>
                  </a:lnTo>
                  <a:cubicBezTo>
                    <a:pt x="0" y="11437"/>
                    <a:pt x="782" y="14394"/>
                    <a:pt x="2391" y="17004"/>
                  </a:cubicBezTo>
                  <a:cubicBezTo>
                    <a:pt x="3744" y="19200"/>
                    <a:pt x="5840" y="21462"/>
                    <a:pt x="9066" y="22900"/>
                  </a:cubicBezTo>
                  <a:cubicBezTo>
                    <a:pt x="12031" y="21936"/>
                    <a:pt x="14245" y="19368"/>
                    <a:pt x="15599" y="17172"/>
                  </a:cubicBezTo>
                  <a:cubicBezTo>
                    <a:pt x="17207" y="14561"/>
                    <a:pt x="17988" y="11605"/>
                    <a:pt x="17988" y="8621"/>
                  </a:cubicBezTo>
                  <a:lnTo>
                    <a:pt x="17988" y="4758"/>
                  </a:lnTo>
                  <a:cubicBezTo>
                    <a:pt x="17988" y="3528"/>
                    <a:pt x="17336" y="2927"/>
                    <a:pt x="16321" y="2631"/>
                  </a:cubicBezTo>
                  <a:lnTo>
                    <a:pt x="899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3"/>
            <p:cNvSpPr/>
            <p:nvPr/>
          </p:nvSpPr>
          <p:spPr>
            <a:xfrm>
              <a:off x="6770351" y="-75725"/>
              <a:ext cx="578275" cy="1460677"/>
            </a:xfrm>
            <a:custGeom>
              <a:rect b="b" l="l" r="r" t="t"/>
              <a:pathLst>
                <a:path extrusionOk="0" h="22900" w="9066">
                  <a:moveTo>
                    <a:pt x="8994" y="0"/>
                  </a:moveTo>
                  <a:lnTo>
                    <a:pt x="1739" y="2595"/>
                  </a:lnTo>
                  <a:cubicBezTo>
                    <a:pt x="977" y="2929"/>
                    <a:pt x="0" y="3295"/>
                    <a:pt x="0" y="4158"/>
                  </a:cubicBezTo>
                  <a:lnTo>
                    <a:pt x="0" y="8454"/>
                  </a:lnTo>
                  <a:cubicBezTo>
                    <a:pt x="0" y="11437"/>
                    <a:pt x="782" y="14394"/>
                    <a:pt x="2391" y="17004"/>
                  </a:cubicBezTo>
                  <a:cubicBezTo>
                    <a:pt x="3744" y="19200"/>
                    <a:pt x="5840" y="21462"/>
                    <a:pt x="9066" y="22900"/>
                  </a:cubicBezTo>
                  <a:lnTo>
                    <a:pt x="9066" y="20406"/>
                  </a:lnTo>
                  <a:cubicBezTo>
                    <a:pt x="6513" y="19269"/>
                    <a:pt x="4855" y="17442"/>
                    <a:pt x="3784" y="15703"/>
                  </a:cubicBezTo>
                  <a:cubicBezTo>
                    <a:pt x="2512" y="13638"/>
                    <a:pt x="1893" y="11299"/>
                    <a:pt x="1893" y="8939"/>
                  </a:cubicBezTo>
                  <a:lnTo>
                    <a:pt x="1893" y="5925"/>
                  </a:lnTo>
                  <a:cubicBezTo>
                    <a:pt x="1893" y="5243"/>
                    <a:pt x="2305" y="4603"/>
                    <a:pt x="3123" y="4222"/>
                  </a:cubicBezTo>
                  <a:lnTo>
                    <a:pt x="8996" y="2026"/>
                  </a:lnTo>
                  <a:lnTo>
                    <a:pt x="899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3"/>
            <p:cNvSpPr/>
            <p:nvPr/>
          </p:nvSpPr>
          <p:spPr>
            <a:xfrm>
              <a:off x="7344042" y="-75725"/>
              <a:ext cx="578275" cy="1460677"/>
            </a:xfrm>
            <a:custGeom>
              <a:rect b="b" l="l" r="r" t="t"/>
              <a:pathLst>
                <a:path extrusionOk="0" h="22900" w="9066">
                  <a:moveTo>
                    <a:pt x="0" y="0"/>
                  </a:moveTo>
                  <a:lnTo>
                    <a:pt x="2" y="2026"/>
                  </a:lnTo>
                  <a:lnTo>
                    <a:pt x="5943" y="4257"/>
                  </a:lnTo>
                  <a:cubicBezTo>
                    <a:pt x="6761" y="4639"/>
                    <a:pt x="7172" y="5278"/>
                    <a:pt x="7172" y="5961"/>
                  </a:cubicBezTo>
                  <a:lnTo>
                    <a:pt x="7172" y="8975"/>
                  </a:lnTo>
                  <a:cubicBezTo>
                    <a:pt x="7172" y="11335"/>
                    <a:pt x="6554" y="13674"/>
                    <a:pt x="5282" y="15739"/>
                  </a:cubicBezTo>
                  <a:cubicBezTo>
                    <a:pt x="4210" y="17477"/>
                    <a:pt x="2624" y="19269"/>
                    <a:pt x="72" y="20406"/>
                  </a:cubicBezTo>
                  <a:lnTo>
                    <a:pt x="72" y="22900"/>
                  </a:lnTo>
                  <a:cubicBezTo>
                    <a:pt x="585" y="22728"/>
                    <a:pt x="1058" y="22530"/>
                    <a:pt x="1511" y="22282"/>
                  </a:cubicBezTo>
                  <a:cubicBezTo>
                    <a:pt x="2727" y="21620"/>
                    <a:pt x="3765" y="20710"/>
                    <a:pt x="4557" y="19887"/>
                  </a:cubicBezTo>
                  <a:cubicBezTo>
                    <a:pt x="5442" y="18965"/>
                    <a:pt x="6102" y="17969"/>
                    <a:pt x="6675" y="17039"/>
                  </a:cubicBezTo>
                  <a:cubicBezTo>
                    <a:pt x="8284" y="14429"/>
                    <a:pt x="9066" y="11473"/>
                    <a:pt x="8994" y="8407"/>
                  </a:cubicBezTo>
                  <a:lnTo>
                    <a:pt x="8999" y="4860"/>
                  </a:lnTo>
                  <a:cubicBezTo>
                    <a:pt x="8994" y="3094"/>
                    <a:pt x="8088" y="2963"/>
                    <a:pt x="7327" y="2631"/>
                  </a:cubicBez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3"/>
            <p:cNvSpPr/>
            <p:nvPr/>
          </p:nvSpPr>
          <p:spPr>
            <a:xfrm>
              <a:off x="7167418" y="323766"/>
              <a:ext cx="362363" cy="512002"/>
            </a:xfrm>
            <a:custGeom>
              <a:rect b="b" l="l" r="r" t="t"/>
              <a:pathLst>
                <a:path extrusionOk="0" h="8027" w="5681">
                  <a:moveTo>
                    <a:pt x="2819" y="410"/>
                  </a:moveTo>
                  <a:cubicBezTo>
                    <a:pt x="3641" y="410"/>
                    <a:pt x="4311" y="1080"/>
                    <a:pt x="4311" y="1900"/>
                  </a:cubicBezTo>
                  <a:lnTo>
                    <a:pt x="4303" y="2478"/>
                  </a:lnTo>
                  <a:lnTo>
                    <a:pt x="1319" y="2478"/>
                  </a:lnTo>
                  <a:lnTo>
                    <a:pt x="1327" y="1903"/>
                  </a:lnTo>
                  <a:cubicBezTo>
                    <a:pt x="1327" y="1080"/>
                    <a:pt x="1996" y="410"/>
                    <a:pt x="2819" y="410"/>
                  </a:cubicBezTo>
                  <a:close/>
                  <a:moveTo>
                    <a:pt x="2841" y="4394"/>
                  </a:moveTo>
                  <a:cubicBezTo>
                    <a:pt x="3153" y="4394"/>
                    <a:pt x="3407" y="4647"/>
                    <a:pt x="3407" y="4959"/>
                  </a:cubicBezTo>
                  <a:cubicBezTo>
                    <a:pt x="3407" y="5156"/>
                    <a:pt x="3307" y="5328"/>
                    <a:pt x="3156" y="5430"/>
                  </a:cubicBezTo>
                  <a:cubicBezTo>
                    <a:pt x="3221" y="5689"/>
                    <a:pt x="3326" y="6111"/>
                    <a:pt x="3326" y="6111"/>
                  </a:cubicBezTo>
                  <a:lnTo>
                    <a:pt x="2397" y="6111"/>
                  </a:lnTo>
                  <a:lnTo>
                    <a:pt x="2542" y="5441"/>
                  </a:lnTo>
                  <a:cubicBezTo>
                    <a:pt x="2381" y="5341"/>
                    <a:pt x="2274" y="5163"/>
                    <a:pt x="2274" y="4959"/>
                  </a:cubicBezTo>
                  <a:cubicBezTo>
                    <a:pt x="2274" y="4647"/>
                    <a:pt x="2528" y="4394"/>
                    <a:pt x="2841" y="4394"/>
                  </a:cubicBezTo>
                  <a:close/>
                  <a:moveTo>
                    <a:pt x="2819" y="1"/>
                  </a:moveTo>
                  <a:cubicBezTo>
                    <a:pt x="1770" y="1"/>
                    <a:pt x="916" y="854"/>
                    <a:pt x="916" y="1900"/>
                  </a:cubicBezTo>
                  <a:lnTo>
                    <a:pt x="909" y="2491"/>
                  </a:lnTo>
                  <a:cubicBezTo>
                    <a:pt x="395" y="2567"/>
                    <a:pt x="0" y="3008"/>
                    <a:pt x="0" y="3542"/>
                  </a:cubicBezTo>
                  <a:lnTo>
                    <a:pt x="0" y="6962"/>
                  </a:lnTo>
                  <a:cubicBezTo>
                    <a:pt x="0" y="7550"/>
                    <a:pt x="477" y="8027"/>
                    <a:pt x="1066" y="8027"/>
                  </a:cubicBezTo>
                  <a:lnTo>
                    <a:pt x="4616" y="8027"/>
                  </a:lnTo>
                  <a:cubicBezTo>
                    <a:pt x="5203" y="8027"/>
                    <a:pt x="5680" y="7550"/>
                    <a:pt x="5680" y="6962"/>
                  </a:cubicBezTo>
                  <a:lnTo>
                    <a:pt x="5680" y="3542"/>
                  </a:lnTo>
                  <a:cubicBezTo>
                    <a:pt x="5680" y="2987"/>
                    <a:pt x="5255" y="2532"/>
                    <a:pt x="4713" y="2483"/>
                  </a:cubicBezTo>
                  <a:lnTo>
                    <a:pt x="4721" y="1903"/>
                  </a:lnTo>
                  <a:cubicBezTo>
                    <a:pt x="4721" y="854"/>
                    <a:pt x="3868" y="1"/>
                    <a:pt x="281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3"/>
            <p:cNvSpPr/>
            <p:nvPr/>
          </p:nvSpPr>
          <p:spPr>
            <a:xfrm>
              <a:off x="6954947" y="232744"/>
              <a:ext cx="46563" cy="246784"/>
            </a:xfrm>
            <a:custGeom>
              <a:rect b="b" l="l" r="r" t="t"/>
              <a:pathLst>
                <a:path extrusionOk="0" h="3869" w="730">
                  <a:moveTo>
                    <a:pt x="700" y="0"/>
                  </a:moveTo>
                  <a:cubicBezTo>
                    <a:pt x="675" y="0"/>
                    <a:pt x="624" y="9"/>
                    <a:pt x="555" y="41"/>
                  </a:cubicBezTo>
                  <a:cubicBezTo>
                    <a:pt x="457" y="87"/>
                    <a:pt x="327" y="190"/>
                    <a:pt x="234" y="364"/>
                  </a:cubicBezTo>
                  <a:cubicBezTo>
                    <a:pt x="138" y="536"/>
                    <a:pt x="94" y="766"/>
                    <a:pt x="70" y="1011"/>
                  </a:cubicBezTo>
                  <a:cubicBezTo>
                    <a:pt x="44" y="1258"/>
                    <a:pt x="25" y="1529"/>
                    <a:pt x="17" y="1815"/>
                  </a:cubicBezTo>
                  <a:cubicBezTo>
                    <a:pt x="0" y="2385"/>
                    <a:pt x="33" y="2902"/>
                    <a:pt x="76" y="3273"/>
                  </a:cubicBezTo>
                  <a:cubicBezTo>
                    <a:pt x="119" y="3643"/>
                    <a:pt x="170" y="3868"/>
                    <a:pt x="186" y="3868"/>
                  </a:cubicBezTo>
                  <a:cubicBezTo>
                    <a:pt x="186" y="3868"/>
                    <a:pt x="186" y="3868"/>
                    <a:pt x="186" y="3868"/>
                  </a:cubicBezTo>
                  <a:cubicBezTo>
                    <a:pt x="206" y="3866"/>
                    <a:pt x="186" y="3636"/>
                    <a:pt x="167" y="3265"/>
                  </a:cubicBezTo>
                  <a:cubicBezTo>
                    <a:pt x="146" y="2895"/>
                    <a:pt x="129" y="2383"/>
                    <a:pt x="145" y="1818"/>
                  </a:cubicBezTo>
                  <a:cubicBezTo>
                    <a:pt x="153" y="1535"/>
                    <a:pt x="168" y="1266"/>
                    <a:pt x="187" y="1023"/>
                  </a:cubicBezTo>
                  <a:cubicBezTo>
                    <a:pt x="205" y="779"/>
                    <a:pt x="239" y="565"/>
                    <a:pt x="315" y="404"/>
                  </a:cubicBezTo>
                  <a:cubicBezTo>
                    <a:pt x="469" y="71"/>
                    <a:pt x="730" y="20"/>
                    <a:pt x="717" y="4"/>
                  </a:cubicBezTo>
                  <a:cubicBezTo>
                    <a:pt x="717" y="2"/>
                    <a:pt x="711" y="0"/>
                    <a:pt x="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3"/>
            <p:cNvSpPr/>
            <p:nvPr/>
          </p:nvSpPr>
          <p:spPr>
            <a:xfrm>
              <a:off x="6968789" y="548293"/>
              <a:ext cx="8802" cy="50518"/>
            </a:xfrm>
            <a:custGeom>
              <a:rect b="b" l="l" r="r" t="t"/>
              <a:pathLst>
                <a:path extrusionOk="0" h="792" w="138">
                  <a:moveTo>
                    <a:pt x="62" y="1"/>
                  </a:moveTo>
                  <a:cubicBezTo>
                    <a:pt x="62" y="1"/>
                    <a:pt x="62" y="1"/>
                    <a:pt x="62" y="1"/>
                  </a:cubicBezTo>
                  <a:cubicBezTo>
                    <a:pt x="26" y="1"/>
                    <a:pt x="1" y="179"/>
                    <a:pt x="5" y="397"/>
                  </a:cubicBezTo>
                  <a:cubicBezTo>
                    <a:pt x="10" y="615"/>
                    <a:pt x="42" y="792"/>
                    <a:pt x="77" y="792"/>
                  </a:cubicBezTo>
                  <a:cubicBezTo>
                    <a:pt x="113" y="791"/>
                    <a:pt x="138" y="613"/>
                    <a:pt x="134" y="394"/>
                  </a:cubicBezTo>
                  <a:cubicBezTo>
                    <a:pt x="129" y="177"/>
                    <a:pt x="97"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3"/>
            <p:cNvSpPr/>
            <p:nvPr/>
          </p:nvSpPr>
          <p:spPr>
            <a:xfrm>
              <a:off x="7674198" y="2405931"/>
              <a:ext cx="200731" cy="66400"/>
            </a:xfrm>
            <a:custGeom>
              <a:rect b="b" l="l" r="r" t="t"/>
              <a:pathLst>
                <a:path extrusionOk="0" h="1041" w="3147">
                  <a:moveTo>
                    <a:pt x="2334" y="0"/>
                  </a:moveTo>
                  <a:cubicBezTo>
                    <a:pt x="2242" y="0"/>
                    <a:pt x="2150" y="6"/>
                    <a:pt x="2060" y="16"/>
                  </a:cubicBezTo>
                  <a:cubicBezTo>
                    <a:pt x="1332" y="91"/>
                    <a:pt x="621" y="335"/>
                    <a:pt x="1" y="725"/>
                  </a:cubicBezTo>
                  <a:cubicBezTo>
                    <a:pt x="403" y="936"/>
                    <a:pt x="867" y="1041"/>
                    <a:pt x="1333" y="1041"/>
                  </a:cubicBezTo>
                  <a:cubicBezTo>
                    <a:pt x="1947" y="1041"/>
                    <a:pt x="2562" y="858"/>
                    <a:pt x="3039" y="494"/>
                  </a:cubicBezTo>
                  <a:cubicBezTo>
                    <a:pt x="3080" y="462"/>
                    <a:pt x="3125" y="424"/>
                    <a:pt x="3134" y="373"/>
                  </a:cubicBezTo>
                  <a:cubicBezTo>
                    <a:pt x="3147" y="302"/>
                    <a:pt x="3091" y="238"/>
                    <a:pt x="3033" y="195"/>
                  </a:cubicBezTo>
                  <a:cubicBezTo>
                    <a:pt x="2836" y="46"/>
                    <a:pt x="2586" y="0"/>
                    <a:pt x="233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3"/>
            <p:cNvSpPr/>
            <p:nvPr/>
          </p:nvSpPr>
          <p:spPr>
            <a:xfrm>
              <a:off x="7677578" y="2242511"/>
              <a:ext cx="141092" cy="205962"/>
            </a:xfrm>
            <a:custGeom>
              <a:rect b="b" l="l" r="r" t="t"/>
              <a:pathLst>
                <a:path extrusionOk="0" h="3229" w="2212">
                  <a:moveTo>
                    <a:pt x="2098" y="0"/>
                  </a:moveTo>
                  <a:cubicBezTo>
                    <a:pt x="1038" y="828"/>
                    <a:pt x="206" y="1899"/>
                    <a:pt x="0" y="3228"/>
                  </a:cubicBezTo>
                  <a:cubicBezTo>
                    <a:pt x="467" y="2864"/>
                    <a:pt x="935" y="2498"/>
                    <a:pt x="1330" y="2058"/>
                  </a:cubicBezTo>
                  <a:cubicBezTo>
                    <a:pt x="1726" y="1618"/>
                    <a:pt x="2046" y="1095"/>
                    <a:pt x="2164" y="516"/>
                  </a:cubicBezTo>
                  <a:cubicBezTo>
                    <a:pt x="2200" y="340"/>
                    <a:pt x="2211" y="139"/>
                    <a:pt x="209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3"/>
            <p:cNvSpPr/>
            <p:nvPr/>
          </p:nvSpPr>
          <p:spPr>
            <a:xfrm>
              <a:off x="7602311" y="2248316"/>
              <a:ext cx="79540" cy="211256"/>
            </a:xfrm>
            <a:custGeom>
              <a:rect b="b" l="l" r="r" t="t"/>
              <a:pathLst>
                <a:path extrusionOk="0" h="3312" w="1247">
                  <a:moveTo>
                    <a:pt x="184" y="0"/>
                  </a:moveTo>
                  <a:cubicBezTo>
                    <a:pt x="1" y="429"/>
                    <a:pt x="79" y="922"/>
                    <a:pt x="209" y="1369"/>
                  </a:cubicBezTo>
                  <a:cubicBezTo>
                    <a:pt x="408" y="2061"/>
                    <a:pt x="721" y="2720"/>
                    <a:pt x="1131" y="3311"/>
                  </a:cubicBezTo>
                  <a:lnTo>
                    <a:pt x="1138" y="3187"/>
                  </a:lnTo>
                  <a:cubicBezTo>
                    <a:pt x="1219" y="2607"/>
                    <a:pt x="1247" y="2012"/>
                    <a:pt x="1114" y="1442"/>
                  </a:cubicBezTo>
                  <a:cubicBezTo>
                    <a:pt x="980" y="872"/>
                    <a:pt x="670" y="326"/>
                    <a:pt x="18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3"/>
            <p:cNvSpPr/>
            <p:nvPr/>
          </p:nvSpPr>
          <p:spPr>
            <a:xfrm>
              <a:off x="7608626" y="2570371"/>
              <a:ext cx="165650" cy="156847"/>
            </a:xfrm>
            <a:custGeom>
              <a:rect b="b" l="l" r="r" t="t"/>
              <a:pathLst>
                <a:path extrusionOk="0" h="2459" w="2597">
                  <a:moveTo>
                    <a:pt x="0" y="0"/>
                  </a:moveTo>
                  <a:lnTo>
                    <a:pt x="9" y="10"/>
                  </a:lnTo>
                  <a:cubicBezTo>
                    <a:pt x="427" y="468"/>
                    <a:pt x="691" y="1005"/>
                    <a:pt x="1072" y="1494"/>
                  </a:cubicBezTo>
                  <a:cubicBezTo>
                    <a:pt x="1452" y="1983"/>
                    <a:pt x="1977" y="2420"/>
                    <a:pt x="2596" y="2458"/>
                  </a:cubicBezTo>
                  <a:cubicBezTo>
                    <a:pt x="2457" y="1838"/>
                    <a:pt x="2123" y="1263"/>
                    <a:pt x="1651" y="836"/>
                  </a:cubicBezTo>
                  <a:cubicBezTo>
                    <a:pt x="1181" y="410"/>
                    <a:pt x="631" y="77"/>
                    <a:pt x="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3"/>
            <p:cNvSpPr/>
            <p:nvPr/>
          </p:nvSpPr>
          <p:spPr>
            <a:xfrm>
              <a:off x="7541268" y="2343612"/>
              <a:ext cx="85408" cy="245827"/>
            </a:xfrm>
            <a:custGeom>
              <a:rect b="b" l="l" r="r" t="t"/>
              <a:pathLst>
                <a:path extrusionOk="0" h="3854" w="1339">
                  <a:moveTo>
                    <a:pt x="361" y="1"/>
                  </a:moveTo>
                  <a:cubicBezTo>
                    <a:pt x="1" y="1279"/>
                    <a:pt x="133" y="2723"/>
                    <a:pt x="830" y="3853"/>
                  </a:cubicBezTo>
                  <a:cubicBezTo>
                    <a:pt x="1338" y="2602"/>
                    <a:pt x="1154" y="1093"/>
                    <a:pt x="36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3"/>
            <p:cNvSpPr/>
            <p:nvPr/>
          </p:nvSpPr>
          <p:spPr>
            <a:xfrm>
              <a:off x="7505803" y="2693287"/>
              <a:ext cx="184721" cy="121510"/>
            </a:xfrm>
            <a:custGeom>
              <a:rect b="b" l="l" r="r" t="t"/>
              <a:pathLst>
                <a:path extrusionOk="0" h="1905" w="2896">
                  <a:moveTo>
                    <a:pt x="194" y="1"/>
                  </a:moveTo>
                  <a:cubicBezTo>
                    <a:pt x="134" y="1"/>
                    <a:pt x="74" y="3"/>
                    <a:pt x="14" y="7"/>
                  </a:cubicBezTo>
                  <a:lnTo>
                    <a:pt x="1" y="5"/>
                  </a:lnTo>
                  <a:lnTo>
                    <a:pt x="1" y="5"/>
                  </a:lnTo>
                  <a:cubicBezTo>
                    <a:pt x="449" y="334"/>
                    <a:pt x="803" y="773"/>
                    <a:pt x="1209" y="1153"/>
                  </a:cubicBezTo>
                  <a:cubicBezTo>
                    <a:pt x="1615" y="1534"/>
                    <a:pt x="2107" y="1867"/>
                    <a:pt x="2662" y="1903"/>
                  </a:cubicBezTo>
                  <a:cubicBezTo>
                    <a:pt x="2674" y="1904"/>
                    <a:pt x="2686" y="1904"/>
                    <a:pt x="2698" y="1904"/>
                  </a:cubicBezTo>
                  <a:cubicBezTo>
                    <a:pt x="2756" y="1904"/>
                    <a:pt x="2815" y="1893"/>
                    <a:pt x="2849" y="1848"/>
                  </a:cubicBezTo>
                  <a:cubicBezTo>
                    <a:pt x="2895" y="1786"/>
                    <a:pt x="2864" y="1697"/>
                    <a:pt x="2830" y="1628"/>
                  </a:cubicBezTo>
                  <a:cubicBezTo>
                    <a:pt x="2573" y="1115"/>
                    <a:pt x="2162" y="680"/>
                    <a:pt x="1665" y="393"/>
                  </a:cubicBezTo>
                  <a:cubicBezTo>
                    <a:pt x="1220" y="137"/>
                    <a:pt x="707" y="1"/>
                    <a:pt x="19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3"/>
            <p:cNvSpPr/>
            <p:nvPr/>
          </p:nvSpPr>
          <p:spPr>
            <a:xfrm>
              <a:off x="7452669" y="2439100"/>
              <a:ext cx="76797" cy="248953"/>
            </a:xfrm>
            <a:custGeom>
              <a:rect b="b" l="l" r="r" t="t"/>
              <a:pathLst>
                <a:path extrusionOk="0" h="3903" w="1204">
                  <a:moveTo>
                    <a:pt x="247" y="1"/>
                  </a:moveTo>
                  <a:cubicBezTo>
                    <a:pt x="238" y="1"/>
                    <a:pt x="230" y="2"/>
                    <a:pt x="222" y="5"/>
                  </a:cubicBezTo>
                  <a:cubicBezTo>
                    <a:pt x="192" y="16"/>
                    <a:pt x="175" y="47"/>
                    <a:pt x="161" y="75"/>
                  </a:cubicBezTo>
                  <a:cubicBezTo>
                    <a:pt x="37" y="334"/>
                    <a:pt x="1" y="628"/>
                    <a:pt x="14" y="916"/>
                  </a:cubicBezTo>
                  <a:cubicBezTo>
                    <a:pt x="27" y="1203"/>
                    <a:pt x="86" y="1486"/>
                    <a:pt x="146" y="1767"/>
                  </a:cubicBezTo>
                  <a:cubicBezTo>
                    <a:pt x="256" y="2286"/>
                    <a:pt x="314" y="2845"/>
                    <a:pt x="599" y="3294"/>
                  </a:cubicBezTo>
                  <a:cubicBezTo>
                    <a:pt x="667" y="3400"/>
                    <a:pt x="726" y="3516"/>
                    <a:pt x="780" y="3629"/>
                  </a:cubicBezTo>
                  <a:cubicBezTo>
                    <a:pt x="834" y="3744"/>
                    <a:pt x="834" y="3784"/>
                    <a:pt x="884" y="3874"/>
                  </a:cubicBezTo>
                  <a:lnTo>
                    <a:pt x="890" y="3903"/>
                  </a:lnTo>
                  <a:cubicBezTo>
                    <a:pt x="1185" y="2958"/>
                    <a:pt x="1204" y="1928"/>
                    <a:pt x="943" y="973"/>
                  </a:cubicBezTo>
                  <a:cubicBezTo>
                    <a:pt x="840" y="596"/>
                    <a:pt x="666" y="199"/>
                    <a:pt x="318" y="21"/>
                  </a:cubicBezTo>
                  <a:cubicBezTo>
                    <a:pt x="296" y="11"/>
                    <a:pt x="271" y="1"/>
                    <a:pt x="24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3"/>
            <p:cNvSpPr/>
            <p:nvPr/>
          </p:nvSpPr>
          <p:spPr>
            <a:xfrm>
              <a:off x="7213791" y="2516727"/>
              <a:ext cx="81007" cy="205834"/>
            </a:xfrm>
            <a:custGeom>
              <a:rect b="b" l="l" r="r" t="t"/>
              <a:pathLst>
                <a:path extrusionOk="0" h="3227" w="1270">
                  <a:moveTo>
                    <a:pt x="163" y="0"/>
                  </a:moveTo>
                  <a:cubicBezTo>
                    <a:pt x="159" y="0"/>
                    <a:pt x="154" y="0"/>
                    <a:pt x="150" y="1"/>
                  </a:cubicBezTo>
                  <a:cubicBezTo>
                    <a:pt x="31" y="11"/>
                    <a:pt x="1" y="170"/>
                    <a:pt x="6" y="289"/>
                  </a:cubicBezTo>
                  <a:cubicBezTo>
                    <a:pt x="52" y="1336"/>
                    <a:pt x="402" y="2367"/>
                    <a:pt x="1001" y="3227"/>
                  </a:cubicBezTo>
                  <a:cubicBezTo>
                    <a:pt x="1269" y="2203"/>
                    <a:pt x="984" y="961"/>
                    <a:pt x="339" y="121"/>
                  </a:cubicBezTo>
                  <a:cubicBezTo>
                    <a:pt x="293" y="63"/>
                    <a:pt x="235" y="0"/>
                    <a:pt x="16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3"/>
            <p:cNvSpPr/>
            <p:nvPr/>
          </p:nvSpPr>
          <p:spPr>
            <a:xfrm>
              <a:off x="7020200" y="2668346"/>
              <a:ext cx="236579" cy="76606"/>
            </a:xfrm>
            <a:custGeom>
              <a:rect b="b" l="l" r="r" t="t"/>
              <a:pathLst>
                <a:path extrusionOk="0" h="1201" w="3709">
                  <a:moveTo>
                    <a:pt x="1351" y="0"/>
                  </a:moveTo>
                  <a:cubicBezTo>
                    <a:pt x="884" y="0"/>
                    <a:pt x="417" y="109"/>
                    <a:pt x="1" y="320"/>
                  </a:cubicBezTo>
                  <a:cubicBezTo>
                    <a:pt x="762" y="882"/>
                    <a:pt x="1737" y="1201"/>
                    <a:pt x="2695" y="1201"/>
                  </a:cubicBezTo>
                  <a:cubicBezTo>
                    <a:pt x="3038" y="1201"/>
                    <a:pt x="3380" y="1160"/>
                    <a:pt x="3708" y="1074"/>
                  </a:cubicBezTo>
                  <a:cubicBezTo>
                    <a:pt x="3291" y="528"/>
                    <a:pt x="2678" y="227"/>
                    <a:pt x="2007" y="74"/>
                  </a:cubicBezTo>
                  <a:cubicBezTo>
                    <a:pt x="1792" y="25"/>
                    <a:pt x="1571" y="0"/>
                    <a:pt x="135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3"/>
            <p:cNvSpPr/>
            <p:nvPr/>
          </p:nvSpPr>
          <p:spPr>
            <a:xfrm>
              <a:off x="7024410" y="2569223"/>
              <a:ext cx="214700" cy="124189"/>
            </a:xfrm>
            <a:custGeom>
              <a:rect b="b" l="l" r="r" t="t"/>
              <a:pathLst>
                <a:path extrusionOk="0" h="1947" w="3366">
                  <a:moveTo>
                    <a:pt x="0" y="0"/>
                  </a:moveTo>
                  <a:lnTo>
                    <a:pt x="0" y="0"/>
                  </a:lnTo>
                  <a:cubicBezTo>
                    <a:pt x="154" y="542"/>
                    <a:pt x="599" y="963"/>
                    <a:pt x="1101" y="1217"/>
                  </a:cubicBezTo>
                  <a:cubicBezTo>
                    <a:pt x="1603" y="1471"/>
                    <a:pt x="2164" y="1582"/>
                    <a:pt x="2717" y="1690"/>
                  </a:cubicBezTo>
                  <a:cubicBezTo>
                    <a:pt x="2931" y="1732"/>
                    <a:pt x="3226" y="1777"/>
                    <a:pt x="3365" y="1946"/>
                  </a:cubicBezTo>
                  <a:cubicBezTo>
                    <a:pt x="2669" y="810"/>
                    <a:pt x="1332" y="68"/>
                    <a:pt x="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3"/>
            <p:cNvSpPr/>
            <p:nvPr/>
          </p:nvSpPr>
          <p:spPr>
            <a:xfrm>
              <a:off x="7242367" y="2232178"/>
              <a:ext cx="74118" cy="254438"/>
            </a:xfrm>
            <a:custGeom>
              <a:rect b="b" l="l" r="r" t="t"/>
              <a:pathLst>
                <a:path extrusionOk="0" h="3989" w="1162">
                  <a:moveTo>
                    <a:pt x="445" y="1"/>
                  </a:moveTo>
                  <a:cubicBezTo>
                    <a:pt x="97" y="577"/>
                    <a:pt x="1" y="1278"/>
                    <a:pt x="53" y="1950"/>
                  </a:cubicBezTo>
                  <a:cubicBezTo>
                    <a:pt x="105" y="2622"/>
                    <a:pt x="294" y="3274"/>
                    <a:pt x="484" y="3920"/>
                  </a:cubicBezTo>
                  <a:lnTo>
                    <a:pt x="503" y="3988"/>
                  </a:lnTo>
                  <a:cubicBezTo>
                    <a:pt x="1162" y="2733"/>
                    <a:pt x="1096" y="1261"/>
                    <a:pt x="44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3"/>
            <p:cNvSpPr/>
            <p:nvPr/>
          </p:nvSpPr>
          <p:spPr>
            <a:xfrm>
              <a:off x="6885421" y="2242894"/>
              <a:ext cx="247996" cy="168711"/>
            </a:xfrm>
            <a:custGeom>
              <a:rect b="b" l="l" r="r" t="t"/>
              <a:pathLst>
                <a:path extrusionOk="0" h="2645" w="3888">
                  <a:moveTo>
                    <a:pt x="1" y="0"/>
                  </a:moveTo>
                  <a:lnTo>
                    <a:pt x="1" y="0"/>
                  </a:lnTo>
                  <a:cubicBezTo>
                    <a:pt x="599" y="1490"/>
                    <a:pt x="2216" y="2645"/>
                    <a:pt x="3821" y="2645"/>
                  </a:cubicBezTo>
                  <a:cubicBezTo>
                    <a:pt x="3843" y="2645"/>
                    <a:pt x="3865" y="2645"/>
                    <a:pt x="3887" y="2644"/>
                  </a:cubicBezTo>
                  <a:cubicBezTo>
                    <a:pt x="3126" y="1260"/>
                    <a:pt x="1572" y="156"/>
                    <a:pt x="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3"/>
            <p:cNvSpPr/>
            <p:nvPr/>
          </p:nvSpPr>
          <p:spPr>
            <a:xfrm>
              <a:off x="6879169" y="2414351"/>
              <a:ext cx="284800" cy="109136"/>
            </a:xfrm>
            <a:custGeom>
              <a:rect b="b" l="l" r="r" t="t"/>
              <a:pathLst>
                <a:path extrusionOk="0" h="1711" w="4465">
                  <a:moveTo>
                    <a:pt x="2792" y="1"/>
                  </a:moveTo>
                  <a:cubicBezTo>
                    <a:pt x="2098" y="1"/>
                    <a:pt x="1412" y="123"/>
                    <a:pt x="754" y="397"/>
                  </a:cubicBezTo>
                  <a:cubicBezTo>
                    <a:pt x="566" y="475"/>
                    <a:pt x="377" y="567"/>
                    <a:pt x="234" y="712"/>
                  </a:cubicBezTo>
                  <a:cubicBezTo>
                    <a:pt x="92" y="857"/>
                    <a:pt x="1" y="1069"/>
                    <a:pt x="46" y="1268"/>
                  </a:cubicBezTo>
                  <a:cubicBezTo>
                    <a:pt x="101" y="1507"/>
                    <a:pt x="342" y="1670"/>
                    <a:pt x="585" y="1703"/>
                  </a:cubicBezTo>
                  <a:cubicBezTo>
                    <a:pt x="624" y="1708"/>
                    <a:pt x="664" y="1710"/>
                    <a:pt x="703" y="1710"/>
                  </a:cubicBezTo>
                  <a:cubicBezTo>
                    <a:pt x="907" y="1710"/>
                    <a:pt x="1110" y="1645"/>
                    <a:pt x="1300" y="1565"/>
                  </a:cubicBezTo>
                  <a:cubicBezTo>
                    <a:pt x="2361" y="1126"/>
                    <a:pt x="3328" y="401"/>
                    <a:pt x="4464" y="228"/>
                  </a:cubicBezTo>
                  <a:lnTo>
                    <a:pt x="4367" y="196"/>
                  </a:lnTo>
                  <a:cubicBezTo>
                    <a:pt x="3843" y="70"/>
                    <a:pt x="3315" y="1"/>
                    <a:pt x="279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3"/>
            <p:cNvSpPr/>
            <p:nvPr/>
          </p:nvSpPr>
          <p:spPr>
            <a:xfrm>
              <a:off x="6998832" y="2476159"/>
              <a:ext cx="207046" cy="107414"/>
            </a:xfrm>
            <a:custGeom>
              <a:rect b="b" l="l" r="r" t="t"/>
              <a:pathLst>
                <a:path extrusionOk="0" h="1684" w="3246">
                  <a:moveTo>
                    <a:pt x="3062" y="0"/>
                  </a:moveTo>
                  <a:cubicBezTo>
                    <a:pt x="2493" y="0"/>
                    <a:pt x="2052" y="222"/>
                    <a:pt x="1551" y="409"/>
                  </a:cubicBezTo>
                  <a:cubicBezTo>
                    <a:pt x="998" y="615"/>
                    <a:pt x="471" y="931"/>
                    <a:pt x="102" y="1393"/>
                  </a:cubicBezTo>
                  <a:cubicBezTo>
                    <a:pt x="51" y="1457"/>
                    <a:pt x="0" y="1545"/>
                    <a:pt x="40" y="1617"/>
                  </a:cubicBezTo>
                  <a:cubicBezTo>
                    <a:pt x="67" y="1667"/>
                    <a:pt x="123" y="1683"/>
                    <a:pt x="183" y="1683"/>
                  </a:cubicBezTo>
                  <a:cubicBezTo>
                    <a:pt x="221" y="1683"/>
                    <a:pt x="261" y="1677"/>
                    <a:pt x="297" y="1668"/>
                  </a:cubicBezTo>
                  <a:cubicBezTo>
                    <a:pt x="1177" y="1449"/>
                    <a:pt x="2006" y="1023"/>
                    <a:pt x="2697" y="435"/>
                  </a:cubicBezTo>
                  <a:cubicBezTo>
                    <a:pt x="2900" y="262"/>
                    <a:pt x="2988" y="128"/>
                    <a:pt x="3245" y="55"/>
                  </a:cubicBezTo>
                  <a:lnTo>
                    <a:pt x="3245" y="8"/>
                  </a:lnTo>
                  <a:cubicBezTo>
                    <a:pt x="3183" y="3"/>
                    <a:pt x="3122" y="0"/>
                    <a:pt x="306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3"/>
            <p:cNvSpPr/>
            <p:nvPr/>
          </p:nvSpPr>
          <p:spPr>
            <a:xfrm>
              <a:off x="7015352" y="2165011"/>
              <a:ext cx="237790" cy="84706"/>
            </a:xfrm>
            <a:custGeom>
              <a:rect b="b" l="l" r="r" t="t"/>
              <a:pathLst>
                <a:path extrusionOk="0" h="1328" w="3728">
                  <a:moveTo>
                    <a:pt x="2768" y="0"/>
                  </a:moveTo>
                  <a:cubicBezTo>
                    <a:pt x="1849" y="0"/>
                    <a:pt x="969" y="336"/>
                    <a:pt x="208" y="929"/>
                  </a:cubicBezTo>
                  <a:cubicBezTo>
                    <a:pt x="106" y="1008"/>
                    <a:pt x="1" y="1155"/>
                    <a:pt x="88" y="1250"/>
                  </a:cubicBezTo>
                  <a:cubicBezTo>
                    <a:pt x="127" y="1293"/>
                    <a:pt x="189" y="1302"/>
                    <a:pt x="246" y="1308"/>
                  </a:cubicBezTo>
                  <a:cubicBezTo>
                    <a:pt x="382" y="1321"/>
                    <a:pt x="518" y="1327"/>
                    <a:pt x="654" y="1327"/>
                  </a:cubicBezTo>
                  <a:cubicBezTo>
                    <a:pt x="1780" y="1327"/>
                    <a:pt x="2904" y="892"/>
                    <a:pt x="3727" y="123"/>
                  </a:cubicBezTo>
                  <a:cubicBezTo>
                    <a:pt x="3405" y="40"/>
                    <a:pt x="3084" y="0"/>
                    <a:pt x="276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3"/>
            <p:cNvSpPr/>
            <p:nvPr/>
          </p:nvSpPr>
          <p:spPr>
            <a:xfrm>
              <a:off x="6919929" y="2092040"/>
              <a:ext cx="277146" cy="74501"/>
            </a:xfrm>
            <a:custGeom>
              <a:rect b="b" l="l" r="r" t="t"/>
              <a:pathLst>
                <a:path extrusionOk="0" h="1168" w="4345">
                  <a:moveTo>
                    <a:pt x="1457" y="0"/>
                  </a:moveTo>
                  <a:cubicBezTo>
                    <a:pt x="963" y="0"/>
                    <a:pt x="470" y="75"/>
                    <a:pt x="0" y="229"/>
                  </a:cubicBezTo>
                  <a:cubicBezTo>
                    <a:pt x="548" y="768"/>
                    <a:pt x="1306" y="1057"/>
                    <a:pt x="2070" y="1137"/>
                  </a:cubicBezTo>
                  <a:cubicBezTo>
                    <a:pt x="2266" y="1157"/>
                    <a:pt x="2461" y="1167"/>
                    <a:pt x="2657" y="1167"/>
                  </a:cubicBezTo>
                  <a:cubicBezTo>
                    <a:pt x="3225" y="1167"/>
                    <a:pt x="3790" y="1085"/>
                    <a:pt x="4345" y="946"/>
                  </a:cubicBezTo>
                  <a:cubicBezTo>
                    <a:pt x="3520" y="327"/>
                    <a:pt x="2487" y="0"/>
                    <a:pt x="145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3"/>
            <p:cNvSpPr/>
            <p:nvPr/>
          </p:nvSpPr>
          <p:spPr>
            <a:xfrm>
              <a:off x="7219340" y="1815337"/>
              <a:ext cx="47328" cy="196011"/>
            </a:xfrm>
            <a:custGeom>
              <a:rect b="b" l="l" r="r" t="t"/>
              <a:pathLst>
                <a:path extrusionOk="0" h="3073" w="742">
                  <a:moveTo>
                    <a:pt x="246" y="1"/>
                  </a:moveTo>
                  <a:cubicBezTo>
                    <a:pt x="233" y="1"/>
                    <a:pt x="220" y="3"/>
                    <a:pt x="206" y="8"/>
                  </a:cubicBezTo>
                  <a:cubicBezTo>
                    <a:pt x="129" y="38"/>
                    <a:pt x="112" y="137"/>
                    <a:pt x="106" y="219"/>
                  </a:cubicBezTo>
                  <a:cubicBezTo>
                    <a:pt x="36" y="1237"/>
                    <a:pt x="100" y="2039"/>
                    <a:pt x="2" y="3049"/>
                  </a:cubicBezTo>
                  <a:lnTo>
                    <a:pt x="2" y="3049"/>
                  </a:lnTo>
                  <a:cubicBezTo>
                    <a:pt x="575" y="2238"/>
                    <a:pt x="741" y="1154"/>
                    <a:pt x="437" y="207"/>
                  </a:cubicBezTo>
                  <a:cubicBezTo>
                    <a:pt x="406" y="112"/>
                    <a:pt x="335" y="1"/>
                    <a:pt x="246" y="1"/>
                  </a:cubicBezTo>
                  <a:close/>
                  <a:moveTo>
                    <a:pt x="2" y="3049"/>
                  </a:moveTo>
                  <a:lnTo>
                    <a:pt x="2" y="3049"/>
                  </a:lnTo>
                  <a:cubicBezTo>
                    <a:pt x="2" y="3050"/>
                    <a:pt x="2" y="3050"/>
                    <a:pt x="2" y="3050"/>
                  </a:cubicBezTo>
                  <a:lnTo>
                    <a:pt x="0" y="3073"/>
                  </a:lnTo>
                  <a:cubicBezTo>
                    <a:pt x="1" y="3065"/>
                    <a:pt x="2" y="3057"/>
                    <a:pt x="2" y="3049"/>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3"/>
            <p:cNvSpPr/>
            <p:nvPr/>
          </p:nvSpPr>
          <p:spPr>
            <a:xfrm>
              <a:off x="7076715" y="1813615"/>
              <a:ext cx="147343" cy="204941"/>
            </a:xfrm>
            <a:custGeom>
              <a:rect b="b" l="l" r="r" t="t"/>
              <a:pathLst>
                <a:path extrusionOk="0" h="3213" w="2310">
                  <a:moveTo>
                    <a:pt x="100" y="1"/>
                  </a:moveTo>
                  <a:cubicBezTo>
                    <a:pt x="92" y="1"/>
                    <a:pt x="85" y="1"/>
                    <a:pt x="77" y="1"/>
                  </a:cubicBezTo>
                  <a:cubicBezTo>
                    <a:pt x="1" y="563"/>
                    <a:pt x="283" y="1111"/>
                    <a:pt x="617" y="1568"/>
                  </a:cubicBezTo>
                  <a:cubicBezTo>
                    <a:pt x="1098" y="2225"/>
                    <a:pt x="1617" y="2785"/>
                    <a:pt x="2310" y="3213"/>
                  </a:cubicBezTo>
                  <a:cubicBezTo>
                    <a:pt x="2151" y="2771"/>
                    <a:pt x="2055" y="2309"/>
                    <a:pt x="1920" y="1860"/>
                  </a:cubicBezTo>
                  <a:cubicBezTo>
                    <a:pt x="1785" y="1410"/>
                    <a:pt x="1603" y="964"/>
                    <a:pt x="1298" y="608"/>
                  </a:cubicBezTo>
                  <a:cubicBezTo>
                    <a:pt x="998" y="257"/>
                    <a:pt x="561" y="1"/>
                    <a:pt x="10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3"/>
            <p:cNvSpPr/>
            <p:nvPr/>
          </p:nvSpPr>
          <p:spPr>
            <a:xfrm>
              <a:off x="6852316" y="1825862"/>
              <a:ext cx="267068" cy="163226"/>
            </a:xfrm>
            <a:custGeom>
              <a:rect b="b" l="l" r="r" t="t"/>
              <a:pathLst>
                <a:path extrusionOk="0" h="2559" w="4187">
                  <a:moveTo>
                    <a:pt x="561" y="0"/>
                  </a:moveTo>
                  <a:cubicBezTo>
                    <a:pt x="369" y="0"/>
                    <a:pt x="180" y="31"/>
                    <a:pt x="0" y="103"/>
                  </a:cubicBezTo>
                  <a:cubicBezTo>
                    <a:pt x="1228" y="1161"/>
                    <a:pt x="2645" y="1997"/>
                    <a:pt x="4165" y="2559"/>
                  </a:cubicBezTo>
                  <a:lnTo>
                    <a:pt x="4187" y="2548"/>
                  </a:lnTo>
                  <a:cubicBezTo>
                    <a:pt x="3629" y="1457"/>
                    <a:pt x="2701" y="682"/>
                    <a:pt x="1565" y="224"/>
                  </a:cubicBezTo>
                  <a:cubicBezTo>
                    <a:pt x="1247" y="96"/>
                    <a:pt x="900" y="0"/>
                    <a:pt x="56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3"/>
            <p:cNvSpPr/>
            <p:nvPr/>
          </p:nvSpPr>
          <p:spPr>
            <a:xfrm>
              <a:off x="6897859" y="1977353"/>
              <a:ext cx="296409" cy="82410"/>
            </a:xfrm>
            <a:custGeom>
              <a:rect b="b" l="l" r="r" t="t"/>
              <a:pathLst>
                <a:path extrusionOk="0" h="1292" w="4647">
                  <a:moveTo>
                    <a:pt x="1145" y="0"/>
                  </a:moveTo>
                  <a:cubicBezTo>
                    <a:pt x="848" y="0"/>
                    <a:pt x="552" y="36"/>
                    <a:pt x="265" y="116"/>
                  </a:cubicBezTo>
                  <a:cubicBezTo>
                    <a:pt x="199" y="135"/>
                    <a:pt x="131" y="157"/>
                    <a:pt x="81" y="203"/>
                  </a:cubicBezTo>
                  <a:cubicBezTo>
                    <a:pt x="30" y="248"/>
                    <a:pt x="0" y="325"/>
                    <a:pt x="28" y="387"/>
                  </a:cubicBezTo>
                  <a:cubicBezTo>
                    <a:pt x="54" y="445"/>
                    <a:pt x="117" y="474"/>
                    <a:pt x="174" y="499"/>
                  </a:cubicBezTo>
                  <a:cubicBezTo>
                    <a:pt x="875" y="794"/>
                    <a:pt x="1583" y="1091"/>
                    <a:pt x="2333" y="1216"/>
                  </a:cubicBezTo>
                  <a:cubicBezTo>
                    <a:pt x="2659" y="1270"/>
                    <a:pt x="2988" y="1291"/>
                    <a:pt x="3318" y="1291"/>
                  </a:cubicBezTo>
                  <a:cubicBezTo>
                    <a:pt x="3761" y="1291"/>
                    <a:pt x="4205" y="1253"/>
                    <a:pt x="4646" y="1204"/>
                  </a:cubicBezTo>
                  <a:cubicBezTo>
                    <a:pt x="3962" y="809"/>
                    <a:pt x="3347" y="509"/>
                    <a:pt x="2598" y="256"/>
                  </a:cubicBezTo>
                  <a:cubicBezTo>
                    <a:pt x="2131" y="98"/>
                    <a:pt x="1636" y="0"/>
                    <a:pt x="114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3"/>
            <p:cNvSpPr/>
            <p:nvPr/>
          </p:nvSpPr>
          <p:spPr>
            <a:xfrm>
              <a:off x="7453753" y="1959110"/>
              <a:ext cx="53962" cy="219357"/>
            </a:xfrm>
            <a:custGeom>
              <a:rect b="b" l="l" r="r" t="t"/>
              <a:pathLst>
                <a:path extrusionOk="0" h="3439" w="846">
                  <a:moveTo>
                    <a:pt x="358" y="1"/>
                  </a:moveTo>
                  <a:lnTo>
                    <a:pt x="358" y="1"/>
                  </a:lnTo>
                  <a:cubicBezTo>
                    <a:pt x="40" y="486"/>
                    <a:pt x="0" y="1105"/>
                    <a:pt x="59" y="1684"/>
                  </a:cubicBezTo>
                  <a:cubicBezTo>
                    <a:pt x="117" y="2262"/>
                    <a:pt x="293" y="2858"/>
                    <a:pt x="304" y="3438"/>
                  </a:cubicBezTo>
                  <a:lnTo>
                    <a:pt x="321" y="3386"/>
                  </a:lnTo>
                  <a:cubicBezTo>
                    <a:pt x="845" y="2327"/>
                    <a:pt x="811" y="1091"/>
                    <a:pt x="35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3"/>
            <p:cNvSpPr/>
            <p:nvPr/>
          </p:nvSpPr>
          <p:spPr>
            <a:xfrm>
              <a:off x="7604033" y="2107604"/>
              <a:ext cx="227712" cy="97400"/>
            </a:xfrm>
            <a:custGeom>
              <a:rect b="b" l="l" r="r" t="t"/>
              <a:pathLst>
                <a:path extrusionOk="0" h="1527" w="3570">
                  <a:moveTo>
                    <a:pt x="146" y="1"/>
                  </a:moveTo>
                  <a:cubicBezTo>
                    <a:pt x="117" y="1"/>
                    <a:pt x="89" y="1"/>
                    <a:pt x="60" y="1"/>
                  </a:cubicBezTo>
                  <a:lnTo>
                    <a:pt x="1" y="37"/>
                  </a:lnTo>
                  <a:cubicBezTo>
                    <a:pt x="525" y="442"/>
                    <a:pt x="1053" y="849"/>
                    <a:pt x="1648" y="1140"/>
                  </a:cubicBezTo>
                  <a:cubicBezTo>
                    <a:pt x="2123" y="1372"/>
                    <a:pt x="2650" y="1526"/>
                    <a:pt x="3176" y="1526"/>
                  </a:cubicBezTo>
                  <a:cubicBezTo>
                    <a:pt x="3307" y="1526"/>
                    <a:pt x="3439" y="1517"/>
                    <a:pt x="3569" y="1496"/>
                  </a:cubicBezTo>
                  <a:cubicBezTo>
                    <a:pt x="2699" y="555"/>
                    <a:pt x="1427" y="1"/>
                    <a:pt x="14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3"/>
            <p:cNvSpPr/>
            <p:nvPr/>
          </p:nvSpPr>
          <p:spPr>
            <a:xfrm>
              <a:off x="7697735" y="2073670"/>
              <a:ext cx="210554" cy="85918"/>
            </a:xfrm>
            <a:custGeom>
              <a:rect b="b" l="l" r="r" t="t"/>
              <a:pathLst>
                <a:path extrusionOk="0" h="1347" w="3301">
                  <a:moveTo>
                    <a:pt x="987" y="1"/>
                  </a:moveTo>
                  <a:cubicBezTo>
                    <a:pt x="662" y="1"/>
                    <a:pt x="335" y="35"/>
                    <a:pt x="0" y="62"/>
                  </a:cubicBezTo>
                  <a:cubicBezTo>
                    <a:pt x="496" y="405"/>
                    <a:pt x="996" y="750"/>
                    <a:pt x="1545" y="999"/>
                  </a:cubicBezTo>
                  <a:cubicBezTo>
                    <a:pt x="2004" y="1207"/>
                    <a:pt x="2505" y="1346"/>
                    <a:pt x="3007" y="1346"/>
                  </a:cubicBezTo>
                  <a:cubicBezTo>
                    <a:pt x="3105" y="1346"/>
                    <a:pt x="3203" y="1341"/>
                    <a:pt x="3301" y="1330"/>
                  </a:cubicBezTo>
                  <a:cubicBezTo>
                    <a:pt x="3049" y="737"/>
                    <a:pt x="2489" y="308"/>
                    <a:pt x="1873" y="120"/>
                  </a:cubicBezTo>
                  <a:cubicBezTo>
                    <a:pt x="1579" y="29"/>
                    <a:pt x="1284" y="1"/>
                    <a:pt x="98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3"/>
            <p:cNvSpPr/>
            <p:nvPr/>
          </p:nvSpPr>
          <p:spPr>
            <a:xfrm>
              <a:off x="7560085" y="2016263"/>
              <a:ext cx="244169" cy="69462"/>
            </a:xfrm>
            <a:custGeom>
              <a:rect b="b" l="l" r="r" t="t"/>
              <a:pathLst>
                <a:path extrusionOk="0" h="1089" w="3828">
                  <a:moveTo>
                    <a:pt x="2474" y="0"/>
                  </a:moveTo>
                  <a:cubicBezTo>
                    <a:pt x="2284" y="0"/>
                    <a:pt x="2094" y="23"/>
                    <a:pt x="1911" y="65"/>
                  </a:cubicBezTo>
                  <a:cubicBezTo>
                    <a:pt x="1240" y="222"/>
                    <a:pt x="649" y="606"/>
                    <a:pt x="73" y="984"/>
                  </a:cubicBezTo>
                  <a:lnTo>
                    <a:pt x="0" y="1089"/>
                  </a:lnTo>
                  <a:cubicBezTo>
                    <a:pt x="537" y="898"/>
                    <a:pt x="1220" y="886"/>
                    <a:pt x="1812" y="886"/>
                  </a:cubicBezTo>
                  <a:cubicBezTo>
                    <a:pt x="1874" y="886"/>
                    <a:pt x="1936" y="886"/>
                    <a:pt x="1996" y="886"/>
                  </a:cubicBezTo>
                  <a:cubicBezTo>
                    <a:pt x="2626" y="886"/>
                    <a:pt x="3285" y="848"/>
                    <a:pt x="3828" y="530"/>
                  </a:cubicBezTo>
                  <a:cubicBezTo>
                    <a:pt x="3487" y="162"/>
                    <a:pt x="2982" y="0"/>
                    <a:pt x="247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3"/>
            <p:cNvSpPr/>
            <p:nvPr/>
          </p:nvSpPr>
          <p:spPr>
            <a:xfrm>
              <a:off x="7554344" y="1823948"/>
              <a:ext cx="96826" cy="257054"/>
            </a:xfrm>
            <a:custGeom>
              <a:rect b="b" l="l" r="r" t="t"/>
              <a:pathLst>
                <a:path extrusionOk="0" h="4030" w="1518">
                  <a:moveTo>
                    <a:pt x="1121" y="1"/>
                  </a:moveTo>
                  <a:lnTo>
                    <a:pt x="1121" y="1"/>
                  </a:lnTo>
                  <a:cubicBezTo>
                    <a:pt x="347" y="1178"/>
                    <a:pt x="0" y="2629"/>
                    <a:pt x="159" y="4029"/>
                  </a:cubicBezTo>
                  <a:cubicBezTo>
                    <a:pt x="1144" y="3062"/>
                    <a:pt x="1518" y="1324"/>
                    <a:pt x="112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3"/>
            <p:cNvSpPr/>
            <p:nvPr/>
          </p:nvSpPr>
          <p:spPr>
            <a:xfrm>
              <a:off x="7239050" y="1703265"/>
              <a:ext cx="152638" cy="203283"/>
            </a:xfrm>
            <a:custGeom>
              <a:rect b="b" l="l" r="r" t="t"/>
              <a:pathLst>
                <a:path extrusionOk="0" h="3187" w="2393">
                  <a:moveTo>
                    <a:pt x="0" y="1"/>
                  </a:moveTo>
                  <a:lnTo>
                    <a:pt x="0" y="1"/>
                  </a:lnTo>
                  <a:cubicBezTo>
                    <a:pt x="294" y="1332"/>
                    <a:pt x="1178" y="2521"/>
                    <a:pt x="2368" y="3187"/>
                  </a:cubicBezTo>
                  <a:lnTo>
                    <a:pt x="2393" y="3180"/>
                  </a:lnTo>
                  <a:cubicBezTo>
                    <a:pt x="2207" y="2748"/>
                    <a:pt x="2076" y="2294"/>
                    <a:pt x="1909" y="1854"/>
                  </a:cubicBezTo>
                  <a:cubicBezTo>
                    <a:pt x="1742" y="1415"/>
                    <a:pt x="1535" y="982"/>
                    <a:pt x="1220" y="633"/>
                  </a:cubicBezTo>
                  <a:cubicBezTo>
                    <a:pt x="905" y="284"/>
                    <a:pt x="470" y="24"/>
                    <a:pt x="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3"/>
            <p:cNvSpPr/>
            <p:nvPr/>
          </p:nvSpPr>
          <p:spPr>
            <a:xfrm>
              <a:off x="7422881" y="1831730"/>
              <a:ext cx="162652" cy="110795"/>
            </a:xfrm>
            <a:custGeom>
              <a:rect b="b" l="l" r="r" t="t"/>
              <a:pathLst>
                <a:path extrusionOk="0" h="1737" w="2550">
                  <a:moveTo>
                    <a:pt x="2230" y="1"/>
                  </a:moveTo>
                  <a:cubicBezTo>
                    <a:pt x="1821" y="1"/>
                    <a:pt x="1412" y="173"/>
                    <a:pt x="1081" y="424"/>
                  </a:cubicBezTo>
                  <a:cubicBezTo>
                    <a:pt x="663" y="739"/>
                    <a:pt x="308" y="1313"/>
                    <a:pt x="1" y="1737"/>
                  </a:cubicBezTo>
                  <a:cubicBezTo>
                    <a:pt x="1054" y="1615"/>
                    <a:pt x="2032" y="962"/>
                    <a:pt x="2549" y="38"/>
                  </a:cubicBezTo>
                  <a:cubicBezTo>
                    <a:pt x="2444" y="13"/>
                    <a:pt x="2337" y="1"/>
                    <a:pt x="223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3"/>
            <p:cNvSpPr/>
            <p:nvPr/>
          </p:nvSpPr>
          <p:spPr>
            <a:xfrm>
              <a:off x="7386268" y="1705753"/>
              <a:ext cx="66655" cy="203347"/>
            </a:xfrm>
            <a:custGeom>
              <a:rect b="b" l="l" r="r" t="t"/>
              <a:pathLst>
                <a:path extrusionOk="0" h="3188" w="1045">
                  <a:moveTo>
                    <a:pt x="716" y="1"/>
                  </a:moveTo>
                  <a:cubicBezTo>
                    <a:pt x="175" y="1023"/>
                    <a:pt x="1" y="2121"/>
                    <a:pt x="449" y="3188"/>
                  </a:cubicBezTo>
                  <a:lnTo>
                    <a:pt x="477" y="3176"/>
                  </a:lnTo>
                  <a:cubicBezTo>
                    <a:pt x="678" y="2664"/>
                    <a:pt x="881" y="2146"/>
                    <a:pt x="963" y="1602"/>
                  </a:cubicBezTo>
                  <a:cubicBezTo>
                    <a:pt x="1044" y="1057"/>
                    <a:pt x="994" y="476"/>
                    <a:pt x="71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a:off x="7202883" y="1567592"/>
              <a:ext cx="188485" cy="138222"/>
            </a:xfrm>
            <a:custGeom>
              <a:rect b="b" l="l" r="r" t="t"/>
              <a:pathLst>
                <a:path extrusionOk="0" h="2167" w="2955">
                  <a:moveTo>
                    <a:pt x="404" y="0"/>
                  </a:moveTo>
                  <a:cubicBezTo>
                    <a:pt x="378" y="0"/>
                    <a:pt x="352" y="2"/>
                    <a:pt x="326" y="6"/>
                  </a:cubicBezTo>
                  <a:cubicBezTo>
                    <a:pt x="194" y="27"/>
                    <a:pt x="64" y="117"/>
                    <a:pt x="37" y="248"/>
                  </a:cubicBezTo>
                  <a:cubicBezTo>
                    <a:pt x="1" y="420"/>
                    <a:pt x="143" y="574"/>
                    <a:pt x="277" y="689"/>
                  </a:cubicBezTo>
                  <a:cubicBezTo>
                    <a:pt x="1057" y="1356"/>
                    <a:pt x="1974" y="1862"/>
                    <a:pt x="2954" y="2167"/>
                  </a:cubicBezTo>
                  <a:cubicBezTo>
                    <a:pt x="2648" y="1154"/>
                    <a:pt x="1720" y="408"/>
                    <a:pt x="718" y="65"/>
                  </a:cubicBezTo>
                  <a:cubicBezTo>
                    <a:pt x="617" y="30"/>
                    <a:pt x="510" y="0"/>
                    <a:pt x="40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3"/>
            <p:cNvSpPr/>
            <p:nvPr/>
          </p:nvSpPr>
          <p:spPr>
            <a:xfrm>
              <a:off x="7287782" y="1435683"/>
              <a:ext cx="103906" cy="231029"/>
            </a:xfrm>
            <a:custGeom>
              <a:rect b="b" l="l" r="r" t="t"/>
              <a:pathLst>
                <a:path extrusionOk="0" h="3622" w="1629">
                  <a:moveTo>
                    <a:pt x="102" y="0"/>
                  </a:moveTo>
                  <a:cubicBezTo>
                    <a:pt x="0" y="659"/>
                    <a:pt x="292" y="1316"/>
                    <a:pt x="643" y="1884"/>
                  </a:cubicBezTo>
                  <a:cubicBezTo>
                    <a:pt x="994" y="2452"/>
                    <a:pt x="1417" y="2988"/>
                    <a:pt x="1629" y="3622"/>
                  </a:cubicBezTo>
                  <a:lnTo>
                    <a:pt x="1612" y="3406"/>
                  </a:lnTo>
                  <a:cubicBezTo>
                    <a:pt x="1574" y="2753"/>
                    <a:pt x="1533" y="2090"/>
                    <a:pt x="1320" y="1471"/>
                  </a:cubicBezTo>
                  <a:cubicBezTo>
                    <a:pt x="1107" y="852"/>
                    <a:pt x="698" y="271"/>
                    <a:pt x="10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3"/>
            <p:cNvSpPr/>
            <p:nvPr/>
          </p:nvSpPr>
          <p:spPr>
            <a:xfrm>
              <a:off x="7391626" y="1455010"/>
              <a:ext cx="125656" cy="226628"/>
            </a:xfrm>
            <a:custGeom>
              <a:rect b="b" l="l" r="r" t="t"/>
              <a:pathLst>
                <a:path extrusionOk="0" h="3553" w="1970">
                  <a:moveTo>
                    <a:pt x="1793" y="0"/>
                  </a:moveTo>
                  <a:cubicBezTo>
                    <a:pt x="1526" y="477"/>
                    <a:pt x="1031" y="783"/>
                    <a:pt x="722" y="1233"/>
                  </a:cubicBezTo>
                  <a:cubicBezTo>
                    <a:pt x="280" y="1877"/>
                    <a:pt x="254" y="2814"/>
                    <a:pt x="1" y="3553"/>
                  </a:cubicBezTo>
                  <a:cubicBezTo>
                    <a:pt x="305" y="3184"/>
                    <a:pt x="585" y="2921"/>
                    <a:pt x="912" y="2571"/>
                  </a:cubicBezTo>
                  <a:cubicBezTo>
                    <a:pt x="1240" y="2221"/>
                    <a:pt x="1545" y="1842"/>
                    <a:pt x="1730" y="1400"/>
                  </a:cubicBezTo>
                  <a:cubicBezTo>
                    <a:pt x="1915" y="958"/>
                    <a:pt x="1970" y="445"/>
                    <a:pt x="179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3"/>
            <p:cNvSpPr/>
            <p:nvPr/>
          </p:nvSpPr>
          <p:spPr>
            <a:xfrm>
              <a:off x="7389138" y="1665185"/>
              <a:ext cx="4720" cy="1403972"/>
            </a:xfrm>
            <a:custGeom>
              <a:rect b="b" l="l" r="r" t="t"/>
              <a:pathLst>
                <a:path extrusionOk="0" h="22011" w="74">
                  <a:moveTo>
                    <a:pt x="40" y="0"/>
                  </a:moveTo>
                  <a:cubicBezTo>
                    <a:pt x="20" y="0"/>
                    <a:pt x="3" y="4928"/>
                    <a:pt x="1" y="11006"/>
                  </a:cubicBezTo>
                  <a:cubicBezTo>
                    <a:pt x="0" y="17083"/>
                    <a:pt x="15" y="22010"/>
                    <a:pt x="34" y="22010"/>
                  </a:cubicBezTo>
                  <a:cubicBezTo>
                    <a:pt x="55" y="22010"/>
                    <a:pt x="71" y="17083"/>
                    <a:pt x="73" y="11006"/>
                  </a:cubicBezTo>
                  <a:cubicBezTo>
                    <a:pt x="74" y="4928"/>
                    <a:pt x="59" y="0"/>
                    <a:pt x="4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3"/>
            <p:cNvSpPr/>
            <p:nvPr/>
          </p:nvSpPr>
          <p:spPr>
            <a:xfrm>
              <a:off x="7116581" y="2127569"/>
              <a:ext cx="275296" cy="143963"/>
            </a:xfrm>
            <a:custGeom>
              <a:rect b="b" l="l" r="r" t="t"/>
              <a:pathLst>
                <a:path extrusionOk="0" h="2257" w="4316">
                  <a:moveTo>
                    <a:pt x="4" y="0"/>
                  </a:moveTo>
                  <a:cubicBezTo>
                    <a:pt x="2" y="0"/>
                    <a:pt x="1" y="1"/>
                    <a:pt x="1" y="1"/>
                  </a:cubicBezTo>
                  <a:cubicBezTo>
                    <a:pt x="0" y="6"/>
                    <a:pt x="67" y="31"/>
                    <a:pt x="187" y="71"/>
                  </a:cubicBezTo>
                  <a:cubicBezTo>
                    <a:pt x="320" y="116"/>
                    <a:pt x="491" y="174"/>
                    <a:pt x="697" y="243"/>
                  </a:cubicBezTo>
                  <a:cubicBezTo>
                    <a:pt x="1127" y="390"/>
                    <a:pt x="1717" y="602"/>
                    <a:pt x="2358" y="865"/>
                  </a:cubicBezTo>
                  <a:cubicBezTo>
                    <a:pt x="2993" y="1136"/>
                    <a:pt x="3591" y="1358"/>
                    <a:pt x="3932" y="1653"/>
                  </a:cubicBezTo>
                  <a:cubicBezTo>
                    <a:pt x="4102" y="1799"/>
                    <a:pt x="4200" y="1956"/>
                    <a:pt x="4248" y="2071"/>
                  </a:cubicBezTo>
                  <a:cubicBezTo>
                    <a:pt x="4296" y="2186"/>
                    <a:pt x="4305" y="2256"/>
                    <a:pt x="4312" y="2256"/>
                  </a:cubicBezTo>
                  <a:cubicBezTo>
                    <a:pt x="4313" y="2256"/>
                    <a:pt x="4313" y="2256"/>
                    <a:pt x="4313" y="2256"/>
                  </a:cubicBezTo>
                  <a:cubicBezTo>
                    <a:pt x="4315" y="2256"/>
                    <a:pt x="4314" y="2239"/>
                    <a:pt x="4310" y="2205"/>
                  </a:cubicBezTo>
                  <a:cubicBezTo>
                    <a:pt x="4305" y="2172"/>
                    <a:pt x="4296" y="2122"/>
                    <a:pt x="4274" y="2062"/>
                  </a:cubicBezTo>
                  <a:cubicBezTo>
                    <a:pt x="4232" y="1939"/>
                    <a:pt x="4137" y="1771"/>
                    <a:pt x="3965" y="1615"/>
                  </a:cubicBezTo>
                  <a:cubicBezTo>
                    <a:pt x="3794" y="1459"/>
                    <a:pt x="3556" y="1319"/>
                    <a:pt x="3282" y="1191"/>
                  </a:cubicBezTo>
                  <a:cubicBezTo>
                    <a:pt x="3009" y="1064"/>
                    <a:pt x="2706" y="930"/>
                    <a:pt x="2385" y="798"/>
                  </a:cubicBezTo>
                  <a:cubicBezTo>
                    <a:pt x="1742" y="535"/>
                    <a:pt x="1147" y="329"/>
                    <a:pt x="712" y="195"/>
                  </a:cubicBezTo>
                  <a:cubicBezTo>
                    <a:pt x="495" y="128"/>
                    <a:pt x="318" y="78"/>
                    <a:pt x="195" y="45"/>
                  </a:cubicBezTo>
                  <a:cubicBezTo>
                    <a:pt x="85" y="16"/>
                    <a:pt x="19" y="0"/>
                    <a:pt x="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a:off x="7026515" y="1906487"/>
              <a:ext cx="343737" cy="326834"/>
            </a:xfrm>
            <a:custGeom>
              <a:rect b="b" l="l" r="r" t="t"/>
              <a:pathLst>
                <a:path extrusionOk="0" h="5124" w="5389">
                  <a:moveTo>
                    <a:pt x="3" y="1"/>
                  </a:moveTo>
                  <a:cubicBezTo>
                    <a:pt x="2" y="1"/>
                    <a:pt x="2" y="1"/>
                    <a:pt x="2" y="1"/>
                  </a:cubicBezTo>
                  <a:cubicBezTo>
                    <a:pt x="0" y="2"/>
                    <a:pt x="19" y="22"/>
                    <a:pt x="54" y="56"/>
                  </a:cubicBezTo>
                  <a:cubicBezTo>
                    <a:pt x="96" y="96"/>
                    <a:pt x="148" y="145"/>
                    <a:pt x="213" y="204"/>
                  </a:cubicBezTo>
                  <a:cubicBezTo>
                    <a:pt x="359" y="338"/>
                    <a:pt x="559" y="519"/>
                    <a:pt x="803" y="741"/>
                  </a:cubicBezTo>
                  <a:cubicBezTo>
                    <a:pt x="1312" y="1194"/>
                    <a:pt x="2003" y="1810"/>
                    <a:pt x="2767" y="2490"/>
                  </a:cubicBezTo>
                  <a:cubicBezTo>
                    <a:pt x="3534" y="3173"/>
                    <a:pt x="4197" y="3825"/>
                    <a:pt x="4656" y="4316"/>
                  </a:cubicBezTo>
                  <a:cubicBezTo>
                    <a:pt x="4886" y="4561"/>
                    <a:pt x="5067" y="4765"/>
                    <a:pt x="5190" y="4906"/>
                  </a:cubicBezTo>
                  <a:cubicBezTo>
                    <a:pt x="5248" y="4972"/>
                    <a:pt x="5296" y="5026"/>
                    <a:pt x="5334" y="5069"/>
                  </a:cubicBezTo>
                  <a:cubicBezTo>
                    <a:pt x="5365" y="5104"/>
                    <a:pt x="5383" y="5124"/>
                    <a:pt x="5386" y="5124"/>
                  </a:cubicBezTo>
                  <a:cubicBezTo>
                    <a:pt x="5387" y="5124"/>
                    <a:pt x="5387" y="5123"/>
                    <a:pt x="5387" y="5123"/>
                  </a:cubicBezTo>
                  <a:cubicBezTo>
                    <a:pt x="5389" y="5122"/>
                    <a:pt x="5374" y="5101"/>
                    <a:pt x="5345" y="5061"/>
                  </a:cubicBezTo>
                  <a:cubicBezTo>
                    <a:pt x="5314" y="5020"/>
                    <a:pt x="5272" y="4962"/>
                    <a:pt x="5212" y="4889"/>
                  </a:cubicBezTo>
                  <a:cubicBezTo>
                    <a:pt x="5094" y="4741"/>
                    <a:pt x="4919" y="4532"/>
                    <a:pt x="4693" y="4282"/>
                  </a:cubicBezTo>
                  <a:cubicBezTo>
                    <a:pt x="4242" y="3781"/>
                    <a:pt x="3583" y="3121"/>
                    <a:pt x="2815" y="2437"/>
                  </a:cubicBezTo>
                  <a:cubicBezTo>
                    <a:pt x="2045" y="1756"/>
                    <a:pt x="1345" y="1145"/>
                    <a:pt x="836" y="703"/>
                  </a:cubicBezTo>
                  <a:cubicBezTo>
                    <a:pt x="586" y="489"/>
                    <a:pt x="381" y="313"/>
                    <a:pt x="231" y="184"/>
                  </a:cubicBezTo>
                  <a:cubicBezTo>
                    <a:pt x="163" y="128"/>
                    <a:pt x="108" y="82"/>
                    <a:pt x="63" y="45"/>
                  </a:cubicBezTo>
                  <a:cubicBezTo>
                    <a:pt x="27" y="15"/>
                    <a:pt x="6" y="1"/>
                    <a:pt x="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3"/>
            <p:cNvSpPr/>
            <p:nvPr/>
          </p:nvSpPr>
          <p:spPr>
            <a:xfrm>
              <a:off x="7219021" y="2000763"/>
              <a:ext cx="38143" cy="108881"/>
            </a:xfrm>
            <a:custGeom>
              <a:rect b="b" l="l" r="r" t="t"/>
              <a:pathLst>
                <a:path extrusionOk="0" h="1707" w="598">
                  <a:moveTo>
                    <a:pt x="20" y="0"/>
                  </a:moveTo>
                  <a:cubicBezTo>
                    <a:pt x="20" y="0"/>
                    <a:pt x="20" y="0"/>
                    <a:pt x="20" y="0"/>
                  </a:cubicBezTo>
                  <a:cubicBezTo>
                    <a:pt x="1" y="3"/>
                    <a:pt x="46" y="409"/>
                    <a:pt x="210" y="883"/>
                  </a:cubicBezTo>
                  <a:cubicBezTo>
                    <a:pt x="290" y="1119"/>
                    <a:pt x="379" y="1327"/>
                    <a:pt x="448" y="1475"/>
                  </a:cubicBezTo>
                  <a:cubicBezTo>
                    <a:pt x="516" y="1619"/>
                    <a:pt x="566" y="1706"/>
                    <a:pt x="576" y="1706"/>
                  </a:cubicBezTo>
                  <a:cubicBezTo>
                    <a:pt x="577" y="1706"/>
                    <a:pt x="577" y="1706"/>
                    <a:pt x="577" y="1706"/>
                  </a:cubicBezTo>
                  <a:cubicBezTo>
                    <a:pt x="597" y="1697"/>
                    <a:pt x="437" y="1327"/>
                    <a:pt x="278" y="859"/>
                  </a:cubicBezTo>
                  <a:cubicBezTo>
                    <a:pt x="117" y="394"/>
                    <a:pt x="41" y="0"/>
                    <a:pt x="2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3"/>
            <p:cNvSpPr/>
            <p:nvPr/>
          </p:nvSpPr>
          <p:spPr>
            <a:xfrm>
              <a:off x="7390733" y="2070289"/>
              <a:ext cx="182744" cy="229562"/>
            </a:xfrm>
            <a:custGeom>
              <a:rect b="b" l="l" r="r" t="t"/>
              <a:pathLst>
                <a:path extrusionOk="0" h="3599" w="2865">
                  <a:moveTo>
                    <a:pt x="2860" y="0"/>
                  </a:moveTo>
                  <a:cubicBezTo>
                    <a:pt x="2854" y="0"/>
                    <a:pt x="2809" y="46"/>
                    <a:pt x="2733" y="129"/>
                  </a:cubicBezTo>
                  <a:cubicBezTo>
                    <a:pt x="2654" y="215"/>
                    <a:pt x="2542" y="340"/>
                    <a:pt x="2406" y="497"/>
                  </a:cubicBezTo>
                  <a:cubicBezTo>
                    <a:pt x="2134" y="812"/>
                    <a:pt x="1764" y="1253"/>
                    <a:pt x="1370" y="1749"/>
                  </a:cubicBezTo>
                  <a:cubicBezTo>
                    <a:pt x="975" y="2247"/>
                    <a:pt x="630" y="2706"/>
                    <a:pt x="386" y="3043"/>
                  </a:cubicBezTo>
                  <a:cubicBezTo>
                    <a:pt x="264" y="3211"/>
                    <a:pt x="167" y="3349"/>
                    <a:pt x="101" y="3445"/>
                  </a:cubicBezTo>
                  <a:cubicBezTo>
                    <a:pt x="36" y="3541"/>
                    <a:pt x="1" y="3595"/>
                    <a:pt x="5" y="3599"/>
                  </a:cubicBezTo>
                  <a:cubicBezTo>
                    <a:pt x="5" y="3599"/>
                    <a:pt x="5" y="3599"/>
                    <a:pt x="5" y="3599"/>
                  </a:cubicBezTo>
                  <a:cubicBezTo>
                    <a:pt x="11" y="3599"/>
                    <a:pt x="52" y="3550"/>
                    <a:pt x="123" y="3462"/>
                  </a:cubicBezTo>
                  <a:cubicBezTo>
                    <a:pt x="203" y="3359"/>
                    <a:pt x="305" y="3229"/>
                    <a:pt x="426" y="3073"/>
                  </a:cubicBezTo>
                  <a:cubicBezTo>
                    <a:pt x="680" y="2745"/>
                    <a:pt x="1032" y="2291"/>
                    <a:pt x="1426" y="1794"/>
                  </a:cubicBezTo>
                  <a:cubicBezTo>
                    <a:pt x="1820" y="1297"/>
                    <a:pt x="2183" y="852"/>
                    <a:pt x="2445" y="530"/>
                  </a:cubicBezTo>
                  <a:cubicBezTo>
                    <a:pt x="2569" y="377"/>
                    <a:pt x="2672" y="249"/>
                    <a:pt x="2754" y="147"/>
                  </a:cubicBezTo>
                  <a:cubicBezTo>
                    <a:pt x="2826" y="56"/>
                    <a:pt x="2865" y="4"/>
                    <a:pt x="2861" y="1"/>
                  </a:cubicBezTo>
                  <a:cubicBezTo>
                    <a:pt x="2861" y="0"/>
                    <a:pt x="2861" y="0"/>
                    <a:pt x="286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3"/>
            <p:cNvSpPr/>
            <p:nvPr/>
          </p:nvSpPr>
          <p:spPr>
            <a:xfrm>
              <a:off x="7449990" y="2127505"/>
              <a:ext cx="33041" cy="95103"/>
            </a:xfrm>
            <a:custGeom>
              <a:rect b="b" l="l" r="r" t="t"/>
              <a:pathLst>
                <a:path extrusionOk="0" h="1491" w="518">
                  <a:moveTo>
                    <a:pt x="505" y="0"/>
                  </a:moveTo>
                  <a:lnTo>
                    <a:pt x="474" y="3"/>
                  </a:lnTo>
                  <a:cubicBezTo>
                    <a:pt x="463" y="136"/>
                    <a:pt x="442" y="418"/>
                    <a:pt x="347" y="729"/>
                  </a:cubicBezTo>
                  <a:cubicBezTo>
                    <a:pt x="220" y="1169"/>
                    <a:pt x="1" y="1478"/>
                    <a:pt x="20" y="1490"/>
                  </a:cubicBezTo>
                  <a:cubicBezTo>
                    <a:pt x="20" y="1490"/>
                    <a:pt x="21" y="1490"/>
                    <a:pt x="21" y="1490"/>
                  </a:cubicBezTo>
                  <a:cubicBezTo>
                    <a:pt x="42" y="1490"/>
                    <a:pt x="286" y="1195"/>
                    <a:pt x="415" y="749"/>
                  </a:cubicBezTo>
                  <a:cubicBezTo>
                    <a:pt x="510" y="440"/>
                    <a:pt x="517" y="156"/>
                    <a:pt x="507" y="17"/>
                  </a:cubicBezTo>
                  <a:lnTo>
                    <a:pt x="507" y="17"/>
                  </a:lnTo>
                  <a:cubicBezTo>
                    <a:pt x="506" y="11"/>
                    <a:pt x="506" y="6"/>
                    <a:pt x="50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3"/>
            <p:cNvSpPr/>
            <p:nvPr/>
          </p:nvSpPr>
          <p:spPr>
            <a:xfrm>
              <a:off x="7528574" y="2105372"/>
              <a:ext cx="136691" cy="19454"/>
            </a:xfrm>
            <a:custGeom>
              <a:rect b="b" l="l" r="r" t="t"/>
              <a:pathLst>
                <a:path extrusionOk="0" h="305" w="2143">
                  <a:moveTo>
                    <a:pt x="821" y="1"/>
                  </a:moveTo>
                  <a:cubicBezTo>
                    <a:pt x="603" y="1"/>
                    <a:pt x="406" y="30"/>
                    <a:pt x="264" y="96"/>
                  </a:cubicBezTo>
                  <a:cubicBezTo>
                    <a:pt x="71" y="181"/>
                    <a:pt x="1" y="302"/>
                    <a:pt x="7" y="304"/>
                  </a:cubicBezTo>
                  <a:cubicBezTo>
                    <a:pt x="7" y="304"/>
                    <a:pt x="8" y="304"/>
                    <a:pt x="9" y="304"/>
                  </a:cubicBezTo>
                  <a:cubicBezTo>
                    <a:pt x="24" y="304"/>
                    <a:pt x="106" y="208"/>
                    <a:pt x="283" y="143"/>
                  </a:cubicBezTo>
                  <a:cubicBezTo>
                    <a:pt x="413" y="93"/>
                    <a:pt x="588" y="70"/>
                    <a:pt x="787" y="70"/>
                  </a:cubicBezTo>
                  <a:cubicBezTo>
                    <a:pt x="871" y="70"/>
                    <a:pt x="959" y="74"/>
                    <a:pt x="1050" y="82"/>
                  </a:cubicBezTo>
                  <a:cubicBezTo>
                    <a:pt x="1355" y="105"/>
                    <a:pt x="1627" y="159"/>
                    <a:pt x="1822" y="207"/>
                  </a:cubicBezTo>
                  <a:cubicBezTo>
                    <a:pt x="1996" y="250"/>
                    <a:pt x="2110" y="284"/>
                    <a:pt x="2135" y="284"/>
                  </a:cubicBezTo>
                  <a:cubicBezTo>
                    <a:pt x="2138" y="284"/>
                    <a:pt x="2140" y="284"/>
                    <a:pt x="2140" y="283"/>
                  </a:cubicBezTo>
                  <a:cubicBezTo>
                    <a:pt x="2143" y="274"/>
                    <a:pt x="2030" y="220"/>
                    <a:pt x="1835" y="158"/>
                  </a:cubicBezTo>
                  <a:cubicBezTo>
                    <a:pt x="1642" y="97"/>
                    <a:pt x="1365" y="34"/>
                    <a:pt x="1055" y="11"/>
                  </a:cubicBezTo>
                  <a:cubicBezTo>
                    <a:pt x="976" y="4"/>
                    <a:pt x="897" y="1"/>
                    <a:pt x="82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a:off x="7547327" y="2072075"/>
              <a:ext cx="191419" cy="29022"/>
            </a:xfrm>
            <a:custGeom>
              <a:rect b="b" l="l" r="r" t="t"/>
              <a:pathLst>
                <a:path extrusionOk="0" h="455" w="3001">
                  <a:moveTo>
                    <a:pt x="1756" y="1"/>
                  </a:moveTo>
                  <a:cubicBezTo>
                    <a:pt x="1665" y="1"/>
                    <a:pt x="1571" y="4"/>
                    <a:pt x="1475" y="11"/>
                  </a:cubicBezTo>
                  <a:cubicBezTo>
                    <a:pt x="1047" y="45"/>
                    <a:pt x="668" y="149"/>
                    <a:pt x="408" y="252"/>
                  </a:cubicBezTo>
                  <a:cubicBezTo>
                    <a:pt x="277" y="304"/>
                    <a:pt x="174" y="352"/>
                    <a:pt x="106" y="389"/>
                  </a:cubicBezTo>
                  <a:cubicBezTo>
                    <a:pt x="37" y="427"/>
                    <a:pt x="0" y="449"/>
                    <a:pt x="2" y="454"/>
                  </a:cubicBezTo>
                  <a:cubicBezTo>
                    <a:pt x="2" y="454"/>
                    <a:pt x="3" y="455"/>
                    <a:pt x="5" y="455"/>
                  </a:cubicBezTo>
                  <a:cubicBezTo>
                    <a:pt x="28" y="455"/>
                    <a:pt x="180" y="383"/>
                    <a:pt x="425" y="300"/>
                  </a:cubicBezTo>
                  <a:cubicBezTo>
                    <a:pt x="686" y="209"/>
                    <a:pt x="1060" y="115"/>
                    <a:pt x="1481" y="83"/>
                  </a:cubicBezTo>
                  <a:cubicBezTo>
                    <a:pt x="1590" y="75"/>
                    <a:pt x="1696" y="71"/>
                    <a:pt x="1798" y="71"/>
                  </a:cubicBezTo>
                  <a:cubicBezTo>
                    <a:pt x="2092" y="71"/>
                    <a:pt x="2355" y="100"/>
                    <a:pt x="2557" y="137"/>
                  </a:cubicBezTo>
                  <a:cubicBezTo>
                    <a:pt x="2802" y="181"/>
                    <a:pt x="2960" y="227"/>
                    <a:pt x="2992" y="227"/>
                  </a:cubicBezTo>
                  <a:cubicBezTo>
                    <a:pt x="2996" y="227"/>
                    <a:pt x="2998" y="226"/>
                    <a:pt x="2998" y="225"/>
                  </a:cubicBezTo>
                  <a:cubicBezTo>
                    <a:pt x="3000" y="221"/>
                    <a:pt x="2960" y="204"/>
                    <a:pt x="2887" y="178"/>
                  </a:cubicBezTo>
                  <a:cubicBezTo>
                    <a:pt x="2813" y="150"/>
                    <a:pt x="2704" y="118"/>
                    <a:pt x="2567" y="88"/>
                  </a:cubicBezTo>
                  <a:cubicBezTo>
                    <a:pt x="2355" y="39"/>
                    <a:pt x="2073" y="1"/>
                    <a:pt x="175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a:off x="7390414" y="1862921"/>
              <a:ext cx="37442" cy="137903"/>
            </a:xfrm>
            <a:custGeom>
              <a:rect b="b" l="l" r="r" t="t"/>
              <a:pathLst>
                <a:path extrusionOk="0" h="2162" w="587">
                  <a:moveTo>
                    <a:pt x="567" y="0"/>
                  </a:moveTo>
                  <a:cubicBezTo>
                    <a:pt x="548" y="0"/>
                    <a:pt x="409" y="478"/>
                    <a:pt x="259" y="1072"/>
                  </a:cubicBezTo>
                  <a:cubicBezTo>
                    <a:pt x="108" y="1669"/>
                    <a:pt x="0" y="2157"/>
                    <a:pt x="20" y="2161"/>
                  </a:cubicBezTo>
                  <a:cubicBezTo>
                    <a:pt x="20" y="2161"/>
                    <a:pt x="20" y="2161"/>
                    <a:pt x="20" y="2161"/>
                  </a:cubicBezTo>
                  <a:cubicBezTo>
                    <a:pt x="40" y="2161"/>
                    <a:pt x="178" y="1683"/>
                    <a:pt x="328" y="1090"/>
                  </a:cubicBezTo>
                  <a:cubicBezTo>
                    <a:pt x="479" y="492"/>
                    <a:pt x="586" y="5"/>
                    <a:pt x="567" y="0"/>
                  </a:cubicBezTo>
                  <a:cubicBezTo>
                    <a:pt x="567" y="0"/>
                    <a:pt x="567" y="0"/>
                    <a:pt x="56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3"/>
            <p:cNvSpPr/>
            <p:nvPr/>
          </p:nvSpPr>
          <p:spPr>
            <a:xfrm>
              <a:off x="7389330" y="1926643"/>
              <a:ext cx="55684" cy="74182"/>
            </a:xfrm>
            <a:custGeom>
              <a:rect b="b" l="l" r="r" t="t"/>
              <a:pathLst>
                <a:path extrusionOk="0" h="1163" w="873">
                  <a:moveTo>
                    <a:pt x="858" y="0"/>
                  </a:moveTo>
                  <a:cubicBezTo>
                    <a:pt x="841" y="0"/>
                    <a:pt x="767" y="31"/>
                    <a:pt x="668" y="101"/>
                  </a:cubicBezTo>
                  <a:cubicBezTo>
                    <a:pt x="556" y="179"/>
                    <a:pt x="419" y="310"/>
                    <a:pt x="300" y="480"/>
                  </a:cubicBezTo>
                  <a:cubicBezTo>
                    <a:pt x="59" y="821"/>
                    <a:pt x="0" y="1161"/>
                    <a:pt x="17" y="1162"/>
                  </a:cubicBezTo>
                  <a:cubicBezTo>
                    <a:pt x="17" y="1162"/>
                    <a:pt x="17" y="1162"/>
                    <a:pt x="17" y="1162"/>
                  </a:cubicBezTo>
                  <a:cubicBezTo>
                    <a:pt x="40" y="1162"/>
                    <a:pt x="129" y="845"/>
                    <a:pt x="359" y="520"/>
                  </a:cubicBezTo>
                  <a:cubicBezTo>
                    <a:pt x="584" y="186"/>
                    <a:pt x="872" y="17"/>
                    <a:pt x="862" y="2"/>
                  </a:cubicBezTo>
                  <a:cubicBezTo>
                    <a:pt x="861" y="1"/>
                    <a:pt x="860" y="0"/>
                    <a:pt x="85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3"/>
            <p:cNvSpPr/>
            <p:nvPr/>
          </p:nvSpPr>
          <p:spPr>
            <a:xfrm>
              <a:off x="7391116" y="2442799"/>
              <a:ext cx="288308" cy="458869"/>
            </a:xfrm>
            <a:custGeom>
              <a:rect b="b" l="l" r="r" t="t"/>
              <a:pathLst>
                <a:path extrusionOk="0" h="7194" w="4520">
                  <a:moveTo>
                    <a:pt x="4517" y="1"/>
                  </a:moveTo>
                  <a:cubicBezTo>
                    <a:pt x="4510" y="1"/>
                    <a:pt x="4474" y="116"/>
                    <a:pt x="4394" y="314"/>
                  </a:cubicBezTo>
                  <a:cubicBezTo>
                    <a:pt x="4312" y="515"/>
                    <a:pt x="4181" y="800"/>
                    <a:pt x="3983" y="1133"/>
                  </a:cubicBezTo>
                  <a:cubicBezTo>
                    <a:pt x="3786" y="1466"/>
                    <a:pt x="3519" y="1843"/>
                    <a:pt x="3196" y="2241"/>
                  </a:cubicBezTo>
                  <a:cubicBezTo>
                    <a:pt x="2873" y="2640"/>
                    <a:pt x="2494" y="3057"/>
                    <a:pt x="2104" y="3504"/>
                  </a:cubicBezTo>
                  <a:cubicBezTo>
                    <a:pt x="1315" y="4389"/>
                    <a:pt x="697" y="5283"/>
                    <a:pt x="365" y="5990"/>
                  </a:cubicBezTo>
                  <a:cubicBezTo>
                    <a:pt x="198" y="6343"/>
                    <a:pt x="101" y="6646"/>
                    <a:pt x="54" y="6859"/>
                  </a:cubicBezTo>
                  <a:cubicBezTo>
                    <a:pt x="31" y="6965"/>
                    <a:pt x="16" y="7048"/>
                    <a:pt x="10" y="7106"/>
                  </a:cubicBezTo>
                  <a:cubicBezTo>
                    <a:pt x="3" y="7162"/>
                    <a:pt x="1" y="7192"/>
                    <a:pt x="3" y="7193"/>
                  </a:cubicBezTo>
                  <a:cubicBezTo>
                    <a:pt x="3" y="7193"/>
                    <a:pt x="3" y="7193"/>
                    <a:pt x="4" y="7193"/>
                  </a:cubicBezTo>
                  <a:cubicBezTo>
                    <a:pt x="11" y="7193"/>
                    <a:pt x="25" y="7074"/>
                    <a:pt x="81" y="6865"/>
                  </a:cubicBezTo>
                  <a:cubicBezTo>
                    <a:pt x="136" y="6656"/>
                    <a:pt x="239" y="6359"/>
                    <a:pt x="410" y="6012"/>
                  </a:cubicBezTo>
                  <a:cubicBezTo>
                    <a:pt x="751" y="5317"/>
                    <a:pt x="1371" y="4434"/>
                    <a:pt x="2157" y="3550"/>
                  </a:cubicBezTo>
                  <a:cubicBezTo>
                    <a:pt x="2548" y="3105"/>
                    <a:pt x="2926" y="2685"/>
                    <a:pt x="3247" y="2283"/>
                  </a:cubicBezTo>
                  <a:cubicBezTo>
                    <a:pt x="3568" y="1880"/>
                    <a:pt x="3833" y="1498"/>
                    <a:pt x="4026" y="1159"/>
                  </a:cubicBezTo>
                  <a:cubicBezTo>
                    <a:pt x="4220" y="820"/>
                    <a:pt x="4346" y="529"/>
                    <a:pt x="4420" y="324"/>
                  </a:cubicBezTo>
                  <a:cubicBezTo>
                    <a:pt x="4456" y="222"/>
                    <a:pt x="4483" y="142"/>
                    <a:pt x="4497" y="86"/>
                  </a:cubicBezTo>
                  <a:cubicBezTo>
                    <a:pt x="4512" y="31"/>
                    <a:pt x="4519" y="2"/>
                    <a:pt x="4518" y="1"/>
                  </a:cubicBezTo>
                  <a:cubicBezTo>
                    <a:pt x="4517" y="1"/>
                    <a:pt x="4517" y="1"/>
                    <a:pt x="451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3"/>
            <p:cNvSpPr/>
            <p:nvPr/>
          </p:nvSpPr>
          <p:spPr>
            <a:xfrm>
              <a:off x="7142988" y="2621209"/>
              <a:ext cx="248570" cy="280463"/>
            </a:xfrm>
            <a:custGeom>
              <a:rect b="b" l="l" r="r" t="t"/>
              <a:pathLst>
                <a:path extrusionOk="0" h="4397" w="3897">
                  <a:moveTo>
                    <a:pt x="4" y="0"/>
                  </a:moveTo>
                  <a:cubicBezTo>
                    <a:pt x="3" y="0"/>
                    <a:pt x="3" y="0"/>
                    <a:pt x="3" y="1"/>
                  </a:cubicBezTo>
                  <a:cubicBezTo>
                    <a:pt x="0" y="6"/>
                    <a:pt x="74" y="43"/>
                    <a:pt x="206" y="115"/>
                  </a:cubicBezTo>
                  <a:cubicBezTo>
                    <a:pt x="337" y="188"/>
                    <a:pt x="523" y="302"/>
                    <a:pt x="735" y="465"/>
                  </a:cubicBezTo>
                  <a:cubicBezTo>
                    <a:pt x="948" y="628"/>
                    <a:pt x="1186" y="841"/>
                    <a:pt x="1430" y="1098"/>
                  </a:cubicBezTo>
                  <a:cubicBezTo>
                    <a:pt x="1674" y="1356"/>
                    <a:pt x="1925" y="1655"/>
                    <a:pt x="2181" y="1976"/>
                  </a:cubicBezTo>
                  <a:cubicBezTo>
                    <a:pt x="2694" y="2618"/>
                    <a:pt x="3173" y="3188"/>
                    <a:pt x="3460" y="3642"/>
                  </a:cubicBezTo>
                  <a:cubicBezTo>
                    <a:pt x="3606" y="3867"/>
                    <a:pt x="3712" y="4057"/>
                    <a:pt x="3781" y="4190"/>
                  </a:cubicBezTo>
                  <a:cubicBezTo>
                    <a:pt x="3851" y="4322"/>
                    <a:pt x="3887" y="4396"/>
                    <a:pt x="3893" y="4396"/>
                  </a:cubicBezTo>
                  <a:cubicBezTo>
                    <a:pt x="3893" y="4396"/>
                    <a:pt x="3893" y="4396"/>
                    <a:pt x="3893" y="4396"/>
                  </a:cubicBezTo>
                  <a:cubicBezTo>
                    <a:pt x="3896" y="4394"/>
                    <a:pt x="3889" y="4375"/>
                    <a:pt x="3874" y="4338"/>
                  </a:cubicBezTo>
                  <a:cubicBezTo>
                    <a:pt x="3859" y="4301"/>
                    <a:pt x="3838" y="4246"/>
                    <a:pt x="3806" y="4178"/>
                  </a:cubicBezTo>
                  <a:cubicBezTo>
                    <a:pt x="3744" y="4041"/>
                    <a:pt x="3644" y="3845"/>
                    <a:pt x="3503" y="3615"/>
                  </a:cubicBezTo>
                  <a:cubicBezTo>
                    <a:pt x="3224" y="3150"/>
                    <a:pt x="2749" y="2573"/>
                    <a:pt x="2237" y="1931"/>
                  </a:cubicBezTo>
                  <a:cubicBezTo>
                    <a:pt x="1980" y="1610"/>
                    <a:pt x="1725" y="1310"/>
                    <a:pt x="1477" y="1053"/>
                  </a:cubicBezTo>
                  <a:cubicBezTo>
                    <a:pt x="1229" y="796"/>
                    <a:pt x="984" y="584"/>
                    <a:pt x="766" y="425"/>
                  </a:cubicBezTo>
                  <a:cubicBezTo>
                    <a:pt x="547" y="265"/>
                    <a:pt x="355" y="157"/>
                    <a:pt x="219" y="91"/>
                  </a:cubicBezTo>
                  <a:cubicBezTo>
                    <a:pt x="152" y="57"/>
                    <a:pt x="96" y="36"/>
                    <a:pt x="60" y="20"/>
                  </a:cubicBezTo>
                  <a:cubicBezTo>
                    <a:pt x="28" y="7"/>
                    <a:pt x="8" y="0"/>
                    <a:pt x="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3"/>
            <p:cNvSpPr/>
            <p:nvPr/>
          </p:nvSpPr>
          <p:spPr>
            <a:xfrm>
              <a:off x="7138204" y="2711848"/>
              <a:ext cx="171837" cy="66400"/>
            </a:xfrm>
            <a:custGeom>
              <a:rect b="b" l="l" r="r" t="t"/>
              <a:pathLst>
                <a:path extrusionOk="0" h="1041" w="2694">
                  <a:moveTo>
                    <a:pt x="66" y="0"/>
                  </a:moveTo>
                  <a:cubicBezTo>
                    <a:pt x="24" y="0"/>
                    <a:pt x="1" y="2"/>
                    <a:pt x="1" y="5"/>
                  </a:cubicBezTo>
                  <a:cubicBezTo>
                    <a:pt x="0" y="16"/>
                    <a:pt x="166" y="36"/>
                    <a:pt x="432" y="68"/>
                  </a:cubicBezTo>
                  <a:cubicBezTo>
                    <a:pt x="698" y="102"/>
                    <a:pt x="1068" y="147"/>
                    <a:pt x="1455" y="269"/>
                  </a:cubicBezTo>
                  <a:cubicBezTo>
                    <a:pt x="1841" y="395"/>
                    <a:pt x="2161" y="586"/>
                    <a:pt x="2370" y="749"/>
                  </a:cubicBezTo>
                  <a:cubicBezTo>
                    <a:pt x="2575" y="908"/>
                    <a:pt x="2675" y="1040"/>
                    <a:pt x="2689" y="1040"/>
                  </a:cubicBezTo>
                  <a:cubicBezTo>
                    <a:pt x="2690" y="1040"/>
                    <a:pt x="2690" y="1040"/>
                    <a:pt x="2690" y="1040"/>
                  </a:cubicBezTo>
                  <a:cubicBezTo>
                    <a:pt x="2694" y="1038"/>
                    <a:pt x="2673" y="1001"/>
                    <a:pt x="2626" y="941"/>
                  </a:cubicBezTo>
                  <a:cubicBezTo>
                    <a:pt x="2580" y="880"/>
                    <a:pt x="2505" y="800"/>
                    <a:pt x="2402" y="711"/>
                  </a:cubicBezTo>
                  <a:cubicBezTo>
                    <a:pt x="2196" y="534"/>
                    <a:pt x="1872" y="331"/>
                    <a:pt x="1477" y="202"/>
                  </a:cubicBezTo>
                  <a:cubicBezTo>
                    <a:pt x="1080" y="76"/>
                    <a:pt x="706" y="40"/>
                    <a:pt x="437" y="18"/>
                  </a:cubicBezTo>
                  <a:cubicBezTo>
                    <a:pt x="268" y="6"/>
                    <a:pt x="139" y="0"/>
                    <a:pt x="6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3"/>
            <p:cNvSpPr/>
            <p:nvPr/>
          </p:nvSpPr>
          <p:spPr>
            <a:xfrm>
              <a:off x="7267817" y="2675044"/>
              <a:ext cx="35464" cy="93190"/>
            </a:xfrm>
            <a:custGeom>
              <a:rect b="b" l="l" r="r" t="t"/>
              <a:pathLst>
                <a:path extrusionOk="0" h="1461" w="556">
                  <a:moveTo>
                    <a:pt x="11" y="0"/>
                  </a:moveTo>
                  <a:cubicBezTo>
                    <a:pt x="11" y="0"/>
                    <a:pt x="10" y="0"/>
                    <a:pt x="10" y="0"/>
                  </a:cubicBezTo>
                  <a:cubicBezTo>
                    <a:pt x="1" y="1"/>
                    <a:pt x="2" y="89"/>
                    <a:pt x="17" y="231"/>
                  </a:cubicBezTo>
                  <a:cubicBezTo>
                    <a:pt x="34" y="373"/>
                    <a:pt x="68" y="569"/>
                    <a:pt x="143" y="776"/>
                  </a:cubicBezTo>
                  <a:cubicBezTo>
                    <a:pt x="218" y="982"/>
                    <a:pt x="317" y="1155"/>
                    <a:pt x="393" y="1276"/>
                  </a:cubicBezTo>
                  <a:cubicBezTo>
                    <a:pt x="467" y="1391"/>
                    <a:pt x="521" y="1460"/>
                    <a:pt x="531" y="1460"/>
                  </a:cubicBezTo>
                  <a:cubicBezTo>
                    <a:pt x="532" y="1460"/>
                    <a:pt x="532" y="1460"/>
                    <a:pt x="532" y="1460"/>
                  </a:cubicBezTo>
                  <a:cubicBezTo>
                    <a:pt x="555" y="1448"/>
                    <a:pt x="360" y="1151"/>
                    <a:pt x="210" y="752"/>
                  </a:cubicBezTo>
                  <a:cubicBezTo>
                    <a:pt x="70" y="352"/>
                    <a:pt x="36" y="0"/>
                    <a:pt x="1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3"/>
            <p:cNvSpPr/>
            <p:nvPr/>
          </p:nvSpPr>
          <p:spPr>
            <a:xfrm>
              <a:off x="7062682" y="2377036"/>
              <a:ext cx="328748" cy="339974"/>
            </a:xfrm>
            <a:custGeom>
              <a:rect b="b" l="l" r="r" t="t"/>
              <a:pathLst>
                <a:path extrusionOk="0" h="5330" w="5154">
                  <a:moveTo>
                    <a:pt x="2" y="1"/>
                  </a:moveTo>
                  <a:cubicBezTo>
                    <a:pt x="1" y="1"/>
                    <a:pt x="1" y="1"/>
                    <a:pt x="1" y="1"/>
                  </a:cubicBezTo>
                  <a:cubicBezTo>
                    <a:pt x="0" y="3"/>
                    <a:pt x="25" y="16"/>
                    <a:pt x="70" y="38"/>
                  </a:cubicBezTo>
                  <a:cubicBezTo>
                    <a:pt x="124" y="62"/>
                    <a:pt x="190" y="93"/>
                    <a:pt x="273" y="130"/>
                  </a:cubicBezTo>
                  <a:cubicBezTo>
                    <a:pt x="362" y="168"/>
                    <a:pt x="469" y="216"/>
                    <a:pt x="590" y="280"/>
                  </a:cubicBezTo>
                  <a:cubicBezTo>
                    <a:pt x="713" y="343"/>
                    <a:pt x="855" y="408"/>
                    <a:pt x="1002" y="497"/>
                  </a:cubicBezTo>
                  <a:cubicBezTo>
                    <a:pt x="1078" y="540"/>
                    <a:pt x="1156" y="584"/>
                    <a:pt x="1237" y="630"/>
                  </a:cubicBezTo>
                  <a:cubicBezTo>
                    <a:pt x="1319" y="677"/>
                    <a:pt x="1400" y="733"/>
                    <a:pt x="1485" y="787"/>
                  </a:cubicBezTo>
                  <a:cubicBezTo>
                    <a:pt x="1659" y="891"/>
                    <a:pt x="1833" y="1022"/>
                    <a:pt x="2018" y="1153"/>
                  </a:cubicBezTo>
                  <a:cubicBezTo>
                    <a:pt x="2380" y="1428"/>
                    <a:pt x="2762" y="1754"/>
                    <a:pt x="3129" y="2130"/>
                  </a:cubicBezTo>
                  <a:cubicBezTo>
                    <a:pt x="3493" y="2510"/>
                    <a:pt x="3805" y="2903"/>
                    <a:pt x="4068" y="3275"/>
                  </a:cubicBezTo>
                  <a:cubicBezTo>
                    <a:pt x="4194" y="3465"/>
                    <a:pt x="4318" y="3643"/>
                    <a:pt x="4416" y="3820"/>
                  </a:cubicBezTo>
                  <a:cubicBezTo>
                    <a:pt x="4468" y="3907"/>
                    <a:pt x="4520" y="3989"/>
                    <a:pt x="4565" y="4073"/>
                  </a:cubicBezTo>
                  <a:cubicBezTo>
                    <a:pt x="4608" y="4156"/>
                    <a:pt x="4650" y="4236"/>
                    <a:pt x="4690" y="4312"/>
                  </a:cubicBezTo>
                  <a:cubicBezTo>
                    <a:pt x="4774" y="4463"/>
                    <a:pt x="4834" y="4607"/>
                    <a:pt x="4892" y="4731"/>
                  </a:cubicBezTo>
                  <a:cubicBezTo>
                    <a:pt x="4952" y="4855"/>
                    <a:pt x="4996" y="4964"/>
                    <a:pt x="5032" y="5054"/>
                  </a:cubicBezTo>
                  <a:cubicBezTo>
                    <a:pt x="5066" y="5137"/>
                    <a:pt x="5094" y="5206"/>
                    <a:pt x="5117" y="5260"/>
                  </a:cubicBezTo>
                  <a:cubicBezTo>
                    <a:pt x="5136" y="5305"/>
                    <a:pt x="5149" y="5330"/>
                    <a:pt x="5151" y="5330"/>
                  </a:cubicBezTo>
                  <a:cubicBezTo>
                    <a:pt x="5151" y="5330"/>
                    <a:pt x="5151" y="5330"/>
                    <a:pt x="5151" y="5330"/>
                  </a:cubicBezTo>
                  <a:cubicBezTo>
                    <a:pt x="5153" y="5329"/>
                    <a:pt x="5146" y="5303"/>
                    <a:pt x="5130" y="5254"/>
                  </a:cubicBezTo>
                  <a:cubicBezTo>
                    <a:pt x="5111" y="5199"/>
                    <a:pt x="5087" y="5130"/>
                    <a:pt x="5057" y="5044"/>
                  </a:cubicBezTo>
                  <a:cubicBezTo>
                    <a:pt x="5026" y="4952"/>
                    <a:pt x="4986" y="4841"/>
                    <a:pt x="4929" y="4716"/>
                  </a:cubicBezTo>
                  <a:cubicBezTo>
                    <a:pt x="4873" y="4589"/>
                    <a:pt x="4816" y="4443"/>
                    <a:pt x="4735" y="4290"/>
                  </a:cubicBezTo>
                  <a:cubicBezTo>
                    <a:pt x="4696" y="4212"/>
                    <a:pt x="4655" y="4131"/>
                    <a:pt x="4613" y="4047"/>
                  </a:cubicBezTo>
                  <a:cubicBezTo>
                    <a:pt x="4570" y="3962"/>
                    <a:pt x="4518" y="3878"/>
                    <a:pt x="4468" y="3789"/>
                  </a:cubicBezTo>
                  <a:cubicBezTo>
                    <a:pt x="4370" y="3610"/>
                    <a:pt x="4248" y="3430"/>
                    <a:pt x="4122" y="3238"/>
                  </a:cubicBezTo>
                  <a:cubicBezTo>
                    <a:pt x="3860" y="2861"/>
                    <a:pt x="3547" y="2464"/>
                    <a:pt x="3180" y="2082"/>
                  </a:cubicBezTo>
                  <a:cubicBezTo>
                    <a:pt x="2811" y="1702"/>
                    <a:pt x="2425" y="1375"/>
                    <a:pt x="2057" y="1101"/>
                  </a:cubicBezTo>
                  <a:cubicBezTo>
                    <a:pt x="1869" y="969"/>
                    <a:pt x="1693" y="840"/>
                    <a:pt x="1518" y="737"/>
                  </a:cubicBezTo>
                  <a:cubicBezTo>
                    <a:pt x="1430" y="684"/>
                    <a:pt x="1348" y="629"/>
                    <a:pt x="1265" y="583"/>
                  </a:cubicBezTo>
                  <a:cubicBezTo>
                    <a:pt x="1182" y="538"/>
                    <a:pt x="1103" y="494"/>
                    <a:pt x="1027" y="452"/>
                  </a:cubicBezTo>
                  <a:cubicBezTo>
                    <a:pt x="876" y="366"/>
                    <a:pt x="732" y="304"/>
                    <a:pt x="608" y="244"/>
                  </a:cubicBezTo>
                  <a:cubicBezTo>
                    <a:pt x="485" y="183"/>
                    <a:pt x="375" y="139"/>
                    <a:pt x="284" y="105"/>
                  </a:cubicBezTo>
                  <a:cubicBezTo>
                    <a:pt x="199" y="72"/>
                    <a:pt x="130" y="45"/>
                    <a:pt x="75" y="24"/>
                  </a:cubicBezTo>
                  <a:cubicBezTo>
                    <a:pt x="32" y="9"/>
                    <a:pt x="7" y="1"/>
                    <a:pt x="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3"/>
            <p:cNvSpPr/>
            <p:nvPr/>
          </p:nvSpPr>
          <p:spPr>
            <a:xfrm>
              <a:off x="7141521" y="2475904"/>
              <a:ext cx="118130" cy="32849"/>
            </a:xfrm>
            <a:custGeom>
              <a:rect b="b" l="l" r="r" t="t"/>
              <a:pathLst>
                <a:path extrusionOk="0" h="515" w="1852">
                  <a:moveTo>
                    <a:pt x="954" y="0"/>
                  </a:moveTo>
                  <a:cubicBezTo>
                    <a:pt x="679" y="0"/>
                    <a:pt x="441" y="77"/>
                    <a:pt x="275" y="140"/>
                  </a:cubicBezTo>
                  <a:cubicBezTo>
                    <a:pt x="102" y="209"/>
                    <a:pt x="0" y="264"/>
                    <a:pt x="4" y="272"/>
                  </a:cubicBezTo>
                  <a:cubicBezTo>
                    <a:pt x="4" y="273"/>
                    <a:pt x="6" y="274"/>
                    <a:pt x="9" y="274"/>
                  </a:cubicBezTo>
                  <a:cubicBezTo>
                    <a:pt x="32" y="274"/>
                    <a:pt x="135" y="237"/>
                    <a:pt x="292" y="188"/>
                  </a:cubicBezTo>
                  <a:cubicBezTo>
                    <a:pt x="459" y="137"/>
                    <a:pt x="692" y="71"/>
                    <a:pt x="952" y="71"/>
                  </a:cubicBezTo>
                  <a:cubicBezTo>
                    <a:pt x="965" y="71"/>
                    <a:pt x="978" y="71"/>
                    <a:pt x="991" y="71"/>
                  </a:cubicBezTo>
                  <a:cubicBezTo>
                    <a:pt x="1266" y="80"/>
                    <a:pt x="1505" y="187"/>
                    <a:pt x="1643" y="300"/>
                  </a:cubicBezTo>
                  <a:cubicBezTo>
                    <a:pt x="1779" y="410"/>
                    <a:pt x="1830" y="514"/>
                    <a:pt x="1843" y="514"/>
                  </a:cubicBezTo>
                  <a:cubicBezTo>
                    <a:pt x="1844" y="514"/>
                    <a:pt x="1844" y="514"/>
                    <a:pt x="1844" y="514"/>
                  </a:cubicBezTo>
                  <a:cubicBezTo>
                    <a:pt x="1851" y="513"/>
                    <a:pt x="1817" y="394"/>
                    <a:pt x="1675" y="263"/>
                  </a:cubicBezTo>
                  <a:cubicBezTo>
                    <a:pt x="1538" y="131"/>
                    <a:pt x="1286" y="9"/>
                    <a:pt x="993" y="1"/>
                  </a:cubicBezTo>
                  <a:cubicBezTo>
                    <a:pt x="980" y="0"/>
                    <a:pt x="967" y="0"/>
                    <a:pt x="95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3"/>
            <p:cNvSpPr/>
            <p:nvPr/>
          </p:nvSpPr>
          <p:spPr>
            <a:xfrm>
              <a:off x="7270305" y="2456832"/>
              <a:ext cx="19518" cy="82219"/>
            </a:xfrm>
            <a:custGeom>
              <a:rect b="b" l="l" r="r" t="t"/>
              <a:pathLst>
                <a:path extrusionOk="0" h="1289" w="306">
                  <a:moveTo>
                    <a:pt x="135" y="0"/>
                  </a:moveTo>
                  <a:cubicBezTo>
                    <a:pt x="126" y="0"/>
                    <a:pt x="88" y="67"/>
                    <a:pt x="56" y="184"/>
                  </a:cubicBezTo>
                  <a:cubicBezTo>
                    <a:pt x="22" y="303"/>
                    <a:pt x="0" y="477"/>
                    <a:pt x="22" y="666"/>
                  </a:cubicBezTo>
                  <a:cubicBezTo>
                    <a:pt x="44" y="856"/>
                    <a:pt x="106" y="1020"/>
                    <a:pt x="166" y="1128"/>
                  </a:cubicBezTo>
                  <a:cubicBezTo>
                    <a:pt x="224" y="1232"/>
                    <a:pt x="275" y="1288"/>
                    <a:pt x="285" y="1288"/>
                  </a:cubicBezTo>
                  <a:cubicBezTo>
                    <a:pt x="286" y="1288"/>
                    <a:pt x="286" y="1288"/>
                    <a:pt x="287" y="1288"/>
                  </a:cubicBezTo>
                  <a:cubicBezTo>
                    <a:pt x="306" y="1278"/>
                    <a:pt x="132" y="1023"/>
                    <a:pt x="93" y="658"/>
                  </a:cubicBezTo>
                  <a:cubicBezTo>
                    <a:pt x="47" y="294"/>
                    <a:pt x="157" y="6"/>
                    <a:pt x="135" y="0"/>
                  </a:cubicBezTo>
                  <a:cubicBezTo>
                    <a:pt x="135" y="0"/>
                    <a:pt x="135" y="0"/>
                    <a:pt x="13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3"/>
            <p:cNvSpPr/>
            <p:nvPr/>
          </p:nvSpPr>
          <p:spPr>
            <a:xfrm>
              <a:off x="7174881" y="2946581"/>
              <a:ext cx="433547" cy="365871"/>
            </a:xfrm>
            <a:custGeom>
              <a:rect b="b" l="l" r="r" t="t"/>
              <a:pathLst>
                <a:path extrusionOk="0" h="5736" w="6797">
                  <a:moveTo>
                    <a:pt x="0" y="1"/>
                  </a:moveTo>
                  <a:cubicBezTo>
                    <a:pt x="94" y="1906"/>
                    <a:pt x="622" y="3818"/>
                    <a:pt x="1455" y="5735"/>
                  </a:cubicBezTo>
                  <a:lnTo>
                    <a:pt x="5251" y="5735"/>
                  </a:lnTo>
                  <a:cubicBezTo>
                    <a:pt x="6123" y="3799"/>
                    <a:pt x="6690" y="1884"/>
                    <a:pt x="679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3"/>
            <p:cNvSpPr/>
            <p:nvPr/>
          </p:nvSpPr>
          <p:spPr>
            <a:xfrm>
              <a:off x="7214110" y="3138640"/>
              <a:ext cx="356112" cy="4656"/>
            </a:xfrm>
            <a:custGeom>
              <a:rect b="b" l="l" r="r" t="t"/>
              <a:pathLst>
                <a:path extrusionOk="0" h="73" w="5583">
                  <a:moveTo>
                    <a:pt x="2792" y="1"/>
                  </a:moveTo>
                  <a:cubicBezTo>
                    <a:pt x="1250" y="1"/>
                    <a:pt x="0" y="18"/>
                    <a:pt x="0" y="37"/>
                  </a:cubicBezTo>
                  <a:cubicBezTo>
                    <a:pt x="0" y="57"/>
                    <a:pt x="1250" y="73"/>
                    <a:pt x="2792" y="73"/>
                  </a:cubicBezTo>
                  <a:cubicBezTo>
                    <a:pt x="4333" y="73"/>
                    <a:pt x="5582" y="57"/>
                    <a:pt x="5582" y="37"/>
                  </a:cubicBezTo>
                  <a:cubicBezTo>
                    <a:pt x="5582" y="18"/>
                    <a:pt x="4333" y="1"/>
                    <a:pt x="279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3"/>
            <p:cNvSpPr/>
            <p:nvPr/>
          </p:nvSpPr>
          <p:spPr>
            <a:xfrm>
              <a:off x="7219468" y="3182206"/>
              <a:ext cx="333914" cy="4593"/>
            </a:xfrm>
            <a:custGeom>
              <a:rect b="b" l="l" r="r" t="t"/>
              <a:pathLst>
                <a:path extrusionOk="0" h="72" w="5235">
                  <a:moveTo>
                    <a:pt x="2618" y="1"/>
                  </a:moveTo>
                  <a:cubicBezTo>
                    <a:pt x="1173" y="1"/>
                    <a:pt x="1" y="16"/>
                    <a:pt x="1" y="36"/>
                  </a:cubicBezTo>
                  <a:cubicBezTo>
                    <a:pt x="1" y="56"/>
                    <a:pt x="1173" y="71"/>
                    <a:pt x="2618" y="71"/>
                  </a:cubicBezTo>
                  <a:cubicBezTo>
                    <a:pt x="4063" y="71"/>
                    <a:pt x="5234" y="56"/>
                    <a:pt x="5234" y="36"/>
                  </a:cubicBezTo>
                  <a:cubicBezTo>
                    <a:pt x="5234" y="16"/>
                    <a:pt x="4063" y="1"/>
                    <a:pt x="261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3"/>
            <p:cNvSpPr/>
            <p:nvPr/>
          </p:nvSpPr>
          <p:spPr>
            <a:xfrm>
              <a:off x="7503570" y="3025420"/>
              <a:ext cx="4593" cy="111624"/>
            </a:xfrm>
            <a:custGeom>
              <a:rect b="b" l="l" r="r" t="t"/>
              <a:pathLst>
                <a:path extrusionOk="0" h="1750" w="72">
                  <a:moveTo>
                    <a:pt x="36" y="1"/>
                  </a:moveTo>
                  <a:cubicBezTo>
                    <a:pt x="16" y="1"/>
                    <a:pt x="1" y="393"/>
                    <a:pt x="1" y="875"/>
                  </a:cubicBezTo>
                  <a:cubicBezTo>
                    <a:pt x="1" y="1359"/>
                    <a:pt x="16" y="1750"/>
                    <a:pt x="36" y="1750"/>
                  </a:cubicBezTo>
                  <a:cubicBezTo>
                    <a:pt x="56" y="1750"/>
                    <a:pt x="71" y="1359"/>
                    <a:pt x="71" y="875"/>
                  </a:cubicBezTo>
                  <a:cubicBezTo>
                    <a:pt x="71" y="393"/>
                    <a:pt x="56" y="1"/>
                    <a:pt x="3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3"/>
            <p:cNvSpPr/>
            <p:nvPr/>
          </p:nvSpPr>
          <p:spPr>
            <a:xfrm>
              <a:off x="7373893" y="3025420"/>
              <a:ext cx="4529" cy="115578"/>
            </a:xfrm>
            <a:custGeom>
              <a:rect b="b" l="l" r="r" t="t"/>
              <a:pathLst>
                <a:path extrusionOk="0" h="1812" w="71">
                  <a:moveTo>
                    <a:pt x="35" y="1"/>
                  </a:moveTo>
                  <a:cubicBezTo>
                    <a:pt x="16" y="1"/>
                    <a:pt x="0" y="407"/>
                    <a:pt x="0" y="906"/>
                  </a:cubicBezTo>
                  <a:cubicBezTo>
                    <a:pt x="0" y="1407"/>
                    <a:pt x="16" y="1812"/>
                    <a:pt x="35" y="1812"/>
                  </a:cubicBezTo>
                  <a:cubicBezTo>
                    <a:pt x="55" y="1812"/>
                    <a:pt x="71" y="1407"/>
                    <a:pt x="71" y="906"/>
                  </a:cubicBezTo>
                  <a:cubicBezTo>
                    <a:pt x="71" y="407"/>
                    <a:pt x="55" y="1"/>
                    <a:pt x="3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3"/>
            <p:cNvSpPr/>
            <p:nvPr/>
          </p:nvSpPr>
          <p:spPr>
            <a:xfrm>
              <a:off x="7252062" y="3024527"/>
              <a:ext cx="4656" cy="117811"/>
            </a:xfrm>
            <a:custGeom>
              <a:rect b="b" l="l" r="r" t="t"/>
              <a:pathLst>
                <a:path extrusionOk="0" h="1847" w="73">
                  <a:moveTo>
                    <a:pt x="36" y="0"/>
                  </a:moveTo>
                  <a:cubicBezTo>
                    <a:pt x="16" y="0"/>
                    <a:pt x="1" y="413"/>
                    <a:pt x="1" y="923"/>
                  </a:cubicBezTo>
                  <a:cubicBezTo>
                    <a:pt x="1" y="1433"/>
                    <a:pt x="16" y="1847"/>
                    <a:pt x="36" y="1847"/>
                  </a:cubicBezTo>
                  <a:cubicBezTo>
                    <a:pt x="56" y="1847"/>
                    <a:pt x="72" y="1433"/>
                    <a:pt x="72" y="923"/>
                  </a:cubicBezTo>
                  <a:cubicBezTo>
                    <a:pt x="72" y="413"/>
                    <a:pt x="56" y="0"/>
                    <a:pt x="3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3"/>
            <p:cNvSpPr/>
            <p:nvPr/>
          </p:nvSpPr>
          <p:spPr>
            <a:xfrm>
              <a:off x="7182535" y="3023188"/>
              <a:ext cx="417664" cy="4593"/>
            </a:xfrm>
            <a:custGeom>
              <a:rect b="b" l="l" r="r" t="t"/>
              <a:pathLst>
                <a:path extrusionOk="0" h="72" w="6548">
                  <a:moveTo>
                    <a:pt x="3274" y="0"/>
                  </a:moveTo>
                  <a:cubicBezTo>
                    <a:pt x="1466" y="0"/>
                    <a:pt x="1" y="17"/>
                    <a:pt x="1" y="36"/>
                  </a:cubicBezTo>
                  <a:cubicBezTo>
                    <a:pt x="1" y="56"/>
                    <a:pt x="1466" y="72"/>
                    <a:pt x="3274" y="72"/>
                  </a:cubicBezTo>
                  <a:cubicBezTo>
                    <a:pt x="5083" y="72"/>
                    <a:pt x="6548" y="56"/>
                    <a:pt x="6548" y="36"/>
                  </a:cubicBezTo>
                  <a:cubicBezTo>
                    <a:pt x="6548" y="17"/>
                    <a:pt x="5083" y="0"/>
                    <a:pt x="32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3"/>
            <p:cNvSpPr/>
            <p:nvPr/>
          </p:nvSpPr>
          <p:spPr>
            <a:xfrm>
              <a:off x="5908794" y="3043918"/>
              <a:ext cx="264006" cy="380031"/>
            </a:xfrm>
            <a:custGeom>
              <a:rect b="b" l="l" r="r" t="t"/>
              <a:pathLst>
                <a:path extrusionOk="0" h="5958" w="4139">
                  <a:moveTo>
                    <a:pt x="1900" y="1"/>
                  </a:moveTo>
                  <a:lnTo>
                    <a:pt x="1288" y="3138"/>
                  </a:lnTo>
                  <a:lnTo>
                    <a:pt x="87" y="5480"/>
                  </a:lnTo>
                  <a:cubicBezTo>
                    <a:pt x="1" y="5649"/>
                    <a:pt x="75" y="5855"/>
                    <a:pt x="249" y="5930"/>
                  </a:cubicBezTo>
                  <a:cubicBezTo>
                    <a:pt x="291" y="5948"/>
                    <a:pt x="336" y="5957"/>
                    <a:pt x="380" y="5957"/>
                  </a:cubicBezTo>
                  <a:cubicBezTo>
                    <a:pt x="439" y="5957"/>
                    <a:pt x="497" y="5941"/>
                    <a:pt x="549" y="5909"/>
                  </a:cubicBezTo>
                  <a:cubicBezTo>
                    <a:pt x="1125" y="5557"/>
                    <a:pt x="3241" y="4249"/>
                    <a:pt x="3272" y="4017"/>
                  </a:cubicBezTo>
                  <a:cubicBezTo>
                    <a:pt x="3310" y="3748"/>
                    <a:pt x="4138" y="751"/>
                    <a:pt x="4138" y="751"/>
                  </a:cubicBezTo>
                  <a:lnTo>
                    <a:pt x="1900"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3"/>
            <p:cNvSpPr/>
            <p:nvPr/>
          </p:nvSpPr>
          <p:spPr>
            <a:xfrm>
              <a:off x="5924676" y="3286687"/>
              <a:ext cx="195820" cy="137457"/>
            </a:xfrm>
            <a:custGeom>
              <a:rect b="b" l="l" r="r" t="t"/>
              <a:pathLst>
                <a:path extrusionOk="0" h="2155" w="3070">
                  <a:moveTo>
                    <a:pt x="3069" y="1"/>
                  </a:moveTo>
                  <a:lnTo>
                    <a:pt x="0" y="2124"/>
                  </a:lnTo>
                  <a:cubicBezTo>
                    <a:pt x="44" y="2144"/>
                    <a:pt x="90" y="2154"/>
                    <a:pt x="137" y="2154"/>
                  </a:cubicBezTo>
                  <a:cubicBezTo>
                    <a:pt x="197" y="2154"/>
                    <a:pt x="256" y="2138"/>
                    <a:pt x="309" y="2106"/>
                  </a:cubicBezTo>
                  <a:cubicBezTo>
                    <a:pt x="1908" y="1118"/>
                    <a:pt x="2608" y="609"/>
                    <a:pt x="2858" y="420"/>
                  </a:cubicBezTo>
                  <a:cubicBezTo>
                    <a:pt x="2951" y="349"/>
                    <a:pt x="3015" y="247"/>
                    <a:pt x="3041" y="133"/>
                  </a:cubicBezTo>
                  <a:lnTo>
                    <a:pt x="306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3"/>
            <p:cNvSpPr/>
            <p:nvPr/>
          </p:nvSpPr>
          <p:spPr>
            <a:xfrm>
              <a:off x="6084460" y="3226920"/>
              <a:ext cx="27300" cy="24047"/>
            </a:xfrm>
            <a:custGeom>
              <a:rect b="b" l="l" r="r" t="t"/>
              <a:pathLst>
                <a:path extrusionOk="0" h="377" w="428">
                  <a:moveTo>
                    <a:pt x="201" y="0"/>
                  </a:moveTo>
                  <a:cubicBezTo>
                    <a:pt x="176" y="0"/>
                    <a:pt x="151" y="6"/>
                    <a:pt x="130" y="19"/>
                  </a:cubicBezTo>
                  <a:lnTo>
                    <a:pt x="130" y="19"/>
                  </a:lnTo>
                  <a:cubicBezTo>
                    <a:pt x="47" y="61"/>
                    <a:pt x="1" y="168"/>
                    <a:pt x="33" y="256"/>
                  </a:cubicBezTo>
                  <a:cubicBezTo>
                    <a:pt x="59" y="328"/>
                    <a:pt x="135" y="376"/>
                    <a:pt x="211" y="376"/>
                  </a:cubicBezTo>
                  <a:cubicBezTo>
                    <a:pt x="231" y="376"/>
                    <a:pt x="252" y="373"/>
                    <a:pt x="271" y="365"/>
                  </a:cubicBezTo>
                  <a:cubicBezTo>
                    <a:pt x="362" y="330"/>
                    <a:pt x="427" y="196"/>
                    <a:pt x="385" y="109"/>
                  </a:cubicBezTo>
                  <a:cubicBezTo>
                    <a:pt x="353" y="46"/>
                    <a:pt x="273" y="0"/>
                    <a:pt x="20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3"/>
            <p:cNvSpPr/>
            <p:nvPr/>
          </p:nvSpPr>
          <p:spPr>
            <a:xfrm>
              <a:off x="5953189" y="3315136"/>
              <a:ext cx="37059" cy="30043"/>
            </a:xfrm>
            <a:custGeom>
              <a:rect b="b" l="l" r="r" t="t"/>
              <a:pathLst>
                <a:path extrusionOk="0" h="471" w="581">
                  <a:moveTo>
                    <a:pt x="87" y="0"/>
                  </a:moveTo>
                  <a:cubicBezTo>
                    <a:pt x="32" y="0"/>
                    <a:pt x="1" y="13"/>
                    <a:pt x="1" y="20"/>
                  </a:cubicBezTo>
                  <a:cubicBezTo>
                    <a:pt x="1" y="40"/>
                    <a:pt x="183" y="34"/>
                    <a:pt x="345" y="168"/>
                  </a:cubicBezTo>
                  <a:cubicBezTo>
                    <a:pt x="510" y="295"/>
                    <a:pt x="546" y="471"/>
                    <a:pt x="566" y="471"/>
                  </a:cubicBezTo>
                  <a:cubicBezTo>
                    <a:pt x="566" y="471"/>
                    <a:pt x="566" y="471"/>
                    <a:pt x="566" y="471"/>
                  </a:cubicBezTo>
                  <a:cubicBezTo>
                    <a:pt x="575" y="470"/>
                    <a:pt x="580" y="423"/>
                    <a:pt x="557" y="350"/>
                  </a:cubicBezTo>
                  <a:cubicBezTo>
                    <a:pt x="536" y="279"/>
                    <a:pt x="480" y="185"/>
                    <a:pt x="390" y="113"/>
                  </a:cubicBezTo>
                  <a:cubicBezTo>
                    <a:pt x="298" y="40"/>
                    <a:pt x="195" y="7"/>
                    <a:pt x="120" y="2"/>
                  </a:cubicBezTo>
                  <a:cubicBezTo>
                    <a:pt x="108" y="1"/>
                    <a:pt x="97" y="0"/>
                    <a:pt x="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a:off x="5934436" y="3348177"/>
              <a:ext cx="36039" cy="20603"/>
            </a:xfrm>
            <a:custGeom>
              <a:rect b="b" l="l" r="r" t="t"/>
              <a:pathLst>
                <a:path extrusionOk="0" h="323" w="565">
                  <a:moveTo>
                    <a:pt x="92" y="0"/>
                  </a:moveTo>
                  <a:cubicBezTo>
                    <a:pt x="36" y="0"/>
                    <a:pt x="0" y="12"/>
                    <a:pt x="3" y="21"/>
                  </a:cubicBezTo>
                  <a:cubicBezTo>
                    <a:pt x="4" y="41"/>
                    <a:pt x="149" y="42"/>
                    <a:pt x="299" y="126"/>
                  </a:cubicBezTo>
                  <a:cubicBezTo>
                    <a:pt x="445" y="205"/>
                    <a:pt x="523" y="323"/>
                    <a:pt x="544" y="323"/>
                  </a:cubicBezTo>
                  <a:cubicBezTo>
                    <a:pt x="545" y="323"/>
                    <a:pt x="545" y="322"/>
                    <a:pt x="546" y="322"/>
                  </a:cubicBezTo>
                  <a:cubicBezTo>
                    <a:pt x="564" y="317"/>
                    <a:pt x="505" y="160"/>
                    <a:pt x="333" y="65"/>
                  </a:cubicBezTo>
                  <a:cubicBezTo>
                    <a:pt x="243" y="15"/>
                    <a:pt x="155" y="0"/>
                    <a:pt x="9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a:off x="5971814" y="3282095"/>
              <a:ext cx="52495" cy="34699"/>
            </a:xfrm>
            <a:custGeom>
              <a:rect b="b" l="l" r="r" t="t"/>
              <a:pathLst>
                <a:path extrusionOk="0" h="544" w="823">
                  <a:moveTo>
                    <a:pt x="38" y="1"/>
                  </a:moveTo>
                  <a:cubicBezTo>
                    <a:pt x="17" y="1"/>
                    <a:pt x="5" y="3"/>
                    <a:pt x="5" y="7"/>
                  </a:cubicBezTo>
                  <a:cubicBezTo>
                    <a:pt x="1" y="28"/>
                    <a:pt x="223" y="66"/>
                    <a:pt x="444" y="217"/>
                  </a:cubicBezTo>
                  <a:cubicBezTo>
                    <a:pt x="662" y="360"/>
                    <a:pt x="781" y="544"/>
                    <a:pt x="804" y="544"/>
                  </a:cubicBezTo>
                  <a:cubicBezTo>
                    <a:pt x="805" y="544"/>
                    <a:pt x="805" y="544"/>
                    <a:pt x="806" y="543"/>
                  </a:cubicBezTo>
                  <a:cubicBezTo>
                    <a:pt x="823" y="538"/>
                    <a:pt x="724" y="317"/>
                    <a:pt x="484" y="158"/>
                  </a:cubicBezTo>
                  <a:cubicBezTo>
                    <a:pt x="299" y="33"/>
                    <a:pt x="112" y="1"/>
                    <a:pt x="3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3"/>
            <p:cNvSpPr/>
            <p:nvPr/>
          </p:nvSpPr>
          <p:spPr>
            <a:xfrm>
              <a:off x="5988526" y="3240953"/>
              <a:ext cx="52495" cy="16074"/>
            </a:xfrm>
            <a:custGeom>
              <a:rect b="b" l="l" r="r" t="t"/>
              <a:pathLst>
                <a:path extrusionOk="0" h="252" w="823">
                  <a:moveTo>
                    <a:pt x="201" y="0"/>
                  </a:moveTo>
                  <a:cubicBezTo>
                    <a:pt x="80" y="0"/>
                    <a:pt x="0" y="26"/>
                    <a:pt x="3" y="37"/>
                  </a:cubicBezTo>
                  <a:cubicBezTo>
                    <a:pt x="5" y="58"/>
                    <a:pt x="196" y="39"/>
                    <a:pt x="418" y="100"/>
                  </a:cubicBezTo>
                  <a:cubicBezTo>
                    <a:pt x="625" y="153"/>
                    <a:pt x="774" y="252"/>
                    <a:pt x="805" y="252"/>
                  </a:cubicBezTo>
                  <a:cubicBezTo>
                    <a:pt x="807" y="252"/>
                    <a:pt x="808" y="251"/>
                    <a:pt x="809" y="250"/>
                  </a:cubicBezTo>
                  <a:cubicBezTo>
                    <a:pt x="822" y="238"/>
                    <a:pt x="675" y="94"/>
                    <a:pt x="436" y="31"/>
                  </a:cubicBezTo>
                  <a:cubicBezTo>
                    <a:pt x="350" y="8"/>
                    <a:pt x="269" y="0"/>
                    <a:pt x="20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3"/>
            <p:cNvSpPr/>
            <p:nvPr/>
          </p:nvSpPr>
          <p:spPr>
            <a:xfrm>
              <a:off x="5999242" y="3182589"/>
              <a:ext cx="54281" cy="16010"/>
            </a:xfrm>
            <a:custGeom>
              <a:rect b="b" l="l" r="r" t="t"/>
              <a:pathLst>
                <a:path extrusionOk="0" h="251" w="851">
                  <a:moveTo>
                    <a:pt x="323" y="0"/>
                  </a:moveTo>
                  <a:cubicBezTo>
                    <a:pt x="246" y="0"/>
                    <a:pt x="177" y="13"/>
                    <a:pt x="124" y="30"/>
                  </a:cubicBezTo>
                  <a:cubicBezTo>
                    <a:pt x="43" y="55"/>
                    <a:pt x="0" y="87"/>
                    <a:pt x="5" y="94"/>
                  </a:cubicBezTo>
                  <a:cubicBezTo>
                    <a:pt x="6" y="97"/>
                    <a:pt x="9" y="98"/>
                    <a:pt x="15" y="98"/>
                  </a:cubicBezTo>
                  <a:cubicBezTo>
                    <a:pt x="46" y="98"/>
                    <a:pt x="148" y="66"/>
                    <a:pt x="285" y="66"/>
                  </a:cubicBezTo>
                  <a:cubicBezTo>
                    <a:pt x="333" y="66"/>
                    <a:pt x="386" y="70"/>
                    <a:pt x="441" y="81"/>
                  </a:cubicBezTo>
                  <a:cubicBezTo>
                    <a:pt x="668" y="120"/>
                    <a:pt x="816" y="250"/>
                    <a:pt x="842" y="250"/>
                  </a:cubicBezTo>
                  <a:cubicBezTo>
                    <a:pt x="843" y="250"/>
                    <a:pt x="844" y="250"/>
                    <a:pt x="845" y="249"/>
                  </a:cubicBezTo>
                  <a:cubicBezTo>
                    <a:pt x="851" y="243"/>
                    <a:pt x="823" y="198"/>
                    <a:pt x="756" y="145"/>
                  </a:cubicBezTo>
                  <a:cubicBezTo>
                    <a:pt x="690" y="93"/>
                    <a:pt x="583" y="36"/>
                    <a:pt x="454" y="12"/>
                  </a:cubicBezTo>
                  <a:cubicBezTo>
                    <a:pt x="409" y="4"/>
                    <a:pt x="365" y="0"/>
                    <a:pt x="3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3"/>
            <p:cNvSpPr/>
            <p:nvPr/>
          </p:nvSpPr>
          <p:spPr>
            <a:xfrm>
              <a:off x="6003388" y="3139023"/>
              <a:ext cx="61553" cy="37761"/>
            </a:xfrm>
            <a:custGeom>
              <a:rect b="b" l="l" r="r" t="t"/>
              <a:pathLst>
                <a:path extrusionOk="0" h="592" w="965">
                  <a:moveTo>
                    <a:pt x="137" y="60"/>
                  </a:moveTo>
                  <a:cubicBezTo>
                    <a:pt x="146" y="60"/>
                    <a:pt x="155" y="62"/>
                    <a:pt x="165" y="65"/>
                  </a:cubicBezTo>
                  <a:cubicBezTo>
                    <a:pt x="231" y="85"/>
                    <a:pt x="282" y="145"/>
                    <a:pt x="328" y="193"/>
                  </a:cubicBezTo>
                  <a:cubicBezTo>
                    <a:pt x="392" y="268"/>
                    <a:pt x="437" y="339"/>
                    <a:pt x="469" y="399"/>
                  </a:cubicBezTo>
                  <a:lnTo>
                    <a:pt x="469" y="399"/>
                  </a:lnTo>
                  <a:cubicBezTo>
                    <a:pt x="458" y="426"/>
                    <a:pt x="449" y="450"/>
                    <a:pt x="442" y="472"/>
                  </a:cubicBezTo>
                  <a:cubicBezTo>
                    <a:pt x="437" y="486"/>
                    <a:pt x="434" y="500"/>
                    <a:pt x="431" y="512"/>
                  </a:cubicBezTo>
                  <a:lnTo>
                    <a:pt x="431" y="512"/>
                  </a:lnTo>
                  <a:cubicBezTo>
                    <a:pt x="256" y="476"/>
                    <a:pt x="116" y="331"/>
                    <a:pt x="75" y="186"/>
                  </a:cubicBezTo>
                  <a:cubicBezTo>
                    <a:pt x="66" y="148"/>
                    <a:pt x="67" y="108"/>
                    <a:pt x="85" y="85"/>
                  </a:cubicBezTo>
                  <a:cubicBezTo>
                    <a:pt x="97" y="68"/>
                    <a:pt x="116" y="60"/>
                    <a:pt x="137" y="60"/>
                  </a:cubicBezTo>
                  <a:close/>
                  <a:moveTo>
                    <a:pt x="821" y="100"/>
                  </a:moveTo>
                  <a:cubicBezTo>
                    <a:pt x="847" y="100"/>
                    <a:pt x="870" y="113"/>
                    <a:pt x="883" y="136"/>
                  </a:cubicBezTo>
                  <a:cubicBezTo>
                    <a:pt x="899" y="163"/>
                    <a:pt x="900" y="204"/>
                    <a:pt x="892" y="242"/>
                  </a:cubicBezTo>
                  <a:cubicBezTo>
                    <a:pt x="857" y="381"/>
                    <a:pt x="710" y="503"/>
                    <a:pt x="544" y="518"/>
                  </a:cubicBezTo>
                  <a:lnTo>
                    <a:pt x="544" y="518"/>
                  </a:lnTo>
                  <a:cubicBezTo>
                    <a:pt x="540" y="500"/>
                    <a:pt x="534" y="477"/>
                    <a:pt x="525" y="451"/>
                  </a:cubicBezTo>
                  <a:cubicBezTo>
                    <a:pt x="520" y="435"/>
                    <a:pt x="514" y="419"/>
                    <a:pt x="507" y="401"/>
                  </a:cubicBezTo>
                  <a:lnTo>
                    <a:pt x="507" y="401"/>
                  </a:lnTo>
                  <a:cubicBezTo>
                    <a:pt x="538" y="346"/>
                    <a:pt x="581" y="282"/>
                    <a:pt x="640" y="217"/>
                  </a:cubicBezTo>
                  <a:cubicBezTo>
                    <a:pt x="686" y="169"/>
                    <a:pt x="741" y="112"/>
                    <a:pt x="807" y="101"/>
                  </a:cubicBezTo>
                  <a:cubicBezTo>
                    <a:pt x="812" y="101"/>
                    <a:pt x="816" y="100"/>
                    <a:pt x="821" y="100"/>
                  </a:cubicBezTo>
                  <a:close/>
                  <a:moveTo>
                    <a:pt x="488" y="436"/>
                  </a:moveTo>
                  <a:cubicBezTo>
                    <a:pt x="504" y="469"/>
                    <a:pt x="516" y="498"/>
                    <a:pt x="525" y="519"/>
                  </a:cubicBezTo>
                  <a:lnTo>
                    <a:pt x="525" y="519"/>
                  </a:lnTo>
                  <a:cubicBezTo>
                    <a:pt x="520" y="520"/>
                    <a:pt x="515" y="520"/>
                    <a:pt x="510" y="520"/>
                  </a:cubicBezTo>
                  <a:cubicBezTo>
                    <a:pt x="498" y="520"/>
                    <a:pt x="486" y="519"/>
                    <a:pt x="473" y="518"/>
                  </a:cubicBezTo>
                  <a:cubicBezTo>
                    <a:pt x="466" y="517"/>
                    <a:pt x="459" y="516"/>
                    <a:pt x="453" y="515"/>
                  </a:cubicBezTo>
                  <a:lnTo>
                    <a:pt x="453" y="515"/>
                  </a:lnTo>
                  <a:cubicBezTo>
                    <a:pt x="462" y="493"/>
                    <a:pt x="473" y="466"/>
                    <a:pt x="488" y="436"/>
                  </a:cubicBezTo>
                  <a:close/>
                  <a:moveTo>
                    <a:pt x="135" y="0"/>
                  </a:moveTo>
                  <a:cubicBezTo>
                    <a:pt x="99" y="0"/>
                    <a:pt x="60" y="14"/>
                    <a:pt x="36" y="46"/>
                  </a:cubicBezTo>
                  <a:cubicBezTo>
                    <a:pt x="0" y="95"/>
                    <a:pt x="2" y="151"/>
                    <a:pt x="11" y="200"/>
                  </a:cubicBezTo>
                  <a:cubicBezTo>
                    <a:pt x="59" y="377"/>
                    <a:pt x="214" y="539"/>
                    <a:pt x="419" y="580"/>
                  </a:cubicBezTo>
                  <a:lnTo>
                    <a:pt x="419" y="580"/>
                  </a:lnTo>
                  <a:cubicBezTo>
                    <a:pt x="419" y="587"/>
                    <a:pt x="419" y="591"/>
                    <a:pt x="420" y="591"/>
                  </a:cubicBezTo>
                  <a:cubicBezTo>
                    <a:pt x="420" y="591"/>
                    <a:pt x="421" y="591"/>
                    <a:pt x="421" y="591"/>
                  </a:cubicBezTo>
                  <a:cubicBezTo>
                    <a:pt x="423" y="591"/>
                    <a:pt x="425" y="588"/>
                    <a:pt x="427" y="582"/>
                  </a:cubicBezTo>
                  <a:lnTo>
                    <a:pt x="427" y="582"/>
                  </a:lnTo>
                  <a:cubicBezTo>
                    <a:pt x="440" y="585"/>
                    <a:pt x="453" y="586"/>
                    <a:pt x="466" y="588"/>
                  </a:cubicBezTo>
                  <a:cubicBezTo>
                    <a:pt x="480" y="589"/>
                    <a:pt x="493" y="590"/>
                    <a:pt x="507" y="590"/>
                  </a:cubicBezTo>
                  <a:cubicBezTo>
                    <a:pt x="720" y="590"/>
                    <a:pt x="911" y="442"/>
                    <a:pt x="954" y="256"/>
                  </a:cubicBezTo>
                  <a:cubicBezTo>
                    <a:pt x="965" y="206"/>
                    <a:pt x="964" y="152"/>
                    <a:pt x="936" y="104"/>
                  </a:cubicBezTo>
                  <a:cubicBezTo>
                    <a:pt x="913" y="63"/>
                    <a:pt x="866" y="41"/>
                    <a:pt x="823" y="41"/>
                  </a:cubicBezTo>
                  <a:cubicBezTo>
                    <a:pt x="814" y="41"/>
                    <a:pt x="806" y="42"/>
                    <a:pt x="797" y="44"/>
                  </a:cubicBezTo>
                  <a:cubicBezTo>
                    <a:pt x="701" y="66"/>
                    <a:pt x="650" y="133"/>
                    <a:pt x="603" y="184"/>
                  </a:cubicBezTo>
                  <a:cubicBezTo>
                    <a:pt x="552" y="244"/>
                    <a:pt x="515" y="304"/>
                    <a:pt x="488" y="358"/>
                  </a:cubicBezTo>
                  <a:lnTo>
                    <a:pt x="488" y="358"/>
                  </a:lnTo>
                  <a:cubicBezTo>
                    <a:pt x="461" y="299"/>
                    <a:pt x="422" y="231"/>
                    <a:pt x="365" y="161"/>
                  </a:cubicBezTo>
                  <a:cubicBezTo>
                    <a:pt x="320" y="109"/>
                    <a:pt x="273" y="43"/>
                    <a:pt x="183" y="9"/>
                  </a:cubicBezTo>
                  <a:cubicBezTo>
                    <a:pt x="169" y="3"/>
                    <a:pt x="152" y="0"/>
                    <a:pt x="13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3"/>
            <p:cNvSpPr/>
            <p:nvPr/>
          </p:nvSpPr>
          <p:spPr>
            <a:xfrm>
              <a:off x="6552904" y="3059546"/>
              <a:ext cx="254885" cy="382582"/>
            </a:xfrm>
            <a:custGeom>
              <a:rect b="b" l="l" r="r" t="t"/>
              <a:pathLst>
                <a:path extrusionOk="0" h="5998" w="3996">
                  <a:moveTo>
                    <a:pt x="2259" y="0"/>
                  </a:moveTo>
                  <a:lnTo>
                    <a:pt x="0" y="685"/>
                  </a:lnTo>
                  <a:cubicBezTo>
                    <a:pt x="0" y="685"/>
                    <a:pt x="743" y="3706"/>
                    <a:pt x="772" y="3976"/>
                  </a:cubicBezTo>
                  <a:cubicBezTo>
                    <a:pt x="797" y="4208"/>
                    <a:pt x="2875" y="5576"/>
                    <a:pt x="3440" y="5945"/>
                  </a:cubicBezTo>
                  <a:cubicBezTo>
                    <a:pt x="3494" y="5980"/>
                    <a:pt x="3556" y="5998"/>
                    <a:pt x="3618" y="5998"/>
                  </a:cubicBezTo>
                  <a:cubicBezTo>
                    <a:pt x="3659" y="5998"/>
                    <a:pt x="3700" y="5990"/>
                    <a:pt x="3739" y="5974"/>
                  </a:cubicBezTo>
                  <a:cubicBezTo>
                    <a:pt x="3915" y="5904"/>
                    <a:pt x="3996" y="5700"/>
                    <a:pt x="3915" y="5529"/>
                  </a:cubicBezTo>
                  <a:lnTo>
                    <a:pt x="2782" y="3153"/>
                  </a:lnTo>
                  <a:lnTo>
                    <a:pt x="2259"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3"/>
            <p:cNvSpPr/>
            <p:nvPr/>
          </p:nvSpPr>
          <p:spPr>
            <a:xfrm>
              <a:off x="6599532" y="3299572"/>
              <a:ext cx="191929" cy="142751"/>
            </a:xfrm>
            <a:custGeom>
              <a:rect b="b" l="l" r="r" t="t"/>
              <a:pathLst>
                <a:path extrusionOk="0" h="2238" w="3009">
                  <a:moveTo>
                    <a:pt x="1" y="0"/>
                  </a:moveTo>
                  <a:lnTo>
                    <a:pt x="26" y="133"/>
                  </a:lnTo>
                  <a:cubicBezTo>
                    <a:pt x="48" y="248"/>
                    <a:pt x="110" y="352"/>
                    <a:pt x="201" y="426"/>
                  </a:cubicBezTo>
                  <a:cubicBezTo>
                    <a:pt x="445" y="622"/>
                    <a:pt x="1130" y="1150"/>
                    <a:pt x="2701" y="2183"/>
                  </a:cubicBezTo>
                  <a:cubicBezTo>
                    <a:pt x="2755" y="2219"/>
                    <a:pt x="2817" y="2237"/>
                    <a:pt x="2880" y="2237"/>
                  </a:cubicBezTo>
                  <a:cubicBezTo>
                    <a:pt x="2924" y="2237"/>
                    <a:pt x="2967" y="2229"/>
                    <a:pt x="3008" y="2211"/>
                  </a:cubicBezTo>
                  <a:lnTo>
                    <a:pt x="1"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3"/>
            <p:cNvSpPr/>
            <p:nvPr/>
          </p:nvSpPr>
          <p:spPr>
            <a:xfrm>
              <a:off x="6609674" y="3240442"/>
              <a:ext cx="27300" cy="24047"/>
            </a:xfrm>
            <a:custGeom>
              <a:rect b="b" l="l" r="r" t="t"/>
              <a:pathLst>
                <a:path extrusionOk="0" h="377" w="428">
                  <a:moveTo>
                    <a:pt x="227" y="1"/>
                  </a:moveTo>
                  <a:cubicBezTo>
                    <a:pt x="157" y="1"/>
                    <a:pt x="78" y="44"/>
                    <a:pt x="46" y="104"/>
                  </a:cubicBezTo>
                  <a:cubicBezTo>
                    <a:pt x="0" y="191"/>
                    <a:pt x="63" y="326"/>
                    <a:pt x="152" y="363"/>
                  </a:cubicBezTo>
                  <a:cubicBezTo>
                    <a:pt x="173" y="372"/>
                    <a:pt x="195" y="376"/>
                    <a:pt x="217" y="376"/>
                  </a:cubicBezTo>
                  <a:cubicBezTo>
                    <a:pt x="291" y="376"/>
                    <a:pt x="366" y="330"/>
                    <a:pt x="394" y="261"/>
                  </a:cubicBezTo>
                  <a:cubicBezTo>
                    <a:pt x="428" y="176"/>
                    <a:pt x="386" y="69"/>
                    <a:pt x="306" y="24"/>
                  </a:cubicBezTo>
                  <a:lnTo>
                    <a:pt x="306" y="24"/>
                  </a:lnTo>
                  <a:lnTo>
                    <a:pt x="309" y="26"/>
                  </a:lnTo>
                  <a:cubicBezTo>
                    <a:pt x="286" y="8"/>
                    <a:pt x="257" y="1"/>
                    <a:pt x="227"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3"/>
            <p:cNvSpPr/>
            <p:nvPr/>
          </p:nvSpPr>
          <p:spPr>
            <a:xfrm>
              <a:off x="6728252" y="3332613"/>
              <a:ext cx="37761" cy="29150"/>
            </a:xfrm>
            <a:custGeom>
              <a:rect b="b" l="l" r="r" t="t"/>
              <a:pathLst>
                <a:path extrusionOk="0" h="457" w="592">
                  <a:moveTo>
                    <a:pt x="492" y="1"/>
                  </a:moveTo>
                  <a:cubicBezTo>
                    <a:pt x="485" y="1"/>
                    <a:pt x="478" y="1"/>
                    <a:pt x="471" y="1"/>
                  </a:cubicBezTo>
                  <a:cubicBezTo>
                    <a:pt x="396" y="5"/>
                    <a:pt x="292" y="34"/>
                    <a:pt x="200" y="104"/>
                  </a:cubicBezTo>
                  <a:cubicBezTo>
                    <a:pt x="106" y="174"/>
                    <a:pt x="49" y="266"/>
                    <a:pt x="25" y="337"/>
                  </a:cubicBezTo>
                  <a:cubicBezTo>
                    <a:pt x="1" y="409"/>
                    <a:pt x="4" y="456"/>
                    <a:pt x="12" y="457"/>
                  </a:cubicBezTo>
                  <a:cubicBezTo>
                    <a:pt x="12" y="457"/>
                    <a:pt x="13" y="457"/>
                    <a:pt x="13" y="457"/>
                  </a:cubicBezTo>
                  <a:cubicBezTo>
                    <a:pt x="33" y="457"/>
                    <a:pt x="74" y="282"/>
                    <a:pt x="242" y="160"/>
                  </a:cubicBezTo>
                  <a:cubicBezTo>
                    <a:pt x="408" y="32"/>
                    <a:pt x="590" y="43"/>
                    <a:pt x="590" y="23"/>
                  </a:cubicBezTo>
                  <a:cubicBezTo>
                    <a:pt x="592" y="15"/>
                    <a:pt x="555" y="1"/>
                    <a:pt x="49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3"/>
            <p:cNvSpPr/>
            <p:nvPr/>
          </p:nvSpPr>
          <p:spPr>
            <a:xfrm>
              <a:off x="6747196" y="3366165"/>
              <a:ext cx="36613" cy="19773"/>
            </a:xfrm>
            <a:custGeom>
              <a:rect b="b" l="l" r="r" t="t"/>
              <a:pathLst>
                <a:path extrusionOk="0" h="310" w="574">
                  <a:moveTo>
                    <a:pt x="471" y="1"/>
                  </a:moveTo>
                  <a:cubicBezTo>
                    <a:pt x="409" y="1"/>
                    <a:pt x="325" y="14"/>
                    <a:pt x="239" y="59"/>
                  </a:cubicBezTo>
                  <a:cubicBezTo>
                    <a:pt x="64" y="148"/>
                    <a:pt x="1" y="304"/>
                    <a:pt x="19" y="309"/>
                  </a:cubicBezTo>
                  <a:cubicBezTo>
                    <a:pt x="20" y="309"/>
                    <a:pt x="21" y="310"/>
                    <a:pt x="21" y="310"/>
                  </a:cubicBezTo>
                  <a:cubicBezTo>
                    <a:pt x="43" y="310"/>
                    <a:pt x="124" y="196"/>
                    <a:pt x="271" y="121"/>
                  </a:cubicBezTo>
                  <a:cubicBezTo>
                    <a:pt x="423" y="41"/>
                    <a:pt x="569" y="44"/>
                    <a:pt x="571" y="23"/>
                  </a:cubicBezTo>
                  <a:cubicBezTo>
                    <a:pt x="574" y="15"/>
                    <a:pt x="534" y="1"/>
                    <a:pt x="4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3"/>
            <p:cNvSpPr/>
            <p:nvPr/>
          </p:nvSpPr>
          <p:spPr>
            <a:xfrm>
              <a:off x="6694828" y="3299126"/>
              <a:ext cx="53452" cy="33360"/>
            </a:xfrm>
            <a:custGeom>
              <a:rect b="b" l="l" r="r" t="t"/>
              <a:pathLst>
                <a:path extrusionOk="0" h="523" w="838">
                  <a:moveTo>
                    <a:pt x="794" y="1"/>
                  </a:moveTo>
                  <a:cubicBezTo>
                    <a:pt x="715" y="1"/>
                    <a:pt x="533" y="30"/>
                    <a:pt x="351" y="146"/>
                  </a:cubicBezTo>
                  <a:cubicBezTo>
                    <a:pt x="107" y="298"/>
                    <a:pt x="1" y="516"/>
                    <a:pt x="18" y="522"/>
                  </a:cubicBezTo>
                  <a:cubicBezTo>
                    <a:pt x="19" y="522"/>
                    <a:pt x="20" y="522"/>
                    <a:pt x="20" y="522"/>
                  </a:cubicBezTo>
                  <a:cubicBezTo>
                    <a:pt x="44" y="522"/>
                    <a:pt x="167" y="342"/>
                    <a:pt x="389" y="206"/>
                  </a:cubicBezTo>
                  <a:cubicBezTo>
                    <a:pt x="615" y="61"/>
                    <a:pt x="837" y="30"/>
                    <a:pt x="834" y="8"/>
                  </a:cubicBezTo>
                  <a:cubicBezTo>
                    <a:pt x="834" y="4"/>
                    <a:pt x="820" y="1"/>
                    <a:pt x="79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3"/>
            <p:cNvSpPr/>
            <p:nvPr/>
          </p:nvSpPr>
          <p:spPr>
            <a:xfrm>
              <a:off x="6679902" y="3257282"/>
              <a:ext cx="52942" cy="14989"/>
            </a:xfrm>
            <a:custGeom>
              <a:rect b="b" l="l" r="r" t="t"/>
              <a:pathLst>
                <a:path extrusionOk="0" h="235" w="830">
                  <a:moveTo>
                    <a:pt x="605" y="0"/>
                  </a:moveTo>
                  <a:cubicBezTo>
                    <a:pt x="542" y="0"/>
                    <a:pt x="470" y="7"/>
                    <a:pt x="393" y="25"/>
                  </a:cubicBezTo>
                  <a:cubicBezTo>
                    <a:pt x="152" y="80"/>
                    <a:pt x="0" y="219"/>
                    <a:pt x="13" y="232"/>
                  </a:cubicBezTo>
                  <a:cubicBezTo>
                    <a:pt x="14" y="233"/>
                    <a:pt x="16" y="234"/>
                    <a:pt x="18" y="234"/>
                  </a:cubicBezTo>
                  <a:cubicBezTo>
                    <a:pt x="50" y="234"/>
                    <a:pt x="202" y="140"/>
                    <a:pt x="409" y="93"/>
                  </a:cubicBezTo>
                  <a:cubicBezTo>
                    <a:pt x="633" y="39"/>
                    <a:pt x="823" y="63"/>
                    <a:pt x="826" y="42"/>
                  </a:cubicBezTo>
                  <a:cubicBezTo>
                    <a:pt x="830" y="30"/>
                    <a:pt x="739" y="0"/>
                    <a:pt x="6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3"/>
            <p:cNvSpPr/>
            <p:nvPr/>
          </p:nvSpPr>
          <p:spPr>
            <a:xfrm>
              <a:off x="6669059" y="3198344"/>
              <a:ext cx="54536" cy="15053"/>
            </a:xfrm>
            <a:custGeom>
              <a:rect b="b" l="l" r="r" t="t"/>
              <a:pathLst>
                <a:path extrusionOk="0" h="236" w="855">
                  <a:moveTo>
                    <a:pt x="514" y="1"/>
                  </a:moveTo>
                  <a:cubicBezTo>
                    <a:pt x="478" y="1"/>
                    <a:pt x="442" y="3"/>
                    <a:pt x="404" y="9"/>
                  </a:cubicBezTo>
                  <a:cubicBezTo>
                    <a:pt x="275" y="30"/>
                    <a:pt x="166" y="82"/>
                    <a:pt x="98" y="134"/>
                  </a:cubicBezTo>
                  <a:cubicBezTo>
                    <a:pt x="30" y="184"/>
                    <a:pt x="1" y="228"/>
                    <a:pt x="6" y="234"/>
                  </a:cubicBezTo>
                  <a:cubicBezTo>
                    <a:pt x="7" y="235"/>
                    <a:pt x="8" y="235"/>
                    <a:pt x="9" y="235"/>
                  </a:cubicBezTo>
                  <a:cubicBezTo>
                    <a:pt x="37" y="235"/>
                    <a:pt x="188" y="111"/>
                    <a:pt x="415" y="79"/>
                  </a:cubicBezTo>
                  <a:cubicBezTo>
                    <a:pt x="461" y="71"/>
                    <a:pt x="505" y="68"/>
                    <a:pt x="547" y="68"/>
                  </a:cubicBezTo>
                  <a:cubicBezTo>
                    <a:pt x="697" y="68"/>
                    <a:pt x="810" y="107"/>
                    <a:pt x="842" y="107"/>
                  </a:cubicBezTo>
                  <a:cubicBezTo>
                    <a:pt x="847" y="107"/>
                    <a:pt x="850" y="106"/>
                    <a:pt x="851" y="104"/>
                  </a:cubicBezTo>
                  <a:cubicBezTo>
                    <a:pt x="855" y="97"/>
                    <a:pt x="813" y="64"/>
                    <a:pt x="732" y="36"/>
                  </a:cubicBezTo>
                  <a:cubicBezTo>
                    <a:pt x="676" y="15"/>
                    <a:pt x="600" y="1"/>
                    <a:pt x="5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3"/>
            <p:cNvSpPr/>
            <p:nvPr/>
          </p:nvSpPr>
          <p:spPr>
            <a:xfrm>
              <a:off x="6658980" y="3155097"/>
              <a:ext cx="61808" cy="37187"/>
            </a:xfrm>
            <a:custGeom>
              <a:rect b="b" l="l" r="r" t="t"/>
              <a:pathLst>
                <a:path extrusionOk="0" h="583" w="969">
                  <a:moveTo>
                    <a:pt x="830" y="59"/>
                  </a:moveTo>
                  <a:cubicBezTo>
                    <a:pt x="852" y="59"/>
                    <a:pt x="871" y="68"/>
                    <a:pt x="883" y="85"/>
                  </a:cubicBezTo>
                  <a:cubicBezTo>
                    <a:pt x="900" y="109"/>
                    <a:pt x="901" y="149"/>
                    <a:pt x="890" y="187"/>
                  </a:cubicBezTo>
                  <a:cubicBezTo>
                    <a:pt x="846" y="331"/>
                    <a:pt x="701" y="472"/>
                    <a:pt x="526" y="502"/>
                  </a:cubicBezTo>
                  <a:lnTo>
                    <a:pt x="526" y="502"/>
                  </a:lnTo>
                  <a:cubicBezTo>
                    <a:pt x="523" y="490"/>
                    <a:pt x="520" y="477"/>
                    <a:pt x="516" y="462"/>
                  </a:cubicBezTo>
                  <a:cubicBezTo>
                    <a:pt x="509" y="440"/>
                    <a:pt x="501" y="416"/>
                    <a:pt x="490" y="388"/>
                  </a:cubicBezTo>
                  <a:lnTo>
                    <a:pt x="490" y="388"/>
                  </a:lnTo>
                  <a:cubicBezTo>
                    <a:pt x="524" y="330"/>
                    <a:pt x="571" y="260"/>
                    <a:pt x="638" y="187"/>
                  </a:cubicBezTo>
                  <a:cubicBezTo>
                    <a:pt x="685" y="140"/>
                    <a:pt x="738" y="82"/>
                    <a:pt x="804" y="63"/>
                  </a:cubicBezTo>
                  <a:cubicBezTo>
                    <a:pt x="813" y="61"/>
                    <a:pt x="822" y="59"/>
                    <a:pt x="830" y="59"/>
                  </a:cubicBezTo>
                  <a:close/>
                  <a:moveTo>
                    <a:pt x="144" y="80"/>
                  </a:moveTo>
                  <a:cubicBezTo>
                    <a:pt x="150" y="80"/>
                    <a:pt x="155" y="80"/>
                    <a:pt x="161" y="82"/>
                  </a:cubicBezTo>
                  <a:cubicBezTo>
                    <a:pt x="227" y="95"/>
                    <a:pt x="280" y="152"/>
                    <a:pt x="325" y="201"/>
                  </a:cubicBezTo>
                  <a:cubicBezTo>
                    <a:pt x="382" y="269"/>
                    <a:pt x="423" y="334"/>
                    <a:pt x="452" y="390"/>
                  </a:cubicBezTo>
                  <a:lnTo>
                    <a:pt x="452" y="390"/>
                  </a:lnTo>
                  <a:cubicBezTo>
                    <a:pt x="445" y="408"/>
                    <a:pt x="438" y="424"/>
                    <a:pt x="433" y="439"/>
                  </a:cubicBezTo>
                  <a:cubicBezTo>
                    <a:pt x="423" y="465"/>
                    <a:pt x="417" y="487"/>
                    <a:pt x="412" y="505"/>
                  </a:cubicBezTo>
                  <a:lnTo>
                    <a:pt x="412" y="505"/>
                  </a:lnTo>
                  <a:cubicBezTo>
                    <a:pt x="247" y="486"/>
                    <a:pt x="103" y="360"/>
                    <a:pt x="73" y="220"/>
                  </a:cubicBezTo>
                  <a:cubicBezTo>
                    <a:pt x="65" y="181"/>
                    <a:pt x="68" y="140"/>
                    <a:pt x="84" y="113"/>
                  </a:cubicBezTo>
                  <a:cubicBezTo>
                    <a:pt x="97" y="92"/>
                    <a:pt x="119" y="80"/>
                    <a:pt x="144" y="80"/>
                  </a:cubicBezTo>
                  <a:close/>
                  <a:moveTo>
                    <a:pt x="470" y="425"/>
                  </a:moveTo>
                  <a:cubicBezTo>
                    <a:pt x="484" y="455"/>
                    <a:pt x="495" y="482"/>
                    <a:pt x="503" y="505"/>
                  </a:cubicBezTo>
                  <a:lnTo>
                    <a:pt x="503" y="505"/>
                  </a:lnTo>
                  <a:cubicBezTo>
                    <a:pt x="496" y="506"/>
                    <a:pt x="489" y="507"/>
                    <a:pt x="483" y="507"/>
                  </a:cubicBezTo>
                  <a:cubicBezTo>
                    <a:pt x="474" y="508"/>
                    <a:pt x="465" y="508"/>
                    <a:pt x="456" y="508"/>
                  </a:cubicBezTo>
                  <a:cubicBezTo>
                    <a:pt x="448" y="508"/>
                    <a:pt x="439" y="508"/>
                    <a:pt x="431" y="507"/>
                  </a:cubicBezTo>
                  <a:lnTo>
                    <a:pt x="431" y="507"/>
                  </a:lnTo>
                  <a:cubicBezTo>
                    <a:pt x="440" y="486"/>
                    <a:pt x="453" y="458"/>
                    <a:pt x="470" y="425"/>
                  </a:cubicBezTo>
                  <a:close/>
                  <a:moveTo>
                    <a:pt x="831" y="0"/>
                  </a:moveTo>
                  <a:cubicBezTo>
                    <a:pt x="816" y="0"/>
                    <a:pt x="801" y="3"/>
                    <a:pt x="788" y="8"/>
                  </a:cubicBezTo>
                  <a:cubicBezTo>
                    <a:pt x="697" y="39"/>
                    <a:pt x="648" y="104"/>
                    <a:pt x="601" y="154"/>
                  </a:cubicBezTo>
                  <a:cubicBezTo>
                    <a:pt x="543" y="222"/>
                    <a:pt x="502" y="289"/>
                    <a:pt x="473" y="347"/>
                  </a:cubicBezTo>
                  <a:lnTo>
                    <a:pt x="473" y="347"/>
                  </a:lnTo>
                  <a:cubicBezTo>
                    <a:pt x="447" y="292"/>
                    <a:pt x="412" y="231"/>
                    <a:pt x="362" y="169"/>
                  </a:cubicBezTo>
                  <a:cubicBezTo>
                    <a:pt x="318" y="118"/>
                    <a:pt x="268" y="49"/>
                    <a:pt x="173" y="24"/>
                  </a:cubicBezTo>
                  <a:cubicBezTo>
                    <a:pt x="163" y="22"/>
                    <a:pt x="154" y="21"/>
                    <a:pt x="144" y="21"/>
                  </a:cubicBezTo>
                  <a:cubicBezTo>
                    <a:pt x="102" y="21"/>
                    <a:pt x="55" y="41"/>
                    <a:pt x="32" y="81"/>
                  </a:cubicBezTo>
                  <a:cubicBezTo>
                    <a:pt x="2" y="128"/>
                    <a:pt x="1" y="182"/>
                    <a:pt x="9" y="232"/>
                  </a:cubicBezTo>
                  <a:cubicBezTo>
                    <a:pt x="49" y="423"/>
                    <a:pt x="242" y="578"/>
                    <a:pt x="461" y="578"/>
                  </a:cubicBezTo>
                  <a:cubicBezTo>
                    <a:pt x="470" y="578"/>
                    <a:pt x="479" y="578"/>
                    <a:pt x="488" y="578"/>
                  </a:cubicBezTo>
                  <a:cubicBezTo>
                    <a:pt x="501" y="577"/>
                    <a:pt x="514" y="575"/>
                    <a:pt x="527" y="573"/>
                  </a:cubicBezTo>
                  <a:lnTo>
                    <a:pt x="527" y="573"/>
                  </a:lnTo>
                  <a:cubicBezTo>
                    <a:pt x="530" y="579"/>
                    <a:pt x="532" y="582"/>
                    <a:pt x="533" y="582"/>
                  </a:cubicBezTo>
                  <a:cubicBezTo>
                    <a:pt x="534" y="582"/>
                    <a:pt x="534" y="582"/>
                    <a:pt x="534" y="582"/>
                  </a:cubicBezTo>
                  <a:cubicBezTo>
                    <a:pt x="535" y="582"/>
                    <a:pt x="536" y="578"/>
                    <a:pt x="536" y="572"/>
                  </a:cubicBezTo>
                  <a:lnTo>
                    <a:pt x="536" y="572"/>
                  </a:lnTo>
                  <a:cubicBezTo>
                    <a:pt x="742" y="536"/>
                    <a:pt x="900" y="379"/>
                    <a:pt x="953" y="203"/>
                  </a:cubicBezTo>
                  <a:cubicBezTo>
                    <a:pt x="965" y="155"/>
                    <a:pt x="968" y="97"/>
                    <a:pt x="933" y="49"/>
                  </a:cubicBezTo>
                  <a:cubicBezTo>
                    <a:pt x="909" y="15"/>
                    <a:pt x="868" y="0"/>
                    <a:pt x="8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3"/>
            <p:cNvSpPr/>
            <p:nvPr/>
          </p:nvSpPr>
          <p:spPr>
            <a:xfrm>
              <a:off x="5953444" y="1530660"/>
              <a:ext cx="816894" cy="1733038"/>
            </a:xfrm>
            <a:custGeom>
              <a:rect b="b" l="l" r="r" t="t"/>
              <a:pathLst>
                <a:path extrusionOk="0" h="27170" w="12807">
                  <a:moveTo>
                    <a:pt x="6149" y="1"/>
                  </a:moveTo>
                  <a:lnTo>
                    <a:pt x="1500" y="3183"/>
                  </a:lnTo>
                  <a:cubicBezTo>
                    <a:pt x="1497" y="3179"/>
                    <a:pt x="1495" y="3177"/>
                    <a:pt x="1492" y="3177"/>
                  </a:cubicBezTo>
                  <a:cubicBezTo>
                    <a:pt x="1187" y="3177"/>
                    <a:pt x="1" y="26849"/>
                    <a:pt x="81" y="26986"/>
                  </a:cubicBezTo>
                  <a:lnTo>
                    <a:pt x="3265" y="27032"/>
                  </a:lnTo>
                  <a:lnTo>
                    <a:pt x="4999" y="14150"/>
                  </a:lnTo>
                  <a:lnTo>
                    <a:pt x="5942" y="4301"/>
                  </a:lnTo>
                  <a:lnTo>
                    <a:pt x="7462" y="13556"/>
                  </a:lnTo>
                  <a:lnTo>
                    <a:pt x="9327" y="27120"/>
                  </a:lnTo>
                  <a:lnTo>
                    <a:pt x="12807" y="27169"/>
                  </a:lnTo>
                  <a:lnTo>
                    <a:pt x="10656" y="2584"/>
                  </a:lnTo>
                  <a:lnTo>
                    <a:pt x="614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3"/>
            <p:cNvSpPr/>
            <p:nvPr/>
          </p:nvSpPr>
          <p:spPr>
            <a:xfrm>
              <a:off x="5990822" y="684285"/>
              <a:ext cx="699658" cy="1235324"/>
            </a:xfrm>
            <a:custGeom>
              <a:rect b="b" l="l" r="r" t="t"/>
              <a:pathLst>
                <a:path extrusionOk="0" h="19367" w="10969">
                  <a:moveTo>
                    <a:pt x="5457" y="0"/>
                  </a:moveTo>
                  <a:cubicBezTo>
                    <a:pt x="4839" y="0"/>
                    <a:pt x="4265" y="64"/>
                    <a:pt x="3955" y="257"/>
                  </a:cubicBezTo>
                  <a:cubicBezTo>
                    <a:pt x="3955" y="257"/>
                    <a:pt x="2979" y="427"/>
                    <a:pt x="2607" y="753"/>
                  </a:cubicBezTo>
                  <a:cubicBezTo>
                    <a:pt x="2235" y="1077"/>
                    <a:pt x="1856" y="1826"/>
                    <a:pt x="1856" y="1826"/>
                  </a:cubicBezTo>
                  <a:lnTo>
                    <a:pt x="1" y="3085"/>
                  </a:lnTo>
                  <a:lnTo>
                    <a:pt x="1634" y="9595"/>
                  </a:lnTo>
                  <a:lnTo>
                    <a:pt x="265" y="18591"/>
                  </a:lnTo>
                  <a:lnTo>
                    <a:pt x="539" y="19366"/>
                  </a:lnTo>
                  <a:lnTo>
                    <a:pt x="10774" y="19195"/>
                  </a:lnTo>
                  <a:lnTo>
                    <a:pt x="10969" y="18489"/>
                  </a:lnTo>
                  <a:lnTo>
                    <a:pt x="9911" y="10302"/>
                  </a:lnTo>
                  <a:lnTo>
                    <a:pt x="10376" y="4814"/>
                  </a:lnTo>
                  <a:lnTo>
                    <a:pt x="10803" y="2611"/>
                  </a:lnTo>
                  <a:lnTo>
                    <a:pt x="8949" y="1780"/>
                  </a:lnTo>
                  <a:cubicBezTo>
                    <a:pt x="8949" y="1780"/>
                    <a:pt x="9798" y="1517"/>
                    <a:pt x="9837" y="1371"/>
                  </a:cubicBezTo>
                  <a:cubicBezTo>
                    <a:pt x="9876" y="1224"/>
                    <a:pt x="7924" y="223"/>
                    <a:pt x="7924" y="223"/>
                  </a:cubicBezTo>
                  <a:cubicBezTo>
                    <a:pt x="7924" y="223"/>
                    <a:pt x="6615" y="0"/>
                    <a:pt x="545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3"/>
            <p:cNvSpPr/>
            <p:nvPr/>
          </p:nvSpPr>
          <p:spPr>
            <a:xfrm>
              <a:off x="6045041" y="1574098"/>
              <a:ext cx="577892" cy="296983"/>
            </a:xfrm>
            <a:custGeom>
              <a:rect b="b" l="l" r="r" t="t"/>
              <a:pathLst>
                <a:path extrusionOk="0" h="4656" w="9060">
                  <a:moveTo>
                    <a:pt x="1180" y="0"/>
                  </a:moveTo>
                  <a:cubicBezTo>
                    <a:pt x="772" y="0"/>
                    <a:pt x="364" y="109"/>
                    <a:pt x="15" y="322"/>
                  </a:cubicBezTo>
                  <a:lnTo>
                    <a:pt x="0" y="415"/>
                  </a:lnTo>
                  <a:cubicBezTo>
                    <a:pt x="1154" y="1911"/>
                    <a:pt x="2732" y="3014"/>
                    <a:pt x="4284" y="4093"/>
                  </a:cubicBezTo>
                  <a:cubicBezTo>
                    <a:pt x="4611" y="4320"/>
                    <a:pt x="4951" y="4553"/>
                    <a:pt x="5343" y="4630"/>
                  </a:cubicBezTo>
                  <a:cubicBezTo>
                    <a:pt x="5430" y="4647"/>
                    <a:pt x="5518" y="4656"/>
                    <a:pt x="5606" y="4656"/>
                  </a:cubicBezTo>
                  <a:cubicBezTo>
                    <a:pt x="6086" y="4656"/>
                    <a:pt x="6567" y="4409"/>
                    <a:pt x="6832" y="4005"/>
                  </a:cubicBezTo>
                  <a:cubicBezTo>
                    <a:pt x="7056" y="3664"/>
                    <a:pt x="7132" y="3231"/>
                    <a:pt x="7398" y="2921"/>
                  </a:cubicBezTo>
                  <a:cubicBezTo>
                    <a:pt x="7578" y="2711"/>
                    <a:pt x="7830" y="2575"/>
                    <a:pt x="8023" y="2378"/>
                  </a:cubicBezTo>
                  <a:cubicBezTo>
                    <a:pt x="8191" y="2205"/>
                    <a:pt x="8309" y="1993"/>
                    <a:pt x="8425" y="1784"/>
                  </a:cubicBezTo>
                  <a:cubicBezTo>
                    <a:pt x="8636" y="1402"/>
                    <a:pt x="8848" y="1020"/>
                    <a:pt x="9060" y="638"/>
                  </a:cubicBezTo>
                  <a:cubicBezTo>
                    <a:pt x="9056" y="638"/>
                    <a:pt x="9053" y="638"/>
                    <a:pt x="9049" y="638"/>
                  </a:cubicBezTo>
                  <a:cubicBezTo>
                    <a:pt x="8281" y="638"/>
                    <a:pt x="7572" y="1016"/>
                    <a:pt x="6880" y="1347"/>
                  </a:cubicBezTo>
                  <a:cubicBezTo>
                    <a:pt x="6323" y="1614"/>
                    <a:pt x="5718" y="1859"/>
                    <a:pt x="5113" y="1859"/>
                  </a:cubicBezTo>
                  <a:cubicBezTo>
                    <a:pt x="4961" y="1859"/>
                    <a:pt x="4809" y="1844"/>
                    <a:pt x="4658" y="1809"/>
                  </a:cubicBezTo>
                  <a:cubicBezTo>
                    <a:pt x="3617" y="1571"/>
                    <a:pt x="2953" y="512"/>
                    <a:pt x="1953" y="138"/>
                  </a:cubicBezTo>
                  <a:cubicBezTo>
                    <a:pt x="1707" y="45"/>
                    <a:pt x="1444" y="0"/>
                    <a:pt x="11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3"/>
            <p:cNvSpPr/>
            <p:nvPr/>
          </p:nvSpPr>
          <p:spPr>
            <a:xfrm>
              <a:off x="5913769" y="879342"/>
              <a:ext cx="413773" cy="812366"/>
            </a:xfrm>
            <a:custGeom>
              <a:rect b="b" l="l" r="r" t="t"/>
              <a:pathLst>
                <a:path extrusionOk="0" h="12736" w="6487">
                  <a:moveTo>
                    <a:pt x="1447" y="0"/>
                  </a:moveTo>
                  <a:cubicBezTo>
                    <a:pt x="1368" y="0"/>
                    <a:pt x="1289" y="9"/>
                    <a:pt x="1209" y="27"/>
                  </a:cubicBezTo>
                  <a:cubicBezTo>
                    <a:pt x="1209" y="27"/>
                    <a:pt x="828" y="514"/>
                    <a:pt x="743" y="1536"/>
                  </a:cubicBezTo>
                  <a:cubicBezTo>
                    <a:pt x="659" y="2558"/>
                    <a:pt x="0" y="7921"/>
                    <a:pt x="221" y="8692"/>
                  </a:cubicBezTo>
                  <a:cubicBezTo>
                    <a:pt x="440" y="9452"/>
                    <a:pt x="3240" y="12601"/>
                    <a:pt x="4228" y="12601"/>
                  </a:cubicBezTo>
                  <a:cubicBezTo>
                    <a:pt x="4240" y="12601"/>
                    <a:pt x="4252" y="12601"/>
                    <a:pt x="4264" y="12600"/>
                  </a:cubicBezTo>
                  <a:lnTo>
                    <a:pt x="4620" y="12471"/>
                  </a:lnTo>
                  <a:lnTo>
                    <a:pt x="4961" y="12735"/>
                  </a:lnTo>
                  <a:lnTo>
                    <a:pt x="6487" y="11592"/>
                  </a:lnTo>
                  <a:lnTo>
                    <a:pt x="3124" y="7361"/>
                  </a:lnTo>
                  <a:lnTo>
                    <a:pt x="3305" y="1270"/>
                  </a:lnTo>
                  <a:cubicBezTo>
                    <a:pt x="3305" y="1270"/>
                    <a:pt x="2421" y="0"/>
                    <a:pt x="144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3"/>
            <p:cNvSpPr/>
            <p:nvPr/>
          </p:nvSpPr>
          <p:spPr>
            <a:xfrm>
              <a:off x="6093964" y="732252"/>
              <a:ext cx="289775" cy="1181681"/>
            </a:xfrm>
            <a:custGeom>
              <a:rect b="b" l="l" r="r" t="t"/>
              <a:pathLst>
                <a:path extrusionOk="0" h="18526" w="4543">
                  <a:moveTo>
                    <a:pt x="990" y="1"/>
                  </a:moveTo>
                  <a:cubicBezTo>
                    <a:pt x="990" y="1"/>
                    <a:pt x="955" y="16"/>
                    <a:pt x="900" y="63"/>
                  </a:cubicBezTo>
                  <a:cubicBezTo>
                    <a:pt x="844" y="110"/>
                    <a:pt x="768" y="187"/>
                    <a:pt x="685" y="301"/>
                  </a:cubicBezTo>
                  <a:cubicBezTo>
                    <a:pt x="601" y="414"/>
                    <a:pt x="513" y="565"/>
                    <a:pt x="410" y="737"/>
                  </a:cubicBezTo>
                  <a:cubicBezTo>
                    <a:pt x="299" y="909"/>
                    <a:pt x="173" y="1104"/>
                    <a:pt x="30" y="1324"/>
                  </a:cubicBezTo>
                  <a:lnTo>
                    <a:pt x="1" y="1370"/>
                  </a:lnTo>
                  <a:lnTo>
                    <a:pt x="52" y="1350"/>
                  </a:lnTo>
                  <a:cubicBezTo>
                    <a:pt x="140" y="1317"/>
                    <a:pt x="237" y="1301"/>
                    <a:pt x="337" y="1301"/>
                  </a:cubicBezTo>
                  <a:cubicBezTo>
                    <a:pt x="441" y="1301"/>
                    <a:pt x="549" y="1318"/>
                    <a:pt x="656" y="1354"/>
                  </a:cubicBezTo>
                  <a:cubicBezTo>
                    <a:pt x="866" y="1424"/>
                    <a:pt x="1072" y="1548"/>
                    <a:pt x="1273" y="1699"/>
                  </a:cubicBezTo>
                  <a:cubicBezTo>
                    <a:pt x="1673" y="2005"/>
                    <a:pt x="2040" y="2434"/>
                    <a:pt x="2397" y="2921"/>
                  </a:cubicBezTo>
                  <a:cubicBezTo>
                    <a:pt x="3108" y="3899"/>
                    <a:pt x="3804" y="5110"/>
                    <a:pt x="4476" y="6448"/>
                  </a:cubicBezTo>
                  <a:lnTo>
                    <a:pt x="4476" y="6448"/>
                  </a:lnTo>
                  <a:cubicBezTo>
                    <a:pt x="4460" y="6977"/>
                    <a:pt x="4444" y="7532"/>
                    <a:pt x="4427" y="8096"/>
                  </a:cubicBezTo>
                  <a:cubicBezTo>
                    <a:pt x="4341" y="10977"/>
                    <a:pt x="4283" y="13584"/>
                    <a:pt x="4237" y="15472"/>
                  </a:cubicBezTo>
                  <a:cubicBezTo>
                    <a:pt x="4217" y="16412"/>
                    <a:pt x="4200" y="17175"/>
                    <a:pt x="4189" y="17706"/>
                  </a:cubicBezTo>
                  <a:cubicBezTo>
                    <a:pt x="4185" y="17968"/>
                    <a:pt x="4182" y="18171"/>
                    <a:pt x="4180" y="18315"/>
                  </a:cubicBezTo>
                  <a:cubicBezTo>
                    <a:pt x="4180" y="18381"/>
                    <a:pt x="4179" y="18433"/>
                    <a:pt x="4179" y="18473"/>
                  </a:cubicBezTo>
                  <a:cubicBezTo>
                    <a:pt x="4179" y="18507"/>
                    <a:pt x="4180" y="18526"/>
                    <a:pt x="4180" y="18526"/>
                  </a:cubicBezTo>
                  <a:cubicBezTo>
                    <a:pt x="4182" y="18526"/>
                    <a:pt x="4184" y="18508"/>
                    <a:pt x="4186" y="18473"/>
                  </a:cubicBezTo>
                  <a:cubicBezTo>
                    <a:pt x="4187" y="18433"/>
                    <a:pt x="4190" y="18382"/>
                    <a:pt x="4193" y="18315"/>
                  </a:cubicBezTo>
                  <a:cubicBezTo>
                    <a:pt x="4199" y="18172"/>
                    <a:pt x="4206" y="17968"/>
                    <a:pt x="4215" y="17707"/>
                  </a:cubicBezTo>
                  <a:cubicBezTo>
                    <a:pt x="4232" y="17176"/>
                    <a:pt x="4255" y="16414"/>
                    <a:pt x="4285" y="15472"/>
                  </a:cubicBezTo>
                  <a:cubicBezTo>
                    <a:pt x="4338" y="13582"/>
                    <a:pt x="4413" y="10977"/>
                    <a:pt x="4495" y="8098"/>
                  </a:cubicBezTo>
                  <a:cubicBezTo>
                    <a:pt x="4511" y="7530"/>
                    <a:pt x="4527" y="6974"/>
                    <a:pt x="4543" y="6442"/>
                  </a:cubicBezTo>
                  <a:lnTo>
                    <a:pt x="4543" y="6433"/>
                  </a:lnTo>
                  <a:lnTo>
                    <a:pt x="4539" y="6426"/>
                  </a:lnTo>
                  <a:cubicBezTo>
                    <a:pt x="3863" y="5082"/>
                    <a:pt x="3161" y="3869"/>
                    <a:pt x="2443" y="2888"/>
                  </a:cubicBezTo>
                  <a:cubicBezTo>
                    <a:pt x="2081" y="2400"/>
                    <a:pt x="1709" y="1969"/>
                    <a:pt x="1301" y="1661"/>
                  </a:cubicBezTo>
                  <a:cubicBezTo>
                    <a:pt x="1097" y="1509"/>
                    <a:pt x="886" y="1384"/>
                    <a:pt x="669" y="1315"/>
                  </a:cubicBezTo>
                  <a:cubicBezTo>
                    <a:pt x="562" y="1279"/>
                    <a:pt x="452" y="1262"/>
                    <a:pt x="347" y="1262"/>
                  </a:cubicBezTo>
                  <a:cubicBezTo>
                    <a:pt x="257" y="1262"/>
                    <a:pt x="169" y="1275"/>
                    <a:pt x="88" y="1300"/>
                  </a:cubicBezTo>
                  <a:lnTo>
                    <a:pt x="88" y="1300"/>
                  </a:lnTo>
                  <a:cubicBezTo>
                    <a:pt x="217" y="1097"/>
                    <a:pt x="333" y="914"/>
                    <a:pt x="434" y="752"/>
                  </a:cubicBezTo>
                  <a:cubicBezTo>
                    <a:pt x="536" y="576"/>
                    <a:pt x="619" y="426"/>
                    <a:pt x="701" y="312"/>
                  </a:cubicBezTo>
                  <a:cubicBezTo>
                    <a:pt x="780" y="198"/>
                    <a:pt x="853" y="119"/>
                    <a:pt x="906" y="70"/>
                  </a:cubicBezTo>
                  <a:cubicBezTo>
                    <a:pt x="959" y="21"/>
                    <a:pt x="992" y="3"/>
                    <a:pt x="99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3"/>
            <p:cNvSpPr/>
            <p:nvPr/>
          </p:nvSpPr>
          <p:spPr>
            <a:xfrm>
              <a:off x="6407090" y="781749"/>
              <a:ext cx="188995" cy="134905"/>
            </a:xfrm>
            <a:custGeom>
              <a:rect b="b" l="l" r="r" t="t"/>
              <a:pathLst>
                <a:path extrusionOk="0" h="2115" w="2963">
                  <a:moveTo>
                    <a:pt x="2956" y="1"/>
                  </a:moveTo>
                  <a:cubicBezTo>
                    <a:pt x="2943" y="1"/>
                    <a:pt x="2894" y="11"/>
                    <a:pt x="2815" y="31"/>
                  </a:cubicBezTo>
                  <a:cubicBezTo>
                    <a:pt x="2725" y="55"/>
                    <a:pt x="2595" y="93"/>
                    <a:pt x="2436" y="151"/>
                  </a:cubicBezTo>
                  <a:cubicBezTo>
                    <a:pt x="2121" y="264"/>
                    <a:pt x="1690" y="457"/>
                    <a:pt x="1280" y="772"/>
                  </a:cubicBezTo>
                  <a:cubicBezTo>
                    <a:pt x="870" y="1085"/>
                    <a:pt x="559" y="1435"/>
                    <a:pt x="341" y="1689"/>
                  </a:cubicBezTo>
                  <a:cubicBezTo>
                    <a:pt x="232" y="1817"/>
                    <a:pt x="147" y="1922"/>
                    <a:pt x="89" y="1996"/>
                  </a:cubicBezTo>
                  <a:cubicBezTo>
                    <a:pt x="31" y="2069"/>
                    <a:pt x="0" y="2112"/>
                    <a:pt x="5" y="2115"/>
                  </a:cubicBezTo>
                  <a:cubicBezTo>
                    <a:pt x="5" y="2115"/>
                    <a:pt x="5" y="2115"/>
                    <a:pt x="5" y="2115"/>
                  </a:cubicBezTo>
                  <a:cubicBezTo>
                    <a:pt x="12" y="2115"/>
                    <a:pt x="48" y="2078"/>
                    <a:pt x="109" y="2012"/>
                  </a:cubicBezTo>
                  <a:cubicBezTo>
                    <a:pt x="182" y="1933"/>
                    <a:pt x="271" y="1835"/>
                    <a:pt x="377" y="1721"/>
                  </a:cubicBezTo>
                  <a:cubicBezTo>
                    <a:pt x="604" y="1475"/>
                    <a:pt x="917" y="1134"/>
                    <a:pt x="1321" y="825"/>
                  </a:cubicBezTo>
                  <a:cubicBezTo>
                    <a:pt x="1723" y="515"/>
                    <a:pt x="2145" y="319"/>
                    <a:pt x="2453" y="195"/>
                  </a:cubicBezTo>
                  <a:cubicBezTo>
                    <a:pt x="2763" y="71"/>
                    <a:pt x="2962" y="13"/>
                    <a:pt x="2959" y="2"/>
                  </a:cubicBezTo>
                  <a:cubicBezTo>
                    <a:pt x="2959" y="1"/>
                    <a:pt x="2957" y="1"/>
                    <a:pt x="29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3"/>
            <p:cNvSpPr/>
            <p:nvPr/>
          </p:nvSpPr>
          <p:spPr>
            <a:xfrm>
              <a:off x="6382723" y="847832"/>
              <a:ext cx="90511" cy="296026"/>
            </a:xfrm>
            <a:custGeom>
              <a:rect b="b" l="l" r="r" t="t"/>
              <a:pathLst>
                <a:path extrusionOk="0" h="4641" w="1419">
                  <a:moveTo>
                    <a:pt x="1414" y="0"/>
                  </a:moveTo>
                  <a:cubicBezTo>
                    <a:pt x="1410" y="0"/>
                    <a:pt x="1374" y="58"/>
                    <a:pt x="1313" y="164"/>
                  </a:cubicBezTo>
                  <a:cubicBezTo>
                    <a:pt x="1254" y="272"/>
                    <a:pt x="1174" y="432"/>
                    <a:pt x="1087" y="634"/>
                  </a:cubicBezTo>
                  <a:cubicBezTo>
                    <a:pt x="910" y="1039"/>
                    <a:pt x="706" y="1615"/>
                    <a:pt x="513" y="2260"/>
                  </a:cubicBezTo>
                  <a:cubicBezTo>
                    <a:pt x="323" y="2906"/>
                    <a:pt x="180" y="3498"/>
                    <a:pt x="100" y="3933"/>
                  </a:cubicBezTo>
                  <a:cubicBezTo>
                    <a:pt x="59" y="4149"/>
                    <a:pt x="32" y="4326"/>
                    <a:pt x="18" y="4449"/>
                  </a:cubicBezTo>
                  <a:cubicBezTo>
                    <a:pt x="5" y="4572"/>
                    <a:pt x="1" y="4639"/>
                    <a:pt x="5" y="4640"/>
                  </a:cubicBezTo>
                  <a:cubicBezTo>
                    <a:pt x="5" y="4640"/>
                    <a:pt x="5" y="4640"/>
                    <a:pt x="5" y="4640"/>
                  </a:cubicBezTo>
                  <a:cubicBezTo>
                    <a:pt x="10" y="4640"/>
                    <a:pt x="24" y="4573"/>
                    <a:pt x="44" y="4452"/>
                  </a:cubicBezTo>
                  <a:cubicBezTo>
                    <a:pt x="66" y="4332"/>
                    <a:pt x="100" y="4156"/>
                    <a:pt x="146" y="3942"/>
                  </a:cubicBezTo>
                  <a:cubicBezTo>
                    <a:pt x="238" y="3512"/>
                    <a:pt x="389" y="2923"/>
                    <a:pt x="577" y="2279"/>
                  </a:cubicBezTo>
                  <a:cubicBezTo>
                    <a:pt x="770" y="1636"/>
                    <a:pt x="966" y="1060"/>
                    <a:pt x="1131" y="652"/>
                  </a:cubicBezTo>
                  <a:cubicBezTo>
                    <a:pt x="1212" y="449"/>
                    <a:pt x="1284" y="287"/>
                    <a:pt x="1337" y="175"/>
                  </a:cubicBezTo>
                  <a:cubicBezTo>
                    <a:pt x="1391" y="65"/>
                    <a:pt x="1419" y="3"/>
                    <a:pt x="1414" y="0"/>
                  </a:cubicBezTo>
                  <a:cubicBezTo>
                    <a:pt x="1414" y="0"/>
                    <a:pt x="1414" y="0"/>
                    <a:pt x="14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3"/>
            <p:cNvSpPr/>
            <p:nvPr/>
          </p:nvSpPr>
          <p:spPr>
            <a:xfrm>
              <a:off x="6402242" y="767717"/>
              <a:ext cx="72779" cy="146514"/>
            </a:xfrm>
            <a:custGeom>
              <a:rect b="b" l="l" r="r" t="t"/>
              <a:pathLst>
                <a:path extrusionOk="0" h="2297" w="1141">
                  <a:moveTo>
                    <a:pt x="1123" y="1"/>
                  </a:moveTo>
                  <a:cubicBezTo>
                    <a:pt x="1103" y="1"/>
                    <a:pt x="843" y="505"/>
                    <a:pt x="540" y="1134"/>
                  </a:cubicBezTo>
                  <a:cubicBezTo>
                    <a:pt x="234" y="1768"/>
                    <a:pt x="0" y="2288"/>
                    <a:pt x="17" y="2296"/>
                  </a:cubicBezTo>
                  <a:cubicBezTo>
                    <a:pt x="17" y="2296"/>
                    <a:pt x="17" y="2296"/>
                    <a:pt x="18" y="2296"/>
                  </a:cubicBezTo>
                  <a:cubicBezTo>
                    <a:pt x="38" y="2296"/>
                    <a:pt x="298" y="1791"/>
                    <a:pt x="600" y="1164"/>
                  </a:cubicBezTo>
                  <a:cubicBezTo>
                    <a:pt x="906" y="529"/>
                    <a:pt x="1141" y="9"/>
                    <a:pt x="1123" y="1"/>
                  </a:cubicBezTo>
                  <a:cubicBezTo>
                    <a:pt x="1123" y="1"/>
                    <a:pt x="1123" y="1"/>
                    <a:pt x="11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3"/>
            <p:cNvSpPr/>
            <p:nvPr/>
          </p:nvSpPr>
          <p:spPr>
            <a:xfrm>
              <a:off x="6423610" y="1046716"/>
              <a:ext cx="19901" cy="24366"/>
            </a:xfrm>
            <a:custGeom>
              <a:rect b="b" l="l" r="r" t="t"/>
              <a:pathLst>
                <a:path extrusionOk="0" h="382" w="312">
                  <a:moveTo>
                    <a:pt x="164" y="0"/>
                  </a:moveTo>
                  <a:cubicBezTo>
                    <a:pt x="62" y="0"/>
                    <a:pt x="12" y="51"/>
                    <a:pt x="11" y="113"/>
                  </a:cubicBezTo>
                  <a:cubicBezTo>
                    <a:pt x="9" y="250"/>
                    <a:pt x="225" y="205"/>
                    <a:pt x="224" y="275"/>
                  </a:cubicBezTo>
                  <a:cubicBezTo>
                    <a:pt x="223" y="297"/>
                    <a:pt x="204" y="314"/>
                    <a:pt x="156" y="314"/>
                  </a:cubicBezTo>
                  <a:cubicBezTo>
                    <a:pt x="155" y="314"/>
                    <a:pt x="154" y="314"/>
                    <a:pt x="153" y="314"/>
                  </a:cubicBezTo>
                  <a:cubicBezTo>
                    <a:pt x="108" y="313"/>
                    <a:pt x="62" y="296"/>
                    <a:pt x="30" y="274"/>
                  </a:cubicBezTo>
                  <a:lnTo>
                    <a:pt x="1" y="337"/>
                  </a:lnTo>
                  <a:cubicBezTo>
                    <a:pt x="33" y="363"/>
                    <a:pt x="92" y="381"/>
                    <a:pt x="151" y="382"/>
                  </a:cubicBezTo>
                  <a:cubicBezTo>
                    <a:pt x="153" y="382"/>
                    <a:pt x="154" y="382"/>
                    <a:pt x="156" y="382"/>
                  </a:cubicBezTo>
                  <a:cubicBezTo>
                    <a:pt x="258" y="382"/>
                    <a:pt x="308" y="330"/>
                    <a:pt x="309" y="270"/>
                  </a:cubicBezTo>
                  <a:cubicBezTo>
                    <a:pt x="312" y="134"/>
                    <a:pt x="96" y="178"/>
                    <a:pt x="97" y="109"/>
                  </a:cubicBezTo>
                  <a:cubicBezTo>
                    <a:pt x="97" y="87"/>
                    <a:pt x="116" y="68"/>
                    <a:pt x="164" y="68"/>
                  </a:cubicBezTo>
                  <a:cubicBezTo>
                    <a:pt x="165" y="68"/>
                    <a:pt x="166" y="68"/>
                    <a:pt x="168" y="68"/>
                  </a:cubicBezTo>
                  <a:cubicBezTo>
                    <a:pt x="200" y="69"/>
                    <a:pt x="236" y="79"/>
                    <a:pt x="270" y="99"/>
                  </a:cubicBezTo>
                  <a:lnTo>
                    <a:pt x="297" y="34"/>
                  </a:lnTo>
                  <a:cubicBezTo>
                    <a:pt x="263" y="12"/>
                    <a:pt x="216" y="0"/>
                    <a:pt x="169" y="0"/>
                  </a:cubicBezTo>
                  <a:cubicBezTo>
                    <a:pt x="168" y="0"/>
                    <a:pt x="166" y="0"/>
                    <a:pt x="1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3"/>
            <p:cNvSpPr/>
            <p:nvPr/>
          </p:nvSpPr>
          <p:spPr>
            <a:xfrm>
              <a:off x="6446956" y="1047227"/>
              <a:ext cx="18370" cy="23919"/>
            </a:xfrm>
            <a:custGeom>
              <a:rect b="b" l="l" r="r" t="t"/>
              <a:pathLst>
                <a:path extrusionOk="0" h="375" w="288">
                  <a:moveTo>
                    <a:pt x="6" y="1"/>
                  </a:moveTo>
                  <a:lnTo>
                    <a:pt x="1" y="371"/>
                  </a:lnTo>
                  <a:lnTo>
                    <a:pt x="287" y="375"/>
                  </a:lnTo>
                  <a:lnTo>
                    <a:pt x="288" y="307"/>
                  </a:lnTo>
                  <a:lnTo>
                    <a:pt x="86" y="303"/>
                  </a:lnTo>
                  <a:lnTo>
                    <a:pt x="88" y="218"/>
                  </a:lnTo>
                  <a:lnTo>
                    <a:pt x="259" y="220"/>
                  </a:lnTo>
                  <a:lnTo>
                    <a:pt x="261" y="154"/>
                  </a:lnTo>
                  <a:lnTo>
                    <a:pt x="89" y="151"/>
                  </a:lnTo>
                  <a:lnTo>
                    <a:pt x="90" y="71"/>
                  </a:lnTo>
                  <a:lnTo>
                    <a:pt x="284" y="73"/>
                  </a:lnTo>
                  <a:lnTo>
                    <a:pt x="285" y="5"/>
                  </a:lnTo>
                  <a:lnTo>
                    <a:pt x="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3"/>
            <p:cNvSpPr/>
            <p:nvPr/>
          </p:nvSpPr>
          <p:spPr>
            <a:xfrm>
              <a:off x="6468069" y="1047354"/>
              <a:ext cx="22771" cy="24493"/>
            </a:xfrm>
            <a:custGeom>
              <a:rect b="b" l="l" r="r" t="t"/>
              <a:pathLst>
                <a:path extrusionOk="0" h="384" w="357">
                  <a:moveTo>
                    <a:pt x="202" y="1"/>
                  </a:moveTo>
                  <a:cubicBezTo>
                    <a:pt x="89" y="1"/>
                    <a:pt x="4" y="79"/>
                    <a:pt x="2" y="188"/>
                  </a:cubicBezTo>
                  <a:cubicBezTo>
                    <a:pt x="1" y="300"/>
                    <a:pt x="85" y="381"/>
                    <a:pt x="200" y="383"/>
                  </a:cubicBezTo>
                  <a:cubicBezTo>
                    <a:pt x="201" y="383"/>
                    <a:pt x="202" y="383"/>
                    <a:pt x="203" y="383"/>
                  </a:cubicBezTo>
                  <a:cubicBezTo>
                    <a:pt x="266" y="383"/>
                    <a:pt x="319" y="361"/>
                    <a:pt x="353" y="319"/>
                  </a:cubicBezTo>
                  <a:lnTo>
                    <a:pt x="299" y="268"/>
                  </a:lnTo>
                  <a:cubicBezTo>
                    <a:pt x="275" y="295"/>
                    <a:pt x="244" y="310"/>
                    <a:pt x="209" y="310"/>
                  </a:cubicBezTo>
                  <a:cubicBezTo>
                    <a:pt x="208" y="310"/>
                    <a:pt x="207" y="310"/>
                    <a:pt x="206" y="310"/>
                  </a:cubicBezTo>
                  <a:cubicBezTo>
                    <a:pt x="137" y="309"/>
                    <a:pt x="88" y="260"/>
                    <a:pt x="89" y="190"/>
                  </a:cubicBezTo>
                  <a:cubicBezTo>
                    <a:pt x="90" y="121"/>
                    <a:pt x="139" y="73"/>
                    <a:pt x="207" y="73"/>
                  </a:cubicBezTo>
                  <a:cubicBezTo>
                    <a:pt x="208" y="73"/>
                    <a:pt x="209" y="73"/>
                    <a:pt x="209" y="73"/>
                  </a:cubicBezTo>
                  <a:cubicBezTo>
                    <a:pt x="246" y="74"/>
                    <a:pt x="277" y="89"/>
                    <a:pt x="302" y="118"/>
                  </a:cubicBezTo>
                  <a:lnTo>
                    <a:pt x="357" y="68"/>
                  </a:lnTo>
                  <a:cubicBezTo>
                    <a:pt x="323" y="25"/>
                    <a:pt x="269" y="2"/>
                    <a:pt x="206" y="1"/>
                  </a:cubicBezTo>
                  <a:cubicBezTo>
                    <a:pt x="204" y="1"/>
                    <a:pt x="20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3"/>
            <p:cNvSpPr/>
            <p:nvPr/>
          </p:nvSpPr>
          <p:spPr>
            <a:xfrm>
              <a:off x="6493839" y="1047928"/>
              <a:ext cx="19454" cy="24238"/>
            </a:xfrm>
            <a:custGeom>
              <a:rect b="b" l="l" r="r" t="t"/>
              <a:pathLst>
                <a:path extrusionOk="0" h="380" w="305">
                  <a:moveTo>
                    <a:pt x="5" y="0"/>
                  </a:moveTo>
                  <a:lnTo>
                    <a:pt x="3" y="207"/>
                  </a:lnTo>
                  <a:cubicBezTo>
                    <a:pt x="1" y="317"/>
                    <a:pt x="63" y="378"/>
                    <a:pt x="168" y="379"/>
                  </a:cubicBezTo>
                  <a:cubicBezTo>
                    <a:pt x="169" y="379"/>
                    <a:pt x="170" y="379"/>
                    <a:pt x="171" y="379"/>
                  </a:cubicBezTo>
                  <a:cubicBezTo>
                    <a:pt x="231" y="379"/>
                    <a:pt x="276" y="359"/>
                    <a:pt x="305" y="321"/>
                  </a:cubicBezTo>
                  <a:cubicBezTo>
                    <a:pt x="295" y="303"/>
                    <a:pt x="288" y="283"/>
                    <a:pt x="281" y="264"/>
                  </a:cubicBezTo>
                  <a:cubicBezTo>
                    <a:pt x="276" y="246"/>
                    <a:pt x="271" y="227"/>
                    <a:pt x="266" y="210"/>
                  </a:cubicBezTo>
                  <a:cubicBezTo>
                    <a:pt x="261" y="198"/>
                    <a:pt x="257" y="186"/>
                    <a:pt x="253" y="172"/>
                  </a:cubicBezTo>
                  <a:lnTo>
                    <a:pt x="253" y="208"/>
                  </a:lnTo>
                  <a:cubicBezTo>
                    <a:pt x="252" y="277"/>
                    <a:pt x="223" y="306"/>
                    <a:pt x="172" y="306"/>
                  </a:cubicBezTo>
                  <a:cubicBezTo>
                    <a:pt x="171" y="306"/>
                    <a:pt x="170" y="306"/>
                    <a:pt x="169" y="306"/>
                  </a:cubicBezTo>
                  <a:cubicBezTo>
                    <a:pt x="117" y="305"/>
                    <a:pt x="87" y="276"/>
                    <a:pt x="88" y="206"/>
                  </a:cubicBezTo>
                  <a:lnTo>
                    <a:pt x="91" y="2"/>
                  </a:lnTo>
                  <a:lnTo>
                    <a:pt x="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3"/>
            <p:cNvSpPr/>
            <p:nvPr/>
          </p:nvSpPr>
          <p:spPr>
            <a:xfrm>
              <a:off x="6512847" y="1053924"/>
              <a:ext cx="5549" cy="21496"/>
            </a:xfrm>
            <a:custGeom>
              <a:rect b="b" l="l" r="r" t="t"/>
              <a:pathLst>
                <a:path extrusionOk="0" h="337" w="87">
                  <a:moveTo>
                    <a:pt x="3" y="1"/>
                  </a:moveTo>
                  <a:lnTo>
                    <a:pt x="1" y="126"/>
                  </a:lnTo>
                  <a:cubicBezTo>
                    <a:pt x="2" y="131"/>
                    <a:pt x="3" y="135"/>
                    <a:pt x="5" y="140"/>
                  </a:cubicBezTo>
                  <a:cubicBezTo>
                    <a:pt x="8" y="150"/>
                    <a:pt x="13" y="159"/>
                    <a:pt x="15" y="170"/>
                  </a:cubicBezTo>
                  <a:cubicBezTo>
                    <a:pt x="19" y="185"/>
                    <a:pt x="22" y="201"/>
                    <a:pt x="26" y="216"/>
                  </a:cubicBezTo>
                  <a:cubicBezTo>
                    <a:pt x="36" y="259"/>
                    <a:pt x="38" y="300"/>
                    <a:pt x="34" y="337"/>
                  </a:cubicBezTo>
                  <a:cubicBezTo>
                    <a:pt x="65" y="309"/>
                    <a:pt x="83" y="266"/>
                    <a:pt x="84" y="209"/>
                  </a:cubicBezTo>
                  <a:lnTo>
                    <a:pt x="87" y="2"/>
                  </a:lnTo>
                  <a:lnTo>
                    <a:pt x="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3"/>
            <p:cNvSpPr/>
            <p:nvPr/>
          </p:nvSpPr>
          <p:spPr>
            <a:xfrm>
              <a:off x="6523435" y="1054115"/>
              <a:ext cx="20921" cy="23919"/>
            </a:xfrm>
            <a:custGeom>
              <a:rect b="b" l="l" r="r" t="t"/>
              <a:pathLst>
                <a:path extrusionOk="0" h="375" w="328">
                  <a:moveTo>
                    <a:pt x="90" y="71"/>
                  </a:moveTo>
                  <a:lnTo>
                    <a:pt x="160" y="72"/>
                  </a:lnTo>
                  <a:cubicBezTo>
                    <a:pt x="213" y="73"/>
                    <a:pt x="239" y="97"/>
                    <a:pt x="238" y="137"/>
                  </a:cubicBezTo>
                  <a:cubicBezTo>
                    <a:pt x="237" y="177"/>
                    <a:pt x="212" y="201"/>
                    <a:pt x="161" y="201"/>
                  </a:cubicBezTo>
                  <a:cubicBezTo>
                    <a:pt x="160" y="201"/>
                    <a:pt x="159" y="201"/>
                    <a:pt x="158" y="201"/>
                  </a:cubicBezTo>
                  <a:lnTo>
                    <a:pt x="89" y="200"/>
                  </a:lnTo>
                  <a:lnTo>
                    <a:pt x="90" y="71"/>
                  </a:lnTo>
                  <a:close/>
                  <a:moveTo>
                    <a:pt x="6" y="0"/>
                  </a:moveTo>
                  <a:lnTo>
                    <a:pt x="0" y="370"/>
                  </a:lnTo>
                  <a:lnTo>
                    <a:pt x="86" y="371"/>
                  </a:lnTo>
                  <a:lnTo>
                    <a:pt x="88" y="268"/>
                  </a:lnTo>
                  <a:lnTo>
                    <a:pt x="162" y="269"/>
                  </a:lnTo>
                  <a:lnTo>
                    <a:pt x="166" y="269"/>
                  </a:lnTo>
                  <a:lnTo>
                    <a:pt x="236" y="373"/>
                  </a:lnTo>
                  <a:lnTo>
                    <a:pt x="328" y="375"/>
                  </a:lnTo>
                  <a:lnTo>
                    <a:pt x="247" y="254"/>
                  </a:lnTo>
                  <a:cubicBezTo>
                    <a:pt x="296" y="234"/>
                    <a:pt x="323" y="194"/>
                    <a:pt x="324" y="139"/>
                  </a:cubicBezTo>
                  <a:cubicBezTo>
                    <a:pt x="326" y="56"/>
                    <a:pt x="265" y="4"/>
                    <a:pt x="166" y="2"/>
                  </a:cubicBezTo>
                  <a:lnTo>
                    <a:pt x="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3"/>
            <p:cNvSpPr/>
            <p:nvPr/>
          </p:nvSpPr>
          <p:spPr>
            <a:xfrm>
              <a:off x="6548184" y="1054434"/>
              <a:ext cx="5868" cy="23728"/>
            </a:xfrm>
            <a:custGeom>
              <a:rect b="b" l="l" r="r" t="t"/>
              <a:pathLst>
                <a:path extrusionOk="0" h="372" w="92">
                  <a:moveTo>
                    <a:pt x="6" y="1"/>
                  </a:moveTo>
                  <a:lnTo>
                    <a:pt x="1" y="371"/>
                  </a:lnTo>
                  <a:lnTo>
                    <a:pt x="87" y="372"/>
                  </a:lnTo>
                  <a:lnTo>
                    <a:pt x="92" y="2"/>
                  </a:lnTo>
                  <a:lnTo>
                    <a:pt x="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3"/>
            <p:cNvSpPr/>
            <p:nvPr/>
          </p:nvSpPr>
          <p:spPr>
            <a:xfrm>
              <a:off x="6556923" y="1054562"/>
              <a:ext cx="20666" cy="23856"/>
            </a:xfrm>
            <a:custGeom>
              <a:rect b="b" l="l" r="r" t="t"/>
              <a:pathLst>
                <a:path extrusionOk="0" h="374" w="324">
                  <a:moveTo>
                    <a:pt x="1" y="0"/>
                  </a:moveTo>
                  <a:lnTo>
                    <a:pt x="0" y="70"/>
                  </a:lnTo>
                  <a:lnTo>
                    <a:pt x="118" y="72"/>
                  </a:lnTo>
                  <a:lnTo>
                    <a:pt x="114" y="372"/>
                  </a:lnTo>
                  <a:lnTo>
                    <a:pt x="199" y="373"/>
                  </a:lnTo>
                  <a:lnTo>
                    <a:pt x="204" y="74"/>
                  </a:lnTo>
                  <a:lnTo>
                    <a:pt x="322" y="75"/>
                  </a:lnTo>
                  <a:lnTo>
                    <a:pt x="323" y="6"/>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3"/>
            <p:cNvSpPr/>
            <p:nvPr/>
          </p:nvSpPr>
          <p:spPr>
            <a:xfrm>
              <a:off x="6576760" y="1054817"/>
              <a:ext cx="23792" cy="23919"/>
            </a:xfrm>
            <a:custGeom>
              <a:rect b="b" l="l" r="r" t="t"/>
              <a:pathLst>
                <a:path extrusionOk="0" h="375" w="373">
                  <a:moveTo>
                    <a:pt x="0" y="1"/>
                  </a:moveTo>
                  <a:lnTo>
                    <a:pt x="140" y="241"/>
                  </a:lnTo>
                  <a:lnTo>
                    <a:pt x="138" y="373"/>
                  </a:lnTo>
                  <a:lnTo>
                    <a:pt x="224" y="374"/>
                  </a:lnTo>
                  <a:lnTo>
                    <a:pt x="225" y="243"/>
                  </a:lnTo>
                  <a:lnTo>
                    <a:pt x="373" y="7"/>
                  </a:lnTo>
                  <a:lnTo>
                    <a:pt x="289" y="5"/>
                  </a:lnTo>
                  <a:lnTo>
                    <a:pt x="188" y="168"/>
                  </a:lnTo>
                  <a:lnTo>
                    <a:pt x="91" y="2"/>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3"/>
            <p:cNvSpPr/>
            <p:nvPr/>
          </p:nvSpPr>
          <p:spPr>
            <a:xfrm>
              <a:off x="6505001" y="958564"/>
              <a:ext cx="27874" cy="173304"/>
            </a:xfrm>
            <a:custGeom>
              <a:rect b="b" l="l" r="r" t="t"/>
              <a:pathLst>
                <a:path extrusionOk="0" h="2717" w="437">
                  <a:moveTo>
                    <a:pt x="81" y="1"/>
                  </a:moveTo>
                  <a:cubicBezTo>
                    <a:pt x="77" y="1"/>
                    <a:pt x="68" y="39"/>
                    <a:pt x="57" y="107"/>
                  </a:cubicBezTo>
                  <a:cubicBezTo>
                    <a:pt x="44" y="176"/>
                    <a:pt x="32" y="278"/>
                    <a:pt x="22" y="403"/>
                  </a:cubicBezTo>
                  <a:cubicBezTo>
                    <a:pt x="2" y="654"/>
                    <a:pt x="0" y="1003"/>
                    <a:pt x="48" y="1385"/>
                  </a:cubicBezTo>
                  <a:cubicBezTo>
                    <a:pt x="97" y="1766"/>
                    <a:pt x="186" y="2104"/>
                    <a:pt x="268" y="2342"/>
                  </a:cubicBezTo>
                  <a:cubicBezTo>
                    <a:pt x="310" y="2461"/>
                    <a:pt x="346" y="2556"/>
                    <a:pt x="376" y="2619"/>
                  </a:cubicBezTo>
                  <a:cubicBezTo>
                    <a:pt x="404" y="2683"/>
                    <a:pt x="421" y="2716"/>
                    <a:pt x="426" y="2716"/>
                  </a:cubicBezTo>
                  <a:cubicBezTo>
                    <a:pt x="426" y="2716"/>
                    <a:pt x="426" y="2716"/>
                    <a:pt x="427" y="2716"/>
                  </a:cubicBezTo>
                  <a:cubicBezTo>
                    <a:pt x="437" y="2713"/>
                    <a:pt x="384" y="2567"/>
                    <a:pt x="314" y="2328"/>
                  </a:cubicBezTo>
                  <a:cubicBezTo>
                    <a:pt x="244" y="2089"/>
                    <a:pt x="164" y="1753"/>
                    <a:pt x="115" y="1376"/>
                  </a:cubicBezTo>
                  <a:cubicBezTo>
                    <a:pt x="68" y="1000"/>
                    <a:pt x="62" y="655"/>
                    <a:pt x="69" y="406"/>
                  </a:cubicBezTo>
                  <a:cubicBezTo>
                    <a:pt x="77" y="156"/>
                    <a:pt x="92" y="3"/>
                    <a:pt x="82" y="1"/>
                  </a:cubicBezTo>
                  <a:cubicBezTo>
                    <a:pt x="82" y="1"/>
                    <a:pt x="82" y="1"/>
                    <a:pt x="8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3"/>
            <p:cNvSpPr/>
            <p:nvPr/>
          </p:nvSpPr>
          <p:spPr>
            <a:xfrm>
              <a:off x="6375643" y="797313"/>
              <a:ext cx="188485" cy="450769"/>
            </a:xfrm>
            <a:custGeom>
              <a:rect b="b" l="l" r="r" t="t"/>
              <a:pathLst>
                <a:path extrusionOk="0" h="7067" w="2955">
                  <a:moveTo>
                    <a:pt x="369" y="4218"/>
                  </a:moveTo>
                  <a:lnTo>
                    <a:pt x="358" y="4292"/>
                  </a:lnTo>
                  <a:cubicBezTo>
                    <a:pt x="359" y="4288"/>
                    <a:pt x="359" y="4285"/>
                    <a:pt x="360" y="4281"/>
                  </a:cubicBezTo>
                  <a:lnTo>
                    <a:pt x="360" y="4281"/>
                  </a:lnTo>
                  <a:cubicBezTo>
                    <a:pt x="363" y="4261"/>
                    <a:pt x="366" y="4239"/>
                    <a:pt x="369" y="4218"/>
                  </a:cubicBezTo>
                  <a:close/>
                  <a:moveTo>
                    <a:pt x="2929" y="1"/>
                  </a:moveTo>
                  <a:cubicBezTo>
                    <a:pt x="2858" y="1"/>
                    <a:pt x="2702" y="75"/>
                    <a:pt x="2587" y="126"/>
                  </a:cubicBezTo>
                  <a:cubicBezTo>
                    <a:pt x="2207" y="297"/>
                    <a:pt x="1525" y="842"/>
                    <a:pt x="1525" y="842"/>
                  </a:cubicBezTo>
                  <a:cubicBezTo>
                    <a:pt x="1525" y="842"/>
                    <a:pt x="1117" y="1623"/>
                    <a:pt x="978" y="2017"/>
                  </a:cubicBezTo>
                  <a:cubicBezTo>
                    <a:pt x="715" y="2768"/>
                    <a:pt x="510" y="3527"/>
                    <a:pt x="360" y="4281"/>
                  </a:cubicBezTo>
                  <a:lnTo>
                    <a:pt x="360" y="4281"/>
                  </a:lnTo>
                  <a:cubicBezTo>
                    <a:pt x="300" y="4699"/>
                    <a:pt x="167" y="4926"/>
                    <a:pt x="160" y="5367"/>
                  </a:cubicBezTo>
                  <a:cubicBezTo>
                    <a:pt x="158" y="5465"/>
                    <a:pt x="1" y="7030"/>
                    <a:pt x="94" y="7066"/>
                  </a:cubicBezTo>
                  <a:cubicBezTo>
                    <a:pt x="96" y="7067"/>
                    <a:pt x="98" y="7067"/>
                    <a:pt x="100" y="7067"/>
                  </a:cubicBezTo>
                  <a:cubicBezTo>
                    <a:pt x="217" y="7067"/>
                    <a:pt x="618" y="5958"/>
                    <a:pt x="706" y="5401"/>
                  </a:cubicBezTo>
                  <a:cubicBezTo>
                    <a:pt x="777" y="4955"/>
                    <a:pt x="903" y="4370"/>
                    <a:pt x="977" y="3925"/>
                  </a:cubicBezTo>
                  <a:cubicBezTo>
                    <a:pt x="1195" y="2628"/>
                    <a:pt x="1676" y="1930"/>
                    <a:pt x="2351" y="802"/>
                  </a:cubicBezTo>
                  <a:cubicBezTo>
                    <a:pt x="2478" y="588"/>
                    <a:pt x="2955" y="6"/>
                    <a:pt x="2955" y="6"/>
                  </a:cubicBezTo>
                  <a:cubicBezTo>
                    <a:pt x="2949" y="2"/>
                    <a:pt x="2940" y="1"/>
                    <a:pt x="29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3"/>
            <p:cNvSpPr/>
            <p:nvPr/>
          </p:nvSpPr>
          <p:spPr>
            <a:xfrm>
              <a:off x="6100789" y="815110"/>
              <a:ext cx="271278" cy="306359"/>
            </a:xfrm>
            <a:custGeom>
              <a:rect b="b" l="l" r="r" t="t"/>
              <a:pathLst>
                <a:path extrusionOk="0" h="4803" w="4253">
                  <a:moveTo>
                    <a:pt x="416" y="1"/>
                  </a:moveTo>
                  <a:cubicBezTo>
                    <a:pt x="416" y="1"/>
                    <a:pt x="0" y="228"/>
                    <a:pt x="3" y="411"/>
                  </a:cubicBezTo>
                  <a:cubicBezTo>
                    <a:pt x="5" y="594"/>
                    <a:pt x="146" y="750"/>
                    <a:pt x="306" y="838"/>
                  </a:cubicBezTo>
                  <a:cubicBezTo>
                    <a:pt x="466" y="927"/>
                    <a:pt x="648" y="966"/>
                    <a:pt x="820" y="1029"/>
                  </a:cubicBezTo>
                  <a:cubicBezTo>
                    <a:pt x="1223" y="1179"/>
                    <a:pt x="1560" y="1468"/>
                    <a:pt x="1863" y="1774"/>
                  </a:cubicBezTo>
                  <a:cubicBezTo>
                    <a:pt x="2362" y="2274"/>
                    <a:pt x="2800" y="2836"/>
                    <a:pt x="3164" y="3442"/>
                  </a:cubicBezTo>
                  <a:cubicBezTo>
                    <a:pt x="3467" y="3945"/>
                    <a:pt x="3745" y="4505"/>
                    <a:pt x="4252" y="4802"/>
                  </a:cubicBezTo>
                  <a:cubicBezTo>
                    <a:pt x="3909" y="4188"/>
                    <a:pt x="3553" y="3594"/>
                    <a:pt x="3210" y="2980"/>
                  </a:cubicBezTo>
                  <a:cubicBezTo>
                    <a:pt x="2867" y="2367"/>
                    <a:pt x="2471" y="1785"/>
                    <a:pt x="2024" y="1243"/>
                  </a:cubicBezTo>
                  <a:cubicBezTo>
                    <a:pt x="1578" y="701"/>
                    <a:pt x="850" y="44"/>
                    <a:pt x="4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3"/>
            <p:cNvSpPr/>
            <p:nvPr/>
          </p:nvSpPr>
          <p:spPr>
            <a:xfrm>
              <a:off x="6032347" y="1073315"/>
              <a:ext cx="104990" cy="320073"/>
            </a:xfrm>
            <a:custGeom>
              <a:rect b="b" l="l" r="r" t="t"/>
              <a:pathLst>
                <a:path extrusionOk="0" h="5018" w="1646">
                  <a:moveTo>
                    <a:pt x="1602" y="1"/>
                  </a:moveTo>
                  <a:cubicBezTo>
                    <a:pt x="1601" y="1"/>
                    <a:pt x="1599" y="22"/>
                    <a:pt x="1599" y="64"/>
                  </a:cubicBezTo>
                  <a:cubicBezTo>
                    <a:pt x="1599" y="113"/>
                    <a:pt x="1600" y="173"/>
                    <a:pt x="1600" y="245"/>
                  </a:cubicBezTo>
                  <a:cubicBezTo>
                    <a:pt x="1603" y="401"/>
                    <a:pt x="1604" y="628"/>
                    <a:pt x="1596" y="909"/>
                  </a:cubicBezTo>
                  <a:cubicBezTo>
                    <a:pt x="1590" y="1189"/>
                    <a:pt x="1566" y="1522"/>
                    <a:pt x="1520" y="1888"/>
                  </a:cubicBezTo>
                  <a:cubicBezTo>
                    <a:pt x="1476" y="2256"/>
                    <a:pt x="1398" y="2656"/>
                    <a:pt x="1333" y="3081"/>
                  </a:cubicBezTo>
                  <a:cubicBezTo>
                    <a:pt x="1265" y="3516"/>
                    <a:pt x="1239" y="3938"/>
                    <a:pt x="1253" y="4315"/>
                  </a:cubicBezTo>
                  <a:lnTo>
                    <a:pt x="1253" y="4315"/>
                  </a:lnTo>
                  <a:cubicBezTo>
                    <a:pt x="1108" y="4215"/>
                    <a:pt x="941" y="4172"/>
                    <a:pt x="786" y="4172"/>
                  </a:cubicBezTo>
                  <a:cubicBezTo>
                    <a:pt x="718" y="4172"/>
                    <a:pt x="652" y="4181"/>
                    <a:pt x="591" y="4196"/>
                  </a:cubicBezTo>
                  <a:cubicBezTo>
                    <a:pt x="369" y="4250"/>
                    <a:pt x="213" y="4397"/>
                    <a:pt x="127" y="4532"/>
                  </a:cubicBezTo>
                  <a:cubicBezTo>
                    <a:pt x="39" y="4669"/>
                    <a:pt x="11" y="4799"/>
                    <a:pt x="4" y="4885"/>
                  </a:cubicBezTo>
                  <a:cubicBezTo>
                    <a:pt x="0" y="4928"/>
                    <a:pt x="0" y="4962"/>
                    <a:pt x="3" y="4984"/>
                  </a:cubicBezTo>
                  <a:cubicBezTo>
                    <a:pt x="5" y="5006"/>
                    <a:pt x="6" y="5018"/>
                    <a:pt x="8" y="5018"/>
                  </a:cubicBezTo>
                  <a:cubicBezTo>
                    <a:pt x="13" y="5018"/>
                    <a:pt x="10" y="4971"/>
                    <a:pt x="23" y="4888"/>
                  </a:cubicBezTo>
                  <a:cubicBezTo>
                    <a:pt x="37" y="4805"/>
                    <a:pt x="69" y="4681"/>
                    <a:pt x="157" y="4552"/>
                  </a:cubicBezTo>
                  <a:cubicBezTo>
                    <a:pt x="245" y="4426"/>
                    <a:pt x="394" y="4292"/>
                    <a:pt x="603" y="4245"/>
                  </a:cubicBezTo>
                  <a:cubicBezTo>
                    <a:pt x="656" y="4233"/>
                    <a:pt x="713" y="4226"/>
                    <a:pt x="771" y="4226"/>
                  </a:cubicBezTo>
                  <a:cubicBezTo>
                    <a:pt x="939" y="4226"/>
                    <a:pt x="1120" y="4279"/>
                    <a:pt x="1266" y="4401"/>
                  </a:cubicBezTo>
                  <a:lnTo>
                    <a:pt x="1319" y="4446"/>
                  </a:lnTo>
                  <a:lnTo>
                    <a:pt x="1317" y="4377"/>
                  </a:lnTo>
                  <a:cubicBezTo>
                    <a:pt x="1301" y="3987"/>
                    <a:pt x="1328" y="3548"/>
                    <a:pt x="1399" y="3091"/>
                  </a:cubicBezTo>
                  <a:cubicBezTo>
                    <a:pt x="1464" y="2669"/>
                    <a:pt x="1540" y="2266"/>
                    <a:pt x="1581" y="1896"/>
                  </a:cubicBezTo>
                  <a:cubicBezTo>
                    <a:pt x="1624" y="1526"/>
                    <a:pt x="1643" y="1191"/>
                    <a:pt x="1643" y="910"/>
                  </a:cubicBezTo>
                  <a:cubicBezTo>
                    <a:pt x="1646" y="628"/>
                    <a:pt x="1637" y="400"/>
                    <a:pt x="1626" y="244"/>
                  </a:cubicBezTo>
                  <a:cubicBezTo>
                    <a:pt x="1621" y="172"/>
                    <a:pt x="1615" y="112"/>
                    <a:pt x="1612" y="63"/>
                  </a:cubicBezTo>
                  <a:cubicBezTo>
                    <a:pt x="1608" y="22"/>
                    <a:pt x="1605" y="1"/>
                    <a:pt x="160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3"/>
            <p:cNvSpPr/>
            <p:nvPr/>
          </p:nvSpPr>
          <p:spPr>
            <a:xfrm>
              <a:off x="6053460" y="1352570"/>
              <a:ext cx="277146" cy="341632"/>
            </a:xfrm>
            <a:custGeom>
              <a:rect b="b" l="l" r="r" t="t"/>
              <a:pathLst>
                <a:path extrusionOk="0" h="5356" w="4345">
                  <a:moveTo>
                    <a:pt x="956" y="0"/>
                  </a:moveTo>
                  <a:cubicBezTo>
                    <a:pt x="955" y="0"/>
                    <a:pt x="955" y="0"/>
                    <a:pt x="955" y="0"/>
                  </a:cubicBezTo>
                  <a:cubicBezTo>
                    <a:pt x="954" y="2"/>
                    <a:pt x="979" y="29"/>
                    <a:pt x="1028" y="80"/>
                  </a:cubicBezTo>
                  <a:cubicBezTo>
                    <a:pt x="1077" y="131"/>
                    <a:pt x="1150" y="205"/>
                    <a:pt x="1239" y="305"/>
                  </a:cubicBezTo>
                  <a:cubicBezTo>
                    <a:pt x="1421" y="503"/>
                    <a:pt x="1673" y="798"/>
                    <a:pt x="1971" y="1174"/>
                  </a:cubicBezTo>
                  <a:cubicBezTo>
                    <a:pt x="2268" y="1550"/>
                    <a:pt x="2613" y="2006"/>
                    <a:pt x="2992" y="2515"/>
                  </a:cubicBezTo>
                  <a:cubicBezTo>
                    <a:pt x="3374" y="3022"/>
                    <a:pt x="3784" y="3587"/>
                    <a:pt x="4243" y="4160"/>
                  </a:cubicBezTo>
                  <a:cubicBezTo>
                    <a:pt x="4245" y="4162"/>
                    <a:pt x="4247" y="4165"/>
                    <a:pt x="4249" y="4167"/>
                  </a:cubicBezTo>
                  <a:lnTo>
                    <a:pt x="4249" y="4167"/>
                  </a:lnTo>
                  <a:cubicBezTo>
                    <a:pt x="3728" y="4559"/>
                    <a:pt x="3229" y="4934"/>
                    <a:pt x="2772" y="5277"/>
                  </a:cubicBezTo>
                  <a:lnTo>
                    <a:pt x="2772" y="5277"/>
                  </a:lnTo>
                  <a:cubicBezTo>
                    <a:pt x="2660" y="5191"/>
                    <a:pt x="2550" y="5107"/>
                    <a:pt x="2448" y="5028"/>
                  </a:cubicBezTo>
                  <a:lnTo>
                    <a:pt x="2427" y="5012"/>
                  </a:lnTo>
                  <a:lnTo>
                    <a:pt x="2407" y="5033"/>
                  </a:lnTo>
                  <a:cubicBezTo>
                    <a:pt x="2341" y="5102"/>
                    <a:pt x="2239" y="5142"/>
                    <a:pt x="2142" y="5149"/>
                  </a:cubicBezTo>
                  <a:cubicBezTo>
                    <a:pt x="2124" y="5151"/>
                    <a:pt x="2106" y="5152"/>
                    <a:pt x="2089" y="5152"/>
                  </a:cubicBezTo>
                  <a:cubicBezTo>
                    <a:pt x="2008" y="5152"/>
                    <a:pt x="1928" y="5135"/>
                    <a:pt x="1854" y="5107"/>
                  </a:cubicBezTo>
                  <a:cubicBezTo>
                    <a:pt x="1671" y="5038"/>
                    <a:pt x="1506" y="4945"/>
                    <a:pt x="1354" y="4855"/>
                  </a:cubicBezTo>
                  <a:cubicBezTo>
                    <a:pt x="1050" y="4673"/>
                    <a:pt x="802" y="4485"/>
                    <a:pt x="603" y="4324"/>
                  </a:cubicBezTo>
                  <a:cubicBezTo>
                    <a:pt x="403" y="4163"/>
                    <a:pt x="256" y="4024"/>
                    <a:pt x="155" y="3930"/>
                  </a:cubicBezTo>
                  <a:cubicBezTo>
                    <a:pt x="109" y="3884"/>
                    <a:pt x="72" y="3848"/>
                    <a:pt x="43" y="3820"/>
                  </a:cubicBezTo>
                  <a:cubicBezTo>
                    <a:pt x="18" y="3796"/>
                    <a:pt x="4" y="3784"/>
                    <a:pt x="2" y="3784"/>
                  </a:cubicBezTo>
                  <a:cubicBezTo>
                    <a:pt x="2" y="3784"/>
                    <a:pt x="2" y="3784"/>
                    <a:pt x="2" y="3784"/>
                  </a:cubicBezTo>
                  <a:cubicBezTo>
                    <a:pt x="0" y="3785"/>
                    <a:pt x="12" y="3799"/>
                    <a:pt x="36" y="3826"/>
                  </a:cubicBezTo>
                  <a:cubicBezTo>
                    <a:pt x="64" y="3856"/>
                    <a:pt x="99" y="3895"/>
                    <a:pt x="142" y="3943"/>
                  </a:cubicBezTo>
                  <a:cubicBezTo>
                    <a:pt x="239" y="4042"/>
                    <a:pt x="383" y="4185"/>
                    <a:pt x="580" y="4352"/>
                  </a:cubicBezTo>
                  <a:cubicBezTo>
                    <a:pt x="777" y="4517"/>
                    <a:pt x="1023" y="4710"/>
                    <a:pt x="1328" y="4898"/>
                  </a:cubicBezTo>
                  <a:cubicBezTo>
                    <a:pt x="1481" y="4990"/>
                    <a:pt x="1646" y="5087"/>
                    <a:pt x="1835" y="5159"/>
                  </a:cubicBezTo>
                  <a:cubicBezTo>
                    <a:pt x="1915" y="5189"/>
                    <a:pt x="2004" y="5209"/>
                    <a:pt x="2095" y="5209"/>
                  </a:cubicBezTo>
                  <a:cubicBezTo>
                    <a:pt x="2112" y="5209"/>
                    <a:pt x="2130" y="5209"/>
                    <a:pt x="2147" y="5207"/>
                  </a:cubicBezTo>
                  <a:cubicBezTo>
                    <a:pt x="2247" y="5198"/>
                    <a:pt x="2349" y="5166"/>
                    <a:pt x="2432" y="5092"/>
                  </a:cubicBezTo>
                  <a:lnTo>
                    <a:pt x="2432" y="5092"/>
                  </a:lnTo>
                  <a:cubicBezTo>
                    <a:pt x="2534" y="5170"/>
                    <a:pt x="2642" y="5255"/>
                    <a:pt x="2752" y="5341"/>
                  </a:cubicBezTo>
                  <a:lnTo>
                    <a:pt x="2771" y="5355"/>
                  </a:lnTo>
                  <a:lnTo>
                    <a:pt x="2791" y="5341"/>
                  </a:lnTo>
                  <a:cubicBezTo>
                    <a:pt x="3260" y="4990"/>
                    <a:pt x="3777" y="4604"/>
                    <a:pt x="4317" y="4199"/>
                  </a:cubicBezTo>
                  <a:lnTo>
                    <a:pt x="4345" y="4179"/>
                  </a:lnTo>
                  <a:lnTo>
                    <a:pt x="4323" y="4151"/>
                  </a:lnTo>
                  <a:cubicBezTo>
                    <a:pt x="4314" y="4141"/>
                    <a:pt x="4305" y="4130"/>
                    <a:pt x="4296" y="4118"/>
                  </a:cubicBezTo>
                  <a:cubicBezTo>
                    <a:pt x="3837" y="3548"/>
                    <a:pt x="3426" y="2983"/>
                    <a:pt x="3042" y="2478"/>
                  </a:cubicBezTo>
                  <a:cubicBezTo>
                    <a:pt x="2660" y="1970"/>
                    <a:pt x="2310" y="1517"/>
                    <a:pt x="2007" y="1144"/>
                  </a:cubicBezTo>
                  <a:cubicBezTo>
                    <a:pt x="1704" y="771"/>
                    <a:pt x="1446" y="480"/>
                    <a:pt x="1258" y="287"/>
                  </a:cubicBezTo>
                  <a:cubicBezTo>
                    <a:pt x="1166" y="189"/>
                    <a:pt x="1090" y="118"/>
                    <a:pt x="1037" y="70"/>
                  </a:cubicBezTo>
                  <a:cubicBezTo>
                    <a:pt x="987" y="24"/>
                    <a:pt x="959" y="0"/>
                    <a:pt x="95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3"/>
            <p:cNvSpPr/>
            <p:nvPr/>
          </p:nvSpPr>
          <p:spPr>
            <a:xfrm>
              <a:off x="5998349" y="877492"/>
              <a:ext cx="133757" cy="111241"/>
            </a:xfrm>
            <a:custGeom>
              <a:rect b="b" l="l" r="r" t="t"/>
              <a:pathLst>
                <a:path extrusionOk="0" h="1744" w="2097">
                  <a:moveTo>
                    <a:pt x="15" y="0"/>
                  </a:moveTo>
                  <a:cubicBezTo>
                    <a:pt x="7" y="0"/>
                    <a:pt x="3" y="1"/>
                    <a:pt x="2" y="2"/>
                  </a:cubicBezTo>
                  <a:cubicBezTo>
                    <a:pt x="1" y="15"/>
                    <a:pt x="160" y="36"/>
                    <a:pt x="404" y="118"/>
                  </a:cubicBezTo>
                  <a:cubicBezTo>
                    <a:pt x="525" y="158"/>
                    <a:pt x="666" y="218"/>
                    <a:pt x="816" y="297"/>
                  </a:cubicBezTo>
                  <a:cubicBezTo>
                    <a:pt x="964" y="379"/>
                    <a:pt x="1121" y="480"/>
                    <a:pt x="1271" y="604"/>
                  </a:cubicBezTo>
                  <a:cubicBezTo>
                    <a:pt x="1420" y="731"/>
                    <a:pt x="1549" y="866"/>
                    <a:pt x="1656" y="997"/>
                  </a:cubicBezTo>
                  <a:cubicBezTo>
                    <a:pt x="1760" y="1130"/>
                    <a:pt x="1845" y="1257"/>
                    <a:pt x="1907" y="1370"/>
                  </a:cubicBezTo>
                  <a:cubicBezTo>
                    <a:pt x="2029" y="1591"/>
                    <a:pt x="2079" y="1744"/>
                    <a:pt x="2091" y="1744"/>
                  </a:cubicBezTo>
                  <a:cubicBezTo>
                    <a:pt x="2091" y="1744"/>
                    <a:pt x="2092" y="1743"/>
                    <a:pt x="2092" y="1743"/>
                  </a:cubicBezTo>
                  <a:cubicBezTo>
                    <a:pt x="2096" y="1743"/>
                    <a:pt x="2086" y="1703"/>
                    <a:pt x="2065" y="1633"/>
                  </a:cubicBezTo>
                  <a:cubicBezTo>
                    <a:pt x="2045" y="1564"/>
                    <a:pt x="2006" y="1465"/>
                    <a:pt x="1948" y="1348"/>
                  </a:cubicBezTo>
                  <a:cubicBezTo>
                    <a:pt x="1892" y="1230"/>
                    <a:pt x="1809" y="1096"/>
                    <a:pt x="1705" y="958"/>
                  </a:cubicBezTo>
                  <a:cubicBezTo>
                    <a:pt x="1597" y="822"/>
                    <a:pt x="1467" y="682"/>
                    <a:pt x="1315" y="552"/>
                  </a:cubicBezTo>
                  <a:cubicBezTo>
                    <a:pt x="1160" y="425"/>
                    <a:pt x="998" y="323"/>
                    <a:pt x="845" y="242"/>
                  </a:cubicBezTo>
                  <a:cubicBezTo>
                    <a:pt x="689" y="165"/>
                    <a:pt x="544" y="107"/>
                    <a:pt x="418" y="72"/>
                  </a:cubicBezTo>
                  <a:cubicBezTo>
                    <a:pt x="292" y="36"/>
                    <a:pt x="188" y="15"/>
                    <a:pt x="116" y="9"/>
                  </a:cubicBezTo>
                  <a:cubicBezTo>
                    <a:pt x="67" y="3"/>
                    <a:pt x="33" y="0"/>
                    <a:pt x="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3"/>
            <p:cNvSpPr/>
            <p:nvPr/>
          </p:nvSpPr>
          <p:spPr>
            <a:xfrm>
              <a:off x="6505129" y="999834"/>
              <a:ext cx="34189" cy="114048"/>
            </a:xfrm>
            <a:custGeom>
              <a:rect b="b" l="l" r="r" t="t"/>
              <a:pathLst>
                <a:path extrusionOk="0" h="1788" w="536">
                  <a:moveTo>
                    <a:pt x="41" y="1"/>
                  </a:moveTo>
                  <a:cubicBezTo>
                    <a:pt x="0" y="631"/>
                    <a:pt x="67" y="1155"/>
                    <a:pt x="306" y="1739"/>
                  </a:cubicBezTo>
                  <a:cubicBezTo>
                    <a:pt x="322" y="1774"/>
                    <a:pt x="352" y="1787"/>
                    <a:pt x="386" y="1787"/>
                  </a:cubicBezTo>
                  <a:cubicBezTo>
                    <a:pt x="443" y="1787"/>
                    <a:pt x="507" y="1748"/>
                    <a:pt x="518" y="1703"/>
                  </a:cubicBezTo>
                  <a:cubicBezTo>
                    <a:pt x="535" y="1632"/>
                    <a:pt x="499" y="1559"/>
                    <a:pt x="465" y="1494"/>
                  </a:cubicBezTo>
                  <a:cubicBezTo>
                    <a:pt x="225" y="1032"/>
                    <a:pt x="79" y="520"/>
                    <a:pt x="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3"/>
            <p:cNvSpPr/>
            <p:nvPr/>
          </p:nvSpPr>
          <p:spPr>
            <a:xfrm>
              <a:off x="6022014" y="1318062"/>
              <a:ext cx="80497" cy="66655"/>
            </a:xfrm>
            <a:custGeom>
              <a:rect b="b" l="l" r="r" t="t"/>
              <a:pathLst>
                <a:path extrusionOk="0" h="1045" w="1262">
                  <a:moveTo>
                    <a:pt x="754" y="0"/>
                  </a:moveTo>
                  <a:cubicBezTo>
                    <a:pt x="666" y="0"/>
                    <a:pt x="580" y="31"/>
                    <a:pt x="504" y="73"/>
                  </a:cubicBezTo>
                  <a:cubicBezTo>
                    <a:pt x="173" y="255"/>
                    <a:pt x="1" y="685"/>
                    <a:pt x="115" y="1044"/>
                  </a:cubicBezTo>
                  <a:lnTo>
                    <a:pt x="159" y="1038"/>
                  </a:lnTo>
                  <a:cubicBezTo>
                    <a:pt x="205" y="801"/>
                    <a:pt x="355" y="586"/>
                    <a:pt x="563" y="461"/>
                  </a:cubicBezTo>
                  <a:cubicBezTo>
                    <a:pt x="698" y="379"/>
                    <a:pt x="857" y="337"/>
                    <a:pt x="1015" y="337"/>
                  </a:cubicBezTo>
                  <a:cubicBezTo>
                    <a:pt x="1098" y="337"/>
                    <a:pt x="1181" y="349"/>
                    <a:pt x="1261" y="373"/>
                  </a:cubicBezTo>
                  <a:cubicBezTo>
                    <a:pt x="1139" y="203"/>
                    <a:pt x="989" y="17"/>
                    <a:pt x="780" y="1"/>
                  </a:cubicBezTo>
                  <a:cubicBezTo>
                    <a:pt x="771" y="0"/>
                    <a:pt x="763" y="0"/>
                    <a:pt x="7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3"/>
            <p:cNvSpPr/>
            <p:nvPr/>
          </p:nvSpPr>
          <p:spPr>
            <a:xfrm>
              <a:off x="6621538" y="886869"/>
              <a:ext cx="51474" cy="153403"/>
            </a:xfrm>
            <a:custGeom>
              <a:rect b="b" l="l" r="r" t="t"/>
              <a:pathLst>
                <a:path extrusionOk="0" h="2405" w="807">
                  <a:moveTo>
                    <a:pt x="798" y="0"/>
                  </a:moveTo>
                  <a:cubicBezTo>
                    <a:pt x="789" y="0"/>
                    <a:pt x="699" y="112"/>
                    <a:pt x="582" y="309"/>
                  </a:cubicBezTo>
                  <a:cubicBezTo>
                    <a:pt x="462" y="508"/>
                    <a:pt x="319" y="799"/>
                    <a:pt x="208" y="1138"/>
                  </a:cubicBezTo>
                  <a:cubicBezTo>
                    <a:pt x="98" y="1478"/>
                    <a:pt x="43" y="1796"/>
                    <a:pt x="22" y="2029"/>
                  </a:cubicBezTo>
                  <a:cubicBezTo>
                    <a:pt x="1" y="2261"/>
                    <a:pt x="8" y="2405"/>
                    <a:pt x="16" y="2405"/>
                  </a:cubicBezTo>
                  <a:cubicBezTo>
                    <a:pt x="16" y="2405"/>
                    <a:pt x="16" y="2405"/>
                    <a:pt x="16" y="2405"/>
                  </a:cubicBezTo>
                  <a:cubicBezTo>
                    <a:pt x="26" y="2405"/>
                    <a:pt x="37" y="2262"/>
                    <a:pt x="69" y="2034"/>
                  </a:cubicBezTo>
                  <a:cubicBezTo>
                    <a:pt x="102" y="1806"/>
                    <a:pt x="163" y="1493"/>
                    <a:pt x="272" y="1159"/>
                  </a:cubicBezTo>
                  <a:cubicBezTo>
                    <a:pt x="381" y="825"/>
                    <a:pt x="515" y="536"/>
                    <a:pt x="623" y="332"/>
                  </a:cubicBezTo>
                  <a:cubicBezTo>
                    <a:pt x="731" y="128"/>
                    <a:pt x="807" y="6"/>
                    <a:pt x="798" y="0"/>
                  </a:cubicBezTo>
                  <a:cubicBezTo>
                    <a:pt x="798" y="0"/>
                    <a:pt x="798" y="0"/>
                    <a:pt x="7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3"/>
            <p:cNvSpPr/>
            <p:nvPr/>
          </p:nvSpPr>
          <p:spPr>
            <a:xfrm>
              <a:off x="6442108" y="1095895"/>
              <a:ext cx="188995" cy="443688"/>
            </a:xfrm>
            <a:custGeom>
              <a:rect b="b" l="l" r="r" t="t"/>
              <a:pathLst>
                <a:path extrusionOk="0" h="6956" w="2963">
                  <a:moveTo>
                    <a:pt x="2758" y="0"/>
                  </a:moveTo>
                  <a:cubicBezTo>
                    <a:pt x="2689" y="72"/>
                    <a:pt x="2670" y="673"/>
                    <a:pt x="2670" y="673"/>
                  </a:cubicBezTo>
                  <a:cubicBezTo>
                    <a:pt x="2671" y="1399"/>
                    <a:pt x="2716" y="1718"/>
                    <a:pt x="2717" y="2443"/>
                  </a:cubicBezTo>
                  <a:cubicBezTo>
                    <a:pt x="2718" y="2744"/>
                    <a:pt x="2718" y="3047"/>
                    <a:pt x="2638" y="3336"/>
                  </a:cubicBezTo>
                  <a:cubicBezTo>
                    <a:pt x="2596" y="3490"/>
                    <a:pt x="2531" y="3636"/>
                    <a:pt x="2467" y="3782"/>
                  </a:cubicBezTo>
                  <a:cubicBezTo>
                    <a:pt x="2386" y="3966"/>
                    <a:pt x="2304" y="4151"/>
                    <a:pt x="2186" y="4314"/>
                  </a:cubicBezTo>
                  <a:cubicBezTo>
                    <a:pt x="2087" y="4451"/>
                    <a:pt x="1965" y="4568"/>
                    <a:pt x="1846" y="4687"/>
                  </a:cubicBezTo>
                  <a:cubicBezTo>
                    <a:pt x="1273" y="5257"/>
                    <a:pt x="750" y="5878"/>
                    <a:pt x="284" y="6539"/>
                  </a:cubicBezTo>
                  <a:lnTo>
                    <a:pt x="1" y="6956"/>
                  </a:lnTo>
                  <a:lnTo>
                    <a:pt x="2816" y="4314"/>
                  </a:lnTo>
                  <a:lnTo>
                    <a:pt x="2955" y="3964"/>
                  </a:lnTo>
                  <a:lnTo>
                    <a:pt x="2962" y="3923"/>
                  </a:lnTo>
                  <a:lnTo>
                    <a:pt x="2758" y="0"/>
                  </a:lnTo>
                  <a:close/>
                  <a:moveTo>
                    <a:pt x="1" y="6956"/>
                  </a:moveTo>
                  <a:lnTo>
                    <a:pt x="1" y="6956"/>
                  </a:lnTo>
                  <a:lnTo>
                    <a:pt x="1" y="695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3"/>
            <p:cNvSpPr/>
            <p:nvPr/>
          </p:nvSpPr>
          <p:spPr>
            <a:xfrm>
              <a:off x="6431711" y="850830"/>
              <a:ext cx="374864" cy="815683"/>
            </a:xfrm>
            <a:custGeom>
              <a:rect b="b" l="l" r="r" t="t"/>
              <a:pathLst>
                <a:path extrusionOk="0" h="12788" w="5877">
                  <a:moveTo>
                    <a:pt x="3891" y="0"/>
                  </a:moveTo>
                  <a:lnTo>
                    <a:pt x="2929" y="4839"/>
                  </a:lnTo>
                  <a:lnTo>
                    <a:pt x="3106" y="7543"/>
                  </a:lnTo>
                  <a:cubicBezTo>
                    <a:pt x="3106" y="7543"/>
                    <a:pt x="3105" y="7543"/>
                    <a:pt x="3103" y="7543"/>
                  </a:cubicBezTo>
                  <a:cubicBezTo>
                    <a:pt x="3073" y="7543"/>
                    <a:pt x="2841" y="7552"/>
                    <a:pt x="2878" y="7839"/>
                  </a:cubicBezTo>
                  <a:cubicBezTo>
                    <a:pt x="2900" y="8017"/>
                    <a:pt x="3006" y="8031"/>
                    <a:pt x="3006" y="8031"/>
                  </a:cubicBezTo>
                  <a:cubicBezTo>
                    <a:pt x="3006" y="8031"/>
                    <a:pt x="255" y="10614"/>
                    <a:pt x="128" y="10791"/>
                  </a:cubicBezTo>
                  <a:cubicBezTo>
                    <a:pt x="0" y="10967"/>
                    <a:pt x="123" y="11165"/>
                    <a:pt x="123" y="11165"/>
                  </a:cubicBezTo>
                  <a:lnTo>
                    <a:pt x="28" y="11521"/>
                  </a:lnTo>
                  <a:lnTo>
                    <a:pt x="1107" y="12761"/>
                  </a:lnTo>
                  <a:lnTo>
                    <a:pt x="1491" y="12695"/>
                  </a:lnTo>
                  <a:lnTo>
                    <a:pt x="1857" y="12787"/>
                  </a:lnTo>
                  <a:cubicBezTo>
                    <a:pt x="2734" y="12691"/>
                    <a:pt x="4957" y="9683"/>
                    <a:pt x="5416" y="8710"/>
                  </a:cubicBezTo>
                  <a:cubicBezTo>
                    <a:pt x="5877" y="7736"/>
                    <a:pt x="5282" y="5524"/>
                    <a:pt x="5237" y="4918"/>
                  </a:cubicBezTo>
                  <a:cubicBezTo>
                    <a:pt x="5182" y="4199"/>
                    <a:pt x="4833" y="2299"/>
                    <a:pt x="4566" y="1156"/>
                  </a:cubicBezTo>
                  <a:cubicBezTo>
                    <a:pt x="4335" y="167"/>
                    <a:pt x="3891" y="0"/>
                    <a:pt x="389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3"/>
            <p:cNvSpPr/>
            <p:nvPr/>
          </p:nvSpPr>
          <p:spPr>
            <a:xfrm>
              <a:off x="6624153" y="1361053"/>
              <a:ext cx="67229" cy="22580"/>
            </a:xfrm>
            <a:custGeom>
              <a:rect b="b" l="l" r="r" t="t"/>
              <a:pathLst>
                <a:path extrusionOk="0" h="354" w="1054">
                  <a:moveTo>
                    <a:pt x="139" y="1"/>
                  </a:moveTo>
                  <a:cubicBezTo>
                    <a:pt x="53" y="1"/>
                    <a:pt x="1" y="11"/>
                    <a:pt x="2" y="19"/>
                  </a:cubicBezTo>
                  <a:cubicBezTo>
                    <a:pt x="2" y="40"/>
                    <a:pt x="252" y="39"/>
                    <a:pt x="538" y="133"/>
                  </a:cubicBezTo>
                  <a:cubicBezTo>
                    <a:pt x="811" y="219"/>
                    <a:pt x="1007" y="353"/>
                    <a:pt x="1037" y="353"/>
                  </a:cubicBezTo>
                  <a:cubicBezTo>
                    <a:pt x="1039" y="353"/>
                    <a:pt x="1040" y="353"/>
                    <a:pt x="1041" y="352"/>
                  </a:cubicBezTo>
                  <a:cubicBezTo>
                    <a:pt x="1053" y="341"/>
                    <a:pt x="860" y="164"/>
                    <a:pt x="559" y="69"/>
                  </a:cubicBezTo>
                  <a:cubicBezTo>
                    <a:pt x="395" y="16"/>
                    <a:pt x="243" y="1"/>
                    <a:pt x="13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3"/>
            <p:cNvSpPr/>
            <p:nvPr/>
          </p:nvSpPr>
          <p:spPr>
            <a:xfrm>
              <a:off x="6629703" y="1327438"/>
              <a:ext cx="96634" cy="30362"/>
            </a:xfrm>
            <a:custGeom>
              <a:rect b="b" l="l" r="r" t="t"/>
              <a:pathLst>
                <a:path extrusionOk="0" h="476" w="1515">
                  <a:moveTo>
                    <a:pt x="402" y="1"/>
                  </a:moveTo>
                  <a:cubicBezTo>
                    <a:pt x="341" y="1"/>
                    <a:pt x="285" y="5"/>
                    <a:pt x="235" y="11"/>
                  </a:cubicBezTo>
                  <a:cubicBezTo>
                    <a:pt x="87" y="30"/>
                    <a:pt x="0" y="64"/>
                    <a:pt x="2" y="71"/>
                  </a:cubicBezTo>
                  <a:cubicBezTo>
                    <a:pt x="2" y="73"/>
                    <a:pt x="7" y="74"/>
                    <a:pt x="17" y="74"/>
                  </a:cubicBezTo>
                  <a:cubicBezTo>
                    <a:pt x="55" y="74"/>
                    <a:pt x="166" y="57"/>
                    <a:pt x="318" y="57"/>
                  </a:cubicBezTo>
                  <a:cubicBezTo>
                    <a:pt x="452" y="57"/>
                    <a:pt x="619" y="70"/>
                    <a:pt x="797" y="119"/>
                  </a:cubicBezTo>
                  <a:cubicBezTo>
                    <a:pt x="1214" y="228"/>
                    <a:pt x="1479" y="476"/>
                    <a:pt x="1507" y="476"/>
                  </a:cubicBezTo>
                  <a:cubicBezTo>
                    <a:pt x="1508" y="476"/>
                    <a:pt x="1509" y="475"/>
                    <a:pt x="1509" y="475"/>
                  </a:cubicBezTo>
                  <a:cubicBezTo>
                    <a:pt x="1514" y="469"/>
                    <a:pt x="1457" y="397"/>
                    <a:pt x="1337" y="306"/>
                  </a:cubicBezTo>
                  <a:cubicBezTo>
                    <a:pt x="1219" y="216"/>
                    <a:pt x="1035" y="114"/>
                    <a:pt x="814" y="55"/>
                  </a:cubicBezTo>
                  <a:cubicBezTo>
                    <a:pt x="667" y="16"/>
                    <a:pt x="524" y="1"/>
                    <a:pt x="40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3"/>
            <p:cNvSpPr/>
            <p:nvPr/>
          </p:nvSpPr>
          <p:spPr>
            <a:xfrm>
              <a:off x="6612161" y="1330436"/>
              <a:ext cx="19199" cy="32020"/>
            </a:xfrm>
            <a:custGeom>
              <a:rect b="b" l="l" r="r" t="t"/>
              <a:pathLst>
                <a:path extrusionOk="0" h="502" w="301">
                  <a:moveTo>
                    <a:pt x="237" y="0"/>
                  </a:moveTo>
                  <a:cubicBezTo>
                    <a:pt x="232" y="0"/>
                    <a:pt x="227" y="1"/>
                    <a:pt x="222" y="1"/>
                  </a:cubicBezTo>
                  <a:cubicBezTo>
                    <a:pt x="176" y="5"/>
                    <a:pt x="91" y="23"/>
                    <a:pt x="51" y="115"/>
                  </a:cubicBezTo>
                  <a:lnTo>
                    <a:pt x="54" y="109"/>
                  </a:lnTo>
                  <a:lnTo>
                    <a:pt x="54" y="109"/>
                  </a:lnTo>
                  <a:cubicBezTo>
                    <a:pt x="36" y="138"/>
                    <a:pt x="24" y="169"/>
                    <a:pt x="14" y="203"/>
                  </a:cubicBezTo>
                  <a:cubicBezTo>
                    <a:pt x="1" y="255"/>
                    <a:pt x="0" y="310"/>
                    <a:pt x="16" y="356"/>
                  </a:cubicBezTo>
                  <a:cubicBezTo>
                    <a:pt x="31" y="403"/>
                    <a:pt x="60" y="437"/>
                    <a:pt x="88" y="459"/>
                  </a:cubicBezTo>
                  <a:cubicBezTo>
                    <a:pt x="131" y="491"/>
                    <a:pt x="166" y="501"/>
                    <a:pt x="181" y="501"/>
                  </a:cubicBezTo>
                  <a:cubicBezTo>
                    <a:pt x="186" y="501"/>
                    <a:pt x="189" y="500"/>
                    <a:pt x="190" y="499"/>
                  </a:cubicBezTo>
                  <a:cubicBezTo>
                    <a:pt x="195" y="489"/>
                    <a:pt x="159" y="468"/>
                    <a:pt x="120" y="424"/>
                  </a:cubicBezTo>
                  <a:cubicBezTo>
                    <a:pt x="81" y="382"/>
                    <a:pt x="54" y="306"/>
                    <a:pt x="79" y="220"/>
                  </a:cubicBezTo>
                  <a:cubicBezTo>
                    <a:pt x="87" y="192"/>
                    <a:pt x="98" y="164"/>
                    <a:pt x="109" y="142"/>
                  </a:cubicBezTo>
                  <a:lnTo>
                    <a:pt x="111" y="138"/>
                  </a:lnTo>
                  <a:lnTo>
                    <a:pt x="112" y="136"/>
                  </a:lnTo>
                  <a:cubicBezTo>
                    <a:pt x="130" y="83"/>
                    <a:pt x="191" y="53"/>
                    <a:pt x="230" y="41"/>
                  </a:cubicBezTo>
                  <a:cubicBezTo>
                    <a:pt x="270" y="28"/>
                    <a:pt x="298" y="27"/>
                    <a:pt x="300" y="19"/>
                  </a:cubicBezTo>
                  <a:cubicBezTo>
                    <a:pt x="301" y="13"/>
                    <a:pt x="278" y="0"/>
                    <a:pt x="23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3"/>
            <p:cNvSpPr/>
            <p:nvPr/>
          </p:nvSpPr>
          <p:spPr>
            <a:xfrm>
              <a:off x="6615925" y="1087475"/>
              <a:ext cx="14288" cy="244998"/>
            </a:xfrm>
            <a:custGeom>
              <a:rect b="b" l="l" r="r" t="t"/>
              <a:pathLst>
                <a:path extrusionOk="0" h="3841" w="224">
                  <a:moveTo>
                    <a:pt x="6" y="0"/>
                  </a:moveTo>
                  <a:cubicBezTo>
                    <a:pt x="2" y="1"/>
                    <a:pt x="1" y="55"/>
                    <a:pt x="4" y="152"/>
                  </a:cubicBezTo>
                  <a:cubicBezTo>
                    <a:pt x="9" y="264"/>
                    <a:pt x="14" y="401"/>
                    <a:pt x="21" y="564"/>
                  </a:cubicBezTo>
                  <a:cubicBezTo>
                    <a:pt x="36" y="927"/>
                    <a:pt x="57" y="1399"/>
                    <a:pt x="78" y="1922"/>
                  </a:cubicBezTo>
                  <a:cubicBezTo>
                    <a:pt x="102" y="2453"/>
                    <a:pt x="129" y="2933"/>
                    <a:pt x="156" y="3280"/>
                  </a:cubicBezTo>
                  <a:cubicBezTo>
                    <a:pt x="170" y="3454"/>
                    <a:pt x="183" y="3594"/>
                    <a:pt x="195" y="3691"/>
                  </a:cubicBezTo>
                  <a:cubicBezTo>
                    <a:pt x="205" y="3787"/>
                    <a:pt x="214" y="3840"/>
                    <a:pt x="218" y="3840"/>
                  </a:cubicBezTo>
                  <a:cubicBezTo>
                    <a:pt x="218" y="3840"/>
                    <a:pt x="218" y="3840"/>
                    <a:pt x="218" y="3840"/>
                  </a:cubicBezTo>
                  <a:cubicBezTo>
                    <a:pt x="222" y="3840"/>
                    <a:pt x="223" y="3786"/>
                    <a:pt x="220" y="3689"/>
                  </a:cubicBezTo>
                  <a:cubicBezTo>
                    <a:pt x="215" y="3578"/>
                    <a:pt x="210" y="3440"/>
                    <a:pt x="203" y="3277"/>
                  </a:cubicBezTo>
                  <a:cubicBezTo>
                    <a:pt x="188" y="2915"/>
                    <a:pt x="168" y="2442"/>
                    <a:pt x="146" y="1919"/>
                  </a:cubicBezTo>
                  <a:cubicBezTo>
                    <a:pt x="122" y="1389"/>
                    <a:pt x="96" y="908"/>
                    <a:pt x="68" y="561"/>
                  </a:cubicBezTo>
                  <a:cubicBezTo>
                    <a:pt x="54" y="387"/>
                    <a:pt x="42" y="247"/>
                    <a:pt x="30" y="151"/>
                  </a:cubicBezTo>
                  <a:cubicBezTo>
                    <a:pt x="19" y="54"/>
                    <a:pt x="10" y="0"/>
                    <a:pt x="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3"/>
            <p:cNvSpPr/>
            <p:nvPr/>
          </p:nvSpPr>
          <p:spPr>
            <a:xfrm>
              <a:off x="6428330" y="1361053"/>
              <a:ext cx="301193" cy="306614"/>
            </a:xfrm>
            <a:custGeom>
              <a:rect b="b" l="l" r="r" t="t"/>
              <a:pathLst>
                <a:path extrusionOk="0" h="4807" w="4722">
                  <a:moveTo>
                    <a:pt x="3116" y="0"/>
                  </a:moveTo>
                  <a:cubicBezTo>
                    <a:pt x="3113" y="0"/>
                    <a:pt x="3087" y="20"/>
                    <a:pt x="3040" y="58"/>
                  </a:cubicBezTo>
                  <a:cubicBezTo>
                    <a:pt x="2988" y="101"/>
                    <a:pt x="2917" y="160"/>
                    <a:pt x="2829" y="233"/>
                  </a:cubicBezTo>
                  <a:cubicBezTo>
                    <a:pt x="2646" y="387"/>
                    <a:pt x="2383" y="614"/>
                    <a:pt x="2061" y="903"/>
                  </a:cubicBezTo>
                  <a:cubicBezTo>
                    <a:pt x="1738" y="1192"/>
                    <a:pt x="1356" y="1543"/>
                    <a:pt x="937" y="1946"/>
                  </a:cubicBezTo>
                  <a:cubicBezTo>
                    <a:pt x="727" y="2147"/>
                    <a:pt x="509" y="2361"/>
                    <a:pt x="283" y="2588"/>
                  </a:cubicBezTo>
                  <a:cubicBezTo>
                    <a:pt x="227" y="2647"/>
                    <a:pt x="170" y="2710"/>
                    <a:pt x="132" y="2789"/>
                  </a:cubicBezTo>
                  <a:cubicBezTo>
                    <a:pt x="92" y="2868"/>
                    <a:pt x="86" y="2965"/>
                    <a:pt x="103" y="3049"/>
                  </a:cubicBezTo>
                  <a:cubicBezTo>
                    <a:pt x="117" y="3133"/>
                    <a:pt x="144" y="3213"/>
                    <a:pt x="142" y="3289"/>
                  </a:cubicBezTo>
                  <a:cubicBezTo>
                    <a:pt x="139" y="3365"/>
                    <a:pt x="108" y="3445"/>
                    <a:pt x="45" y="3469"/>
                  </a:cubicBezTo>
                  <a:lnTo>
                    <a:pt x="0" y="3486"/>
                  </a:lnTo>
                  <a:lnTo>
                    <a:pt x="32" y="3522"/>
                  </a:lnTo>
                  <a:cubicBezTo>
                    <a:pt x="211" y="3727"/>
                    <a:pt x="397" y="3941"/>
                    <a:pt x="588" y="4159"/>
                  </a:cubicBezTo>
                  <a:cubicBezTo>
                    <a:pt x="774" y="4371"/>
                    <a:pt x="956" y="4581"/>
                    <a:pt x="1134" y="4784"/>
                  </a:cubicBezTo>
                  <a:lnTo>
                    <a:pt x="1147" y="4798"/>
                  </a:lnTo>
                  <a:lnTo>
                    <a:pt x="1165" y="4795"/>
                  </a:lnTo>
                  <a:cubicBezTo>
                    <a:pt x="1293" y="4772"/>
                    <a:pt x="1419" y="4751"/>
                    <a:pt x="1543" y="4729"/>
                  </a:cubicBezTo>
                  <a:lnTo>
                    <a:pt x="1543" y="4729"/>
                  </a:lnTo>
                  <a:cubicBezTo>
                    <a:pt x="1669" y="4743"/>
                    <a:pt x="1801" y="4806"/>
                    <a:pt x="1941" y="4806"/>
                  </a:cubicBezTo>
                  <a:cubicBezTo>
                    <a:pt x="1964" y="4806"/>
                    <a:pt x="1986" y="4804"/>
                    <a:pt x="2009" y="4801"/>
                  </a:cubicBezTo>
                  <a:cubicBezTo>
                    <a:pt x="2172" y="4780"/>
                    <a:pt x="2312" y="4697"/>
                    <a:pt x="2432" y="4607"/>
                  </a:cubicBezTo>
                  <a:cubicBezTo>
                    <a:pt x="2668" y="4420"/>
                    <a:pt x="2865" y="4216"/>
                    <a:pt x="3052" y="4022"/>
                  </a:cubicBezTo>
                  <a:cubicBezTo>
                    <a:pt x="3420" y="3629"/>
                    <a:pt x="3720" y="3255"/>
                    <a:pt x="3965" y="2942"/>
                  </a:cubicBezTo>
                  <a:cubicBezTo>
                    <a:pt x="4209" y="2628"/>
                    <a:pt x="4398" y="2373"/>
                    <a:pt x="4526" y="2196"/>
                  </a:cubicBezTo>
                  <a:cubicBezTo>
                    <a:pt x="4588" y="2111"/>
                    <a:pt x="4636" y="2042"/>
                    <a:pt x="4672" y="1992"/>
                  </a:cubicBezTo>
                  <a:cubicBezTo>
                    <a:pt x="4705" y="1945"/>
                    <a:pt x="4722" y="1920"/>
                    <a:pt x="4720" y="1918"/>
                  </a:cubicBezTo>
                  <a:cubicBezTo>
                    <a:pt x="4720" y="1918"/>
                    <a:pt x="4720" y="1918"/>
                    <a:pt x="4720" y="1918"/>
                  </a:cubicBezTo>
                  <a:cubicBezTo>
                    <a:pt x="4718" y="1918"/>
                    <a:pt x="4699" y="1941"/>
                    <a:pt x="4664" y="1985"/>
                  </a:cubicBezTo>
                  <a:cubicBezTo>
                    <a:pt x="4624" y="2034"/>
                    <a:pt x="4573" y="2099"/>
                    <a:pt x="4508" y="2182"/>
                  </a:cubicBezTo>
                  <a:cubicBezTo>
                    <a:pt x="4375" y="2354"/>
                    <a:pt x="4180" y="2607"/>
                    <a:pt x="3932" y="2916"/>
                  </a:cubicBezTo>
                  <a:cubicBezTo>
                    <a:pt x="3683" y="3226"/>
                    <a:pt x="3380" y="3594"/>
                    <a:pt x="3011" y="3983"/>
                  </a:cubicBezTo>
                  <a:cubicBezTo>
                    <a:pt x="2824" y="4174"/>
                    <a:pt x="2624" y="4377"/>
                    <a:pt x="2394" y="4557"/>
                  </a:cubicBezTo>
                  <a:cubicBezTo>
                    <a:pt x="2278" y="4644"/>
                    <a:pt x="2147" y="4720"/>
                    <a:pt x="2002" y="4737"/>
                  </a:cubicBezTo>
                  <a:cubicBezTo>
                    <a:pt x="1982" y="4740"/>
                    <a:pt x="1962" y="4742"/>
                    <a:pt x="1942" y="4742"/>
                  </a:cubicBezTo>
                  <a:cubicBezTo>
                    <a:pt x="1817" y="4742"/>
                    <a:pt x="1693" y="4681"/>
                    <a:pt x="1547" y="4664"/>
                  </a:cubicBezTo>
                  <a:lnTo>
                    <a:pt x="1543" y="4663"/>
                  </a:lnTo>
                  <a:lnTo>
                    <a:pt x="1539" y="4664"/>
                  </a:lnTo>
                  <a:cubicBezTo>
                    <a:pt x="1418" y="4684"/>
                    <a:pt x="1296" y="4705"/>
                    <a:pt x="1172" y="4726"/>
                  </a:cubicBezTo>
                  <a:lnTo>
                    <a:pt x="1172" y="4726"/>
                  </a:lnTo>
                  <a:cubicBezTo>
                    <a:pt x="998" y="4526"/>
                    <a:pt x="820" y="4322"/>
                    <a:pt x="638" y="4114"/>
                  </a:cubicBezTo>
                  <a:cubicBezTo>
                    <a:pt x="458" y="3907"/>
                    <a:pt x="279" y="3704"/>
                    <a:pt x="109" y="3509"/>
                  </a:cubicBezTo>
                  <a:lnTo>
                    <a:pt x="109" y="3509"/>
                  </a:lnTo>
                  <a:cubicBezTo>
                    <a:pt x="180" y="3458"/>
                    <a:pt x="205" y="3366"/>
                    <a:pt x="207" y="3291"/>
                  </a:cubicBezTo>
                  <a:cubicBezTo>
                    <a:pt x="210" y="3198"/>
                    <a:pt x="180" y="3116"/>
                    <a:pt x="167" y="3038"/>
                  </a:cubicBezTo>
                  <a:cubicBezTo>
                    <a:pt x="152" y="2959"/>
                    <a:pt x="156" y="2885"/>
                    <a:pt x="190" y="2817"/>
                  </a:cubicBezTo>
                  <a:cubicBezTo>
                    <a:pt x="223" y="2749"/>
                    <a:pt x="274" y="2689"/>
                    <a:pt x="328" y="2633"/>
                  </a:cubicBezTo>
                  <a:cubicBezTo>
                    <a:pt x="552" y="2407"/>
                    <a:pt x="770" y="2191"/>
                    <a:pt x="978" y="1988"/>
                  </a:cubicBezTo>
                  <a:cubicBezTo>
                    <a:pt x="1394" y="1583"/>
                    <a:pt x="1772" y="1229"/>
                    <a:pt x="2090" y="935"/>
                  </a:cubicBezTo>
                  <a:cubicBezTo>
                    <a:pt x="2406" y="648"/>
                    <a:pt x="2663" y="416"/>
                    <a:pt x="2845" y="251"/>
                  </a:cubicBezTo>
                  <a:cubicBezTo>
                    <a:pt x="2929" y="174"/>
                    <a:pt x="2998" y="113"/>
                    <a:pt x="3048" y="67"/>
                  </a:cubicBezTo>
                  <a:cubicBezTo>
                    <a:pt x="3094" y="25"/>
                    <a:pt x="3118" y="2"/>
                    <a:pt x="3116" y="0"/>
                  </a:cubicBezTo>
                  <a:cubicBezTo>
                    <a:pt x="3116" y="0"/>
                    <a:pt x="3116" y="0"/>
                    <a:pt x="311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3"/>
            <p:cNvSpPr/>
            <p:nvPr/>
          </p:nvSpPr>
          <p:spPr>
            <a:xfrm>
              <a:off x="6121839" y="1254403"/>
              <a:ext cx="501159" cy="8483"/>
            </a:xfrm>
            <a:custGeom>
              <a:rect b="b" l="l" r="r" t="t"/>
              <a:pathLst>
                <a:path extrusionOk="0" h="133" w="7857">
                  <a:moveTo>
                    <a:pt x="542" y="1"/>
                  </a:moveTo>
                  <a:cubicBezTo>
                    <a:pt x="198" y="1"/>
                    <a:pt x="0" y="4"/>
                    <a:pt x="0" y="10"/>
                  </a:cubicBezTo>
                  <a:cubicBezTo>
                    <a:pt x="0" y="28"/>
                    <a:pt x="1758" y="68"/>
                    <a:pt x="3928" y="100"/>
                  </a:cubicBezTo>
                  <a:cubicBezTo>
                    <a:pt x="5358" y="120"/>
                    <a:pt x="6610" y="132"/>
                    <a:pt x="7297" y="132"/>
                  </a:cubicBezTo>
                  <a:cubicBezTo>
                    <a:pt x="7652" y="132"/>
                    <a:pt x="7856" y="129"/>
                    <a:pt x="7856" y="122"/>
                  </a:cubicBezTo>
                  <a:cubicBezTo>
                    <a:pt x="7857" y="104"/>
                    <a:pt x="6098" y="64"/>
                    <a:pt x="3928" y="32"/>
                  </a:cubicBezTo>
                  <a:cubicBezTo>
                    <a:pt x="2486" y="12"/>
                    <a:pt x="1225" y="1"/>
                    <a:pt x="54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3"/>
            <p:cNvSpPr/>
            <p:nvPr/>
          </p:nvSpPr>
          <p:spPr>
            <a:xfrm>
              <a:off x="6265995" y="1330117"/>
              <a:ext cx="228350" cy="167691"/>
            </a:xfrm>
            <a:custGeom>
              <a:rect b="b" l="l" r="r" t="t"/>
              <a:pathLst>
                <a:path extrusionOk="0" h="2629" w="3580">
                  <a:moveTo>
                    <a:pt x="3577" y="1"/>
                  </a:moveTo>
                  <a:cubicBezTo>
                    <a:pt x="3563" y="1"/>
                    <a:pt x="3527" y="274"/>
                    <a:pt x="3352" y="674"/>
                  </a:cubicBezTo>
                  <a:cubicBezTo>
                    <a:pt x="3180" y="1074"/>
                    <a:pt x="2838" y="1598"/>
                    <a:pt x="2295" y="1990"/>
                  </a:cubicBezTo>
                  <a:cubicBezTo>
                    <a:pt x="1751" y="2381"/>
                    <a:pt x="1145" y="2538"/>
                    <a:pt x="712" y="2575"/>
                  </a:cubicBezTo>
                  <a:cubicBezTo>
                    <a:pt x="592" y="2585"/>
                    <a:pt x="486" y="2589"/>
                    <a:pt x="393" y="2589"/>
                  </a:cubicBezTo>
                  <a:cubicBezTo>
                    <a:pt x="189" y="2589"/>
                    <a:pt x="55" y="2571"/>
                    <a:pt x="15" y="2571"/>
                  </a:cubicBezTo>
                  <a:cubicBezTo>
                    <a:pt x="6" y="2571"/>
                    <a:pt x="2" y="2572"/>
                    <a:pt x="2" y="2574"/>
                  </a:cubicBezTo>
                  <a:cubicBezTo>
                    <a:pt x="1" y="2576"/>
                    <a:pt x="17" y="2581"/>
                    <a:pt x="50" y="2587"/>
                  </a:cubicBezTo>
                  <a:cubicBezTo>
                    <a:pt x="82" y="2592"/>
                    <a:pt x="129" y="2603"/>
                    <a:pt x="190" y="2609"/>
                  </a:cubicBezTo>
                  <a:cubicBezTo>
                    <a:pt x="273" y="2620"/>
                    <a:pt x="382" y="2628"/>
                    <a:pt x="513" y="2628"/>
                  </a:cubicBezTo>
                  <a:cubicBezTo>
                    <a:pt x="576" y="2628"/>
                    <a:pt x="643" y="2626"/>
                    <a:pt x="716" y="2622"/>
                  </a:cubicBezTo>
                  <a:cubicBezTo>
                    <a:pt x="1156" y="2597"/>
                    <a:pt x="1778" y="2445"/>
                    <a:pt x="2335" y="2044"/>
                  </a:cubicBezTo>
                  <a:cubicBezTo>
                    <a:pt x="2890" y="1643"/>
                    <a:pt x="3233" y="1103"/>
                    <a:pt x="3396" y="692"/>
                  </a:cubicBezTo>
                  <a:cubicBezTo>
                    <a:pt x="3479" y="486"/>
                    <a:pt x="3527" y="312"/>
                    <a:pt x="3550" y="191"/>
                  </a:cubicBezTo>
                  <a:cubicBezTo>
                    <a:pt x="3564" y="131"/>
                    <a:pt x="3569" y="82"/>
                    <a:pt x="3575" y="50"/>
                  </a:cubicBezTo>
                  <a:cubicBezTo>
                    <a:pt x="3578" y="18"/>
                    <a:pt x="3580" y="1"/>
                    <a:pt x="3577" y="1"/>
                  </a:cubicBezTo>
                  <a:cubicBezTo>
                    <a:pt x="3577" y="1"/>
                    <a:pt x="3577" y="1"/>
                    <a:pt x="357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3"/>
            <p:cNvSpPr/>
            <p:nvPr/>
          </p:nvSpPr>
          <p:spPr>
            <a:xfrm>
              <a:off x="6238184" y="1656829"/>
              <a:ext cx="16584" cy="17477"/>
            </a:xfrm>
            <a:custGeom>
              <a:rect b="b" l="l" r="r" t="t"/>
              <a:pathLst>
                <a:path extrusionOk="0" h="274" w="260">
                  <a:moveTo>
                    <a:pt x="20" y="0"/>
                  </a:moveTo>
                  <a:cubicBezTo>
                    <a:pt x="18" y="0"/>
                    <a:pt x="17" y="1"/>
                    <a:pt x="16" y="1"/>
                  </a:cubicBezTo>
                  <a:cubicBezTo>
                    <a:pt x="0" y="11"/>
                    <a:pt x="30" y="89"/>
                    <a:pt x="96" y="166"/>
                  </a:cubicBezTo>
                  <a:cubicBezTo>
                    <a:pt x="154" y="234"/>
                    <a:pt x="217" y="274"/>
                    <a:pt x="240" y="274"/>
                  </a:cubicBezTo>
                  <a:cubicBezTo>
                    <a:pt x="243" y="274"/>
                    <a:pt x="246" y="273"/>
                    <a:pt x="247" y="271"/>
                  </a:cubicBezTo>
                  <a:cubicBezTo>
                    <a:pt x="260" y="256"/>
                    <a:pt x="210" y="195"/>
                    <a:pt x="148" y="123"/>
                  </a:cubicBezTo>
                  <a:cubicBezTo>
                    <a:pt x="89" y="55"/>
                    <a:pt x="39" y="0"/>
                    <a:pt x="2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3"/>
            <p:cNvSpPr/>
            <p:nvPr/>
          </p:nvSpPr>
          <p:spPr>
            <a:xfrm>
              <a:off x="6272055" y="1632782"/>
              <a:ext cx="14352" cy="16967"/>
            </a:xfrm>
            <a:custGeom>
              <a:rect b="b" l="l" r="r" t="t"/>
              <a:pathLst>
                <a:path extrusionOk="0" h="266" w="225">
                  <a:moveTo>
                    <a:pt x="21" y="1"/>
                  </a:moveTo>
                  <a:cubicBezTo>
                    <a:pt x="19" y="1"/>
                    <a:pt x="17" y="1"/>
                    <a:pt x="16" y="2"/>
                  </a:cubicBezTo>
                  <a:cubicBezTo>
                    <a:pt x="0" y="13"/>
                    <a:pt x="32" y="81"/>
                    <a:pt x="86" y="153"/>
                  </a:cubicBezTo>
                  <a:cubicBezTo>
                    <a:pt x="134" y="219"/>
                    <a:pt x="184" y="266"/>
                    <a:pt x="204" y="266"/>
                  </a:cubicBezTo>
                  <a:cubicBezTo>
                    <a:pt x="206" y="266"/>
                    <a:pt x="208" y="265"/>
                    <a:pt x="210" y="264"/>
                  </a:cubicBezTo>
                  <a:cubicBezTo>
                    <a:pt x="224" y="253"/>
                    <a:pt x="193" y="185"/>
                    <a:pt x="139" y="113"/>
                  </a:cubicBezTo>
                  <a:cubicBezTo>
                    <a:pt x="90" y="47"/>
                    <a:pt x="41" y="1"/>
                    <a:pt x="2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3"/>
            <p:cNvSpPr/>
            <p:nvPr/>
          </p:nvSpPr>
          <p:spPr>
            <a:xfrm>
              <a:off x="6444978" y="1583284"/>
              <a:ext cx="23090" cy="14989"/>
            </a:xfrm>
            <a:custGeom>
              <a:rect b="b" l="l" r="r" t="t"/>
              <a:pathLst>
                <a:path extrusionOk="0" h="235" w="362">
                  <a:moveTo>
                    <a:pt x="340" y="1"/>
                  </a:moveTo>
                  <a:cubicBezTo>
                    <a:pt x="311" y="1"/>
                    <a:pt x="236" y="30"/>
                    <a:pt x="158" y="82"/>
                  </a:cubicBezTo>
                  <a:cubicBezTo>
                    <a:pt x="61" y="146"/>
                    <a:pt x="0" y="219"/>
                    <a:pt x="12" y="232"/>
                  </a:cubicBezTo>
                  <a:cubicBezTo>
                    <a:pt x="14" y="234"/>
                    <a:pt x="16" y="235"/>
                    <a:pt x="20" y="235"/>
                  </a:cubicBezTo>
                  <a:cubicBezTo>
                    <a:pt x="44" y="235"/>
                    <a:pt x="115" y="192"/>
                    <a:pt x="195" y="138"/>
                  </a:cubicBezTo>
                  <a:cubicBezTo>
                    <a:pt x="287" y="76"/>
                    <a:pt x="362" y="22"/>
                    <a:pt x="353" y="5"/>
                  </a:cubicBezTo>
                  <a:cubicBezTo>
                    <a:pt x="351" y="2"/>
                    <a:pt x="347" y="1"/>
                    <a:pt x="3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3"/>
            <p:cNvSpPr/>
            <p:nvPr/>
          </p:nvSpPr>
          <p:spPr>
            <a:xfrm>
              <a:off x="6469536" y="1606502"/>
              <a:ext cx="22325" cy="20603"/>
            </a:xfrm>
            <a:custGeom>
              <a:rect b="b" l="l" r="r" t="t"/>
              <a:pathLst>
                <a:path extrusionOk="0" h="323" w="350">
                  <a:moveTo>
                    <a:pt x="330" y="0"/>
                  </a:moveTo>
                  <a:cubicBezTo>
                    <a:pt x="310" y="0"/>
                    <a:pt x="246" y="72"/>
                    <a:pt x="164" y="152"/>
                  </a:cubicBezTo>
                  <a:cubicBezTo>
                    <a:pt x="77" y="238"/>
                    <a:pt x="0" y="304"/>
                    <a:pt x="10" y="320"/>
                  </a:cubicBezTo>
                  <a:cubicBezTo>
                    <a:pt x="11" y="322"/>
                    <a:pt x="14" y="323"/>
                    <a:pt x="18" y="323"/>
                  </a:cubicBezTo>
                  <a:cubicBezTo>
                    <a:pt x="46" y="323"/>
                    <a:pt x="131" y="279"/>
                    <a:pt x="212" y="200"/>
                  </a:cubicBezTo>
                  <a:cubicBezTo>
                    <a:pt x="305" y="108"/>
                    <a:pt x="349" y="11"/>
                    <a:pt x="334" y="1"/>
                  </a:cubicBezTo>
                  <a:cubicBezTo>
                    <a:pt x="333" y="0"/>
                    <a:pt x="332" y="0"/>
                    <a:pt x="3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6491160" y="1633802"/>
              <a:ext cx="22899" cy="17413"/>
            </a:xfrm>
            <a:custGeom>
              <a:rect b="b" l="l" r="r" t="t"/>
              <a:pathLst>
                <a:path extrusionOk="0" h="273" w="359">
                  <a:moveTo>
                    <a:pt x="340" y="1"/>
                  </a:moveTo>
                  <a:cubicBezTo>
                    <a:pt x="317" y="1"/>
                    <a:pt x="247" y="55"/>
                    <a:pt x="165" y="120"/>
                  </a:cubicBezTo>
                  <a:cubicBezTo>
                    <a:pt x="74" y="192"/>
                    <a:pt x="0" y="253"/>
                    <a:pt x="10" y="269"/>
                  </a:cubicBezTo>
                  <a:cubicBezTo>
                    <a:pt x="11" y="271"/>
                    <a:pt x="14" y="272"/>
                    <a:pt x="19" y="272"/>
                  </a:cubicBezTo>
                  <a:cubicBezTo>
                    <a:pt x="47" y="272"/>
                    <a:pt x="126" y="236"/>
                    <a:pt x="207" y="172"/>
                  </a:cubicBezTo>
                  <a:cubicBezTo>
                    <a:pt x="302" y="97"/>
                    <a:pt x="359" y="15"/>
                    <a:pt x="346" y="3"/>
                  </a:cubicBezTo>
                  <a:cubicBezTo>
                    <a:pt x="344" y="1"/>
                    <a:pt x="343" y="1"/>
                    <a:pt x="3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6193343" y="757894"/>
              <a:ext cx="62127" cy="101673"/>
            </a:xfrm>
            <a:custGeom>
              <a:rect b="b" l="l" r="r" t="t"/>
              <a:pathLst>
                <a:path extrusionOk="0" h="1594" w="974">
                  <a:moveTo>
                    <a:pt x="9" y="0"/>
                  </a:moveTo>
                  <a:cubicBezTo>
                    <a:pt x="9" y="0"/>
                    <a:pt x="8" y="0"/>
                    <a:pt x="8" y="0"/>
                  </a:cubicBezTo>
                  <a:cubicBezTo>
                    <a:pt x="0" y="3"/>
                    <a:pt x="28" y="104"/>
                    <a:pt x="91" y="262"/>
                  </a:cubicBezTo>
                  <a:cubicBezTo>
                    <a:pt x="154" y="419"/>
                    <a:pt x="254" y="631"/>
                    <a:pt x="387" y="854"/>
                  </a:cubicBezTo>
                  <a:cubicBezTo>
                    <a:pt x="520" y="1076"/>
                    <a:pt x="659" y="1265"/>
                    <a:pt x="767" y="1395"/>
                  </a:cubicBezTo>
                  <a:cubicBezTo>
                    <a:pt x="872" y="1520"/>
                    <a:pt x="945" y="1593"/>
                    <a:pt x="957" y="1593"/>
                  </a:cubicBezTo>
                  <a:cubicBezTo>
                    <a:pt x="958" y="1593"/>
                    <a:pt x="958" y="1593"/>
                    <a:pt x="958" y="1593"/>
                  </a:cubicBezTo>
                  <a:cubicBezTo>
                    <a:pt x="974" y="1580"/>
                    <a:pt x="706" y="1260"/>
                    <a:pt x="445" y="819"/>
                  </a:cubicBezTo>
                  <a:cubicBezTo>
                    <a:pt x="184" y="385"/>
                    <a:pt x="31" y="0"/>
                    <a:pt x="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6006131" y="1861837"/>
              <a:ext cx="684349" cy="13778"/>
            </a:xfrm>
            <a:custGeom>
              <a:rect b="b" l="l" r="r" t="t"/>
              <a:pathLst>
                <a:path extrusionOk="0" h="216" w="10729">
                  <a:moveTo>
                    <a:pt x="9115" y="0"/>
                  </a:moveTo>
                  <a:cubicBezTo>
                    <a:pt x="8148" y="0"/>
                    <a:pt x="6823" y="30"/>
                    <a:pt x="5364" y="74"/>
                  </a:cubicBezTo>
                  <a:cubicBezTo>
                    <a:pt x="3883" y="119"/>
                    <a:pt x="2542" y="156"/>
                    <a:pt x="1572" y="167"/>
                  </a:cubicBezTo>
                  <a:cubicBezTo>
                    <a:pt x="1091" y="172"/>
                    <a:pt x="700" y="175"/>
                    <a:pt x="422" y="178"/>
                  </a:cubicBezTo>
                  <a:cubicBezTo>
                    <a:pt x="292" y="179"/>
                    <a:pt x="188" y="180"/>
                    <a:pt x="110" y="181"/>
                  </a:cubicBezTo>
                  <a:cubicBezTo>
                    <a:pt x="38" y="183"/>
                    <a:pt x="1" y="185"/>
                    <a:pt x="1" y="187"/>
                  </a:cubicBezTo>
                  <a:cubicBezTo>
                    <a:pt x="1" y="190"/>
                    <a:pt x="38" y="193"/>
                    <a:pt x="110" y="195"/>
                  </a:cubicBezTo>
                  <a:cubicBezTo>
                    <a:pt x="187" y="197"/>
                    <a:pt x="292" y="200"/>
                    <a:pt x="422" y="204"/>
                  </a:cubicBezTo>
                  <a:cubicBezTo>
                    <a:pt x="693" y="212"/>
                    <a:pt x="1087" y="215"/>
                    <a:pt x="1572" y="215"/>
                  </a:cubicBezTo>
                  <a:cubicBezTo>
                    <a:pt x="2543" y="215"/>
                    <a:pt x="3885" y="186"/>
                    <a:pt x="5366" y="141"/>
                  </a:cubicBezTo>
                  <a:cubicBezTo>
                    <a:pt x="6847" y="96"/>
                    <a:pt x="8187" y="60"/>
                    <a:pt x="9158" y="48"/>
                  </a:cubicBezTo>
                  <a:cubicBezTo>
                    <a:pt x="9638" y="43"/>
                    <a:pt x="10030" y="40"/>
                    <a:pt x="10307" y="37"/>
                  </a:cubicBezTo>
                  <a:cubicBezTo>
                    <a:pt x="10438" y="36"/>
                    <a:pt x="10542" y="35"/>
                    <a:pt x="10620" y="34"/>
                  </a:cubicBezTo>
                  <a:cubicBezTo>
                    <a:pt x="10691" y="32"/>
                    <a:pt x="10729" y="30"/>
                    <a:pt x="10729" y="28"/>
                  </a:cubicBezTo>
                  <a:cubicBezTo>
                    <a:pt x="10729" y="26"/>
                    <a:pt x="10691" y="23"/>
                    <a:pt x="10620" y="21"/>
                  </a:cubicBezTo>
                  <a:cubicBezTo>
                    <a:pt x="10543" y="18"/>
                    <a:pt x="10438" y="15"/>
                    <a:pt x="10307" y="11"/>
                  </a:cubicBezTo>
                  <a:cubicBezTo>
                    <a:pt x="10036" y="4"/>
                    <a:pt x="9643" y="0"/>
                    <a:pt x="9157" y="0"/>
                  </a:cubicBezTo>
                  <a:cubicBezTo>
                    <a:pt x="9143" y="0"/>
                    <a:pt x="9129" y="0"/>
                    <a:pt x="91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6462583" y="735760"/>
              <a:ext cx="58299" cy="35720"/>
            </a:xfrm>
            <a:custGeom>
              <a:rect b="b" l="l" r="r" t="t"/>
              <a:pathLst>
                <a:path extrusionOk="0" h="560" w="914">
                  <a:moveTo>
                    <a:pt x="22" y="0"/>
                  </a:moveTo>
                  <a:cubicBezTo>
                    <a:pt x="12" y="0"/>
                    <a:pt x="6" y="2"/>
                    <a:pt x="6" y="4"/>
                  </a:cubicBezTo>
                  <a:cubicBezTo>
                    <a:pt x="1" y="24"/>
                    <a:pt x="233" y="85"/>
                    <a:pt x="479" y="240"/>
                  </a:cubicBezTo>
                  <a:cubicBezTo>
                    <a:pt x="717" y="386"/>
                    <a:pt x="872" y="559"/>
                    <a:pt x="897" y="559"/>
                  </a:cubicBezTo>
                  <a:cubicBezTo>
                    <a:pt x="898" y="559"/>
                    <a:pt x="899" y="559"/>
                    <a:pt x="899" y="558"/>
                  </a:cubicBezTo>
                  <a:cubicBezTo>
                    <a:pt x="913" y="550"/>
                    <a:pt x="773" y="342"/>
                    <a:pt x="514" y="183"/>
                  </a:cubicBezTo>
                  <a:cubicBezTo>
                    <a:pt x="295" y="45"/>
                    <a:pt x="81" y="0"/>
                    <a:pt x="2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6438217" y="1680940"/>
              <a:ext cx="85982" cy="46691"/>
            </a:xfrm>
            <a:custGeom>
              <a:rect b="b" l="l" r="r" t="t"/>
              <a:pathLst>
                <a:path extrusionOk="0" h="732" w="1348">
                  <a:moveTo>
                    <a:pt x="446" y="1"/>
                  </a:moveTo>
                  <a:lnTo>
                    <a:pt x="1" y="498"/>
                  </a:lnTo>
                  <a:cubicBezTo>
                    <a:pt x="175" y="652"/>
                    <a:pt x="407" y="731"/>
                    <a:pt x="639" y="731"/>
                  </a:cubicBezTo>
                  <a:cubicBezTo>
                    <a:pt x="805" y="731"/>
                    <a:pt x="972" y="690"/>
                    <a:pt x="1116" y="606"/>
                  </a:cubicBezTo>
                  <a:cubicBezTo>
                    <a:pt x="1187" y="563"/>
                    <a:pt x="1255" y="510"/>
                    <a:pt x="1296" y="437"/>
                  </a:cubicBezTo>
                  <a:cubicBezTo>
                    <a:pt x="1337" y="365"/>
                    <a:pt x="1348" y="270"/>
                    <a:pt x="1305" y="198"/>
                  </a:cubicBezTo>
                  <a:cubicBezTo>
                    <a:pt x="1256" y="114"/>
                    <a:pt x="1150" y="81"/>
                    <a:pt x="1052" y="81"/>
                  </a:cubicBezTo>
                  <a:cubicBezTo>
                    <a:pt x="1044" y="81"/>
                    <a:pt x="1037" y="81"/>
                    <a:pt x="1029" y="82"/>
                  </a:cubicBezTo>
                  <a:cubicBezTo>
                    <a:pt x="924" y="88"/>
                    <a:pt x="822" y="122"/>
                    <a:pt x="716" y="125"/>
                  </a:cubicBezTo>
                  <a:cubicBezTo>
                    <a:pt x="711" y="126"/>
                    <a:pt x="705" y="126"/>
                    <a:pt x="700" y="126"/>
                  </a:cubicBezTo>
                  <a:cubicBezTo>
                    <a:pt x="599" y="126"/>
                    <a:pt x="491" y="89"/>
                    <a:pt x="446"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3"/>
            <p:cNvSpPr/>
            <p:nvPr/>
          </p:nvSpPr>
          <p:spPr>
            <a:xfrm>
              <a:off x="6315748" y="1710090"/>
              <a:ext cx="171454" cy="130504"/>
            </a:xfrm>
            <a:custGeom>
              <a:rect b="b" l="l" r="r" t="t"/>
              <a:pathLst>
                <a:path extrusionOk="0" h="2046" w="2688">
                  <a:moveTo>
                    <a:pt x="1914" y="0"/>
                  </a:moveTo>
                  <a:lnTo>
                    <a:pt x="1" y="1147"/>
                  </a:lnTo>
                  <a:cubicBezTo>
                    <a:pt x="303" y="1450"/>
                    <a:pt x="639" y="1720"/>
                    <a:pt x="998" y="1955"/>
                  </a:cubicBezTo>
                  <a:cubicBezTo>
                    <a:pt x="1068" y="2000"/>
                    <a:pt x="1146" y="2046"/>
                    <a:pt x="1228" y="2046"/>
                  </a:cubicBezTo>
                  <a:cubicBezTo>
                    <a:pt x="1239" y="2046"/>
                    <a:pt x="1250" y="2045"/>
                    <a:pt x="1261" y="2043"/>
                  </a:cubicBezTo>
                  <a:cubicBezTo>
                    <a:pt x="1355" y="2028"/>
                    <a:pt x="1429" y="1906"/>
                    <a:pt x="1366" y="1835"/>
                  </a:cubicBezTo>
                  <a:lnTo>
                    <a:pt x="1366" y="1835"/>
                  </a:lnTo>
                  <a:cubicBezTo>
                    <a:pt x="1416" y="1875"/>
                    <a:pt x="1480" y="1895"/>
                    <a:pt x="1544" y="1895"/>
                  </a:cubicBezTo>
                  <a:cubicBezTo>
                    <a:pt x="1603" y="1895"/>
                    <a:pt x="1662" y="1878"/>
                    <a:pt x="1710" y="1843"/>
                  </a:cubicBezTo>
                  <a:cubicBezTo>
                    <a:pt x="1804" y="1774"/>
                    <a:pt x="1848" y="1643"/>
                    <a:pt x="1815" y="1532"/>
                  </a:cubicBezTo>
                  <a:cubicBezTo>
                    <a:pt x="1813" y="1526"/>
                    <a:pt x="1817" y="1521"/>
                    <a:pt x="1823" y="1521"/>
                  </a:cubicBezTo>
                  <a:cubicBezTo>
                    <a:pt x="1824" y="1521"/>
                    <a:pt x="1825" y="1521"/>
                    <a:pt x="1826" y="1521"/>
                  </a:cubicBezTo>
                  <a:cubicBezTo>
                    <a:pt x="1866" y="1536"/>
                    <a:pt x="1910" y="1544"/>
                    <a:pt x="1952" y="1544"/>
                  </a:cubicBezTo>
                  <a:cubicBezTo>
                    <a:pt x="2008" y="1544"/>
                    <a:pt x="2063" y="1531"/>
                    <a:pt x="2110" y="1501"/>
                  </a:cubicBezTo>
                  <a:cubicBezTo>
                    <a:pt x="2198" y="1445"/>
                    <a:pt x="2250" y="1329"/>
                    <a:pt x="2216" y="1230"/>
                  </a:cubicBezTo>
                  <a:lnTo>
                    <a:pt x="2216" y="1230"/>
                  </a:lnTo>
                  <a:cubicBezTo>
                    <a:pt x="2254" y="1282"/>
                    <a:pt x="2313" y="1304"/>
                    <a:pt x="2375" y="1304"/>
                  </a:cubicBezTo>
                  <a:cubicBezTo>
                    <a:pt x="2469" y="1304"/>
                    <a:pt x="2570" y="1251"/>
                    <a:pt x="2615" y="1165"/>
                  </a:cubicBezTo>
                  <a:cubicBezTo>
                    <a:pt x="2688" y="1022"/>
                    <a:pt x="2637" y="842"/>
                    <a:pt x="2540" y="714"/>
                  </a:cubicBezTo>
                  <a:cubicBezTo>
                    <a:pt x="2442" y="585"/>
                    <a:pt x="2305" y="494"/>
                    <a:pt x="2182" y="390"/>
                  </a:cubicBezTo>
                  <a:cubicBezTo>
                    <a:pt x="2059" y="287"/>
                    <a:pt x="1943" y="158"/>
                    <a:pt x="1914"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3"/>
            <p:cNvSpPr/>
            <p:nvPr/>
          </p:nvSpPr>
          <p:spPr>
            <a:xfrm>
              <a:off x="6369009" y="1794670"/>
              <a:ext cx="37123" cy="36039"/>
            </a:xfrm>
            <a:custGeom>
              <a:rect b="b" l="l" r="r" t="t"/>
              <a:pathLst>
                <a:path extrusionOk="0" h="565" w="582">
                  <a:moveTo>
                    <a:pt x="19" y="1"/>
                  </a:moveTo>
                  <a:cubicBezTo>
                    <a:pt x="18" y="1"/>
                    <a:pt x="17" y="1"/>
                    <a:pt x="17" y="1"/>
                  </a:cubicBezTo>
                  <a:cubicBezTo>
                    <a:pt x="0" y="8"/>
                    <a:pt x="71" y="182"/>
                    <a:pt x="232" y="344"/>
                  </a:cubicBezTo>
                  <a:cubicBezTo>
                    <a:pt x="377" y="492"/>
                    <a:pt x="534" y="565"/>
                    <a:pt x="566" y="565"/>
                  </a:cubicBezTo>
                  <a:cubicBezTo>
                    <a:pt x="570" y="565"/>
                    <a:pt x="572" y="564"/>
                    <a:pt x="572" y="563"/>
                  </a:cubicBezTo>
                  <a:cubicBezTo>
                    <a:pt x="582" y="545"/>
                    <a:pt x="431" y="451"/>
                    <a:pt x="280" y="296"/>
                  </a:cubicBezTo>
                  <a:cubicBezTo>
                    <a:pt x="131" y="148"/>
                    <a:pt x="40" y="1"/>
                    <a:pt x="19"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3"/>
            <p:cNvSpPr/>
            <p:nvPr/>
          </p:nvSpPr>
          <p:spPr>
            <a:xfrm>
              <a:off x="6401987" y="1778469"/>
              <a:ext cx="35018" cy="33168"/>
            </a:xfrm>
            <a:custGeom>
              <a:rect b="b" l="l" r="r" t="t"/>
              <a:pathLst>
                <a:path extrusionOk="0" h="520" w="549">
                  <a:moveTo>
                    <a:pt x="18" y="1"/>
                  </a:moveTo>
                  <a:cubicBezTo>
                    <a:pt x="17" y="1"/>
                    <a:pt x="17" y="1"/>
                    <a:pt x="16" y="1"/>
                  </a:cubicBezTo>
                  <a:cubicBezTo>
                    <a:pt x="1" y="11"/>
                    <a:pt x="83" y="159"/>
                    <a:pt x="231" y="305"/>
                  </a:cubicBezTo>
                  <a:cubicBezTo>
                    <a:pt x="367" y="440"/>
                    <a:pt x="504" y="519"/>
                    <a:pt x="532" y="519"/>
                  </a:cubicBezTo>
                  <a:cubicBezTo>
                    <a:pt x="535" y="519"/>
                    <a:pt x="536" y="518"/>
                    <a:pt x="537" y="517"/>
                  </a:cubicBezTo>
                  <a:cubicBezTo>
                    <a:pt x="548" y="502"/>
                    <a:pt x="420" y="399"/>
                    <a:pt x="279" y="257"/>
                  </a:cubicBezTo>
                  <a:cubicBezTo>
                    <a:pt x="141" y="122"/>
                    <a:pt x="41" y="1"/>
                    <a:pt x="18"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3"/>
            <p:cNvSpPr/>
            <p:nvPr/>
          </p:nvSpPr>
          <p:spPr>
            <a:xfrm>
              <a:off x="6430371" y="1761502"/>
              <a:ext cx="33487" cy="31127"/>
            </a:xfrm>
            <a:custGeom>
              <a:rect b="b" l="l" r="r" t="t"/>
              <a:pathLst>
                <a:path extrusionOk="0" h="488" w="525">
                  <a:moveTo>
                    <a:pt x="18" y="0"/>
                  </a:moveTo>
                  <a:cubicBezTo>
                    <a:pt x="17" y="0"/>
                    <a:pt x="16" y="1"/>
                    <a:pt x="15" y="1"/>
                  </a:cubicBezTo>
                  <a:cubicBezTo>
                    <a:pt x="0" y="11"/>
                    <a:pt x="78" y="152"/>
                    <a:pt x="220" y="289"/>
                  </a:cubicBezTo>
                  <a:cubicBezTo>
                    <a:pt x="348" y="415"/>
                    <a:pt x="479" y="488"/>
                    <a:pt x="508" y="488"/>
                  </a:cubicBezTo>
                  <a:cubicBezTo>
                    <a:pt x="511" y="488"/>
                    <a:pt x="513" y="487"/>
                    <a:pt x="514" y="486"/>
                  </a:cubicBezTo>
                  <a:cubicBezTo>
                    <a:pt x="524" y="470"/>
                    <a:pt x="402" y="374"/>
                    <a:pt x="267" y="241"/>
                  </a:cubicBezTo>
                  <a:cubicBezTo>
                    <a:pt x="136" y="115"/>
                    <a:pt x="39" y="0"/>
                    <a:pt x="18"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3"/>
            <p:cNvSpPr/>
            <p:nvPr/>
          </p:nvSpPr>
          <p:spPr>
            <a:xfrm>
              <a:off x="6223067" y="1584240"/>
              <a:ext cx="291625" cy="196585"/>
            </a:xfrm>
            <a:custGeom>
              <a:rect b="b" l="l" r="r" t="t"/>
              <a:pathLst>
                <a:path extrusionOk="0" h="3082" w="4572">
                  <a:moveTo>
                    <a:pt x="3329" y="1"/>
                  </a:moveTo>
                  <a:cubicBezTo>
                    <a:pt x="3329" y="1"/>
                    <a:pt x="2557" y="137"/>
                    <a:pt x="2080" y="161"/>
                  </a:cubicBezTo>
                  <a:cubicBezTo>
                    <a:pt x="1984" y="166"/>
                    <a:pt x="1899" y="169"/>
                    <a:pt x="1821" y="169"/>
                  </a:cubicBezTo>
                  <a:cubicBezTo>
                    <a:pt x="1518" y="169"/>
                    <a:pt x="1329" y="134"/>
                    <a:pt x="992" y="92"/>
                  </a:cubicBezTo>
                  <a:cubicBezTo>
                    <a:pt x="933" y="84"/>
                    <a:pt x="883" y="81"/>
                    <a:pt x="841" y="81"/>
                  </a:cubicBezTo>
                  <a:cubicBezTo>
                    <a:pt x="578" y="81"/>
                    <a:pt x="607" y="203"/>
                    <a:pt x="607" y="203"/>
                  </a:cubicBezTo>
                  <a:cubicBezTo>
                    <a:pt x="589" y="534"/>
                    <a:pt x="1555" y="630"/>
                    <a:pt x="1555" y="630"/>
                  </a:cubicBezTo>
                  <a:cubicBezTo>
                    <a:pt x="1550" y="653"/>
                    <a:pt x="419" y="1483"/>
                    <a:pt x="290" y="1611"/>
                  </a:cubicBezTo>
                  <a:cubicBezTo>
                    <a:pt x="209" y="1691"/>
                    <a:pt x="1" y="1876"/>
                    <a:pt x="46" y="2034"/>
                  </a:cubicBezTo>
                  <a:cubicBezTo>
                    <a:pt x="91" y="2192"/>
                    <a:pt x="367" y="2243"/>
                    <a:pt x="367" y="2243"/>
                  </a:cubicBezTo>
                  <a:cubicBezTo>
                    <a:pt x="295" y="2541"/>
                    <a:pt x="683" y="2563"/>
                    <a:pt x="683" y="2563"/>
                  </a:cubicBezTo>
                  <a:cubicBezTo>
                    <a:pt x="634" y="2672"/>
                    <a:pt x="961" y="2896"/>
                    <a:pt x="961" y="2896"/>
                  </a:cubicBezTo>
                  <a:cubicBezTo>
                    <a:pt x="961" y="2896"/>
                    <a:pt x="991" y="3063"/>
                    <a:pt x="1326" y="3081"/>
                  </a:cubicBezTo>
                  <a:cubicBezTo>
                    <a:pt x="1336" y="3082"/>
                    <a:pt x="1347" y="3082"/>
                    <a:pt x="1357" y="3082"/>
                  </a:cubicBezTo>
                  <a:cubicBezTo>
                    <a:pt x="1802" y="3082"/>
                    <a:pt x="2549" y="2604"/>
                    <a:pt x="2920" y="2410"/>
                  </a:cubicBezTo>
                  <a:cubicBezTo>
                    <a:pt x="3301" y="2211"/>
                    <a:pt x="4571" y="1095"/>
                    <a:pt x="4571" y="1095"/>
                  </a:cubicBezTo>
                  <a:lnTo>
                    <a:pt x="3329"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3"/>
            <p:cNvSpPr/>
            <p:nvPr/>
          </p:nvSpPr>
          <p:spPr>
            <a:xfrm>
              <a:off x="6244691" y="1674115"/>
              <a:ext cx="68952" cy="52176"/>
            </a:xfrm>
            <a:custGeom>
              <a:rect b="b" l="l" r="r" t="t"/>
              <a:pathLst>
                <a:path extrusionOk="0" h="818" w="1081">
                  <a:moveTo>
                    <a:pt x="1067" y="0"/>
                  </a:moveTo>
                  <a:cubicBezTo>
                    <a:pt x="1038" y="0"/>
                    <a:pt x="801" y="166"/>
                    <a:pt x="520" y="382"/>
                  </a:cubicBezTo>
                  <a:cubicBezTo>
                    <a:pt x="228" y="607"/>
                    <a:pt x="0" y="802"/>
                    <a:pt x="12" y="816"/>
                  </a:cubicBezTo>
                  <a:cubicBezTo>
                    <a:pt x="12" y="817"/>
                    <a:pt x="13" y="817"/>
                    <a:pt x="14" y="817"/>
                  </a:cubicBezTo>
                  <a:cubicBezTo>
                    <a:pt x="43" y="817"/>
                    <a:pt x="281" y="651"/>
                    <a:pt x="561" y="435"/>
                  </a:cubicBezTo>
                  <a:cubicBezTo>
                    <a:pt x="853" y="211"/>
                    <a:pt x="1080" y="16"/>
                    <a:pt x="1069" y="1"/>
                  </a:cubicBezTo>
                  <a:cubicBezTo>
                    <a:pt x="1069" y="0"/>
                    <a:pt x="1068" y="0"/>
                    <a:pt x="1067"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3"/>
            <p:cNvSpPr/>
            <p:nvPr/>
          </p:nvSpPr>
          <p:spPr>
            <a:xfrm>
              <a:off x="6265485" y="1681514"/>
              <a:ext cx="86046" cy="66592"/>
            </a:xfrm>
            <a:custGeom>
              <a:rect b="b" l="l" r="r" t="t"/>
              <a:pathLst>
                <a:path extrusionOk="0" h="1044" w="1349">
                  <a:moveTo>
                    <a:pt x="1341" y="1"/>
                  </a:moveTo>
                  <a:cubicBezTo>
                    <a:pt x="1314" y="1"/>
                    <a:pt x="1071" y="286"/>
                    <a:pt x="711" y="566"/>
                  </a:cubicBezTo>
                  <a:cubicBezTo>
                    <a:pt x="343" y="855"/>
                    <a:pt x="0" y="1024"/>
                    <a:pt x="10" y="1042"/>
                  </a:cubicBezTo>
                  <a:cubicBezTo>
                    <a:pt x="10" y="1043"/>
                    <a:pt x="11" y="1043"/>
                    <a:pt x="13" y="1043"/>
                  </a:cubicBezTo>
                  <a:cubicBezTo>
                    <a:pt x="31" y="1043"/>
                    <a:pt x="117" y="1011"/>
                    <a:pt x="242" y="947"/>
                  </a:cubicBezTo>
                  <a:cubicBezTo>
                    <a:pt x="380" y="876"/>
                    <a:pt x="565" y="765"/>
                    <a:pt x="752" y="618"/>
                  </a:cubicBezTo>
                  <a:cubicBezTo>
                    <a:pt x="939" y="473"/>
                    <a:pt x="1091" y="321"/>
                    <a:pt x="1193" y="204"/>
                  </a:cubicBezTo>
                  <a:cubicBezTo>
                    <a:pt x="1295" y="87"/>
                    <a:pt x="1348" y="6"/>
                    <a:pt x="1342" y="1"/>
                  </a:cubicBezTo>
                  <a:cubicBezTo>
                    <a:pt x="1342" y="1"/>
                    <a:pt x="1341" y="1"/>
                    <a:pt x="1341"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3"/>
            <p:cNvSpPr/>
            <p:nvPr/>
          </p:nvSpPr>
          <p:spPr>
            <a:xfrm>
              <a:off x="6282133" y="1705944"/>
              <a:ext cx="103459" cy="61999"/>
            </a:xfrm>
            <a:custGeom>
              <a:rect b="b" l="l" r="r" t="t"/>
              <a:pathLst>
                <a:path extrusionOk="0" h="972" w="1622">
                  <a:moveTo>
                    <a:pt x="1614" y="0"/>
                  </a:moveTo>
                  <a:cubicBezTo>
                    <a:pt x="1588" y="0"/>
                    <a:pt x="1326" y="340"/>
                    <a:pt x="882" y="603"/>
                  </a:cubicBezTo>
                  <a:cubicBezTo>
                    <a:pt x="431" y="878"/>
                    <a:pt x="0" y="948"/>
                    <a:pt x="6" y="969"/>
                  </a:cubicBezTo>
                  <a:cubicBezTo>
                    <a:pt x="6" y="971"/>
                    <a:pt x="12" y="972"/>
                    <a:pt x="23" y="972"/>
                  </a:cubicBezTo>
                  <a:cubicBezTo>
                    <a:pt x="60" y="972"/>
                    <a:pt x="154" y="960"/>
                    <a:pt x="286" y="927"/>
                  </a:cubicBezTo>
                  <a:cubicBezTo>
                    <a:pt x="456" y="884"/>
                    <a:pt x="686" y="799"/>
                    <a:pt x="916" y="661"/>
                  </a:cubicBezTo>
                  <a:cubicBezTo>
                    <a:pt x="1147" y="522"/>
                    <a:pt x="1330" y="359"/>
                    <a:pt x="1447" y="228"/>
                  </a:cubicBezTo>
                  <a:cubicBezTo>
                    <a:pt x="1565" y="98"/>
                    <a:pt x="1622" y="6"/>
                    <a:pt x="1615" y="1"/>
                  </a:cubicBezTo>
                  <a:cubicBezTo>
                    <a:pt x="1615" y="0"/>
                    <a:pt x="1615" y="0"/>
                    <a:pt x="1614"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3"/>
            <p:cNvSpPr/>
            <p:nvPr/>
          </p:nvSpPr>
          <p:spPr>
            <a:xfrm>
              <a:off x="6293040" y="1683236"/>
              <a:ext cx="189059" cy="98803"/>
            </a:xfrm>
            <a:custGeom>
              <a:rect b="b" l="l" r="r" t="t"/>
              <a:pathLst>
                <a:path extrusionOk="0" h="1549" w="2964">
                  <a:moveTo>
                    <a:pt x="2960" y="1"/>
                  </a:moveTo>
                  <a:cubicBezTo>
                    <a:pt x="2945" y="1"/>
                    <a:pt x="2800" y="121"/>
                    <a:pt x="2561" y="299"/>
                  </a:cubicBezTo>
                  <a:cubicBezTo>
                    <a:pt x="2315" y="484"/>
                    <a:pt x="1967" y="728"/>
                    <a:pt x="1562" y="965"/>
                  </a:cubicBezTo>
                  <a:cubicBezTo>
                    <a:pt x="1360" y="1083"/>
                    <a:pt x="1163" y="1190"/>
                    <a:pt x="982" y="1280"/>
                  </a:cubicBezTo>
                  <a:cubicBezTo>
                    <a:pt x="801" y="1374"/>
                    <a:pt x="634" y="1445"/>
                    <a:pt x="487" y="1480"/>
                  </a:cubicBezTo>
                  <a:cubicBezTo>
                    <a:pt x="400" y="1503"/>
                    <a:pt x="323" y="1511"/>
                    <a:pt x="257" y="1511"/>
                  </a:cubicBezTo>
                  <a:cubicBezTo>
                    <a:pt x="112" y="1511"/>
                    <a:pt x="22" y="1473"/>
                    <a:pt x="5" y="1473"/>
                  </a:cubicBezTo>
                  <a:cubicBezTo>
                    <a:pt x="3" y="1473"/>
                    <a:pt x="2" y="1473"/>
                    <a:pt x="2" y="1474"/>
                  </a:cubicBezTo>
                  <a:cubicBezTo>
                    <a:pt x="0" y="1477"/>
                    <a:pt x="41" y="1505"/>
                    <a:pt x="127" y="1527"/>
                  </a:cubicBezTo>
                  <a:cubicBezTo>
                    <a:pt x="173" y="1540"/>
                    <a:pt x="232" y="1548"/>
                    <a:pt x="302" y="1548"/>
                  </a:cubicBezTo>
                  <a:cubicBezTo>
                    <a:pt x="361" y="1548"/>
                    <a:pt x="426" y="1542"/>
                    <a:pt x="497" y="1527"/>
                  </a:cubicBezTo>
                  <a:cubicBezTo>
                    <a:pt x="651" y="1496"/>
                    <a:pt x="825" y="1427"/>
                    <a:pt x="1009" y="1336"/>
                  </a:cubicBezTo>
                  <a:cubicBezTo>
                    <a:pt x="1193" y="1247"/>
                    <a:pt x="1392" y="1142"/>
                    <a:pt x="1596" y="1023"/>
                  </a:cubicBezTo>
                  <a:cubicBezTo>
                    <a:pt x="2004" y="784"/>
                    <a:pt x="2350" y="532"/>
                    <a:pt x="2590" y="336"/>
                  </a:cubicBezTo>
                  <a:cubicBezTo>
                    <a:pt x="2710" y="240"/>
                    <a:pt x="2804" y="157"/>
                    <a:pt x="2868" y="98"/>
                  </a:cubicBezTo>
                  <a:cubicBezTo>
                    <a:pt x="2931" y="40"/>
                    <a:pt x="2964" y="5"/>
                    <a:pt x="2961" y="1"/>
                  </a:cubicBezTo>
                  <a:cubicBezTo>
                    <a:pt x="2961" y="1"/>
                    <a:pt x="2961" y="1"/>
                    <a:pt x="2960"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3"/>
            <p:cNvSpPr/>
            <p:nvPr/>
          </p:nvSpPr>
          <p:spPr>
            <a:xfrm>
              <a:off x="6171975" y="298762"/>
              <a:ext cx="298259" cy="557481"/>
            </a:xfrm>
            <a:custGeom>
              <a:rect b="b" l="l" r="r" t="t"/>
              <a:pathLst>
                <a:path extrusionOk="0" h="8740" w="4676">
                  <a:moveTo>
                    <a:pt x="2375" y="1"/>
                  </a:moveTo>
                  <a:cubicBezTo>
                    <a:pt x="1222" y="1"/>
                    <a:pt x="242" y="891"/>
                    <a:pt x="154" y="2063"/>
                  </a:cubicBezTo>
                  <a:cubicBezTo>
                    <a:pt x="77" y="3098"/>
                    <a:pt x="4" y="4217"/>
                    <a:pt x="3" y="4781"/>
                  </a:cubicBezTo>
                  <a:cubicBezTo>
                    <a:pt x="0" y="5992"/>
                    <a:pt x="1208" y="6198"/>
                    <a:pt x="1208" y="6198"/>
                  </a:cubicBezTo>
                  <a:cubicBezTo>
                    <a:pt x="1208" y="6198"/>
                    <a:pt x="1174" y="6556"/>
                    <a:pt x="1134" y="7002"/>
                  </a:cubicBezTo>
                  <a:cubicBezTo>
                    <a:pt x="1054" y="7897"/>
                    <a:pt x="1729" y="8682"/>
                    <a:pt x="2626" y="8737"/>
                  </a:cubicBezTo>
                  <a:cubicBezTo>
                    <a:pt x="2659" y="8739"/>
                    <a:pt x="2692" y="8740"/>
                    <a:pt x="2724" y="8740"/>
                  </a:cubicBezTo>
                  <a:cubicBezTo>
                    <a:pt x="3562" y="8740"/>
                    <a:pt x="4265" y="8086"/>
                    <a:pt x="4315" y="7239"/>
                  </a:cubicBezTo>
                  <a:lnTo>
                    <a:pt x="4604" y="2364"/>
                  </a:lnTo>
                  <a:cubicBezTo>
                    <a:pt x="4676" y="1162"/>
                    <a:pt x="3782" y="121"/>
                    <a:pt x="2583" y="10"/>
                  </a:cubicBezTo>
                  <a:cubicBezTo>
                    <a:pt x="2513" y="4"/>
                    <a:pt x="2444" y="1"/>
                    <a:pt x="2375"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3"/>
            <p:cNvSpPr/>
            <p:nvPr/>
          </p:nvSpPr>
          <p:spPr>
            <a:xfrm>
              <a:off x="6247178" y="665787"/>
              <a:ext cx="102949" cy="48668"/>
            </a:xfrm>
            <a:custGeom>
              <a:rect b="b" l="l" r="r" t="t"/>
              <a:pathLst>
                <a:path extrusionOk="0" h="763" w="1614">
                  <a:moveTo>
                    <a:pt x="1613" y="1"/>
                  </a:moveTo>
                  <a:cubicBezTo>
                    <a:pt x="979" y="387"/>
                    <a:pt x="378" y="431"/>
                    <a:pt x="138" y="431"/>
                  </a:cubicBezTo>
                  <a:cubicBezTo>
                    <a:pt x="67" y="431"/>
                    <a:pt x="28" y="427"/>
                    <a:pt x="28" y="427"/>
                  </a:cubicBezTo>
                  <a:lnTo>
                    <a:pt x="1" y="750"/>
                  </a:lnTo>
                  <a:cubicBezTo>
                    <a:pt x="82" y="758"/>
                    <a:pt x="159" y="762"/>
                    <a:pt x="233" y="762"/>
                  </a:cubicBezTo>
                  <a:cubicBezTo>
                    <a:pt x="1260" y="762"/>
                    <a:pt x="1613" y="1"/>
                    <a:pt x="1613"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3"/>
            <p:cNvSpPr/>
            <p:nvPr/>
          </p:nvSpPr>
          <p:spPr>
            <a:xfrm>
              <a:off x="6454036" y="473727"/>
              <a:ext cx="56577" cy="80624"/>
            </a:xfrm>
            <a:custGeom>
              <a:rect b="b" l="l" r="r" t="t"/>
              <a:pathLst>
                <a:path extrusionOk="0" h="1264" w="887">
                  <a:moveTo>
                    <a:pt x="319" y="0"/>
                  </a:moveTo>
                  <a:cubicBezTo>
                    <a:pt x="183" y="0"/>
                    <a:pt x="72" y="32"/>
                    <a:pt x="65" y="34"/>
                  </a:cubicBezTo>
                  <a:cubicBezTo>
                    <a:pt x="65" y="34"/>
                    <a:pt x="0" y="1199"/>
                    <a:pt x="0" y="1223"/>
                  </a:cubicBezTo>
                  <a:cubicBezTo>
                    <a:pt x="0" y="1231"/>
                    <a:pt x="106" y="1264"/>
                    <a:pt x="243" y="1264"/>
                  </a:cubicBezTo>
                  <a:cubicBezTo>
                    <a:pt x="489" y="1264"/>
                    <a:pt x="838" y="1160"/>
                    <a:pt x="862" y="628"/>
                  </a:cubicBezTo>
                  <a:cubicBezTo>
                    <a:pt x="887" y="99"/>
                    <a:pt x="562" y="0"/>
                    <a:pt x="319"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3"/>
            <p:cNvSpPr/>
            <p:nvPr/>
          </p:nvSpPr>
          <p:spPr>
            <a:xfrm>
              <a:off x="6470939" y="491141"/>
              <a:ext cx="25068" cy="46053"/>
            </a:xfrm>
            <a:custGeom>
              <a:rect b="b" l="l" r="r" t="t"/>
              <a:pathLst>
                <a:path extrusionOk="0" h="722" w="393">
                  <a:moveTo>
                    <a:pt x="184" y="0"/>
                  </a:moveTo>
                  <a:cubicBezTo>
                    <a:pt x="160" y="0"/>
                    <a:pt x="138" y="7"/>
                    <a:pt x="121" y="19"/>
                  </a:cubicBezTo>
                  <a:cubicBezTo>
                    <a:pt x="100" y="34"/>
                    <a:pt x="90" y="53"/>
                    <a:pt x="86" y="70"/>
                  </a:cubicBezTo>
                  <a:cubicBezTo>
                    <a:pt x="78" y="101"/>
                    <a:pt x="91" y="118"/>
                    <a:pt x="95" y="118"/>
                  </a:cubicBezTo>
                  <a:cubicBezTo>
                    <a:pt x="95" y="118"/>
                    <a:pt x="95" y="118"/>
                    <a:pt x="95" y="118"/>
                  </a:cubicBezTo>
                  <a:cubicBezTo>
                    <a:pt x="100" y="117"/>
                    <a:pt x="95" y="100"/>
                    <a:pt x="107" y="78"/>
                  </a:cubicBezTo>
                  <a:cubicBezTo>
                    <a:pt x="116" y="59"/>
                    <a:pt x="139" y="39"/>
                    <a:pt x="171" y="39"/>
                  </a:cubicBezTo>
                  <a:cubicBezTo>
                    <a:pt x="179" y="39"/>
                    <a:pt x="186" y="40"/>
                    <a:pt x="194" y="42"/>
                  </a:cubicBezTo>
                  <a:cubicBezTo>
                    <a:pt x="238" y="51"/>
                    <a:pt x="275" y="96"/>
                    <a:pt x="297" y="158"/>
                  </a:cubicBezTo>
                  <a:cubicBezTo>
                    <a:pt x="321" y="218"/>
                    <a:pt x="334" y="291"/>
                    <a:pt x="328" y="366"/>
                  </a:cubicBezTo>
                  <a:cubicBezTo>
                    <a:pt x="317" y="515"/>
                    <a:pt x="237" y="650"/>
                    <a:pt x="148" y="678"/>
                  </a:cubicBezTo>
                  <a:cubicBezTo>
                    <a:pt x="133" y="683"/>
                    <a:pt x="117" y="685"/>
                    <a:pt x="103" y="685"/>
                  </a:cubicBezTo>
                  <a:cubicBezTo>
                    <a:pt x="78" y="685"/>
                    <a:pt x="55" y="679"/>
                    <a:pt x="40" y="671"/>
                  </a:cubicBezTo>
                  <a:cubicBezTo>
                    <a:pt x="19" y="660"/>
                    <a:pt x="8" y="647"/>
                    <a:pt x="4" y="647"/>
                  </a:cubicBezTo>
                  <a:cubicBezTo>
                    <a:pt x="3" y="647"/>
                    <a:pt x="3" y="647"/>
                    <a:pt x="3" y="648"/>
                  </a:cubicBezTo>
                  <a:cubicBezTo>
                    <a:pt x="0" y="649"/>
                    <a:pt x="4" y="668"/>
                    <a:pt x="28" y="690"/>
                  </a:cubicBezTo>
                  <a:cubicBezTo>
                    <a:pt x="47" y="706"/>
                    <a:pt x="80" y="721"/>
                    <a:pt x="122" y="721"/>
                  </a:cubicBezTo>
                  <a:cubicBezTo>
                    <a:pt x="134" y="721"/>
                    <a:pt x="146" y="720"/>
                    <a:pt x="159" y="718"/>
                  </a:cubicBezTo>
                  <a:cubicBezTo>
                    <a:pt x="280" y="689"/>
                    <a:pt x="373" y="537"/>
                    <a:pt x="386" y="370"/>
                  </a:cubicBezTo>
                  <a:cubicBezTo>
                    <a:pt x="392" y="285"/>
                    <a:pt x="376" y="204"/>
                    <a:pt x="347" y="137"/>
                  </a:cubicBezTo>
                  <a:cubicBezTo>
                    <a:pt x="320" y="71"/>
                    <a:pt x="265" y="9"/>
                    <a:pt x="202" y="2"/>
                  </a:cubicBezTo>
                  <a:cubicBezTo>
                    <a:pt x="196" y="1"/>
                    <a:pt x="190" y="0"/>
                    <a:pt x="184"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3"/>
            <p:cNvSpPr/>
            <p:nvPr/>
          </p:nvSpPr>
          <p:spPr>
            <a:xfrm>
              <a:off x="6211522" y="462628"/>
              <a:ext cx="22580" cy="21177"/>
            </a:xfrm>
            <a:custGeom>
              <a:rect b="b" l="l" r="r" t="t"/>
              <a:pathLst>
                <a:path extrusionOk="0" h="332" w="354">
                  <a:moveTo>
                    <a:pt x="173" y="0"/>
                  </a:moveTo>
                  <a:cubicBezTo>
                    <a:pt x="83" y="0"/>
                    <a:pt x="9" y="66"/>
                    <a:pt x="4" y="154"/>
                  </a:cubicBezTo>
                  <a:cubicBezTo>
                    <a:pt x="0" y="246"/>
                    <a:pt x="73" y="325"/>
                    <a:pt x="169" y="332"/>
                  </a:cubicBezTo>
                  <a:cubicBezTo>
                    <a:pt x="172" y="332"/>
                    <a:pt x="176" y="332"/>
                    <a:pt x="180" y="332"/>
                  </a:cubicBezTo>
                  <a:cubicBezTo>
                    <a:pt x="270" y="332"/>
                    <a:pt x="345" y="266"/>
                    <a:pt x="349" y="178"/>
                  </a:cubicBezTo>
                  <a:cubicBezTo>
                    <a:pt x="354" y="86"/>
                    <a:pt x="280" y="8"/>
                    <a:pt x="185" y="1"/>
                  </a:cubicBezTo>
                  <a:cubicBezTo>
                    <a:pt x="181" y="0"/>
                    <a:pt x="177" y="0"/>
                    <a:pt x="17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3"/>
            <p:cNvSpPr/>
            <p:nvPr/>
          </p:nvSpPr>
          <p:spPr>
            <a:xfrm>
              <a:off x="6200614" y="446873"/>
              <a:ext cx="44777" cy="11992"/>
            </a:xfrm>
            <a:custGeom>
              <a:rect b="b" l="l" r="r" t="t"/>
              <a:pathLst>
                <a:path extrusionOk="0" h="188" w="702">
                  <a:moveTo>
                    <a:pt x="345" y="1"/>
                  </a:moveTo>
                  <a:cubicBezTo>
                    <a:pt x="231" y="1"/>
                    <a:pt x="135" y="41"/>
                    <a:pt x="78" y="84"/>
                  </a:cubicBezTo>
                  <a:cubicBezTo>
                    <a:pt x="21" y="126"/>
                    <a:pt x="1" y="167"/>
                    <a:pt x="11" y="178"/>
                  </a:cubicBezTo>
                  <a:cubicBezTo>
                    <a:pt x="13" y="180"/>
                    <a:pt x="17" y="181"/>
                    <a:pt x="22" y="181"/>
                  </a:cubicBezTo>
                  <a:cubicBezTo>
                    <a:pt x="60" y="181"/>
                    <a:pt x="180" y="108"/>
                    <a:pt x="343" y="108"/>
                  </a:cubicBezTo>
                  <a:cubicBezTo>
                    <a:pt x="346" y="108"/>
                    <a:pt x="348" y="108"/>
                    <a:pt x="351" y="108"/>
                  </a:cubicBezTo>
                  <a:cubicBezTo>
                    <a:pt x="518" y="109"/>
                    <a:pt x="643" y="187"/>
                    <a:pt x="682" y="187"/>
                  </a:cubicBezTo>
                  <a:cubicBezTo>
                    <a:pt x="687" y="187"/>
                    <a:pt x="690" y="186"/>
                    <a:pt x="692" y="184"/>
                  </a:cubicBezTo>
                  <a:cubicBezTo>
                    <a:pt x="702" y="174"/>
                    <a:pt x="681" y="133"/>
                    <a:pt x="622" y="89"/>
                  </a:cubicBezTo>
                  <a:cubicBezTo>
                    <a:pt x="564" y="45"/>
                    <a:pt x="465" y="1"/>
                    <a:pt x="349" y="1"/>
                  </a:cubicBezTo>
                  <a:cubicBezTo>
                    <a:pt x="348" y="1"/>
                    <a:pt x="347" y="1"/>
                    <a:pt x="34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3"/>
            <p:cNvSpPr/>
            <p:nvPr/>
          </p:nvSpPr>
          <p:spPr>
            <a:xfrm>
              <a:off x="6330483" y="465881"/>
              <a:ext cx="22580" cy="21177"/>
            </a:xfrm>
            <a:custGeom>
              <a:rect b="b" l="l" r="r" t="t"/>
              <a:pathLst>
                <a:path extrusionOk="0" h="332" w="354">
                  <a:moveTo>
                    <a:pt x="172" y="1"/>
                  </a:moveTo>
                  <a:cubicBezTo>
                    <a:pt x="83" y="1"/>
                    <a:pt x="9" y="67"/>
                    <a:pt x="4" y="155"/>
                  </a:cubicBezTo>
                  <a:cubicBezTo>
                    <a:pt x="0" y="246"/>
                    <a:pt x="73" y="325"/>
                    <a:pt x="169" y="331"/>
                  </a:cubicBezTo>
                  <a:cubicBezTo>
                    <a:pt x="173" y="332"/>
                    <a:pt x="177" y="332"/>
                    <a:pt x="182" y="332"/>
                  </a:cubicBezTo>
                  <a:cubicBezTo>
                    <a:pt x="271" y="332"/>
                    <a:pt x="344" y="265"/>
                    <a:pt x="349" y="178"/>
                  </a:cubicBezTo>
                  <a:cubicBezTo>
                    <a:pt x="354" y="87"/>
                    <a:pt x="280" y="7"/>
                    <a:pt x="185" y="1"/>
                  </a:cubicBezTo>
                  <a:cubicBezTo>
                    <a:pt x="181" y="1"/>
                    <a:pt x="176" y="1"/>
                    <a:pt x="17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3"/>
            <p:cNvSpPr/>
            <p:nvPr/>
          </p:nvSpPr>
          <p:spPr>
            <a:xfrm>
              <a:off x="6317279" y="450764"/>
              <a:ext cx="44841" cy="11992"/>
            </a:xfrm>
            <a:custGeom>
              <a:rect b="b" l="l" r="r" t="t"/>
              <a:pathLst>
                <a:path extrusionOk="0" h="188" w="703">
                  <a:moveTo>
                    <a:pt x="345" y="1"/>
                  </a:moveTo>
                  <a:cubicBezTo>
                    <a:pt x="231" y="1"/>
                    <a:pt x="134" y="41"/>
                    <a:pt x="78" y="84"/>
                  </a:cubicBezTo>
                  <a:cubicBezTo>
                    <a:pt x="20" y="126"/>
                    <a:pt x="0" y="167"/>
                    <a:pt x="11" y="177"/>
                  </a:cubicBezTo>
                  <a:cubicBezTo>
                    <a:pt x="13" y="180"/>
                    <a:pt x="17" y="181"/>
                    <a:pt x="22" y="181"/>
                  </a:cubicBezTo>
                  <a:cubicBezTo>
                    <a:pt x="61" y="181"/>
                    <a:pt x="181" y="108"/>
                    <a:pt x="343" y="108"/>
                  </a:cubicBezTo>
                  <a:cubicBezTo>
                    <a:pt x="345" y="108"/>
                    <a:pt x="348" y="108"/>
                    <a:pt x="350" y="108"/>
                  </a:cubicBezTo>
                  <a:cubicBezTo>
                    <a:pt x="517" y="109"/>
                    <a:pt x="643" y="187"/>
                    <a:pt x="682" y="187"/>
                  </a:cubicBezTo>
                  <a:cubicBezTo>
                    <a:pt x="686" y="187"/>
                    <a:pt x="690" y="186"/>
                    <a:pt x="692" y="184"/>
                  </a:cubicBezTo>
                  <a:cubicBezTo>
                    <a:pt x="702" y="174"/>
                    <a:pt x="681" y="133"/>
                    <a:pt x="622" y="89"/>
                  </a:cubicBezTo>
                  <a:cubicBezTo>
                    <a:pt x="564" y="45"/>
                    <a:pt x="465" y="2"/>
                    <a:pt x="348" y="1"/>
                  </a:cubicBezTo>
                  <a:cubicBezTo>
                    <a:pt x="347" y="1"/>
                    <a:pt x="346" y="1"/>
                    <a:pt x="34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3"/>
            <p:cNvSpPr/>
            <p:nvPr/>
          </p:nvSpPr>
          <p:spPr>
            <a:xfrm>
              <a:off x="6242522" y="450573"/>
              <a:ext cx="39292" cy="99377"/>
            </a:xfrm>
            <a:custGeom>
              <a:rect b="b" l="l" r="r" t="t"/>
              <a:pathLst>
                <a:path extrusionOk="0" h="1558" w="616">
                  <a:moveTo>
                    <a:pt x="594" y="1"/>
                  </a:moveTo>
                  <a:cubicBezTo>
                    <a:pt x="571" y="1"/>
                    <a:pt x="391" y="408"/>
                    <a:pt x="191" y="914"/>
                  </a:cubicBezTo>
                  <a:cubicBezTo>
                    <a:pt x="142" y="1041"/>
                    <a:pt x="96" y="1161"/>
                    <a:pt x="51" y="1277"/>
                  </a:cubicBezTo>
                  <a:cubicBezTo>
                    <a:pt x="32" y="1331"/>
                    <a:pt x="0" y="1391"/>
                    <a:pt x="23" y="1463"/>
                  </a:cubicBezTo>
                  <a:cubicBezTo>
                    <a:pt x="35" y="1498"/>
                    <a:pt x="70" y="1525"/>
                    <a:pt x="101" y="1533"/>
                  </a:cubicBezTo>
                  <a:cubicBezTo>
                    <a:pt x="130" y="1543"/>
                    <a:pt x="158" y="1544"/>
                    <a:pt x="181" y="1546"/>
                  </a:cubicBezTo>
                  <a:cubicBezTo>
                    <a:pt x="291" y="1553"/>
                    <a:pt x="377" y="1557"/>
                    <a:pt x="429" y="1557"/>
                  </a:cubicBezTo>
                  <a:cubicBezTo>
                    <a:pt x="467" y="1557"/>
                    <a:pt x="487" y="1555"/>
                    <a:pt x="488" y="1551"/>
                  </a:cubicBezTo>
                  <a:cubicBezTo>
                    <a:pt x="488" y="1540"/>
                    <a:pt x="373" y="1519"/>
                    <a:pt x="186" y="1492"/>
                  </a:cubicBezTo>
                  <a:cubicBezTo>
                    <a:pt x="138" y="1486"/>
                    <a:pt x="94" y="1476"/>
                    <a:pt x="86" y="1443"/>
                  </a:cubicBezTo>
                  <a:cubicBezTo>
                    <a:pt x="75" y="1409"/>
                    <a:pt x="96" y="1358"/>
                    <a:pt x="120" y="1303"/>
                  </a:cubicBezTo>
                  <a:cubicBezTo>
                    <a:pt x="166" y="1189"/>
                    <a:pt x="215" y="1069"/>
                    <a:pt x="266" y="943"/>
                  </a:cubicBezTo>
                  <a:cubicBezTo>
                    <a:pt x="468" y="431"/>
                    <a:pt x="616" y="10"/>
                    <a:pt x="595" y="1"/>
                  </a:cubicBezTo>
                  <a:cubicBezTo>
                    <a:pt x="595" y="1"/>
                    <a:pt x="595" y="1"/>
                    <a:pt x="59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3"/>
            <p:cNvSpPr/>
            <p:nvPr/>
          </p:nvSpPr>
          <p:spPr>
            <a:xfrm>
              <a:off x="6303629" y="408602"/>
              <a:ext cx="55684" cy="14160"/>
            </a:xfrm>
            <a:custGeom>
              <a:rect b="b" l="l" r="r" t="t"/>
              <a:pathLst>
                <a:path extrusionOk="0" h="222" w="873">
                  <a:moveTo>
                    <a:pt x="412" y="0"/>
                  </a:moveTo>
                  <a:cubicBezTo>
                    <a:pt x="293" y="0"/>
                    <a:pt x="187" y="26"/>
                    <a:pt x="116" y="61"/>
                  </a:cubicBezTo>
                  <a:cubicBezTo>
                    <a:pt x="39" y="99"/>
                    <a:pt x="0" y="141"/>
                    <a:pt x="10" y="165"/>
                  </a:cubicBezTo>
                  <a:cubicBezTo>
                    <a:pt x="19" y="186"/>
                    <a:pt x="60" y="191"/>
                    <a:pt x="121" y="191"/>
                  </a:cubicBezTo>
                  <a:cubicBezTo>
                    <a:pt x="178" y="191"/>
                    <a:pt x="253" y="187"/>
                    <a:pt x="337" y="187"/>
                  </a:cubicBezTo>
                  <a:cubicBezTo>
                    <a:pt x="369" y="187"/>
                    <a:pt x="401" y="188"/>
                    <a:pt x="435" y="189"/>
                  </a:cubicBezTo>
                  <a:cubicBezTo>
                    <a:pt x="588" y="195"/>
                    <a:pt x="722" y="222"/>
                    <a:pt x="798" y="222"/>
                  </a:cubicBezTo>
                  <a:cubicBezTo>
                    <a:pt x="831" y="222"/>
                    <a:pt x="853" y="217"/>
                    <a:pt x="861" y="202"/>
                  </a:cubicBezTo>
                  <a:cubicBezTo>
                    <a:pt x="872" y="180"/>
                    <a:pt x="838" y="134"/>
                    <a:pt x="764" y="90"/>
                  </a:cubicBezTo>
                  <a:cubicBezTo>
                    <a:pt x="691" y="46"/>
                    <a:pt x="576" y="7"/>
                    <a:pt x="444" y="1"/>
                  </a:cubicBezTo>
                  <a:cubicBezTo>
                    <a:pt x="433" y="0"/>
                    <a:pt x="422" y="0"/>
                    <a:pt x="41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3"/>
            <p:cNvSpPr/>
            <p:nvPr/>
          </p:nvSpPr>
          <p:spPr>
            <a:xfrm>
              <a:off x="6195958" y="402414"/>
              <a:ext cx="41971" cy="13267"/>
            </a:xfrm>
            <a:custGeom>
              <a:rect b="b" l="l" r="r" t="t"/>
              <a:pathLst>
                <a:path extrusionOk="0" h="208" w="658">
                  <a:moveTo>
                    <a:pt x="334" y="1"/>
                  </a:moveTo>
                  <a:cubicBezTo>
                    <a:pt x="331" y="1"/>
                    <a:pt x="329" y="1"/>
                    <a:pt x="326" y="1"/>
                  </a:cubicBezTo>
                  <a:cubicBezTo>
                    <a:pt x="220" y="3"/>
                    <a:pt x="128" y="39"/>
                    <a:pt x="74" y="82"/>
                  </a:cubicBezTo>
                  <a:cubicBezTo>
                    <a:pt x="19" y="125"/>
                    <a:pt x="0" y="168"/>
                    <a:pt x="14" y="189"/>
                  </a:cubicBezTo>
                  <a:cubicBezTo>
                    <a:pt x="25" y="203"/>
                    <a:pt x="47" y="208"/>
                    <a:pt x="77" y="208"/>
                  </a:cubicBezTo>
                  <a:cubicBezTo>
                    <a:pt x="136" y="208"/>
                    <a:pt x="227" y="189"/>
                    <a:pt x="330" y="189"/>
                  </a:cubicBezTo>
                  <a:cubicBezTo>
                    <a:pt x="340" y="189"/>
                    <a:pt x="350" y="189"/>
                    <a:pt x="361" y="189"/>
                  </a:cubicBezTo>
                  <a:cubicBezTo>
                    <a:pt x="444" y="189"/>
                    <a:pt x="518" y="199"/>
                    <a:pt x="571" y="199"/>
                  </a:cubicBezTo>
                  <a:cubicBezTo>
                    <a:pt x="607" y="199"/>
                    <a:pt x="633" y="195"/>
                    <a:pt x="645" y="178"/>
                  </a:cubicBezTo>
                  <a:cubicBezTo>
                    <a:pt x="658" y="157"/>
                    <a:pt x="638" y="114"/>
                    <a:pt x="582" y="73"/>
                  </a:cubicBezTo>
                  <a:cubicBezTo>
                    <a:pt x="527" y="34"/>
                    <a:pt x="437" y="1"/>
                    <a:pt x="33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3"/>
            <p:cNvSpPr/>
            <p:nvPr/>
          </p:nvSpPr>
          <p:spPr>
            <a:xfrm>
              <a:off x="6226767" y="293340"/>
              <a:ext cx="246019" cy="226628"/>
            </a:xfrm>
            <a:custGeom>
              <a:rect b="b" l="l" r="r" t="t"/>
              <a:pathLst>
                <a:path extrusionOk="0" h="3553" w="3857">
                  <a:moveTo>
                    <a:pt x="1392" y="1"/>
                  </a:moveTo>
                  <a:cubicBezTo>
                    <a:pt x="1233" y="1"/>
                    <a:pt x="1074" y="14"/>
                    <a:pt x="919" y="41"/>
                  </a:cubicBezTo>
                  <a:cubicBezTo>
                    <a:pt x="729" y="75"/>
                    <a:pt x="541" y="137"/>
                    <a:pt x="363" y="268"/>
                  </a:cubicBezTo>
                  <a:cubicBezTo>
                    <a:pt x="266" y="339"/>
                    <a:pt x="33" y="536"/>
                    <a:pt x="2" y="650"/>
                  </a:cubicBezTo>
                  <a:cubicBezTo>
                    <a:pt x="0" y="657"/>
                    <a:pt x="1" y="660"/>
                    <a:pt x="5" y="660"/>
                  </a:cubicBezTo>
                  <a:cubicBezTo>
                    <a:pt x="22" y="660"/>
                    <a:pt x="101" y="582"/>
                    <a:pt x="155" y="582"/>
                  </a:cubicBezTo>
                  <a:cubicBezTo>
                    <a:pt x="196" y="582"/>
                    <a:pt x="222" y="627"/>
                    <a:pt x="195" y="784"/>
                  </a:cubicBezTo>
                  <a:cubicBezTo>
                    <a:pt x="166" y="957"/>
                    <a:pt x="401" y="1080"/>
                    <a:pt x="574" y="1109"/>
                  </a:cubicBezTo>
                  <a:cubicBezTo>
                    <a:pt x="606" y="1115"/>
                    <a:pt x="639" y="1117"/>
                    <a:pt x="671" y="1117"/>
                  </a:cubicBezTo>
                  <a:cubicBezTo>
                    <a:pt x="814" y="1117"/>
                    <a:pt x="955" y="1067"/>
                    <a:pt x="1077" y="990"/>
                  </a:cubicBezTo>
                  <a:cubicBezTo>
                    <a:pt x="1242" y="886"/>
                    <a:pt x="1376" y="734"/>
                    <a:pt x="1553" y="650"/>
                  </a:cubicBezTo>
                  <a:cubicBezTo>
                    <a:pt x="1651" y="603"/>
                    <a:pt x="1759" y="581"/>
                    <a:pt x="1867" y="581"/>
                  </a:cubicBezTo>
                  <a:cubicBezTo>
                    <a:pt x="2073" y="581"/>
                    <a:pt x="2282" y="660"/>
                    <a:pt x="2442" y="791"/>
                  </a:cubicBezTo>
                  <a:cubicBezTo>
                    <a:pt x="2688" y="992"/>
                    <a:pt x="2830" y="1298"/>
                    <a:pt x="2886" y="1610"/>
                  </a:cubicBezTo>
                  <a:cubicBezTo>
                    <a:pt x="2942" y="1922"/>
                    <a:pt x="2920" y="2243"/>
                    <a:pt x="2887" y="2558"/>
                  </a:cubicBezTo>
                  <a:cubicBezTo>
                    <a:pt x="2861" y="2789"/>
                    <a:pt x="2833" y="3032"/>
                    <a:pt x="2923" y="3246"/>
                  </a:cubicBezTo>
                  <a:cubicBezTo>
                    <a:pt x="2994" y="3416"/>
                    <a:pt x="3171" y="3553"/>
                    <a:pt x="3345" y="3553"/>
                  </a:cubicBezTo>
                  <a:cubicBezTo>
                    <a:pt x="3391" y="3553"/>
                    <a:pt x="3437" y="3543"/>
                    <a:pt x="3481" y="3523"/>
                  </a:cubicBezTo>
                  <a:cubicBezTo>
                    <a:pt x="3596" y="3468"/>
                    <a:pt x="3668" y="3347"/>
                    <a:pt x="3696" y="3223"/>
                  </a:cubicBezTo>
                  <a:cubicBezTo>
                    <a:pt x="3725" y="3099"/>
                    <a:pt x="3732" y="2953"/>
                    <a:pt x="3723" y="2826"/>
                  </a:cubicBezTo>
                  <a:lnTo>
                    <a:pt x="3723" y="2826"/>
                  </a:lnTo>
                  <a:lnTo>
                    <a:pt x="3742" y="2827"/>
                  </a:lnTo>
                  <a:cubicBezTo>
                    <a:pt x="3821" y="2212"/>
                    <a:pt x="3857" y="1867"/>
                    <a:pt x="3625" y="1297"/>
                  </a:cubicBezTo>
                  <a:cubicBezTo>
                    <a:pt x="3423" y="804"/>
                    <a:pt x="2992" y="424"/>
                    <a:pt x="2499" y="219"/>
                  </a:cubicBezTo>
                  <a:cubicBezTo>
                    <a:pt x="2153" y="76"/>
                    <a:pt x="1771" y="1"/>
                    <a:pt x="139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3"/>
            <p:cNvSpPr/>
            <p:nvPr/>
          </p:nvSpPr>
          <p:spPr>
            <a:xfrm>
              <a:off x="6254067" y="581334"/>
              <a:ext cx="44841" cy="8994"/>
            </a:xfrm>
            <a:custGeom>
              <a:rect b="b" l="l" r="r" t="t"/>
              <a:pathLst>
                <a:path extrusionOk="0" h="141" w="703">
                  <a:moveTo>
                    <a:pt x="442" y="0"/>
                  </a:moveTo>
                  <a:cubicBezTo>
                    <a:pt x="412" y="0"/>
                    <a:pt x="380" y="1"/>
                    <a:pt x="348" y="3"/>
                  </a:cubicBezTo>
                  <a:cubicBezTo>
                    <a:pt x="155" y="13"/>
                    <a:pt x="0" y="52"/>
                    <a:pt x="3" y="88"/>
                  </a:cubicBezTo>
                  <a:cubicBezTo>
                    <a:pt x="4" y="120"/>
                    <a:pt x="113" y="140"/>
                    <a:pt x="260" y="140"/>
                  </a:cubicBezTo>
                  <a:cubicBezTo>
                    <a:pt x="290" y="140"/>
                    <a:pt x="322" y="139"/>
                    <a:pt x="355" y="137"/>
                  </a:cubicBezTo>
                  <a:cubicBezTo>
                    <a:pt x="548" y="127"/>
                    <a:pt x="702" y="88"/>
                    <a:pt x="700" y="51"/>
                  </a:cubicBezTo>
                  <a:cubicBezTo>
                    <a:pt x="699" y="21"/>
                    <a:pt x="590" y="0"/>
                    <a:pt x="44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3"/>
            <p:cNvSpPr/>
            <p:nvPr/>
          </p:nvSpPr>
          <p:spPr>
            <a:xfrm>
              <a:off x="6358485" y="439665"/>
              <a:ext cx="105819" cy="38717"/>
            </a:xfrm>
            <a:custGeom>
              <a:rect b="b" l="l" r="r" t="t"/>
              <a:pathLst>
                <a:path extrusionOk="0" h="607" w="1659">
                  <a:moveTo>
                    <a:pt x="11" y="1"/>
                  </a:moveTo>
                  <a:cubicBezTo>
                    <a:pt x="6" y="1"/>
                    <a:pt x="3" y="1"/>
                    <a:pt x="3" y="3"/>
                  </a:cubicBezTo>
                  <a:cubicBezTo>
                    <a:pt x="0" y="12"/>
                    <a:pt x="93" y="46"/>
                    <a:pt x="241" y="103"/>
                  </a:cubicBezTo>
                  <a:cubicBezTo>
                    <a:pt x="415" y="173"/>
                    <a:pt x="606" y="251"/>
                    <a:pt x="817" y="335"/>
                  </a:cubicBezTo>
                  <a:cubicBezTo>
                    <a:pt x="1042" y="426"/>
                    <a:pt x="1249" y="504"/>
                    <a:pt x="1402" y="549"/>
                  </a:cubicBezTo>
                  <a:cubicBezTo>
                    <a:pt x="1533" y="588"/>
                    <a:pt x="1623" y="607"/>
                    <a:pt x="1648" y="607"/>
                  </a:cubicBezTo>
                  <a:cubicBezTo>
                    <a:pt x="1653" y="607"/>
                    <a:pt x="1655" y="606"/>
                    <a:pt x="1656" y="605"/>
                  </a:cubicBezTo>
                  <a:cubicBezTo>
                    <a:pt x="1658" y="596"/>
                    <a:pt x="1566" y="561"/>
                    <a:pt x="1418" y="505"/>
                  </a:cubicBezTo>
                  <a:cubicBezTo>
                    <a:pt x="1244" y="435"/>
                    <a:pt x="1053" y="357"/>
                    <a:pt x="842" y="272"/>
                  </a:cubicBezTo>
                  <a:cubicBezTo>
                    <a:pt x="617" y="182"/>
                    <a:pt x="410" y="104"/>
                    <a:pt x="256" y="59"/>
                  </a:cubicBezTo>
                  <a:cubicBezTo>
                    <a:pt x="127" y="19"/>
                    <a:pt x="37" y="1"/>
                    <a:pt x="1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3"/>
            <p:cNvSpPr/>
            <p:nvPr/>
          </p:nvSpPr>
          <p:spPr>
            <a:xfrm>
              <a:off x="6162152" y="430863"/>
              <a:ext cx="98229" cy="90320"/>
            </a:xfrm>
            <a:custGeom>
              <a:rect b="b" l="l" r="r" t="t"/>
              <a:pathLst>
                <a:path extrusionOk="0" h="1416" w="1540">
                  <a:moveTo>
                    <a:pt x="753" y="0"/>
                  </a:moveTo>
                  <a:cubicBezTo>
                    <a:pt x="717" y="0"/>
                    <a:pt x="683" y="1"/>
                    <a:pt x="654" y="3"/>
                  </a:cubicBezTo>
                  <a:cubicBezTo>
                    <a:pt x="441" y="14"/>
                    <a:pt x="213" y="82"/>
                    <a:pt x="96" y="260"/>
                  </a:cubicBezTo>
                  <a:cubicBezTo>
                    <a:pt x="5" y="399"/>
                    <a:pt x="0" y="576"/>
                    <a:pt x="13" y="742"/>
                  </a:cubicBezTo>
                  <a:cubicBezTo>
                    <a:pt x="29" y="970"/>
                    <a:pt x="89" y="1222"/>
                    <a:pt x="282" y="1344"/>
                  </a:cubicBezTo>
                  <a:cubicBezTo>
                    <a:pt x="362" y="1395"/>
                    <a:pt x="457" y="1415"/>
                    <a:pt x="553" y="1415"/>
                  </a:cubicBezTo>
                  <a:cubicBezTo>
                    <a:pt x="620" y="1415"/>
                    <a:pt x="689" y="1405"/>
                    <a:pt x="754" y="1388"/>
                  </a:cubicBezTo>
                  <a:cubicBezTo>
                    <a:pt x="1028" y="1315"/>
                    <a:pt x="1269" y="1124"/>
                    <a:pt x="1401" y="873"/>
                  </a:cubicBezTo>
                  <a:cubicBezTo>
                    <a:pt x="1504" y="679"/>
                    <a:pt x="1540" y="451"/>
                    <a:pt x="1507" y="234"/>
                  </a:cubicBezTo>
                  <a:cubicBezTo>
                    <a:pt x="1491" y="124"/>
                    <a:pt x="1401" y="41"/>
                    <a:pt x="1291" y="28"/>
                  </a:cubicBezTo>
                  <a:cubicBezTo>
                    <a:pt x="1291" y="28"/>
                    <a:pt x="976" y="0"/>
                    <a:pt x="7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3"/>
            <p:cNvSpPr/>
            <p:nvPr/>
          </p:nvSpPr>
          <p:spPr>
            <a:xfrm>
              <a:off x="6289660" y="433670"/>
              <a:ext cx="99186" cy="91787"/>
            </a:xfrm>
            <a:custGeom>
              <a:rect b="b" l="l" r="r" t="t"/>
              <a:pathLst>
                <a:path extrusionOk="0" h="1439" w="1555">
                  <a:moveTo>
                    <a:pt x="705" y="0"/>
                  </a:moveTo>
                  <a:cubicBezTo>
                    <a:pt x="497" y="0"/>
                    <a:pt x="265" y="14"/>
                    <a:pt x="265" y="14"/>
                  </a:cubicBezTo>
                  <a:cubicBezTo>
                    <a:pt x="154" y="23"/>
                    <a:pt x="59" y="105"/>
                    <a:pt x="40" y="216"/>
                  </a:cubicBezTo>
                  <a:cubicBezTo>
                    <a:pt x="0" y="435"/>
                    <a:pt x="31" y="666"/>
                    <a:pt x="128" y="865"/>
                  </a:cubicBezTo>
                  <a:cubicBezTo>
                    <a:pt x="255" y="1123"/>
                    <a:pt x="492" y="1323"/>
                    <a:pt x="768" y="1405"/>
                  </a:cubicBezTo>
                  <a:cubicBezTo>
                    <a:pt x="839" y="1425"/>
                    <a:pt x="915" y="1438"/>
                    <a:pt x="989" y="1438"/>
                  </a:cubicBezTo>
                  <a:cubicBezTo>
                    <a:pt x="1080" y="1438"/>
                    <a:pt x="1169" y="1419"/>
                    <a:pt x="1247" y="1373"/>
                  </a:cubicBezTo>
                  <a:cubicBezTo>
                    <a:pt x="1445" y="1256"/>
                    <a:pt x="1512" y="1003"/>
                    <a:pt x="1536" y="773"/>
                  </a:cubicBezTo>
                  <a:cubicBezTo>
                    <a:pt x="1553" y="607"/>
                    <a:pt x="1554" y="427"/>
                    <a:pt x="1466" y="284"/>
                  </a:cubicBezTo>
                  <a:cubicBezTo>
                    <a:pt x="1353" y="100"/>
                    <a:pt x="1125" y="24"/>
                    <a:pt x="910" y="7"/>
                  </a:cubicBezTo>
                  <a:cubicBezTo>
                    <a:pt x="853" y="2"/>
                    <a:pt x="781" y="0"/>
                    <a:pt x="7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3"/>
            <p:cNvSpPr/>
            <p:nvPr/>
          </p:nvSpPr>
          <p:spPr>
            <a:xfrm>
              <a:off x="6228489" y="433478"/>
              <a:ext cx="90638" cy="4720"/>
            </a:xfrm>
            <a:custGeom>
              <a:rect b="b" l="l" r="r" t="t"/>
              <a:pathLst>
                <a:path extrusionOk="0" h="74" w="1421">
                  <a:moveTo>
                    <a:pt x="435" y="1"/>
                  </a:moveTo>
                  <a:cubicBezTo>
                    <a:pt x="180" y="1"/>
                    <a:pt x="1" y="9"/>
                    <a:pt x="0" y="23"/>
                  </a:cubicBezTo>
                  <a:cubicBezTo>
                    <a:pt x="0" y="41"/>
                    <a:pt x="317" y="63"/>
                    <a:pt x="709" y="71"/>
                  </a:cubicBezTo>
                  <a:cubicBezTo>
                    <a:pt x="804" y="73"/>
                    <a:pt x="895" y="73"/>
                    <a:pt x="978" y="73"/>
                  </a:cubicBezTo>
                  <a:cubicBezTo>
                    <a:pt x="1237" y="73"/>
                    <a:pt x="1419" y="65"/>
                    <a:pt x="1419" y="51"/>
                  </a:cubicBezTo>
                  <a:cubicBezTo>
                    <a:pt x="1420" y="32"/>
                    <a:pt x="1102" y="11"/>
                    <a:pt x="711" y="4"/>
                  </a:cubicBezTo>
                  <a:cubicBezTo>
                    <a:pt x="613" y="2"/>
                    <a:pt x="520" y="1"/>
                    <a:pt x="4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3"/>
            <p:cNvSpPr/>
            <p:nvPr/>
          </p:nvSpPr>
          <p:spPr>
            <a:xfrm>
              <a:off x="6460797" y="556458"/>
              <a:ext cx="39100" cy="230583"/>
            </a:xfrm>
            <a:custGeom>
              <a:rect b="b" l="l" r="r" t="t"/>
              <a:pathLst>
                <a:path extrusionOk="0" h="3615" w="613">
                  <a:moveTo>
                    <a:pt x="375" y="359"/>
                  </a:moveTo>
                  <a:cubicBezTo>
                    <a:pt x="435" y="359"/>
                    <a:pt x="492" y="394"/>
                    <a:pt x="481" y="444"/>
                  </a:cubicBezTo>
                  <a:cubicBezTo>
                    <a:pt x="479" y="466"/>
                    <a:pt x="461" y="477"/>
                    <a:pt x="440" y="477"/>
                  </a:cubicBezTo>
                  <a:cubicBezTo>
                    <a:pt x="432" y="477"/>
                    <a:pt x="424" y="476"/>
                    <a:pt x="417" y="472"/>
                  </a:cubicBezTo>
                  <a:cubicBezTo>
                    <a:pt x="388" y="462"/>
                    <a:pt x="372" y="433"/>
                    <a:pt x="363" y="404"/>
                  </a:cubicBezTo>
                  <a:cubicBezTo>
                    <a:pt x="361" y="389"/>
                    <a:pt x="358" y="374"/>
                    <a:pt x="356" y="360"/>
                  </a:cubicBezTo>
                  <a:lnTo>
                    <a:pt x="356" y="360"/>
                  </a:lnTo>
                  <a:cubicBezTo>
                    <a:pt x="363" y="359"/>
                    <a:pt x="369" y="359"/>
                    <a:pt x="375" y="359"/>
                  </a:cubicBezTo>
                  <a:close/>
                  <a:moveTo>
                    <a:pt x="341" y="621"/>
                  </a:moveTo>
                  <a:cubicBezTo>
                    <a:pt x="382" y="621"/>
                    <a:pt x="423" y="645"/>
                    <a:pt x="437" y="679"/>
                  </a:cubicBezTo>
                  <a:lnTo>
                    <a:pt x="437" y="679"/>
                  </a:lnTo>
                  <a:cubicBezTo>
                    <a:pt x="419" y="686"/>
                    <a:pt x="400" y="690"/>
                    <a:pt x="380" y="690"/>
                  </a:cubicBezTo>
                  <a:cubicBezTo>
                    <a:pt x="341" y="690"/>
                    <a:pt x="301" y="676"/>
                    <a:pt x="270" y="654"/>
                  </a:cubicBezTo>
                  <a:lnTo>
                    <a:pt x="270" y="654"/>
                  </a:lnTo>
                  <a:cubicBezTo>
                    <a:pt x="275" y="649"/>
                    <a:pt x="280" y="644"/>
                    <a:pt x="286" y="640"/>
                  </a:cubicBezTo>
                  <a:cubicBezTo>
                    <a:pt x="302" y="627"/>
                    <a:pt x="321" y="621"/>
                    <a:pt x="341" y="621"/>
                  </a:cubicBezTo>
                  <a:close/>
                  <a:moveTo>
                    <a:pt x="390" y="848"/>
                  </a:moveTo>
                  <a:cubicBezTo>
                    <a:pt x="401" y="848"/>
                    <a:pt x="411" y="849"/>
                    <a:pt x="421" y="851"/>
                  </a:cubicBezTo>
                  <a:cubicBezTo>
                    <a:pt x="459" y="858"/>
                    <a:pt x="495" y="891"/>
                    <a:pt x="498" y="921"/>
                  </a:cubicBezTo>
                  <a:cubicBezTo>
                    <a:pt x="503" y="950"/>
                    <a:pt x="471" y="979"/>
                    <a:pt x="436" y="981"/>
                  </a:cubicBezTo>
                  <a:cubicBezTo>
                    <a:pt x="434" y="982"/>
                    <a:pt x="432" y="982"/>
                    <a:pt x="431" y="982"/>
                  </a:cubicBezTo>
                  <a:cubicBezTo>
                    <a:pt x="376" y="982"/>
                    <a:pt x="318" y="941"/>
                    <a:pt x="279" y="892"/>
                  </a:cubicBezTo>
                  <a:lnTo>
                    <a:pt x="279" y="892"/>
                  </a:lnTo>
                  <a:cubicBezTo>
                    <a:pt x="311" y="865"/>
                    <a:pt x="351" y="848"/>
                    <a:pt x="390" y="848"/>
                  </a:cubicBezTo>
                  <a:close/>
                  <a:moveTo>
                    <a:pt x="432" y="1161"/>
                  </a:moveTo>
                  <a:cubicBezTo>
                    <a:pt x="444" y="1161"/>
                    <a:pt x="456" y="1162"/>
                    <a:pt x="466" y="1165"/>
                  </a:cubicBezTo>
                  <a:cubicBezTo>
                    <a:pt x="508" y="1175"/>
                    <a:pt x="546" y="1215"/>
                    <a:pt x="535" y="1241"/>
                  </a:cubicBezTo>
                  <a:cubicBezTo>
                    <a:pt x="531" y="1264"/>
                    <a:pt x="494" y="1279"/>
                    <a:pt x="456" y="1279"/>
                  </a:cubicBezTo>
                  <a:cubicBezTo>
                    <a:pt x="448" y="1279"/>
                    <a:pt x="441" y="1279"/>
                    <a:pt x="434" y="1277"/>
                  </a:cubicBezTo>
                  <a:cubicBezTo>
                    <a:pt x="388" y="1270"/>
                    <a:pt x="342" y="1249"/>
                    <a:pt x="304" y="1220"/>
                  </a:cubicBezTo>
                  <a:cubicBezTo>
                    <a:pt x="302" y="1218"/>
                    <a:pt x="300" y="1217"/>
                    <a:pt x="299" y="1215"/>
                  </a:cubicBezTo>
                  <a:lnTo>
                    <a:pt x="299" y="1215"/>
                  </a:lnTo>
                  <a:cubicBezTo>
                    <a:pt x="309" y="1206"/>
                    <a:pt x="320" y="1198"/>
                    <a:pt x="331" y="1191"/>
                  </a:cubicBezTo>
                  <a:cubicBezTo>
                    <a:pt x="362" y="1171"/>
                    <a:pt x="398" y="1161"/>
                    <a:pt x="432" y="1161"/>
                  </a:cubicBezTo>
                  <a:close/>
                  <a:moveTo>
                    <a:pt x="423" y="1448"/>
                  </a:moveTo>
                  <a:cubicBezTo>
                    <a:pt x="443" y="1448"/>
                    <a:pt x="460" y="1454"/>
                    <a:pt x="471" y="1467"/>
                  </a:cubicBezTo>
                  <a:cubicBezTo>
                    <a:pt x="501" y="1504"/>
                    <a:pt x="491" y="1543"/>
                    <a:pt x="435" y="1545"/>
                  </a:cubicBezTo>
                  <a:cubicBezTo>
                    <a:pt x="432" y="1545"/>
                    <a:pt x="430" y="1545"/>
                    <a:pt x="427" y="1545"/>
                  </a:cubicBezTo>
                  <a:cubicBezTo>
                    <a:pt x="387" y="1545"/>
                    <a:pt x="345" y="1529"/>
                    <a:pt x="312" y="1502"/>
                  </a:cubicBezTo>
                  <a:lnTo>
                    <a:pt x="312" y="1502"/>
                  </a:lnTo>
                  <a:cubicBezTo>
                    <a:pt x="321" y="1493"/>
                    <a:pt x="331" y="1484"/>
                    <a:pt x="342" y="1476"/>
                  </a:cubicBezTo>
                  <a:cubicBezTo>
                    <a:pt x="366" y="1459"/>
                    <a:pt x="397" y="1448"/>
                    <a:pt x="423" y="1448"/>
                  </a:cubicBezTo>
                  <a:close/>
                  <a:moveTo>
                    <a:pt x="424" y="1771"/>
                  </a:moveTo>
                  <a:cubicBezTo>
                    <a:pt x="431" y="1771"/>
                    <a:pt x="437" y="1772"/>
                    <a:pt x="443" y="1773"/>
                  </a:cubicBezTo>
                  <a:cubicBezTo>
                    <a:pt x="482" y="1784"/>
                    <a:pt x="510" y="1829"/>
                    <a:pt x="488" y="1857"/>
                  </a:cubicBezTo>
                  <a:cubicBezTo>
                    <a:pt x="477" y="1874"/>
                    <a:pt x="451" y="1883"/>
                    <a:pt x="423" y="1883"/>
                  </a:cubicBezTo>
                  <a:cubicBezTo>
                    <a:pt x="404" y="1883"/>
                    <a:pt x="384" y="1879"/>
                    <a:pt x="367" y="1871"/>
                  </a:cubicBezTo>
                  <a:cubicBezTo>
                    <a:pt x="352" y="1864"/>
                    <a:pt x="339" y="1855"/>
                    <a:pt x="326" y="1845"/>
                  </a:cubicBezTo>
                  <a:lnTo>
                    <a:pt x="326" y="1845"/>
                  </a:lnTo>
                  <a:cubicBezTo>
                    <a:pt x="329" y="1838"/>
                    <a:pt x="333" y="1832"/>
                    <a:pt x="337" y="1826"/>
                  </a:cubicBezTo>
                  <a:cubicBezTo>
                    <a:pt x="357" y="1794"/>
                    <a:pt x="392" y="1771"/>
                    <a:pt x="424" y="1771"/>
                  </a:cubicBezTo>
                  <a:close/>
                  <a:moveTo>
                    <a:pt x="354" y="1"/>
                  </a:moveTo>
                  <a:cubicBezTo>
                    <a:pt x="354" y="1"/>
                    <a:pt x="354" y="1"/>
                    <a:pt x="354" y="1"/>
                  </a:cubicBezTo>
                  <a:cubicBezTo>
                    <a:pt x="352" y="1"/>
                    <a:pt x="341" y="36"/>
                    <a:pt x="331" y="106"/>
                  </a:cubicBezTo>
                  <a:cubicBezTo>
                    <a:pt x="325" y="159"/>
                    <a:pt x="317" y="232"/>
                    <a:pt x="324" y="324"/>
                  </a:cubicBezTo>
                  <a:lnTo>
                    <a:pt x="324" y="324"/>
                  </a:lnTo>
                  <a:cubicBezTo>
                    <a:pt x="316" y="327"/>
                    <a:pt x="308" y="329"/>
                    <a:pt x="300" y="333"/>
                  </a:cubicBezTo>
                  <a:cubicBezTo>
                    <a:pt x="252" y="352"/>
                    <a:pt x="211" y="389"/>
                    <a:pt x="183" y="436"/>
                  </a:cubicBezTo>
                  <a:cubicBezTo>
                    <a:pt x="156" y="483"/>
                    <a:pt x="145" y="547"/>
                    <a:pt x="169" y="602"/>
                  </a:cubicBezTo>
                  <a:cubicBezTo>
                    <a:pt x="176" y="621"/>
                    <a:pt x="186" y="638"/>
                    <a:pt x="198" y="653"/>
                  </a:cubicBezTo>
                  <a:lnTo>
                    <a:pt x="198" y="653"/>
                  </a:lnTo>
                  <a:cubicBezTo>
                    <a:pt x="161" y="717"/>
                    <a:pt x="159" y="803"/>
                    <a:pt x="194" y="870"/>
                  </a:cubicBezTo>
                  <a:cubicBezTo>
                    <a:pt x="196" y="874"/>
                    <a:pt x="198" y="877"/>
                    <a:pt x="200" y="881"/>
                  </a:cubicBezTo>
                  <a:lnTo>
                    <a:pt x="200" y="881"/>
                  </a:lnTo>
                  <a:cubicBezTo>
                    <a:pt x="182" y="903"/>
                    <a:pt x="167" y="928"/>
                    <a:pt x="157" y="954"/>
                  </a:cubicBezTo>
                  <a:cubicBezTo>
                    <a:pt x="122" y="1046"/>
                    <a:pt x="151" y="1145"/>
                    <a:pt x="209" y="1218"/>
                  </a:cubicBezTo>
                  <a:lnTo>
                    <a:pt x="209" y="1218"/>
                  </a:lnTo>
                  <a:cubicBezTo>
                    <a:pt x="190" y="1247"/>
                    <a:pt x="176" y="1281"/>
                    <a:pt x="170" y="1317"/>
                  </a:cubicBezTo>
                  <a:cubicBezTo>
                    <a:pt x="160" y="1387"/>
                    <a:pt x="184" y="1456"/>
                    <a:pt x="225" y="1508"/>
                  </a:cubicBezTo>
                  <a:lnTo>
                    <a:pt x="225" y="1508"/>
                  </a:lnTo>
                  <a:cubicBezTo>
                    <a:pt x="209" y="1534"/>
                    <a:pt x="197" y="1562"/>
                    <a:pt x="189" y="1591"/>
                  </a:cubicBezTo>
                  <a:cubicBezTo>
                    <a:pt x="162" y="1690"/>
                    <a:pt x="192" y="1794"/>
                    <a:pt x="258" y="1866"/>
                  </a:cubicBezTo>
                  <a:lnTo>
                    <a:pt x="258" y="1866"/>
                  </a:lnTo>
                  <a:cubicBezTo>
                    <a:pt x="250" y="1898"/>
                    <a:pt x="248" y="1931"/>
                    <a:pt x="249" y="1961"/>
                  </a:cubicBezTo>
                  <a:cubicBezTo>
                    <a:pt x="262" y="2172"/>
                    <a:pt x="284" y="2360"/>
                    <a:pt x="284" y="2535"/>
                  </a:cubicBezTo>
                  <a:cubicBezTo>
                    <a:pt x="285" y="2709"/>
                    <a:pt x="268" y="2867"/>
                    <a:pt x="229" y="2998"/>
                  </a:cubicBezTo>
                  <a:cubicBezTo>
                    <a:pt x="192" y="3132"/>
                    <a:pt x="130" y="3234"/>
                    <a:pt x="83" y="3321"/>
                  </a:cubicBezTo>
                  <a:cubicBezTo>
                    <a:pt x="36" y="3408"/>
                    <a:pt x="10" y="3482"/>
                    <a:pt x="4" y="3535"/>
                  </a:cubicBezTo>
                  <a:cubicBezTo>
                    <a:pt x="0" y="3562"/>
                    <a:pt x="0" y="3582"/>
                    <a:pt x="1" y="3595"/>
                  </a:cubicBezTo>
                  <a:cubicBezTo>
                    <a:pt x="3" y="3608"/>
                    <a:pt x="4" y="3615"/>
                    <a:pt x="5" y="3615"/>
                  </a:cubicBezTo>
                  <a:cubicBezTo>
                    <a:pt x="8" y="3615"/>
                    <a:pt x="6" y="3587"/>
                    <a:pt x="17" y="3537"/>
                  </a:cubicBezTo>
                  <a:cubicBezTo>
                    <a:pt x="27" y="3487"/>
                    <a:pt x="56" y="3417"/>
                    <a:pt x="106" y="3334"/>
                  </a:cubicBezTo>
                  <a:cubicBezTo>
                    <a:pt x="156" y="3251"/>
                    <a:pt x="224" y="3146"/>
                    <a:pt x="265" y="3010"/>
                  </a:cubicBezTo>
                  <a:cubicBezTo>
                    <a:pt x="309" y="2874"/>
                    <a:pt x="329" y="2712"/>
                    <a:pt x="331" y="2535"/>
                  </a:cubicBezTo>
                  <a:cubicBezTo>
                    <a:pt x="335" y="2358"/>
                    <a:pt x="314" y="2163"/>
                    <a:pt x="305" y="1961"/>
                  </a:cubicBezTo>
                  <a:cubicBezTo>
                    <a:pt x="305" y="1943"/>
                    <a:pt x="306" y="1926"/>
                    <a:pt x="308" y="1909"/>
                  </a:cubicBezTo>
                  <a:lnTo>
                    <a:pt x="308" y="1909"/>
                  </a:lnTo>
                  <a:cubicBezTo>
                    <a:pt x="319" y="1916"/>
                    <a:pt x="331" y="1923"/>
                    <a:pt x="343" y="1929"/>
                  </a:cubicBezTo>
                  <a:cubicBezTo>
                    <a:pt x="368" y="1938"/>
                    <a:pt x="396" y="1944"/>
                    <a:pt x="424" y="1944"/>
                  </a:cubicBezTo>
                  <a:cubicBezTo>
                    <a:pt x="465" y="1944"/>
                    <a:pt x="507" y="1930"/>
                    <a:pt x="538" y="1890"/>
                  </a:cubicBezTo>
                  <a:cubicBezTo>
                    <a:pt x="561" y="1858"/>
                    <a:pt x="561" y="1811"/>
                    <a:pt x="541" y="1779"/>
                  </a:cubicBezTo>
                  <a:cubicBezTo>
                    <a:pt x="522" y="1747"/>
                    <a:pt x="493" y="1725"/>
                    <a:pt x="459" y="1716"/>
                  </a:cubicBezTo>
                  <a:cubicBezTo>
                    <a:pt x="447" y="1713"/>
                    <a:pt x="436" y="1712"/>
                    <a:pt x="425" y="1712"/>
                  </a:cubicBezTo>
                  <a:cubicBezTo>
                    <a:pt x="366" y="1712"/>
                    <a:pt x="316" y="1751"/>
                    <a:pt x="289" y="1794"/>
                  </a:cubicBezTo>
                  <a:cubicBezTo>
                    <a:pt x="288" y="1796"/>
                    <a:pt x="287" y="1798"/>
                    <a:pt x="286" y="1800"/>
                  </a:cubicBezTo>
                  <a:lnTo>
                    <a:pt x="286" y="1800"/>
                  </a:lnTo>
                  <a:cubicBezTo>
                    <a:pt x="248" y="1745"/>
                    <a:pt x="231" y="1673"/>
                    <a:pt x="251" y="1607"/>
                  </a:cubicBezTo>
                  <a:cubicBezTo>
                    <a:pt x="256" y="1589"/>
                    <a:pt x="263" y="1572"/>
                    <a:pt x="272" y="1555"/>
                  </a:cubicBezTo>
                  <a:lnTo>
                    <a:pt x="272" y="1555"/>
                  </a:lnTo>
                  <a:cubicBezTo>
                    <a:pt x="316" y="1590"/>
                    <a:pt x="371" y="1611"/>
                    <a:pt x="428" y="1611"/>
                  </a:cubicBezTo>
                  <a:cubicBezTo>
                    <a:pt x="431" y="1611"/>
                    <a:pt x="435" y="1611"/>
                    <a:pt x="438" y="1611"/>
                  </a:cubicBezTo>
                  <a:cubicBezTo>
                    <a:pt x="475" y="1609"/>
                    <a:pt x="526" y="1593"/>
                    <a:pt x="547" y="1545"/>
                  </a:cubicBezTo>
                  <a:cubicBezTo>
                    <a:pt x="564" y="1497"/>
                    <a:pt x="547" y="1453"/>
                    <a:pt x="519" y="1422"/>
                  </a:cubicBezTo>
                  <a:cubicBezTo>
                    <a:pt x="494" y="1395"/>
                    <a:pt x="457" y="1383"/>
                    <a:pt x="424" y="1383"/>
                  </a:cubicBezTo>
                  <a:cubicBezTo>
                    <a:pt x="418" y="1383"/>
                    <a:pt x="411" y="1383"/>
                    <a:pt x="405" y="1384"/>
                  </a:cubicBezTo>
                  <a:cubicBezTo>
                    <a:pt x="367" y="1387"/>
                    <a:pt x="333" y="1403"/>
                    <a:pt x="304" y="1423"/>
                  </a:cubicBezTo>
                  <a:cubicBezTo>
                    <a:pt x="291" y="1432"/>
                    <a:pt x="279" y="1443"/>
                    <a:pt x="268" y="1454"/>
                  </a:cubicBezTo>
                  <a:lnTo>
                    <a:pt x="268" y="1454"/>
                  </a:lnTo>
                  <a:cubicBezTo>
                    <a:pt x="243" y="1416"/>
                    <a:pt x="230" y="1370"/>
                    <a:pt x="237" y="1326"/>
                  </a:cubicBezTo>
                  <a:cubicBezTo>
                    <a:pt x="240" y="1306"/>
                    <a:pt x="247" y="1286"/>
                    <a:pt x="257" y="1267"/>
                  </a:cubicBezTo>
                  <a:lnTo>
                    <a:pt x="257" y="1267"/>
                  </a:lnTo>
                  <a:cubicBezTo>
                    <a:pt x="259" y="1268"/>
                    <a:pt x="261" y="1270"/>
                    <a:pt x="263" y="1271"/>
                  </a:cubicBezTo>
                  <a:cubicBezTo>
                    <a:pt x="310" y="1308"/>
                    <a:pt x="364" y="1334"/>
                    <a:pt x="425" y="1344"/>
                  </a:cubicBezTo>
                  <a:cubicBezTo>
                    <a:pt x="436" y="1345"/>
                    <a:pt x="446" y="1346"/>
                    <a:pt x="457" y="1346"/>
                  </a:cubicBezTo>
                  <a:cubicBezTo>
                    <a:pt x="478" y="1346"/>
                    <a:pt x="500" y="1343"/>
                    <a:pt x="521" y="1336"/>
                  </a:cubicBezTo>
                  <a:cubicBezTo>
                    <a:pt x="553" y="1325"/>
                    <a:pt x="590" y="1299"/>
                    <a:pt x="600" y="1259"/>
                  </a:cubicBezTo>
                  <a:cubicBezTo>
                    <a:pt x="612" y="1219"/>
                    <a:pt x="595" y="1175"/>
                    <a:pt x="570" y="1151"/>
                  </a:cubicBezTo>
                  <a:cubicBezTo>
                    <a:pt x="546" y="1125"/>
                    <a:pt x="516" y="1109"/>
                    <a:pt x="483" y="1100"/>
                  </a:cubicBezTo>
                  <a:cubicBezTo>
                    <a:pt x="465" y="1096"/>
                    <a:pt x="448" y="1094"/>
                    <a:pt x="430" y="1094"/>
                  </a:cubicBezTo>
                  <a:cubicBezTo>
                    <a:pt x="382" y="1094"/>
                    <a:pt x="336" y="1109"/>
                    <a:pt x="296" y="1133"/>
                  </a:cubicBezTo>
                  <a:cubicBezTo>
                    <a:pt x="281" y="1143"/>
                    <a:pt x="266" y="1154"/>
                    <a:pt x="252" y="1166"/>
                  </a:cubicBezTo>
                  <a:lnTo>
                    <a:pt x="252" y="1166"/>
                  </a:lnTo>
                  <a:cubicBezTo>
                    <a:pt x="212" y="1110"/>
                    <a:pt x="195" y="1038"/>
                    <a:pt x="218" y="977"/>
                  </a:cubicBezTo>
                  <a:cubicBezTo>
                    <a:pt x="224" y="963"/>
                    <a:pt x="230" y="950"/>
                    <a:pt x="238" y="938"/>
                  </a:cubicBezTo>
                  <a:lnTo>
                    <a:pt x="238" y="938"/>
                  </a:lnTo>
                  <a:cubicBezTo>
                    <a:pt x="254" y="956"/>
                    <a:pt x="271" y="972"/>
                    <a:pt x="290" y="987"/>
                  </a:cubicBezTo>
                  <a:cubicBezTo>
                    <a:pt x="326" y="1015"/>
                    <a:pt x="372" y="1043"/>
                    <a:pt x="429" y="1043"/>
                  </a:cubicBezTo>
                  <a:cubicBezTo>
                    <a:pt x="433" y="1043"/>
                    <a:pt x="437" y="1043"/>
                    <a:pt x="441" y="1043"/>
                  </a:cubicBezTo>
                  <a:cubicBezTo>
                    <a:pt x="472" y="1040"/>
                    <a:pt x="500" y="1028"/>
                    <a:pt x="524" y="1006"/>
                  </a:cubicBezTo>
                  <a:cubicBezTo>
                    <a:pt x="548" y="985"/>
                    <a:pt x="564" y="949"/>
                    <a:pt x="560" y="914"/>
                  </a:cubicBezTo>
                  <a:cubicBezTo>
                    <a:pt x="549" y="845"/>
                    <a:pt x="494" y="803"/>
                    <a:pt x="436" y="789"/>
                  </a:cubicBezTo>
                  <a:cubicBezTo>
                    <a:pt x="420" y="786"/>
                    <a:pt x="405" y="784"/>
                    <a:pt x="389" y="784"/>
                  </a:cubicBezTo>
                  <a:cubicBezTo>
                    <a:pt x="336" y="784"/>
                    <a:pt x="285" y="804"/>
                    <a:pt x="244" y="837"/>
                  </a:cubicBezTo>
                  <a:lnTo>
                    <a:pt x="244" y="837"/>
                  </a:lnTo>
                  <a:cubicBezTo>
                    <a:pt x="221" y="791"/>
                    <a:pt x="222" y="737"/>
                    <a:pt x="241" y="695"/>
                  </a:cubicBezTo>
                  <a:lnTo>
                    <a:pt x="241" y="695"/>
                  </a:lnTo>
                  <a:cubicBezTo>
                    <a:pt x="281" y="724"/>
                    <a:pt x="330" y="741"/>
                    <a:pt x="380" y="741"/>
                  </a:cubicBezTo>
                  <a:cubicBezTo>
                    <a:pt x="414" y="741"/>
                    <a:pt x="449" y="733"/>
                    <a:pt x="482" y="715"/>
                  </a:cubicBezTo>
                  <a:lnTo>
                    <a:pt x="498" y="706"/>
                  </a:lnTo>
                  <a:lnTo>
                    <a:pt x="494" y="689"/>
                  </a:lnTo>
                  <a:cubicBezTo>
                    <a:pt x="483" y="614"/>
                    <a:pt x="413" y="566"/>
                    <a:pt x="341" y="566"/>
                  </a:cubicBezTo>
                  <a:cubicBezTo>
                    <a:pt x="311" y="566"/>
                    <a:pt x="280" y="575"/>
                    <a:pt x="253" y="594"/>
                  </a:cubicBezTo>
                  <a:cubicBezTo>
                    <a:pt x="245" y="600"/>
                    <a:pt x="237" y="606"/>
                    <a:pt x="229" y="614"/>
                  </a:cubicBezTo>
                  <a:lnTo>
                    <a:pt x="229" y="614"/>
                  </a:lnTo>
                  <a:cubicBezTo>
                    <a:pt x="223" y="604"/>
                    <a:pt x="217" y="595"/>
                    <a:pt x="213" y="584"/>
                  </a:cubicBezTo>
                  <a:cubicBezTo>
                    <a:pt x="177" y="499"/>
                    <a:pt x="240" y="403"/>
                    <a:pt x="315" y="372"/>
                  </a:cubicBezTo>
                  <a:cubicBezTo>
                    <a:pt x="319" y="370"/>
                    <a:pt x="324" y="368"/>
                    <a:pt x="328" y="367"/>
                  </a:cubicBezTo>
                  <a:lnTo>
                    <a:pt x="328" y="367"/>
                  </a:lnTo>
                  <a:cubicBezTo>
                    <a:pt x="330" y="381"/>
                    <a:pt x="332" y="397"/>
                    <a:pt x="335" y="412"/>
                  </a:cubicBezTo>
                  <a:cubicBezTo>
                    <a:pt x="342" y="444"/>
                    <a:pt x="362" y="485"/>
                    <a:pt x="404" y="503"/>
                  </a:cubicBezTo>
                  <a:cubicBezTo>
                    <a:pt x="415" y="508"/>
                    <a:pt x="428" y="511"/>
                    <a:pt x="442" y="511"/>
                  </a:cubicBezTo>
                  <a:cubicBezTo>
                    <a:pt x="452" y="511"/>
                    <a:pt x="461" y="510"/>
                    <a:pt x="471" y="506"/>
                  </a:cubicBezTo>
                  <a:cubicBezTo>
                    <a:pt x="494" y="499"/>
                    <a:pt x="513" y="475"/>
                    <a:pt x="517" y="451"/>
                  </a:cubicBezTo>
                  <a:cubicBezTo>
                    <a:pt x="529" y="400"/>
                    <a:pt x="491" y="348"/>
                    <a:pt x="445" y="332"/>
                  </a:cubicBezTo>
                  <a:cubicBezTo>
                    <a:pt x="423" y="323"/>
                    <a:pt x="399" y="318"/>
                    <a:pt x="374" y="318"/>
                  </a:cubicBezTo>
                  <a:cubicBezTo>
                    <a:pt x="366" y="318"/>
                    <a:pt x="359" y="318"/>
                    <a:pt x="351" y="319"/>
                  </a:cubicBezTo>
                  <a:lnTo>
                    <a:pt x="351" y="319"/>
                  </a:lnTo>
                  <a:cubicBezTo>
                    <a:pt x="330" y="118"/>
                    <a:pt x="363" y="1"/>
                    <a:pt x="35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3"/>
            <p:cNvSpPr/>
            <p:nvPr/>
          </p:nvSpPr>
          <p:spPr>
            <a:xfrm>
              <a:off x="6466411" y="516464"/>
              <a:ext cx="26088" cy="45160"/>
            </a:xfrm>
            <a:custGeom>
              <a:rect b="b" l="l" r="r" t="t"/>
              <a:pathLst>
                <a:path extrusionOk="0" h="708" w="409">
                  <a:moveTo>
                    <a:pt x="175" y="0"/>
                  </a:moveTo>
                  <a:cubicBezTo>
                    <a:pt x="110" y="0"/>
                    <a:pt x="46" y="44"/>
                    <a:pt x="24" y="106"/>
                  </a:cubicBezTo>
                  <a:cubicBezTo>
                    <a:pt x="0" y="169"/>
                    <a:pt x="30" y="248"/>
                    <a:pt x="85" y="289"/>
                  </a:cubicBezTo>
                  <a:cubicBezTo>
                    <a:pt x="86" y="290"/>
                    <a:pt x="87" y="291"/>
                    <a:pt x="89" y="292"/>
                  </a:cubicBezTo>
                  <a:cubicBezTo>
                    <a:pt x="94" y="295"/>
                    <a:pt x="99" y="299"/>
                    <a:pt x="103" y="301"/>
                  </a:cubicBezTo>
                  <a:cubicBezTo>
                    <a:pt x="125" y="315"/>
                    <a:pt x="156" y="317"/>
                    <a:pt x="177" y="330"/>
                  </a:cubicBezTo>
                  <a:cubicBezTo>
                    <a:pt x="221" y="358"/>
                    <a:pt x="236" y="417"/>
                    <a:pt x="233" y="468"/>
                  </a:cubicBezTo>
                  <a:cubicBezTo>
                    <a:pt x="232" y="520"/>
                    <a:pt x="218" y="572"/>
                    <a:pt x="221" y="624"/>
                  </a:cubicBezTo>
                  <a:cubicBezTo>
                    <a:pt x="224" y="662"/>
                    <a:pt x="246" y="706"/>
                    <a:pt x="283" y="707"/>
                  </a:cubicBezTo>
                  <a:cubicBezTo>
                    <a:pt x="316" y="707"/>
                    <a:pt x="340" y="675"/>
                    <a:pt x="353" y="645"/>
                  </a:cubicBezTo>
                  <a:cubicBezTo>
                    <a:pt x="405" y="533"/>
                    <a:pt x="409" y="404"/>
                    <a:pt x="392" y="282"/>
                  </a:cubicBezTo>
                  <a:cubicBezTo>
                    <a:pt x="385" y="219"/>
                    <a:pt x="371" y="157"/>
                    <a:pt x="337" y="103"/>
                  </a:cubicBezTo>
                  <a:cubicBezTo>
                    <a:pt x="305" y="50"/>
                    <a:pt x="250" y="7"/>
                    <a:pt x="188" y="1"/>
                  </a:cubicBezTo>
                  <a:cubicBezTo>
                    <a:pt x="184" y="1"/>
                    <a:pt x="180" y="0"/>
                    <a:pt x="17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3"/>
            <p:cNvSpPr/>
            <p:nvPr/>
          </p:nvSpPr>
          <p:spPr>
            <a:xfrm>
              <a:off x="6229063" y="696276"/>
              <a:ext cx="235367" cy="434950"/>
            </a:xfrm>
            <a:custGeom>
              <a:rect b="b" l="l" r="r" t="t"/>
              <a:pathLst>
                <a:path extrusionOk="0" h="6819" w="3690">
                  <a:moveTo>
                    <a:pt x="3479" y="0"/>
                  </a:moveTo>
                  <a:lnTo>
                    <a:pt x="3436" y="503"/>
                  </a:lnTo>
                  <a:lnTo>
                    <a:pt x="1980" y="1825"/>
                  </a:lnTo>
                  <a:lnTo>
                    <a:pt x="293" y="689"/>
                  </a:lnTo>
                  <a:lnTo>
                    <a:pt x="295" y="161"/>
                  </a:lnTo>
                  <a:lnTo>
                    <a:pt x="295" y="161"/>
                  </a:lnTo>
                  <a:cubicBezTo>
                    <a:pt x="295" y="161"/>
                    <a:pt x="36" y="542"/>
                    <a:pt x="15" y="789"/>
                  </a:cubicBezTo>
                  <a:cubicBezTo>
                    <a:pt x="0" y="953"/>
                    <a:pt x="109" y="1590"/>
                    <a:pt x="185" y="2001"/>
                  </a:cubicBezTo>
                  <a:cubicBezTo>
                    <a:pt x="228" y="2237"/>
                    <a:pt x="320" y="2462"/>
                    <a:pt x="456" y="2660"/>
                  </a:cubicBezTo>
                  <a:lnTo>
                    <a:pt x="624" y="2906"/>
                  </a:lnTo>
                  <a:cubicBezTo>
                    <a:pt x="867" y="3262"/>
                    <a:pt x="1070" y="3643"/>
                    <a:pt x="1228" y="4044"/>
                  </a:cubicBezTo>
                  <a:cubicBezTo>
                    <a:pt x="1555" y="4872"/>
                    <a:pt x="2105" y="6265"/>
                    <a:pt x="2124" y="6332"/>
                  </a:cubicBezTo>
                  <a:cubicBezTo>
                    <a:pt x="2151" y="6427"/>
                    <a:pt x="2369" y="6819"/>
                    <a:pt x="2369" y="6819"/>
                  </a:cubicBezTo>
                  <a:lnTo>
                    <a:pt x="2660" y="3340"/>
                  </a:lnTo>
                  <a:lnTo>
                    <a:pt x="3537" y="1601"/>
                  </a:lnTo>
                  <a:cubicBezTo>
                    <a:pt x="3613" y="1450"/>
                    <a:pt x="3656" y="1284"/>
                    <a:pt x="3662" y="1115"/>
                  </a:cubicBezTo>
                  <a:lnTo>
                    <a:pt x="3683" y="556"/>
                  </a:lnTo>
                  <a:cubicBezTo>
                    <a:pt x="3690" y="351"/>
                    <a:pt x="3617" y="152"/>
                    <a:pt x="3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3"/>
            <p:cNvSpPr/>
            <p:nvPr/>
          </p:nvSpPr>
          <p:spPr>
            <a:xfrm>
              <a:off x="6243479" y="813387"/>
              <a:ext cx="107669" cy="90320"/>
            </a:xfrm>
            <a:custGeom>
              <a:rect b="b" l="l" r="r" t="t"/>
              <a:pathLst>
                <a:path extrusionOk="0" h="1416" w="1688">
                  <a:moveTo>
                    <a:pt x="1678" y="0"/>
                  </a:moveTo>
                  <a:cubicBezTo>
                    <a:pt x="1669" y="0"/>
                    <a:pt x="1629" y="9"/>
                    <a:pt x="1570" y="41"/>
                  </a:cubicBezTo>
                  <a:cubicBezTo>
                    <a:pt x="1502" y="76"/>
                    <a:pt x="1416" y="151"/>
                    <a:pt x="1337" y="260"/>
                  </a:cubicBezTo>
                  <a:cubicBezTo>
                    <a:pt x="1174" y="481"/>
                    <a:pt x="1054" y="839"/>
                    <a:pt x="958" y="1234"/>
                  </a:cubicBezTo>
                  <a:cubicBezTo>
                    <a:pt x="953" y="1254"/>
                    <a:pt x="948" y="1274"/>
                    <a:pt x="943" y="1295"/>
                  </a:cubicBezTo>
                  <a:lnTo>
                    <a:pt x="943" y="1295"/>
                  </a:lnTo>
                  <a:cubicBezTo>
                    <a:pt x="673" y="1065"/>
                    <a:pt x="455" y="832"/>
                    <a:pt x="292" y="668"/>
                  </a:cubicBezTo>
                  <a:cubicBezTo>
                    <a:pt x="126" y="498"/>
                    <a:pt x="19" y="397"/>
                    <a:pt x="7" y="397"/>
                  </a:cubicBezTo>
                  <a:cubicBezTo>
                    <a:pt x="7" y="397"/>
                    <a:pt x="6" y="397"/>
                    <a:pt x="6" y="397"/>
                  </a:cubicBezTo>
                  <a:cubicBezTo>
                    <a:pt x="0" y="403"/>
                    <a:pt x="96" y="517"/>
                    <a:pt x="258" y="699"/>
                  </a:cubicBezTo>
                  <a:cubicBezTo>
                    <a:pt x="421" y="880"/>
                    <a:pt x="647" y="1135"/>
                    <a:pt x="941" y="1381"/>
                  </a:cubicBezTo>
                  <a:lnTo>
                    <a:pt x="982" y="1415"/>
                  </a:lnTo>
                  <a:lnTo>
                    <a:pt x="995" y="1363"/>
                  </a:lnTo>
                  <a:cubicBezTo>
                    <a:pt x="1003" y="1327"/>
                    <a:pt x="1013" y="1289"/>
                    <a:pt x="1023" y="1250"/>
                  </a:cubicBezTo>
                  <a:cubicBezTo>
                    <a:pt x="1119" y="857"/>
                    <a:pt x="1230" y="505"/>
                    <a:pt x="1376" y="287"/>
                  </a:cubicBezTo>
                  <a:cubicBezTo>
                    <a:pt x="1518" y="62"/>
                    <a:pt x="1688" y="13"/>
                    <a:pt x="1680" y="1"/>
                  </a:cubicBezTo>
                  <a:cubicBezTo>
                    <a:pt x="1680" y="0"/>
                    <a:pt x="1679" y="0"/>
                    <a:pt x="167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3"/>
            <p:cNvSpPr/>
            <p:nvPr/>
          </p:nvSpPr>
          <p:spPr>
            <a:xfrm>
              <a:off x="6356444" y="813451"/>
              <a:ext cx="61234" cy="98931"/>
            </a:xfrm>
            <a:custGeom>
              <a:rect b="b" l="l" r="r" t="t"/>
              <a:pathLst>
                <a:path extrusionOk="0" h="1551" w="960">
                  <a:moveTo>
                    <a:pt x="11" y="0"/>
                  </a:moveTo>
                  <a:cubicBezTo>
                    <a:pt x="10" y="0"/>
                    <a:pt x="10" y="0"/>
                    <a:pt x="9" y="1"/>
                  </a:cubicBezTo>
                  <a:cubicBezTo>
                    <a:pt x="1" y="11"/>
                    <a:pt x="111" y="79"/>
                    <a:pt x="217" y="246"/>
                  </a:cubicBezTo>
                  <a:cubicBezTo>
                    <a:pt x="327" y="412"/>
                    <a:pt x="399" y="681"/>
                    <a:pt x="476" y="978"/>
                  </a:cubicBezTo>
                  <a:cubicBezTo>
                    <a:pt x="524" y="1150"/>
                    <a:pt x="563" y="1310"/>
                    <a:pt x="566" y="1452"/>
                  </a:cubicBezTo>
                  <a:lnTo>
                    <a:pt x="567" y="1550"/>
                  </a:lnTo>
                  <a:lnTo>
                    <a:pt x="621" y="1469"/>
                  </a:lnTo>
                  <a:cubicBezTo>
                    <a:pt x="825" y="1160"/>
                    <a:pt x="959" y="944"/>
                    <a:pt x="948" y="937"/>
                  </a:cubicBezTo>
                  <a:cubicBezTo>
                    <a:pt x="948" y="936"/>
                    <a:pt x="948" y="936"/>
                    <a:pt x="947" y="936"/>
                  </a:cubicBezTo>
                  <a:cubicBezTo>
                    <a:pt x="934" y="936"/>
                    <a:pt x="806" y="1105"/>
                    <a:pt x="623" y="1362"/>
                  </a:cubicBezTo>
                  <a:lnTo>
                    <a:pt x="623" y="1362"/>
                  </a:lnTo>
                  <a:cubicBezTo>
                    <a:pt x="612" y="1235"/>
                    <a:pt x="579" y="1098"/>
                    <a:pt x="540" y="962"/>
                  </a:cubicBezTo>
                  <a:cubicBezTo>
                    <a:pt x="464" y="665"/>
                    <a:pt x="383" y="387"/>
                    <a:pt x="257" y="220"/>
                  </a:cubicBezTo>
                  <a:cubicBezTo>
                    <a:pt x="195" y="136"/>
                    <a:pt x="133" y="78"/>
                    <a:pt x="87" y="45"/>
                  </a:cubicBezTo>
                  <a:cubicBezTo>
                    <a:pt x="45" y="14"/>
                    <a:pt x="17" y="0"/>
                    <a:pt x="1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3"/>
            <p:cNvSpPr/>
            <p:nvPr/>
          </p:nvSpPr>
          <p:spPr>
            <a:xfrm>
              <a:off x="6353892" y="815301"/>
              <a:ext cx="21814" cy="300810"/>
            </a:xfrm>
            <a:custGeom>
              <a:rect b="b" l="l" r="r" t="t"/>
              <a:pathLst>
                <a:path extrusionOk="0" h="4716" w="342">
                  <a:moveTo>
                    <a:pt x="19" y="0"/>
                  </a:moveTo>
                  <a:cubicBezTo>
                    <a:pt x="19" y="0"/>
                    <a:pt x="19" y="0"/>
                    <a:pt x="19" y="0"/>
                  </a:cubicBezTo>
                  <a:cubicBezTo>
                    <a:pt x="1" y="1"/>
                    <a:pt x="53" y="1058"/>
                    <a:pt x="137" y="2360"/>
                  </a:cubicBezTo>
                  <a:cubicBezTo>
                    <a:pt x="221" y="3661"/>
                    <a:pt x="304" y="4715"/>
                    <a:pt x="322" y="4715"/>
                  </a:cubicBezTo>
                  <a:cubicBezTo>
                    <a:pt x="322" y="4715"/>
                    <a:pt x="322" y="4715"/>
                    <a:pt x="322" y="4715"/>
                  </a:cubicBezTo>
                  <a:cubicBezTo>
                    <a:pt x="341" y="4714"/>
                    <a:pt x="288" y="3657"/>
                    <a:pt x="204" y="2355"/>
                  </a:cubicBezTo>
                  <a:cubicBezTo>
                    <a:pt x="120" y="1054"/>
                    <a:pt x="37" y="0"/>
                    <a:pt x="1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3"/>
            <p:cNvSpPr/>
            <p:nvPr/>
          </p:nvSpPr>
          <p:spPr>
            <a:xfrm>
              <a:off x="6162470" y="443939"/>
              <a:ext cx="16775" cy="34444"/>
            </a:xfrm>
            <a:custGeom>
              <a:rect b="b" l="l" r="r" t="t"/>
              <a:pathLst>
                <a:path extrusionOk="0" h="540" w="263">
                  <a:moveTo>
                    <a:pt x="245" y="1"/>
                  </a:moveTo>
                  <a:cubicBezTo>
                    <a:pt x="220" y="1"/>
                    <a:pt x="107" y="81"/>
                    <a:pt x="56" y="236"/>
                  </a:cubicBezTo>
                  <a:cubicBezTo>
                    <a:pt x="0" y="401"/>
                    <a:pt x="53" y="539"/>
                    <a:pt x="70" y="539"/>
                  </a:cubicBezTo>
                  <a:cubicBezTo>
                    <a:pt x="71" y="539"/>
                    <a:pt x="71" y="539"/>
                    <a:pt x="71" y="539"/>
                  </a:cubicBezTo>
                  <a:cubicBezTo>
                    <a:pt x="91" y="535"/>
                    <a:pt x="70" y="405"/>
                    <a:pt x="120" y="258"/>
                  </a:cubicBezTo>
                  <a:cubicBezTo>
                    <a:pt x="167" y="109"/>
                    <a:pt x="263" y="18"/>
                    <a:pt x="249" y="3"/>
                  </a:cubicBezTo>
                  <a:cubicBezTo>
                    <a:pt x="249" y="2"/>
                    <a:pt x="247" y="1"/>
                    <a:pt x="24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3"/>
            <p:cNvSpPr/>
            <p:nvPr/>
          </p:nvSpPr>
          <p:spPr>
            <a:xfrm>
              <a:off x="6296485" y="449552"/>
              <a:ext cx="7399" cy="33551"/>
            </a:xfrm>
            <a:custGeom>
              <a:rect b="b" l="l" r="r" t="t"/>
              <a:pathLst>
                <a:path extrusionOk="0" h="526" w="116">
                  <a:moveTo>
                    <a:pt x="97" y="1"/>
                  </a:moveTo>
                  <a:cubicBezTo>
                    <a:pt x="77" y="1"/>
                    <a:pt x="0" y="108"/>
                    <a:pt x="1" y="262"/>
                  </a:cubicBezTo>
                  <a:cubicBezTo>
                    <a:pt x="0" y="418"/>
                    <a:pt x="77" y="525"/>
                    <a:pt x="97" y="525"/>
                  </a:cubicBezTo>
                  <a:cubicBezTo>
                    <a:pt x="98" y="525"/>
                    <a:pt x="98" y="525"/>
                    <a:pt x="99" y="524"/>
                  </a:cubicBezTo>
                  <a:cubicBezTo>
                    <a:pt x="116" y="515"/>
                    <a:pt x="67" y="405"/>
                    <a:pt x="68" y="262"/>
                  </a:cubicBezTo>
                  <a:cubicBezTo>
                    <a:pt x="67" y="120"/>
                    <a:pt x="116" y="11"/>
                    <a:pt x="99" y="1"/>
                  </a:cubicBezTo>
                  <a:cubicBezTo>
                    <a:pt x="98" y="1"/>
                    <a:pt x="98" y="1"/>
                    <a:pt x="9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47" name="Shape 347"/>
        <p:cNvGrpSpPr/>
        <p:nvPr/>
      </p:nvGrpSpPr>
      <p:grpSpPr>
        <a:xfrm>
          <a:off x="0" y="0"/>
          <a:ext cx="0" cy="0"/>
          <a:chOff x="0" y="0"/>
          <a:chExt cx="0" cy="0"/>
        </a:xfrm>
      </p:grpSpPr>
      <p:sp>
        <p:nvSpPr>
          <p:cNvPr id="348" name="Google Shape;348;p37"/>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349" name="Google Shape;349;p37"/>
          <p:cNvSpPr txBox="1"/>
          <p:nvPr>
            <p:ph idx="1" type="subTitle"/>
          </p:nvPr>
        </p:nvSpPr>
        <p:spPr>
          <a:xfrm>
            <a:off x="1239425" y="1673850"/>
            <a:ext cx="21081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About the Project</a:t>
            </a:r>
            <a:endParaRPr/>
          </a:p>
        </p:txBody>
      </p:sp>
      <p:sp>
        <p:nvSpPr>
          <p:cNvPr id="350" name="Google Shape;350;p37"/>
          <p:cNvSpPr txBox="1"/>
          <p:nvPr>
            <p:ph idx="2" type="subTitle"/>
          </p:nvPr>
        </p:nvSpPr>
        <p:spPr>
          <a:xfrm>
            <a:off x="1239425" y="2129125"/>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51" name="Google Shape;351;p37"/>
          <p:cNvSpPr txBox="1"/>
          <p:nvPr>
            <p:ph idx="3" type="title"/>
          </p:nvPr>
        </p:nvSpPr>
        <p:spPr>
          <a:xfrm>
            <a:off x="713225" y="1728625"/>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352" name="Google Shape;352;p37"/>
          <p:cNvSpPr txBox="1"/>
          <p:nvPr>
            <p:ph idx="4" type="subTitle"/>
          </p:nvPr>
        </p:nvSpPr>
        <p:spPr>
          <a:xfrm>
            <a:off x="3873750" y="1673850"/>
            <a:ext cx="21081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Project Goals</a:t>
            </a:r>
            <a:endParaRPr/>
          </a:p>
        </p:txBody>
      </p:sp>
      <p:sp>
        <p:nvSpPr>
          <p:cNvPr id="353" name="Google Shape;353;p37"/>
          <p:cNvSpPr txBox="1"/>
          <p:nvPr>
            <p:ph idx="5" type="subTitle"/>
          </p:nvPr>
        </p:nvSpPr>
        <p:spPr>
          <a:xfrm>
            <a:off x="3873750" y="2129125"/>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54" name="Google Shape;354;p37"/>
          <p:cNvSpPr txBox="1"/>
          <p:nvPr>
            <p:ph idx="6" type="title"/>
          </p:nvPr>
        </p:nvSpPr>
        <p:spPr>
          <a:xfrm>
            <a:off x="3347550" y="1728625"/>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355" name="Google Shape;355;p37"/>
          <p:cNvSpPr txBox="1"/>
          <p:nvPr>
            <p:ph idx="7" type="subTitle"/>
          </p:nvPr>
        </p:nvSpPr>
        <p:spPr>
          <a:xfrm>
            <a:off x="6508075" y="1673850"/>
            <a:ext cx="20136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Project Stages</a:t>
            </a:r>
            <a:endParaRPr/>
          </a:p>
        </p:txBody>
      </p:sp>
      <p:sp>
        <p:nvSpPr>
          <p:cNvPr id="356" name="Google Shape;356;p37"/>
          <p:cNvSpPr txBox="1"/>
          <p:nvPr>
            <p:ph idx="8" type="subTitle"/>
          </p:nvPr>
        </p:nvSpPr>
        <p:spPr>
          <a:xfrm>
            <a:off x="6508075" y="2129125"/>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57" name="Google Shape;357;p37"/>
          <p:cNvSpPr txBox="1"/>
          <p:nvPr>
            <p:ph idx="9" type="title"/>
          </p:nvPr>
        </p:nvSpPr>
        <p:spPr>
          <a:xfrm>
            <a:off x="5981875" y="1728625"/>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358" name="Google Shape;358;p37"/>
          <p:cNvSpPr txBox="1"/>
          <p:nvPr>
            <p:ph idx="13" type="subTitle"/>
          </p:nvPr>
        </p:nvSpPr>
        <p:spPr>
          <a:xfrm>
            <a:off x="1239425" y="3144775"/>
            <a:ext cx="21081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Major Requirements</a:t>
            </a:r>
            <a:endParaRPr/>
          </a:p>
        </p:txBody>
      </p:sp>
      <p:sp>
        <p:nvSpPr>
          <p:cNvPr id="359" name="Google Shape;359;p37"/>
          <p:cNvSpPr txBox="1"/>
          <p:nvPr>
            <p:ph idx="14" type="subTitle"/>
          </p:nvPr>
        </p:nvSpPr>
        <p:spPr>
          <a:xfrm>
            <a:off x="1239425" y="3600050"/>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0" name="Google Shape;360;p37"/>
          <p:cNvSpPr txBox="1"/>
          <p:nvPr>
            <p:ph idx="15" type="title"/>
          </p:nvPr>
        </p:nvSpPr>
        <p:spPr>
          <a:xfrm>
            <a:off x="713225" y="3199550"/>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361" name="Google Shape;361;p37"/>
          <p:cNvSpPr txBox="1"/>
          <p:nvPr>
            <p:ph idx="16" type="subTitle"/>
          </p:nvPr>
        </p:nvSpPr>
        <p:spPr>
          <a:xfrm>
            <a:off x="3873750" y="3144775"/>
            <a:ext cx="21081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Sneak Peek</a:t>
            </a:r>
            <a:endParaRPr/>
          </a:p>
        </p:txBody>
      </p:sp>
      <p:sp>
        <p:nvSpPr>
          <p:cNvPr id="362" name="Google Shape;362;p37"/>
          <p:cNvSpPr txBox="1"/>
          <p:nvPr>
            <p:ph idx="17" type="subTitle"/>
          </p:nvPr>
        </p:nvSpPr>
        <p:spPr>
          <a:xfrm>
            <a:off x="3873750" y="3600050"/>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3" name="Google Shape;363;p37"/>
          <p:cNvSpPr txBox="1"/>
          <p:nvPr>
            <p:ph idx="18" type="title"/>
          </p:nvPr>
        </p:nvSpPr>
        <p:spPr>
          <a:xfrm>
            <a:off x="3347550" y="3199550"/>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364" name="Google Shape;364;p37"/>
          <p:cNvSpPr txBox="1"/>
          <p:nvPr>
            <p:ph idx="19" type="subTitle"/>
          </p:nvPr>
        </p:nvSpPr>
        <p:spPr>
          <a:xfrm>
            <a:off x="6508075" y="3144775"/>
            <a:ext cx="2013600" cy="324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Our Team</a:t>
            </a:r>
            <a:endParaRPr/>
          </a:p>
        </p:txBody>
      </p:sp>
      <p:sp>
        <p:nvSpPr>
          <p:cNvPr id="365" name="Google Shape;365;p37"/>
          <p:cNvSpPr txBox="1"/>
          <p:nvPr>
            <p:ph idx="20" type="subTitle"/>
          </p:nvPr>
        </p:nvSpPr>
        <p:spPr>
          <a:xfrm>
            <a:off x="6508075" y="3600050"/>
            <a:ext cx="1922700" cy="53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6" name="Google Shape;366;p37"/>
          <p:cNvSpPr txBox="1"/>
          <p:nvPr>
            <p:ph idx="21" type="title"/>
          </p:nvPr>
        </p:nvSpPr>
        <p:spPr>
          <a:xfrm>
            <a:off x="5981875" y="3199550"/>
            <a:ext cx="526200" cy="32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grpSp>
        <p:nvGrpSpPr>
          <p:cNvPr id="367" name="Google Shape;367;p37"/>
          <p:cNvGrpSpPr/>
          <p:nvPr/>
        </p:nvGrpSpPr>
        <p:grpSpPr>
          <a:xfrm>
            <a:off x="7867875" y="375788"/>
            <a:ext cx="872125" cy="814600"/>
            <a:chOff x="7867875" y="375788"/>
            <a:chExt cx="872125" cy="814600"/>
          </a:xfrm>
        </p:grpSpPr>
        <p:sp>
          <p:nvSpPr>
            <p:cNvPr id="368" name="Google Shape;368;p37"/>
            <p:cNvSpPr/>
            <p:nvPr/>
          </p:nvSpPr>
          <p:spPr>
            <a:xfrm>
              <a:off x="7867875" y="589763"/>
              <a:ext cx="549975" cy="354500"/>
            </a:xfrm>
            <a:custGeom>
              <a:rect b="b" l="l" r="r" t="t"/>
              <a:pathLst>
                <a:path extrusionOk="0" h="14180" w="21999">
                  <a:moveTo>
                    <a:pt x="1850" y="0"/>
                  </a:moveTo>
                  <a:cubicBezTo>
                    <a:pt x="1754" y="260"/>
                    <a:pt x="1664" y="523"/>
                    <a:pt x="1587" y="794"/>
                  </a:cubicBezTo>
                  <a:cubicBezTo>
                    <a:pt x="1" y="6377"/>
                    <a:pt x="3240" y="12189"/>
                    <a:pt x="8823" y="13776"/>
                  </a:cubicBezTo>
                  <a:cubicBezTo>
                    <a:pt x="9784" y="14049"/>
                    <a:pt x="10751" y="14179"/>
                    <a:pt x="11702" y="14179"/>
                  </a:cubicBezTo>
                  <a:cubicBezTo>
                    <a:pt x="16281" y="14179"/>
                    <a:pt x="20491" y="11163"/>
                    <a:pt x="21805" y="6541"/>
                  </a:cubicBezTo>
                  <a:cubicBezTo>
                    <a:pt x="21882" y="6270"/>
                    <a:pt x="21944" y="5999"/>
                    <a:pt x="21999" y="5727"/>
                  </a:cubicBezTo>
                  <a:lnTo>
                    <a:pt x="21999" y="5727"/>
                  </a:lnTo>
                  <a:cubicBezTo>
                    <a:pt x="20451" y="9898"/>
                    <a:pt x="16467" y="12572"/>
                    <a:pt x="12157" y="12572"/>
                  </a:cubicBezTo>
                  <a:cubicBezTo>
                    <a:pt x="11206" y="12572"/>
                    <a:pt x="10240" y="12442"/>
                    <a:pt x="9280" y="12169"/>
                  </a:cubicBezTo>
                  <a:cubicBezTo>
                    <a:pt x="3968" y="10660"/>
                    <a:pt x="781" y="5324"/>
                    <a:pt x="185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7913783" y="379313"/>
              <a:ext cx="549975" cy="354500"/>
            </a:xfrm>
            <a:custGeom>
              <a:rect b="b" l="l" r="r" t="t"/>
              <a:pathLst>
                <a:path extrusionOk="0" h="14180" w="21999">
                  <a:moveTo>
                    <a:pt x="10297" y="1"/>
                  </a:moveTo>
                  <a:cubicBezTo>
                    <a:pt x="5718" y="1"/>
                    <a:pt x="1508" y="3016"/>
                    <a:pt x="194" y="7639"/>
                  </a:cubicBezTo>
                  <a:cubicBezTo>
                    <a:pt x="117" y="7909"/>
                    <a:pt x="55" y="8181"/>
                    <a:pt x="0" y="8452"/>
                  </a:cubicBezTo>
                  <a:cubicBezTo>
                    <a:pt x="1549" y="4282"/>
                    <a:pt x="5532" y="1608"/>
                    <a:pt x="9842" y="1608"/>
                  </a:cubicBezTo>
                  <a:cubicBezTo>
                    <a:pt x="10793" y="1608"/>
                    <a:pt x="11759" y="1738"/>
                    <a:pt x="12719" y="2010"/>
                  </a:cubicBezTo>
                  <a:cubicBezTo>
                    <a:pt x="18032" y="3520"/>
                    <a:pt x="21219" y="8856"/>
                    <a:pt x="20149" y="14179"/>
                  </a:cubicBezTo>
                  <a:cubicBezTo>
                    <a:pt x="20245" y="13920"/>
                    <a:pt x="20335" y="13656"/>
                    <a:pt x="20411" y="13386"/>
                  </a:cubicBezTo>
                  <a:cubicBezTo>
                    <a:pt x="21999" y="7803"/>
                    <a:pt x="18759" y="1990"/>
                    <a:pt x="13177" y="404"/>
                  </a:cubicBezTo>
                  <a:cubicBezTo>
                    <a:pt x="12216" y="131"/>
                    <a:pt x="11249" y="1"/>
                    <a:pt x="1029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7906350" y="375788"/>
              <a:ext cx="530150" cy="529100"/>
            </a:xfrm>
            <a:custGeom>
              <a:rect b="b" l="l" r="r" t="t"/>
              <a:pathLst>
                <a:path extrusionOk="0" h="21164" w="21206">
                  <a:moveTo>
                    <a:pt x="10458" y="1"/>
                  </a:moveTo>
                  <a:cubicBezTo>
                    <a:pt x="10264" y="1"/>
                    <a:pt x="10069" y="8"/>
                    <a:pt x="9874" y="31"/>
                  </a:cubicBezTo>
                  <a:cubicBezTo>
                    <a:pt x="9374" y="46"/>
                    <a:pt x="8880" y="149"/>
                    <a:pt x="8378" y="235"/>
                  </a:cubicBezTo>
                  <a:cubicBezTo>
                    <a:pt x="8130" y="290"/>
                    <a:pt x="7885" y="367"/>
                    <a:pt x="7636" y="432"/>
                  </a:cubicBezTo>
                  <a:cubicBezTo>
                    <a:pt x="7384" y="491"/>
                    <a:pt x="7143" y="584"/>
                    <a:pt x="6900" y="679"/>
                  </a:cubicBezTo>
                  <a:cubicBezTo>
                    <a:pt x="6405" y="846"/>
                    <a:pt x="5941" y="1098"/>
                    <a:pt x="5464" y="1332"/>
                  </a:cubicBezTo>
                  <a:cubicBezTo>
                    <a:pt x="5013" y="1613"/>
                    <a:pt x="4548" y="1882"/>
                    <a:pt x="4129" y="2227"/>
                  </a:cubicBezTo>
                  <a:cubicBezTo>
                    <a:pt x="3282" y="2896"/>
                    <a:pt x="2486" y="3682"/>
                    <a:pt x="1872" y="4620"/>
                  </a:cubicBezTo>
                  <a:cubicBezTo>
                    <a:pt x="1248" y="5548"/>
                    <a:pt x="760" y="6584"/>
                    <a:pt x="431" y="7686"/>
                  </a:cubicBezTo>
                  <a:cubicBezTo>
                    <a:pt x="130" y="8796"/>
                    <a:pt x="0" y="9935"/>
                    <a:pt x="42" y="11052"/>
                  </a:cubicBezTo>
                  <a:cubicBezTo>
                    <a:pt x="71" y="12173"/>
                    <a:pt x="336" y="13260"/>
                    <a:pt x="703" y="14275"/>
                  </a:cubicBezTo>
                  <a:cubicBezTo>
                    <a:pt x="878" y="14789"/>
                    <a:pt x="1132" y="15263"/>
                    <a:pt x="1369" y="15740"/>
                  </a:cubicBezTo>
                  <a:cubicBezTo>
                    <a:pt x="1651" y="16190"/>
                    <a:pt x="1913" y="16648"/>
                    <a:pt x="2246" y="17050"/>
                  </a:cubicBezTo>
                  <a:cubicBezTo>
                    <a:pt x="2403" y="17258"/>
                    <a:pt x="2559" y="17465"/>
                    <a:pt x="2742" y="17648"/>
                  </a:cubicBezTo>
                  <a:cubicBezTo>
                    <a:pt x="2919" y="17835"/>
                    <a:pt x="3088" y="18029"/>
                    <a:pt x="3269" y="18206"/>
                  </a:cubicBezTo>
                  <a:cubicBezTo>
                    <a:pt x="3652" y="18544"/>
                    <a:pt x="4019" y="18890"/>
                    <a:pt x="4434" y="19166"/>
                  </a:cubicBezTo>
                  <a:cubicBezTo>
                    <a:pt x="4825" y="19476"/>
                    <a:pt x="5265" y="19699"/>
                    <a:pt x="5681" y="19948"/>
                  </a:cubicBezTo>
                  <a:cubicBezTo>
                    <a:pt x="5896" y="20059"/>
                    <a:pt x="6119" y="20151"/>
                    <a:pt x="6336" y="20252"/>
                  </a:cubicBezTo>
                  <a:lnTo>
                    <a:pt x="6661" y="20401"/>
                  </a:lnTo>
                  <a:cubicBezTo>
                    <a:pt x="6770" y="20447"/>
                    <a:pt x="6884" y="20479"/>
                    <a:pt x="6995" y="20519"/>
                  </a:cubicBezTo>
                  <a:cubicBezTo>
                    <a:pt x="7218" y="20594"/>
                    <a:pt x="7439" y="20669"/>
                    <a:pt x="7659" y="20743"/>
                  </a:cubicBezTo>
                  <a:cubicBezTo>
                    <a:pt x="7881" y="20810"/>
                    <a:pt x="8109" y="20851"/>
                    <a:pt x="8331" y="20905"/>
                  </a:cubicBezTo>
                  <a:cubicBezTo>
                    <a:pt x="8773" y="21026"/>
                    <a:pt x="9223" y="21059"/>
                    <a:pt x="9661" y="21118"/>
                  </a:cubicBezTo>
                  <a:cubicBezTo>
                    <a:pt x="9981" y="21149"/>
                    <a:pt x="10297" y="21164"/>
                    <a:pt x="10609" y="21164"/>
                  </a:cubicBezTo>
                  <a:cubicBezTo>
                    <a:pt x="12019" y="21164"/>
                    <a:pt x="13339" y="20862"/>
                    <a:pt x="14480" y="20416"/>
                  </a:cubicBezTo>
                  <a:cubicBezTo>
                    <a:pt x="15878" y="19865"/>
                    <a:pt x="17012" y="19071"/>
                    <a:pt x="17871" y="18249"/>
                  </a:cubicBezTo>
                  <a:cubicBezTo>
                    <a:pt x="18726" y="17423"/>
                    <a:pt x="19351" y="16592"/>
                    <a:pt x="19745" y="15854"/>
                  </a:cubicBezTo>
                  <a:cubicBezTo>
                    <a:pt x="19967" y="15497"/>
                    <a:pt x="20110" y="15153"/>
                    <a:pt x="20241" y="14858"/>
                  </a:cubicBezTo>
                  <a:cubicBezTo>
                    <a:pt x="20305" y="14711"/>
                    <a:pt x="20371" y="14577"/>
                    <a:pt x="20419" y="14450"/>
                  </a:cubicBezTo>
                  <a:cubicBezTo>
                    <a:pt x="20461" y="14321"/>
                    <a:pt x="20499" y="14204"/>
                    <a:pt x="20534" y="14099"/>
                  </a:cubicBezTo>
                  <a:cubicBezTo>
                    <a:pt x="20599" y="13895"/>
                    <a:pt x="20650" y="13736"/>
                    <a:pt x="20687" y="13622"/>
                  </a:cubicBezTo>
                  <a:cubicBezTo>
                    <a:pt x="20720" y="13515"/>
                    <a:pt x="20733" y="13459"/>
                    <a:pt x="20733" y="13459"/>
                  </a:cubicBezTo>
                  <a:lnTo>
                    <a:pt x="20733" y="13459"/>
                  </a:lnTo>
                  <a:cubicBezTo>
                    <a:pt x="20733" y="13459"/>
                    <a:pt x="20708" y="13511"/>
                    <a:pt x="20669" y="13617"/>
                  </a:cubicBezTo>
                  <a:cubicBezTo>
                    <a:pt x="20629" y="13729"/>
                    <a:pt x="20572" y="13886"/>
                    <a:pt x="20500" y="14087"/>
                  </a:cubicBezTo>
                  <a:cubicBezTo>
                    <a:pt x="20463" y="14191"/>
                    <a:pt x="20423" y="14307"/>
                    <a:pt x="20378" y="14434"/>
                  </a:cubicBezTo>
                  <a:cubicBezTo>
                    <a:pt x="20327" y="14560"/>
                    <a:pt x="20260" y="14691"/>
                    <a:pt x="20193" y="14837"/>
                  </a:cubicBezTo>
                  <a:cubicBezTo>
                    <a:pt x="20058" y="15128"/>
                    <a:pt x="19911" y="15469"/>
                    <a:pt x="19685" y="15819"/>
                  </a:cubicBezTo>
                  <a:cubicBezTo>
                    <a:pt x="19285" y="16548"/>
                    <a:pt x="18657" y="17365"/>
                    <a:pt x="17803" y="18178"/>
                  </a:cubicBezTo>
                  <a:cubicBezTo>
                    <a:pt x="16946" y="18985"/>
                    <a:pt x="15819" y="19763"/>
                    <a:pt x="14434" y="20300"/>
                  </a:cubicBezTo>
                  <a:cubicBezTo>
                    <a:pt x="13316" y="20731"/>
                    <a:pt x="12025" y="21021"/>
                    <a:pt x="10650" y="21021"/>
                  </a:cubicBezTo>
                  <a:cubicBezTo>
                    <a:pt x="10329" y="21021"/>
                    <a:pt x="10004" y="21005"/>
                    <a:pt x="9675" y="20972"/>
                  </a:cubicBezTo>
                  <a:cubicBezTo>
                    <a:pt x="9242" y="20913"/>
                    <a:pt x="8799" y="20879"/>
                    <a:pt x="8363" y="20758"/>
                  </a:cubicBezTo>
                  <a:cubicBezTo>
                    <a:pt x="8145" y="20704"/>
                    <a:pt x="7921" y="20663"/>
                    <a:pt x="7702" y="20596"/>
                  </a:cubicBezTo>
                  <a:cubicBezTo>
                    <a:pt x="7486" y="20523"/>
                    <a:pt x="7267" y="20448"/>
                    <a:pt x="7047" y="20373"/>
                  </a:cubicBezTo>
                  <a:cubicBezTo>
                    <a:pt x="6938" y="20334"/>
                    <a:pt x="6826" y="20302"/>
                    <a:pt x="6719" y="20256"/>
                  </a:cubicBezTo>
                  <a:lnTo>
                    <a:pt x="6399" y="20109"/>
                  </a:lnTo>
                  <a:cubicBezTo>
                    <a:pt x="6186" y="20009"/>
                    <a:pt x="5966" y="19918"/>
                    <a:pt x="5755" y="19808"/>
                  </a:cubicBezTo>
                  <a:cubicBezTo>
                    <a:pt x="5347" y="19561"/>
                    <a:pt x="4913" y="19341"/>
                    <a:pt x="4529" y="19034"/>
                  </a:cubicBezTo>
                  <a:cubicBezTo>
                    <a:pt x="4120" y="18763"/>
                    <a:pt x="3760" y="18420"/>
                    <a:pt x="3385" y="18087"/>
                  </a:cubicBezTo>
                  <a:cubicBezTo>
                    <a:pt x="3206" y="17912"/>
                    <a:pt x="3041" y="17720"/>
                    <a:pt x="2866" y="17537"/>
                  </a:cubicBezTo>
                  <a:cubicBezTo>
                    <a:pt x="2686" y="17357"/>
                    <a:pt x="2533" y="17153"/>
                    <a:pt x="2380" y="16948"/>
                  </a:cubicBezTo>
                  <a:cubicBezTo>
                    <a:pt x="2051" y="16551"/>
                    <a:pt x="1795" y="16100"/>
                    <a:pt x="1517" y="15657"/>
                  </a:cubicBezTo>
                  <a:cubicBezTo>
                    <a:pt x="1286" y="15187"/>
                    <a:pt x="1036" y="14721"/>
                    <a:pt x="865" y="14215"/>
                  </a:cubicBezTo>
                  <a:cubicBezTo>
                    <a:pt x="504" y="13217"/>
                    <a:pt x="245" y="12147"/>
                    <a:pt x="218" y="11044"/>
                  </a:cubicBezTo>
                  <a:cubicBezTo>
                    <a:pt x="177" y="9945"/>
                    <a:pt x="305" y="8826"/>
                    <a:pt x="600" y="7734"/>
                  </a:cubicBezTo>
                  <a:cubicBezTo>
                    <a:pt x="924" y="6651"/>
                    <a:pt x="1404" y="5632"/>
                    <a:pt x="2016" y="4718"/>
                  </a:cubicBezTo>
                  <a:cubicBezTo>
                    <a:pt x="2620" y="3796"/>
                    <a:pt x="3402" y="3023"/>
                    <a:pt x="4234" y="2364"/>
                  </a:cubicBezTo>
                  <a:cubicBezTo>
                    <a:pt x="4645" y="2023"/>
                    <a:pt x="5104" y="1758"/>
                    <a:pt x="5547" y="1481"/>
                  </a:cubicBezTo>
                  <a:cubicBezTo>
                    <a:pt x="6016" y="1250"/>
                    <a:pt x="6472" y="1001"/>
                    <a:pt x="6959" y="837"/>
                  </a:cubicBezTo>
                  <a:cubicBezTo>
                    <a:pt x="7198" y="743"/>
                    <a:pt x="7436" y="651"/>
                    <a:pt x="7683" y="592"/>
                  </a:cubicBezTo>
                  <a:cubicBezTo>
                    <a:pt x="7928" y="527"/>
                    <a:pt x="8169" y="451"/>
                    <a:pt x="8414" y="396"/>
                  </a:cubicBezTo>
                  <a:cubicBezTo>
                    <a:pt x="8908" y="311"/>
                    <a:pt x="9394" y="209"/>
                    <a:pt x="9885" y="193"/>
                  </a:cubicBezTo>
                  <a:cubicBezTo>
                    <a:pt x="10085" y="169"/>
                    <a:pt x="10285" y="162"/>
                    <a:pt x="10484" y="162"/>
                  </a:cubicBezTo>
                  <a:cubicBezTo>
                    <a:pt x="10769" y="162"/>
                    <a:pt x="11053" y="177"/>
                    <a:pt x="11334" y="180"/>
                  </a:cubicBezTo>
                  <a:cubicBezTo>
                    <a:pt x="11572" y="197"/>
                    <a:pt x="11806" y="236"/>
                    <a:pt x="12040" y="262"/>
                  </a:cubicBezTo>
                  <a:lnTo>
                    <a:pt x="12389" y="306"/>
                  </a:lnTo>
                  <a:cubicBezTo>
                    <a:pt x="12505" y="322"/>
                    <a:pt x="12617" y="355"/>
                    <a:pt x="12731" y="379"/>
                  </a:cubicBezTo>
                  <a:cubicBezTo>
                    <a:pt x="12957" y="431"/>
                    <a:pt x="13182" y="482"/>
                    <a:pt x="13405" y="533"/>
                  </a:cubicBezTo>
                  <a:cubicBezTo>
                    <a:pt x="13626" y="592"/>
                    <a:pt x="13838" y="675"/>
                    <a:pt x="14052" y="744"/>
                  </a:cubicBezTo>
                  <a:cubicBezTo>
                    <a:pt x="14486" y="870"/>
                    <a:pt x="14881" y="1074"/>
                    <a:pt x="15279" y="1251"/>
                  </a:cubicBezTo>
                  <a:cubicBezTo>
                    <a:pt x="16852" y="2014"/>
                    <a:pt x="18080" y="3149"/>
                    <a:pt x="18974" y="4326"/>
                  </a:cubicBezTo>
                  <a:cubicBezTo>
                    <a:pt x="19869" y="5511"/>
                    <a:pt x="20419" y="6765"/>
                    <a:pt x="20723" y="7903"/>
                  </a:cubicBezTo>
                  <a:cubicBezTo>
                    <a:pt x="21022" y="9043"/>
                    <a:pt x="21127" y="10068"/>
                    <a:pt x="21084" y="10899"/>
                  </a:cubicBezTo>
                  <a:cubicBezTo>
                    <a:pt x="21092" y="11317"/>
                    <a:pt x="21038" y="11683"/>
                    <a:pt x="20999" y="12001"/>
                  </a:cubicBezTo>
                  <a:cubicBezTo>
                    <a:pt x="20979" y="12160"/>
                    <a:pt x="20967" y="12309"/>
                    <a:pt x="20944" y="12441"/>
                  </a:cubicBezTo>
                  <a:cubicBezTo>
                    <a:pt x="20915" y="12573"/>
                    <a:pt x="20889" y="12693"/>
                    <a:pt x="20866" y="12801"/>
                  </a:cubicBezTo>
                  <a:cubicBezTo>
                    <a:pt x="20821" y="13010"/>
                    <a:pt x="20787" y="13172"/>
                    <a:pt x="20762" y="13290"/>
                  </a:cubicBezTo>
                  <a:cubicBezTo>
                    <a:pt x="20740" y="13400"/>
                    <a:pt x="20733" y="13459"/>
                    <a:pt x="20733" y="13459"/>
                  </a:cubicBezTo>
                  <a:cubicBezTo>
                    <a:pt x="20733" y="13459"/>
                    <a:pt x="20751" y="13404"/>
                    <a:pt x="20779" y="13294"/>
                  </a:cubicBezTo>
                  <a:cubicBezTo>
                    <a:pt x="20809" y="13178"/>
                    <a:pt x="20849" y="13017"/>
                    <a:pt x="20901" y="12808"/>
                  </a:cubicBezTo>
                  <a:cubicBezTo>
                    <a:pt x="20927" y="12701"/>
                    <a:pt x="20956" y="12581"/>
                    <a:pt x="20988" y="12449"/>
                  </a:cubicBezTo>
                  <a:cubicBezTo>
                    <a:pt x="21013" y="12316"/>
                    <a:pt x="21028" y="12168"/>
                    <a:pt x="21051" y="12008"/>
                  </a:cubicBezTo>
                  <a:cubicBezTo>
                    <a:pt x="21094" y="11689"/>
                    <a:pt x="21155" y="11321"/>
                    <a:pt x="21152" y="10901"/>
                  </a:cubicBezTo>
                  <a:cubicBezTo>
                    <a:pt x="21205" y="10066"/>
                    <a:pt x="21111" y="9031"/>
                    <a:pt x="20818" y="7877"/>
                  </a:cubicBezTo>
                  <a:cubicBezTo>
                    <a:pt x="20520" y="6727"/>
                    <a:pt x="19973" y="5455"/>
                    <a:pt x="19074" y="4250"/>
                  </a:cubicBezTo>
                  <a:cubicBezTo>
                    <a:pt x="18176" y="3055"/>
                    <a:pt x="16937" y="1901"/>
                    <a:pt x="15344" y="1120"/>
                  </a:cubicBezTo>
                  <a:cubicBezTo>
                    <a:pt x="14941" y="940"/>
                    <a:pt x="14541" y="731"/>
                    <a:pt x="14101" y="602"/>
                  </a:cubicBezTo>
                  <a:cubicBezTo>
                    <a:pt x="13884" y="531"/>
                    <a:pt x="13669" y="446"/>
                    <a:pt x="13446" y="386"/>
                  </a:cubicBezTo>
                  <a:cubicBezTo>
                    <a:pt x="13220" y="334"/>
                    <a:pt x="12992" y="280"/>
                    <a:pt x="12762" y="227"/>
                  </a:cubicBezTo>
                  <a:cubicBezTo>
                    <a:pt x="12647" y="203"/>
                    <a:pt x="12533" y="169"/>
                    <a:pt x="12415" y="152"/>
                  </a:cubicBezTo>
                  <a:lnTo>
                    <a:pt x="12062" y="107"/>
                  </a:lnTo>
                  <a:cubicBezTo>
                    <a:pt x="11824" y="80"/>
                    <a:pt x="11586" y="39"/>
                    <a:pt x="11345" y="22"/>
                  </a:cubicBezTo>
                  <a:cubicBezTo>
                    <a:pt x="11052" y="18"/>
                    <a:pt x="10756" y="1"/>
                    <a:pt x="1045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8324825" y="805813"/>
              <a:ext cx="415175" cy="384575"/>
            </a:xfrm>
            <a:custGeom>
              <a:rect b="b" l="l" r="r" t="t"/>
              <a:pathLst>
                <a:path extrusionOk="0" h="15383" w="16607">
                  <a:moveTo>
                    <a:pt x="2270" y="1"/>
                  </a:moveTo>
                  <a:lnTo>
                    <a:pt x="0" y="2250"/>
                  </a:lnTo>
                  <a:cubicBezTo>
                    <a:pt x="132" y="2341"/>
                    <a:pt x="10085" y="11519"/>
                    <a:pt x="13748" y="14951"/>
                  </a:cubicBezTo>
                  <a:cubicBezTo>
                    <a:pt x="14055" y="15239"/>
                    <a:pt x="14447" y="15383"/>
                    <a:pt x="14839" y="15383"/>
                  </a:cubicBezTo>
                  <a:cubicBezTo>
                    <a:pt x="15239" y="15383"/>
                    <a:pt x="15640" y="15232"/>
                    <a:pt x="15950" y="14933"/>
                  </a:cubicBezTo>
                  <a:cubicBezTo>
                    <a:pt x="16606" y="14297"/>
                    <a:pt x="16597" y="13242"/>
                    <a:pt x="15930" y="12618"/>
                  </a:cubicBezTo>
                  <a:lnTo>
                    <a:pt x="2270"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543" name="Shape 2543"/>
        <p:cNvGrpSpPr/>
        <p:nvPr/>
      </p:nvGrpSpPr>
      <p:grpSpPr>
        <a:xfrm>
          <a:off x="0" y="0"/>
          <a:ext cx="0" cy="0"/>
          <a:chOff x="0" y="0"/>
          <a:chExt cx="0" cy="0"/>
        </a:xfrm>
      </p:grpSpPr>
      <p:grpSp>
        <p:nvGrpSpPr>
          <p:cNvPr id="2544" name="Google Shape;2544;p64"/>
          <p:cNvGrpSpPr/>
          <p:nvPr/>
        </p:nvGrpSpPr>
        <p:grpSpPr>
          <a:xfrm rot="898684">
            <a:off x="4424716" y="862779"/>
            <a:ext cx="1091444" cy="1247766"/>
            <a:chOff x="4352200" y="3695600"/>
            <a:chExt cx="572525" cy="654525"/>
          </a:xfrm>
        </p:grpSpPr>
        <p:sp>
          <p:nvSpPr>
            <p:cNvPr id="2545" name="Google Shape;2545;p64"/>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4644075" y="3768800"/>
              <a:ext cx="11825" cy="200200"/>
            </a:xfrm>
            <a:custGeom>
              <a:rect b="b" l="l" r="r" t="t"/>
              <a:pathLst>
                <a:path extrusionOk="0" h="8008" w="473">
                  <a:moveTo>
                    <a:pt x="70" y="1"/>
                  </a:moveTo>
                  <a:cubicBezTo>
                    <a:pt x="61" y="1"/>
                    <a:pt x="49" y="113"/>
                    <a:pt x="35" y="315"/>
                  </a:cubicBezTo>
                  <a:cubicBezTo>
                    <a:pt x="19" y="518"/>
                    <a:pt x="10" y="812"/>
                    <a:pt x="8" y="1175"/>
                  </a:cubicBezTo>
                  <a:cubicBezTo>
                    <a:pt x="1" y="1903"/>
                    <a:pt x="45" y="2907"/>
                    <a:pt x="131" y="4011"/>
                  </a:cubicBezTo>
                  <a:cubicBezTo>
                    <a:pt x="217" y="5100"/>
                    <a:pt x="296" y="6084"/>
                    <a:pt x="356" y="6837"/>
                  </a:cubicBezTo>
                  <a:cubicBezTo>
                    <a:pt x="381" y="7177"/>
                    <a:pt x="402" y="7464"/>
                    <a:pt x="419" y="7693"/>
                  </a:cubicBezTo>
                  <a:cubicBezTo>
                    <a:pt x="435" y="7896"/>
                    <a:pt x="447" y="8008"/>
                    <a:pt x="456" y="8008"/>
                  </a:cubicBezTo>
                  <a:cubicBezTo>
                    <a:pt x="465" y="8008"/>
                    <a:pt x="470" y="7895"/>
                    <a:pt x="470" y="7692"/>
                  </a:cubicBezTo>
                  <a:cubicBezTo>
                    <a:pt x="472" y="7489"/>
                    <a:pt x="464" y="7195"/>
                    <a:pt x="450" y="6832"/>
                  </a:cubicBezTo>
                  <a:cubicBezTo>
                    <a:pt x="421" y="6106"/>
                    <a:pt x="348" y="5105"/>
                    <a:pt x="263" y="4002"/>
                  </a:cubicBezTo>
                  <a:cubicBezTo>
                    <a:pt x="178" y="2898"/>
                    <a:pt x="119" y="1899"/>
                    <a:pt x="101" y="1174"/>
                  </a:cubicBezTo>
                  <a:cubicBezTo>
                    <a:pt x="91" y="813"/>
                    <a:pt x="87" y="520"/>
                    <a:pt x="86" y="317"/>
                  </a:cubicBezTo>
                  <a:cubicBezTo>
                    <a:pt x="84" y="115"/>
                    <a:pt x="79" y="2"/>
                    <a:pt x="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4419275" y="3959400"/>
              <a:ext cx="236250" cy="9700"/>
            </a:xfrm>
            <a:custGeom>
              <a:rect b="b" l="l" r="r" t="t"/>
              <a:pathLst>
                <a:path extrusionOk="0" h="388" w="9450">
                  <a:moveTo>
                    <a:pt x="4495" y="1"/>
                  </a:moveTo>
                  <a:cubicBezTo>
                    <a:pt x="3277" y="1"/>
                    <a:pt x="2179" y="59"/>
                    <a:pt x="1375" y="140"/>
                  </a:cubicBezTo>
                  <a:cubicBezTo>
                    <a:pt x="948" y="180"/>
                    <a:pt x="604" y="227"/>
                    <a:pt x="367" y="266"/>
                  </a:cubicBezTo>
                  <a:cubicBezTo>
                    <a:pt x="130" y="305"/>
                    <a:pt x="0" y="331"/>
                    <a:pt x="2" y="340"/>
                  </a:cubicBezTo>
                  <a:cubicBezTo>
                    <a:pt x="2" y="343"/>
                    <a:pt x="12" y="344"/>
                    <a:pt x="31" y="344"/>
                  </a:cubicBezTo>
                  <a:cubicBezTo>
                    <a:pt x="82" y="344"/>
                    <a:pt x="200" y="335"/>
                    <a:pt x="374" y="317"/>
                  </a:cubicBezTo>
                  <a:cubicBezTo>
                    <a:pt x="612" y="295"/>
                    <a:pt x="957" y="262"/>
                    <a:pt x="1383" y="234"/>
                  </a:cubicBezTo>
                  <a:cubicBezTo>
                    <a:pt x="2171" y="177"/>
                    <a:pt x="3239" y="135"/>
                    <a:pt x="4425" y="135"/>
                  </a:cubicBezTo>
                  <a:cubicBezTo>
                    <a:pt x="4524" y="135"/>
                    <a:pt x="4623" y="135"/>
                    <a:pt x="4724" y="136"/>
                  </a:cubicBezTo>
                  <a:cubicBezTo>
                    <a:pt x="6030" y="146"/>
                    <a:pt x="7211" y="206"/>
                    <a:pt x="8065" y="274"/>
                  </a:cubicBezTo>
                  <a:cubicBezTo>
                    <a:pt x="8492" y="304"/>
                    <a:pt x="8837" y="339"/>
                    <a:pt x="9076" y="361"/>
                  </a:cubicBezTo>
                  <a:cubicBezTo>
                    <a:pt x="9251" y="378"/>
                    <a:pt x="9369" y="387"/>
                    <a:pt x="9420" y="387"/>
                  </a:cubicBezTo>
                  <a:cubicBezTo>
                    <a:pt x="9438" y="387"/>
                    <a:pt x="9448" y="386"/>
                    <a:pt x="9448" y="384"/>
                  </a:cubicBezTo>
                  <a:cubicBezTo>
                    <a:pt x="9449" y="374"/>
                    <a:pt x="9319" y="349"/>
                    <a:pt x="9082" y="309"/>
                  </a:cubicBezTo>
                  <a:cubicBezTo>
                    <a:pt x="8845" y="271"/>
                    <a:pt x="8500" y="222"/>
                    <a:pt x="8073" y="178"/>
                  </a:cubicBezTo>
                  <a:cubicBezTo>
                    <a:pt x="7219" y="87"/>
                    <a:pt x="6034" y="12"/>
                    <a:pt x="4724" y="1"/>
                  </a:cubicBezTo>
                  <a:cubicBezTo>
                    <a:pt x="4647" y="1"/>
                    <a:pt x="4571" y="1"/>
                    <a:pt x="44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4479875" y="4162025"/>
              <a:ext cx="321350" cy="42725"/>
            </a:xfrm>
            <a:custGeom>
              <a:rect b="b" l="l" r="r" t="t"/>
              <a:pathLst>
                <a:path extrusionOk="0" h="1709" w="12854">
                  <a:moveTo>
                    <a:pt x="31" y="1"/>
                  </a:moveTo>
                  <a:cubicBezTo>
                    <a:pt x="11" y="1"/>
                    <a:pt x="1" y="2"/>
                    <a:pt x="1" y="4"/>
                  </a:cubicBezTo>
                  <a:cubicBezTo>
                    <a:pt x="0" y="9"/>
                    <a:pt x="45" y="18"/>
                    <a:pt x="130" y="32"/>
                  </a:cubicBezTo>
                  <a:cubicBezTo>
                    <a:pt x="231" y="46"/>
                    <a:pt x="355" y="64"/>
                    <a:pt x="504" y="85"/>
                  </a:cubicBezTo>
                  <a:cubicBezTo>
                    <a:pt x="849" y="132"/>
                    <a:pt x="1315" y="195"/>
                    <a:pt x="1881" y="270"/>
                  </a:cubicBezTo>
                  <a:cubicBezTo>
                    <a:pt x="3043" y="426"/>
                    <a:pt x="4646" y="660"/>
                    <a:pt x="6418" y="921"/>
                  </a:cubicBezTo>
                  <a:cubicBezTo>
                    <a:pt x="8189" y="1182"/>
                    <a:pt x="9796" y="1401"/>
                    <a:pt x="10961" y="1534"/>
                  </a:cubicBezTo>
                  <a:cubicBezTo>
                    <a:pt x="11545" y="1599"/>
                    <a:pt x="12017" y="1648"/>
                    <a:pt x="12344" y="1675"/>
                  </a:cubicBezTo>
                  <a:cubicBezTo>
                    <a:pt x="12495" y="1687"/>
                    <a:pt x="12619" y="1696"/>
                    <a:pt x="12721" y="1704"/>
                  </a:cubicBezTo>
                  <a:cubicBezTo>
                    <a:pt x="12768" y="1707"/>
                    <a:pt x="12802" y="1709"/>
                    <a:pt x="12824" y="1709"/>
                  </a:cubicBezTo>
                  <a:cubicBezTo>
                    <a:pt x="12843" y="1709"/>
                    <a:pt x="12853" y="1707"/>
                    <a:pt x="12853" y="1705"/>
                  </a:cubicBezTo>
                  <a:cubicBezTo>
                    <a:pt x="12853" y="1701"/>
                    <a:pt x="12808" y="1691"/>
                    <a:pt x="12723" y="1677"/>
                  </a:cubicBezTo>
                  <a:cubicBezTo>
                    <a:pt x="12623" y="1663"/>
                    <a:pt x="12499" y="1645"/>
                    <a:pt x="12349" y="1624"/>
                  </a:cubicBezTo>
                  <a:cubicBezTo>
                    <a:pt x="12004" y="1578"/>
                    <a:pt x="11539" y="1515"/>
                    <a:pt x="10973" y="1439"/>
                  </a:cubicBezTo>
                  <a:cubicBezTo>
                    <a:pt x="9811" y="1283"/>
                    <a:pt x="8207" y="1049"/>
                    <a:pt x="6436" y="788"/>
                  </a:cubicBezTo>
                  <a:cubicBezTo>
                    <a:pt x="4664" y="527"/>
                    <a:pt x="3058" y="308"/>
                    <a:pt x="1892" y="176"/>
                  </a:cubicBezTo>
                  <a:cubicBezTo>
                    <a:pt x="1309" y="110"/>
                    <a:pt x="837" y="61"/>
                    <a:pt x="510" y="34"/>
                  </a:cubicBezTo>
                  <a:cubicBezTo>
                    <a:pt x="359" y="22"/>
                    <a:pt x="234" y="13"/>
                    <a:pt x="133" y="5"/>
                  </a:cubicBezTo>
                  <a:cubicBezTo>
                    <a:pt x="88" y="2"/>
                    <a:pt x="54"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64"/>
          <p:cNvGrpSpPr/>
          <p:nvPr/>
        </p:nvGrpSpPr>
        <p:grpSpPr>
          <a:xfrm>
            <a:off x="4717333" y="1256659"/>
            <a:ext cx="4002174" cy="2475893"/>
            <a:chOff x="1988350" y="232675"/>
            <a:chExt cx="766700" cy="474300"/>
          </a:xfrm>
        </p:grpSpPr>
        <p:sp>
          <p:nvSpPr>
            <p:cNvPr id="2551" name="Google Shape;2551;p64"/>
            <p:cNvSpPr/>
            <p:nvPr/>
          </p:nvSpPr>
          <p:spPr>
            <a:xfrm>
              <a:off x="2017950" y="232675"/>
              <a:ext cx="707650" cy="467975"/>
            </a:xfrm>
            <a:custGeom>
              <a:rect b="b" l="l" r="r" t="t"/>
              <a:pathLst>
                <a:path extrusionOk="0" h="18719" w="28306">
                  <a:moveTo>
                    <a:pt x="113" y="1"/>
                  </a:moveTo>
                  <a:cubicBezTo>
                    <a:pt x="51" y="1"/>
                    <a:pt x="1" y="50"/>
                    <a:pt x="1" y="113"/>
                  </a:cubicBezTo>
                  <a:lnTo>
                    <a:pt x="1" y="18506"/>
                  </a:lnTo>
                  <a:cubicBezTo>
                    <a:pt x="1" y="18623"/>
                    <a:pt x="95" y="18718"/>
                    <a:pt x="212" y="18718"/>
                  </a:cubicBezTo>
                  <a:lnTo>
                    <a:pt x="28093" y="18718"/>
                  </a:lnTo>
                  <a:cubicBezTo>
                    <a:pt x="28210" y="18718"/>
                    <a:pt x="28305" y="18623"/>
                    <a:pt x="28305" y="18506"/>
                  </a:cubicBezTo>
                  <a:lnTo>
                    <a:pt x="28305" y="98"/>
                  </a:lnTo>
                  <a:cubicBezTo>
                    <a:pt x="28305" y="44"/>
                    <a:pt x="28262" y="1"/>
                    <a:pt x="2820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1988350" y="666000"/>
              <a:ext cx="766700" cy="40975"/>
            </a:xfrm>
            <a:custGeom>
              <a:rect b="b" l="l" r="r" t="t"/>
              <a:pathLst>
                <a:path extrusionOk="0" h="1639" w="30668">
                  <a:moveTo>
                    <a:pt x="1" y="0"/>
                  </a:moveTo>
                  <a:lnTo>
                    <a:pt x="1" y="1438"/>
                  </a:lnTo>
                  <a:cubicBezTo>
                    <a:pt x="1" y="1549"/>
                    <a:pt x="90" y="1638"/>
                    <a:pt x="201" y="1638"/>
                  </a:cubicBezTo>
                  <a:lnTo>
                    <a:pt x="30467" y="1638"/>
                  </a:lnTo>
                  <a:cubicBezTo>
                    <a:pt x="30578" y="1638"/>
                    <a:pt x="30667" y="1549"/>
                    <a:pt x="30667" y="1438"/>
                  </a:cubicBezTo>
                  <a:lnTo>
                    <a:pt x="30667"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2036950" y="251250"/>
              <a:ext cx="667675" cy="395200"/>
            </a:xfrm>
            <a:custGeom>
              <a:rect b="b" l="l" r="r" t="t"/>
              <a:pathLst>
                <a:path extrusionOk="0" h="15808" w="26707">
                  <a:moveTo>
                    <a:pt x="0" y="1"/>
                  </a:moveTo>
                  <a:lnTo>
                    <a:pt x="0" y="15808"/>
                  </a:lnTo>
                  <a:lnTo>
                    <a:pt x="26706" y="15808"/>
                  </a:lnTo>
                  <a:lnTo>
                    <a:pt x="26706"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2302000" y="666000"/>
              <a:ext cx="152250" cy="15175"/>
            </a:xfrm>
            <a:custGeom>
              <a:rect b="b" l="l" r="r" t="t"/>
              <a:pathLst>
                <a:path extrusionOk="0" h="607" w="6090">
                  <a:moveTo>
                    <a:pt x="1" y="0"/>
                  </a:moveTo>
                  <a:lnTo>
                    <a:pt x="382" y="606"/>
                  </a:lnTo>
                  <a:lnTo>
                    <a:pt x="5736" y="606"/>
                  </a:lnTo>
                  <a:lnTo>
                    <a:pt x="6089"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2059225" y="277575"/>
              <a:ext cx="614725" cy="368725"/>
            </a:xfrm>
            <a:custGeom>
              <a:rect b="b" l="l" r="r" t="t"/>
              <a:pathLst>
                <a:path extrusionOk="0" h="14749" w="24589">
                  <a:moveTo>
                    <a:pt x="0" y="1"/>
                  </a:moveTo>
                  <a:lnTo>
                    <a:pt x="0" y="14749"/>
                  </a:lnTo>
                  <a:lnTo>
                    <a:pt x="24588" y="14749"/>
                  </a:lnTo>
                  <a:lnTo>
                    <a:pt x="245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2017950" y="666325"/>
              <a:ext cx="707650" cy="2275"/>
            </a:xfrm>
            <a:custGeom>
              <a:rect b="b" l="l" r="r" t="t"/>
              <a:pathLst>
                <a:path extrusionOk="0" h="91" w="28306">
                  <a:moveTo>
                    <a:pt x="1" y="0"/>
                  </a:moveTo>
                  <a:lnTo>
                    <a:pt x="1" y="90"/>
                  </a:lnTo>
                  <a:lnTo>
                    <a:pt x="28305" y="90"/>
                  </a:lnTo>
                  <a:lnTo>
                    <a:pt x="28305"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7" name="Google Shape;2557;p64"/>
          <p:cNvSpPr txBox="1"/>
          <p:nvPr>
            <p:ph type="title"/>
          </p:nvPr>
        </p:nvSpPr>
        <p:spPr>
          <a:xfrm>
            <a:off x="713225" y="1256638"/>
            <a:ext cx="3568800" cy="1212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DESKTOP SOFTWARE</a:t>
            </a:r>
            <a:endParaRPr/>
          </a:p>
        </p:txBody>
      </p:sp>
      <p:sp>
        <p:nvSpPr>
          <p:cNvPr id="2558" name="Google Shape;2558;p64"/>
          <p:cNvSpPr txBox="1"/>
          <p:nvPr>
            <p:ph idx="1" type="subTitle"/>
          </p:nvPr>
        </p:nvSpPr>
        <p:spPr>
          <a:xfrm>
            <a:off x="1064525" y="2690925"/>
            <a:ext cx="3217500" cy="99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a:t>
            </a:r>
            <a:r>
              <a:rPr lang="en"/>
              <a:t>image</a:t>
            </a:r>
            <a:r>
              <a:rPr lang="en"/>
              <a:t> on the screen with your own work. Just delete this one, add yours and center it properly</a:t>
            </a:r>
            <a:endParaRPr/>
          </a:p>
        </p:txBody>
      </p:sp>
      <p:pic>
        <p:nvPicPr>
          <p:cNvPr id="2559" name="Google Shape;2559;p64"/>
          <p:cNvPicPr preferRelativeResize="0"/>
          <p:nvPr/>
        </p:nvPicPr>
        <p:blipFill rotWithShape="1">
          <a:blip r:embed="rId3">
            <a:alphaModFix/>
          </a:blip>
          <a:srcRect b="17898" l="0" r="0" t="0"/>
          <a:stretch/>
        </p:blipFill>
        <p:spPr>
          <a:xfrm>
            <a:off x="5084575" y="1487550"/>
            <a:ext cx="3217500" cy="19312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563" name="Shape 2563"/>
        <p:cNvGrpSpPr/>
        <p:nvPr/>
      </p:nvGrpSpPr>
      <p:grpSpPr>
        <a:xfrm>
          <a:off x="0" y="0"/>
          <a:ext cx="0" cy="0"/>
          <a:chOff x="0" y="0"/>
          <a:chExt cx="0" cy="0"/>
        </a:xfrm>
      </p:grpSpPr>
      <p:grpSp>
        <p:nvGrpSpPr>
          <p:cNvPr id="2564" name="Google Shape;2564;p65"/>
          <p:cNvGrpSpPr/>
          <p:nvPr/>
        </p:nvGrpSpPr>
        <p:grpSpPr>
          <a:xfrm flipH="1">
            <a:off x="3623957" y="1019151"/>
            <a:ext cx="1091462" cy="1247786"/>
            <a:chOff x="4352200" y="3695600"/>
            <a:chExt cx="572525" cy="654525"/>
          </a:xfrm>
        </p:grpSpPr>
        <p:sp>
          <p:nvSpPr>
            <p:cNvPr id="2565" name="Google Shape;2565;p65"/>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5"/>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5"/>
            <p:cNvSpPr/>
            <p:nvPr/>
          </p:nvSpPr>
          <p:spPr>
            <a:xfrm>
              <a:off x="4644075" y="3768800"/>
              <a:ext cx="11825" cy="200200"/>
            </a:xfrm>
            <a:custGeom>
              <a:rect b="b" l="l" r="r" t="t"/>
              <a:pathLst>
                <a:path extrusionOk="0" h="8008" w="473">
                  <a:moveTo>
                    <a:pt x="70" y="1"/>
                  </a:moveTo>
                  <a:cubicBezTo>
                    <a:pt x="61" y="1"/>
                    <a:pt x="49" y="113"/>
                    <a:pt x="35" y="315"/>
                  </a:cubicBezTo>
                  <a:cubicBezTo>
                    <a:pt x="19" y="518"/>
                    <a:pt x="10" y="812"/>
                    <a:pt x="8" y="1175"/>
                  </a:cubicBezTo>
                  <a:cubicBezTo>
                    <a:pt x="1" y="1903"/>
                    <a:pt x="45" y="2907"/>
                    <a:pt x="131" y="4011"/>
                  </a:cubicBezTo>
                  <a:cubicBezTo>
                    <a:pt x="217" y="5100"/>
                    <a:pt x="296" y="6084"/>
                    <a:pt x="356" y="6837"/>
                  </a:cubicBezTo>
                  <a:cubicBezTo>
                    <a:pt x="381" y="7177"/>
                    <a:pt x="402" y="7464"/>
                    <a:pt x="419" y="7693"/>
                  </a:cubicBezTo>
                  <a:cubicBezTo>
                    <a:pt x="435" y="7896"/>
                    <a:pt x="447" y="8008"/>
                    <a:pt x="456" y="8008"/>
                  </a:cubicBezTo>
                  <a:cubicBezTo>
                    <a:pt x="465" y="8008"/>
                    <a:pt x="470" y="7895"/>
                    <a:pt x="470" y="7692"/>
                  </a:cubicBezTo>
                  <a:cubicBezTo>
                    <a:pt x="472" y="7489"/>
                    <a:pt x="464" y="7195"/>
                    <a:pt x="450" y="6832"/>
                  </a:cubicBezTo>
                  <a:cubicBezTo>
                    <a:pt x="421" y="6106"/>
                    <a:pt x="348" y="5105"/>
                    <a:pt x="263" y="4002"/>
                  </a:cubicBezTo>
                  <a:cubicBezTo>
                    <a:pt x="178" y="2898"/>
                    <a:pt x="119" y="1899"/>
                    <a:pt x="101" y="1174"/>
                  </a:cubicBezTo>
                  <a:cubicBezTo>
                    <a:pt x="91" y="813"/>
                    <a:pt x="87" y="520"/>
                    <a:pt x="86" y="317"/>
                  </a:cubicBezTo>
                  <a:cubicBezTo>
                    <a:pt x="84" y="115"/>
                    <a:pt x="79" y="2"/>
                    <a:pt x="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5"/>
            <p:cNvSpPr/>
            <p:nvPr/>
          </p:nvSpPr>
          <p:spPr>
            <a:xfrm>
              <a:off x="4419275" y="3959400"/>
              <a:ext cx="236250" cy="9700"/>
            </a:xfrm>
            <a:custGeom>
              <a:rect b="b" l="l" r="r" t="t"/>
              <a:pathLst>
                <a:path extrusionOk="0" h="388" w="9450">
                  <a:moveTo>
                    <a:pt x="4495" y="1"/>
                  </a:moveTo>
                  <a:cubicBezTo>
                    <a:pt x="3277" y="1"/>
                    <a:pt x="2179" y="59"/>
                    <a:pt x="1375" y="140"/>
                  </a:cubicBezTo>
                  <a:cubicBezTo>
                    <a:pt x="948" y="180"/>
                    <a:pt x="604" y="227"/>
                    <a:pt x="367" y="266"/>
                  </a:cubicBezTo>
                  <a:cubicBezTo>
                    <a:pt x="130" y="305"/>
                    <a:pt x="0" y="331"/>
                    <a:pt x="2" y="340"/>
                  </a:cubicBezTo>
                  <a:cubicBezTo>
                    <a:pt x="2" y="343"/>
                    <a:pt x="12" y="344"/>
                    <a:pt x="31" y="344"/>
                  </a:cubicBezTo>
                  <a:cubicBezTo>
                    <a:pt x="82" y="344"/>
                    <a:pt x="200" y="335"/>
                    <a:pt x="374" y="317"/>
                  </a:cubicBezTo>
                  <a:cubicBezTo>
                    <a:pt x="612" y="295"/>
                    <a:pt x="957" y="262"/>
                    <a:pt x="1383" y="234"/>
                  </a:cubicBezTo>
                  <a:cubicBezTo>
                    <a:pt x="2171" y="177"/>
                    <a:pt x="3239" y="135"/>
                    <a:pt x="4425" y="135"/>
                  </a:cubicBezTo>
                  <a:cubicBezTo>
                    <a:pt x="4524" y="135"/>
                    <a:pt x="4623" y="135"/>
                    <a:pt x="4724" y="136"/>
                  </a:cubicBezTo>
                  <a:cubicBezTo>
                    <a:pt x="6030" y="146"/>
                    <a:pt x="7211" y="206"/>
                    <a:pt x="8065" y="274"/>
                  </a:cubicBezTo>
                  <a:cubicBezTo>
                    <a:pt x="8492" y="304"/>
                    <a:pt x="8837" y="339"/>
                    <a:pt x="9076" y="361"/>
                  </a:cubicBezTo>
                  <a:cubicBezTo>
                    <a:pt x="9251" y="378"/>
                    <a:pt x="9369" y="387"/>
                    <a:pt x="9420" y="387"/>
                  </a:cubicBezTo>
                  <a:cubicBezTo>
                    <a:pt x="9438" y="387"/>
                    <a:pt x="9448" y="386"/>
                    <a:pt x="9448" y="384"/>
                  </a:cubicBezTo>
                  <a:cubicBezTo>
                    <a:pt x="9449" y="374"/>
                    <a:pt x="9319" y="349"/>
                    <a:pt x="9082" y="309"/>
                  </a:cubicBezTo>
                  <a:cubicBezTo>
                    <a:pt x="8845" y="271"/>
                    <a:pt x="8500" y="222"/>
                    <a:pt x="8073" y="178"/>
                  </a:cubicBezTo>
                  <a:cubicBezTo>
                    <a:pt x="7219" y="87"/>
                    <a:pt x="6034" y="12"/>
                    <a:pt x="4724" y="1"/>
                  </a:cubicBezTo>
                  <a:cubicBezTo>
                    <a:pt x="4647" y="1"/>
                    <a:pt x="4571" y="1"/>
                    <a:pt x="44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5"/>
            <p:cNvSpPr/>
            <p:nvPr/>
          </p:nvSpPr>
          <p:spPr>
            <a:xfrm>
              <a:off x="4479875" y="4162025"/>
              <a:ext cx="321350" cy="42725"/>
            </a:xfrm>
            <a:custGeom>
              <a:rect b="b" l="l" r="r" t="t"/>
              <a:pathLst>
                <a:path extrusionOk="0" h="1709" w="12854">
                  <a:moveTo>
                    <a:pt x="31" y="1"/>
                  </a:moveTo>
                  <a:cubicBezTo>
                    <a:pt x="11" y="1"/>
                    <a:pt x="1" y="2"/>
                    <a:pt x="1" y="4"/>
                  </a:cubicBezTo>
                  <a:cubicBezTo>
                    <a:pt x="0" y="9"/>
                    <a:pt x="45" y="18"/>
                    <a:pt x="130" y="32"/>
                  </a:cubicBezTo>
                  <a:cubicBezTo>
                    <a:pt x="231" y="46"/>
                    <a:pt x="355" y="64"/>
                    <a:pt x="504" y="85"/>
                  </a:cubicBezTo>
                  <a:cubicBezTo>
                    <a:pt x="849" y="132"/>
                    <a:pt x="1315" y="195"/>
                    <a:pt x="1881" y="270"/>
                  </a:cubicBezTo>
                  <a:cubicBezTo>
                    <a:pt x="3043" y="426"/>
                    <a:pt x="4646" y="660"/>
                    <a:pt x="6418" y="921"/>
                  </a:cubicBezTo>
                  <a:cubicBezTo>
                    <a:pt x="8189" y="1182"/>
                    <a:pt x="9796" y="1401"/>
                    <a:pt x="10961" y="1534"/>
                  </a:cubicBezTo>
                  <a:cubicBezTo>
                    <a:pt x="11545" y="1599"/>
                    <a:pt x="12017" y="1648"/>
                    <a:pt x="12344" y="1675"/>
                  </a:cubicBezTo>
                  <a:cubicBezTo>
                    <a:pt x="12495" y="1687"/>
                    <a:pt x="12619" y="1696"/>
                    <a:pt x="12721" y="1704"/>
                  </a:cubicBezTo>
                  <a:cubicBezTo>
                    <a:pt x="12768" y="1707"/>
                    <a:pt x="12802" y="1709"/>
                    <a:pt x="12824" y="1709"/>
                  </a:cubicBezTo>
                  <a:cubicBezTo>
                    <a:pt x="12843" y="1709"/>
                    <a:pt x="12853" y="1707"/>
                    <a:pt x="12853" y="1705"/>
                  </a:cubicBezTo>
                  <a:cubicBezTo>
                    <a:pt x="12853" y="1701"/>
                    <a:pt x="12808" y="1691"/>
                    <a:pt x="12723" y="1677"/>
                  </a:cubicBezTo>
                  <a:cubicBezTo>
                    <a:pt x="12623" y="1663"/>
                    <a:pt x="12499" y="1645"/>
                    <a:pt x="12349" y="1624"/>
                  </a:cubicBezTo>
                  <a:cubicBezTo>
                    <a:pt x="12004" y="1578"/>
                    <a:pt x="11539" y="1515"/>
                    <a:pt x="10973" y="1439"/>
                  </a:cubicBezTo>
                  <a:cubicBezTo>
                    <a:pt x="9811" y="1283"/>
                    <a:pt x="8207" y="1049"/>
                    <a:pt x="6436" y="788"/>
                  </a:cubicBezTo>
                  <a:cubicBezTo>
                    <a:pt x="4664" y="527"/>
                    <a:pt x="3058" y="308"/>
                    <a:pt x="1892" y="176"/>
                  </a:cubicBezTo>
                  <a:cubicBezTo>
                    <a:pt x="1309" y="110"/>
                    <a:pt x="837" y="61"/>
                    <a:pt x="510" y="34"/>
                  </a:cubicBezTo>
                  <a:cubicBezTo>
                    <a:pt x="359" y="22"/>
                    <a:pt x="234" y="13"/>
                    <a:pt x="133" y="5"/>
                  </a:cubicBezTo>
                  <a:cubicBezTo>
                    <a:pt x="88" y="2"/>
                    <a:pt x="54"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65"/>
          <p:cNvGrpSpPr/>
          <p:nvPr/>
        </p:nvGrpSpPr>
        <p:grpSpPr>
          <a:xfrm>
            <a:off x="1505181" y="976904"/>
            <a:ext cx="2439389" cy="3500531"/>
            <a:chOff x="3018675" y="241375"/>
            <a:chExt cx="318375" cy="456875"/>
          </a:xfrm>
        </p:grpSpPr>
        <p:sp>
          <p:nvSpPr>
            <p:cNvPr id="2571" name="Google Shape;2571;p65"/>
            <p:cNvSpPr/>
            <p:nvPr/>
          </p:nvSpPr>
          <p:spPr>
            <a:xfrm>
              <a:off x="3018675" y="241375"/>
              <a:ext cx="318375" cy="456875"/>
            </a:xfrm>
            <a:custGeom>
              <a:rect b="b" l="l" r="r" t="t"/>
              <a:pathLst>
                <a:path extrusionOk="0" h="18275" w="12735">
                  <a:moveTo>
                    <a:pt x="169" y="1"/>
                  </a:moveTo>
                  <a:cubicBezTo>
                    <a:pt x="76" y="1"/>
                    <a:pt x="1" y="76"/>
                    <a:pt x="1" y="169"/>
                  </a:cubicBezTo>
                  <a:lnTo>
                    <a:pt x="1" y="18107"/>
                  </a:lnTo>
                  <a:cubicBezTo>
                    <a:pt x="1" y="18200"/>
                    <a:pt x="76" y="18275"/>
                    <a:pt x="169" y="18275"/>
                  </a:cubicBezTo>
                  <a:lnTo>
                    <a:pt x="12567" y="18275"/>
                  </a:lnTo>
                  <a:cubicBezTo>
                    <a:pt x="12659" y="18275"/>
                    <a:pt x="12734" y="18200"/>
                    <a:pt x="12734" y="18107"/>
                  </a:cubicBezTo>
                  <a:lnTo>
                    <a:pt x="12734" y="169"/>
                  </a:lnTo>
                  <a:cubicBezTo>
                    <a:pt x="12734" y="76"/>
                    <a:pt x="12659" y="1"/>
                    <a:pt x="125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5"/>
            <p:cNvSpPr/>
            <p:nvPr/>
          </p:nvSpPr>
          <p:spPr>
            <a:xfrm>
              <a:off x="3028725" y="272625"/>
              <a:ext cx="297825" cy="381550"/>
            </a:xfrm>
            <a:custGeom>
              <a:rect b="b" l="l" r="r" t="t"/>
              <a:pathLst>
                <a:path extrusionOk="0" h="15262" w="11913">
                  <a:moveTo>
                    <a:pt x="0" y="0"/>
                  </a:moveTo>
                  <a:lnTo>
                    <a:pt x="0" y="15262"/>
                  </a:lnTo>
                  <a:lnTo>
                    <a:pt x="11912" y="15262"/>
                  </a:lnTo>
                  <a:lnTo>
                    <a:pt x="119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5"/>
            <p:cNvSpPr/>
            <p:nvPr/>
          </p:nvSpPr>
          <p:spPr>
            <a:xfrm>
              <a:off x="3165650" y="663075"/>
              <a:ext cx="24450" cy="24450"/>
            </a:xfrm>
            <a:custGeom>
              <a:rect b="b" l="l" r="r" t="t"/>
              <a:pathLst>
                <a:path extrusionOk="0" h="978" w="978">
                  <a:moveTo>
                    <a:pt x="488" y="0"/>
                  </a:moveTo>
                  <a:cubicBezTo>
                    <a:pt x="219" y="0"/>
                    <a:pt x="0" y="218"/>
                    <a:pt x="0" y="488"/>
                  </a:cubicBezTo>
                  <a:cubicBezTo>
                    <a:pt x="0" y="758"/>
                    <a:pt x="219" y="977"/>
                    <a:pt x="488" y="977"/>
                  </a:cubicBezTo>
                  <a:cubicBezTo>
                    <a:pt x="758" y="977"/>
                    <a:pt x="977" y="758"/>
                    <a:pt x="977" y="488"/>
                  </a:cubicBezTo>
                  <a:cubicBezTo>
                    <a:pt x="977" y="218"/>
                    <a:pt x="758" y="0"/>
                    <a:pt x="48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5"/>
            <p:cNvSpPr/>
            <p:nvPr/>
          </p:nvSpPr>
          <p:spPr>
            <a:xfrm>
              <a:off x="3129925" y="254525"/>
              <a:ext cx="95900" cy="5075"/>
            </a:xfrm>
            <a:custGeom>
              <a:rect b="b" l="l" r="r" t="t"/>
              <a:pathLst>
                <a:path extrusionOk="0" h="203" w="3836">
                  <a:moveTo>
                    <a:pt x="13" y="1"/>
                  </a:moveTo>
                  <a:cubicBezTo>
                    <a:pt x="6" y="1"/>
                    <a:pt x="0" y="7"/>
                    <a:pt x="0" y="14"/>
                  </a:cubicBezTo>
                  <a:lnTo>
                    <a:pt x="0" y="189"/>
                  </a:lnTo>
                  <a:cubicBezTo>
                    <a:pt x="0" y="197"/>
                    <a:pt x="6" y="202"/>
                    <a:pt x="13" y="202"/>
                  </a:cubicBezTo>
                  <a:lnTo>
                    <a:pt x="3822" y="202"/>
                  </a:lnTo>
                  <a:cubicBezTo>
                    <a:pt x="3830" y="202"/>
                    <a:pt x="3836" y="197"/>
                    <a:pt x="3836" y="189"/>
                  </a:cubicBezTo>
                  <a:lnTo>
                    <a:pt x="3836" y="14"/>
                  </a:lnTo>
                  <a:cubicBezTo>
                    <a:pt x="3836" y="7"/>
                    <a:pt x="3830" y="1"/>
                    <a:pt x="382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75" name="Google Shape;2575;p65"/>
          <p:cNvPicPr preferRelativeResize="0"/>
          <p:nvPr/>
        </p:nvPicPr>
        <p:blipFill rotWithShape="1">
          <a:blip r:embed="rId3">
            <a:alphaModFix/>
          </a:blip>
          <a:srcRect b="9156" l="0" r="0" t="0"/>
          <a:stretch/>
        </p:blipFill>
        <p:spPr>
          <a:xfrm>
            <a:off x="1572750" y="1192025"/>
            <a:ext cx="2292476" cy="2952198"/>
          </a:xfrm>
          <a:prstGeom prst="rect">
            <a:avLst/>
          </a:prstGeom>
          <a:noFill/>
          <a:ln>
            <a:noFill/>
          </a:ln>
        </p:spPr>
      </p:pic>
      <p:sp>
        <p:nvSpPr>
          <p:cNvPr id="2576" name="Google Shape;2576;p65"/>
          <p:cNvSpPr txBox="1"/>
          <p:nvPr>
            <p:ph type="title"/>
          </p:nvPr>
        </p:nvSpPr>
        <p:spPr>
          <a:xfrm>
            <a:off x="4903660" y="1733905"/>
            <a:ext cx="3568800" cy="57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2577" name="Google Shape;2577;p65"/>
          <p:cNvSpPr txBox="1"/>
          <p:nvPr>
            <p:ph idx="1" type="subTitle"/>
          </p:nvPr>
        </p:nvSpPr>
        <p:spPr>
          <a:xfrm>
            <a:off x="4903660" y="2693967"/>
            <a:ext cx="3217500" cy="133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2581" name="Shape 2581"/>
        <p:cNvGrpSpPr/>
        <p:nvPr/>
      </p:nvGrpSpPr>
      <p:grpSpPr>
        <a:xfrm>
          <a:off x="0" y="0"/>
          <a:ext cx="0" cy="0"/>
          <a:chOff x="0" y="0"/>
          <a:chExt cx="0" cy="0"/>
        </a:xfrm>
      </p:grpSpPr>
      <p:grpSp>
        <p:nvGrpSpPr>
          <p:cNvPr id="2582" name="Google Shape;2582;p66"/>
          <p:cNvGrpSpPr/>
          <p:nvPr/>
        </p:nvGrpSpPr>
        <p:grpSpPr>
          <a:xfrm flipH="1">
            <a:off x="6806457" y="1443126"/>
            <a:ext cx="1091462" cy="1247786"/>
            <a:chOff x="4352200" y="3695600"/>
            <a:chExt cx="572525" cy="654525"/>
          </a:xfrm>
        </p:grpSpPr>
        <p:sp>
          <p:nvSpPr>
            <p:cNvPr id="2583" name="Google Shape;2583;p66"/>
            <p:cNvSpPr/>
            <p:nvPr/>
          </p:nvSpPr>
          <p:spPr>
            <a:xfrm>
              <a:off x="4352200" y="3695600"/>
              <a:ext cx="572525" cy="604950"/>
            </a:xfrm>
            <a:custGeom>
              <a:rect b="b" l="l" r="r" t="t"/>
              <a:pathLst>
                <a:path extrusionOk="0" h="24198" w="22901">
                  <a:moveTo>
                    <a:pt x="2504" y="1"/>
                  </a:moveTo>
                  <a:cubicBezTo>
                    <a:pt x="2386" y="1"/>
                    <a:pt x="2268" y="8"/>
                    <a:pt x="2150" y="22"/>
                  </a:cubicBezTo>
                  <a:cubicBezTo>
                    <a:pt x="1121" y="150"/>
                    <a:pt x="152" y="975"/>
                    <a:pt x="77" y="2021"/>
                  </a:cubicBezTo>
                  <a:cubicBezTo>
                    <a:pt x="1" y="3070"/>
                    <a:pt x="771" y="3979"/>
                    <a:pt x="1554" y="4674"/>
                  </a:cubicBezTo>
                  <a:cubicBezTo>
                    <a:pt x="2717" y="5706"/>
                    <a:pt x="4027" y="6566"/>
                    <a:pt x="5430" y="7221"/>
                  </a:cubicBezTo>
                  <a:cubicBezTo>
                    <a:pt x="5683" y="7339"/>
                    <a:pt x="5957" y="7467"/>
                    <a:pt x="6091" y="7715"/>
                  </a:cubicBezTo>
                  <a:cubicBezTo>
                    <a:pt x="6331" y="8160"/>
                    <a:pt x="5968" y="8712"/>
                    <a:pt x="5529" y="8953"/>
                  </a:cubicBezTo>
                  <a:cubicBezTo>
                    <a:pt x="5031" y="9226"/>
                    <a:pt x="4447" y="9276"/>
                    <a:pt x="3905" y="9442"/>
                  </a:cubicBezTo>
                  <a:cubicBezTo>
                    <a:pt x="3363" y="9608"/>
                    <a:pt x="2807" y="9962"/>
                    <a:pt x="2693" y="10524"/>
                  </a:cubicBezTo>
                  <a:cubicBezTo>
                    <a:pt x="2534" y="11302"/>
                    <a:pt x="3280" y="11954"/>
                    <a:pt x="3969" y="12343"/>
                  </a:cubicBezTo>
                  <a:cubicBezTo>
                    <a:pt x="5347" y="13124"/>
                    <a:pt x="6858" y="13663"/>
                    <a:pt x="8413" y="13932"/>
                  </a:cubicBezTo>
                  <a:cubicBezTo>
                    <a:pt x="8970" y="14028"/>
                    <a:pt x="9550" y="14096"/>
                    <a:pt x="10039" y="14386"/>
                  </a:cubicBezTo>
                  <a:cubicBezTo>
                    <a:pt x="10527" y="14676"/>
                    <a:pt x="10898" y="15269"/>
                    <a:pt x="10734" y="15816"/>
                  </a:cubicBezTo>
                  <a:cubicBezTo>
                    <a:pt x="10572" y="16361"/>
                    <a:pt x="9953" y="16640"/>
                    <a:pt x="9388" y="16640"/>
                  </a:cubicBezTo>
                  <a:cubicBezTo>
                    <a:pt x="9385" y="16640"/>
                    <a:pt x="9383" y="16640"/>
                    <a:pt x="9380" y="16640"/>
                  </a:cubicBezTo>
                  <a:cubicBezTo>
                    <a:pt x="8814" y="16639"/>
                    <a:pt x="8270" y="16430"/>
                    <a:pt x="7712" y="16329"/>
                  </a:cubicBezTo>
                  <a:cubicBezTo>
                    <a:pt x="7515" y="16293"/>
                    <a:pt x="7310" y="16274"/>
                    <a:pt x="7104" y="16274"/>
                  </a:cubicBezTo>
                  <a:cubicBezTo>
                    <a:pt x="6224" y="16274"/>
                    <a:pt x="5331" y="16616"/>
                    <a:pt x="4949" y="17392"/>
                  </a:cubicBezTo>
                  <a:cubicBezTo>
                    <a:pt x="4639" y="18023"/>
                    <a:pt x="4743" y="18802"/>
                    <a:pt x="5071" y="19425"/>
                  </a:cubicBezTo>
                  <a:cubicBezTo>
                    <a:pt x="5400" y="20049"/>
                    <a:pt x="5925" y="20541"/>
                    <a:pt x="6468" y="20985"/>
                  </a:cubicBezTo>
                  <a:cubicBezTo>
                    <a:pt x="8368" y="22536"/>
                    <a:pt x="10641" y="23649"/>
                    <a:pt x="13049" y="24022"/>
                  </a:cubicBezTo>
                  <a:cubicBezTo>
                    <a:pt x="13772" y="24134"/>
                    <a:pt x="14470" y="24197"/>
                    <a:pt x="15151" y="24197"/>
                  </a:cubicBezTo>
                  <a:cubicBezTo>
                    <a:pt x="16737" y="24197"/>
                    <a:pt x="18226" y="23855"/>
                    <a:pt x="19696" y="22992"/>
                  </a:cubicBezTo>
                  <a:cubicBezTo>
                    <a:pt x="22901" y="19758"/>
                    <a:pt x="22867" y="14845"/>
                    <a:pt x="21941" y="10591"/>
                  </a:cubicBezTo>
                  <a:cubicBezTo>
                    <a:pt x="21787" y="9881"/>
                    <a:pt x="21728" y="9113"/>
                    <a:pt x="21274" y="8548"/>
                  </a:cubicBezTo>
                  <a:cubicBezTo>
                    <a:pt x="20970" y="8170"/>
                    <a:pt x="20479" y="7918"/>
                    <a:pt x="20012" y="7918"/>
                  </a:cubicBezTo>
                  <a:cubicBezTo>
                    <a:pt x="19782" y="7918"/>
                    <a:pt x="19558" y="7979"/>
                    <a:pt x="19364" y="8117"/>
                  </a:cubicBezTo>
                  <a:cubicBezTo>
                    <a:pt x="18879" y="8464"/>
                    <a:pt x="18760" y="9123"/>
                    <a:pt x="18557" y="9688"/>
                  </a:cubicBezTo>
                  <a:cubicBezTo>
                    <a:pt x="18285" y="10439"/>
                    <a:pt x="17800" y="11108"/>
                    <a:pt x="17173" y="11593"/>
                  </a:cubicBezTo>
                  <a:cubicBezTo>
                    <a:pt x="16852" y="11841"/>
                    <a:pt x="16455" y="12046"/>
                    <a:pt x="16062" y="12046"/>
                  </a:cubicBezTo>
                  <a:cubicBezTo>
                    <a:pt x="15950" y="12046"/>
                    <a:pt x="15839" y="12030"/>
                    <a:pt x="15730" y="11993"/>
                  </a:cubicBezTo>
                  <a:cubicBezTo>
                    <a:pt x="15052" y="11765"/>
                    <a:pt x="14824" y="10927"/>
                    <a:pt x="14699" y="10215"/>
                  </a:cubicBezTo>
                  <a:cubicBezTo>
                    <a:pt x="14466" y="8890"/>
                    <a:pt x="14233" y="7564"/>
                    <a:pt x="14000" y="6238"/>
                  </a:cubicBezTo>
                  <a:cubicBezTo>
                    <a:pt x="13875" y="5527"/>
                    <a:pt x="13745" y="4801"/>
                    <a:pt x="13401" y="4167"/>
                  </a:cubicBezTo>
                  <a:cubicBezTo>
                    <a:pt x="13058" y="3533"/>
                    <a:pt x="12455" y="2995"/>
                    <a:pt x="11745" y="2929"/>
                  </a:cubicBezTo>
                  <a:cubicBezTo>
                    <a:pt x="11705" y="2925"/>
                    <a:pt x="11665" y="2923"/>
                    <a:pt x="11626" y="2923"/>
                  </a:cubicBezTo>
                  <a:cubicBezTo>
                    <a:pt x="10951" y="2923"/>
                    <a:pt x="10268" y="3445"/>
                    <a:pt x="10253" y="4126"/>
                  </a:cubicBezTo>
                  <a:cubicBezTo>
                    <a:pt x="10246" y="4426"/>
                    <a:pt x="10360" y="4716"/>
                    <a:pt x="10394" y="5015"/>
                  </a:cubicBezTo>
                  <a:cubicBezTo>
                    <a:pt x="10428" y="5314"/>
                    <a:pt x="10350" y="5665"/>
                    <a:pt x="10085" y="5798"/>
                  </a:cubicBezTo>
                  <a:cubicBezTo>
                    <a:pt x="10012" y="5835"/>
                    <a:pt x="9935" y="5851"/>
                    <a:pt x="9857" y="5851"/>
                  </a:cubicBezTo>
                  <a:cubicBezTo>
                    <a:pt x="9648" y="5851"/>
                    <a:pt x="9428" y="5737"/>
                    <a:pt x="9246" y="5614"/>
                  </a:cubicBezTo>
                  <a:cubicBezTo>
                    <a:pt x="8381" y="5031"/>
                    <a:pt x="7715" y="4197"/>
                    <a:pt x="7083" y="3362"/>
                  </a:cubicBezTo>
                  <a:cubicBezTo>
                    <a:pt x="6450" y="2528"/>
                    <a:pt x="5827" y="1669"/>
                    <a:pt x="5020" y="1008"/>
                  </a:cubicBezTo>
                  <a:cubicBezTo>
                    <a:pt x="4304" y="422"/>
                    <a:pt x="3412" y="1"/>
                    <a:pt x="25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6"/>
            <p:cNvSpPr/>
            <p:nvPr/>
          </p:nvSpPr>
          <p:spPr>
            <a:xfrm>
              <a:off x="4375300" y="3717075"/>
              <a:ext cx="485175" cy="633050"/>
            </a:xfrm>
            <a:custGeom>
              <a:rect b="b" l="l" r="r" t="t"/>
              <a:pathLst>
                <a:path extrusionOk="0" h="25322" w="19407">
                  <a:moveTo>
                    <a:pt x="2" y="1"/>
                  </a:moveTo>
                  <a:cubicBezTo>
                    <a:pt x="2" y="1"/>
                    <a:pt x="2" y="1"/>
                    <a:pt x="2" y="1"/>
                  </a:cubicBezTo>
                  <a:cubicBezTo>
                    <a:pt x="1" y="2"/>
                    <a:pt x="28" y="21"/>
                    <a:pt x="83" y="56"/>
                  </a:cubicBezTo>
                  <a:cubicBezTo>
                    <a:pt x="144" y="92"/>
                    <a:pt x="225" y="142"/>
                    <a:pt x="328" y="205"/>
                  </a:cubicBezTo>
                  <a:cubicBezTo>
                    <a:pt x="545" y="336"/>
                    <a:pt x="863" y="529"/>
                    <a:pt x="1267" y="787"/>
                  </a:cubicBezTo>
                  <a:cubicBezTo>
                    <a:pt x="2074" y="1304"/>
                    <a:pt x="3220" y="2094"/>
                    <a:pt x="4514" y="3223"/>
                  </a:cubicBezTo>
                  <a:cubicBezTo>
                    <a:pt x="5163" y="3785"/>
                    <a:pt x="5848" y="4431"/>
                    <a:pt x="6571" y="5136"/>
                  </a:cubicBezTo>
                  <a:cubicBezTo>
                    <a:pt x="7293" y="5845"/>
                    <a:pt x="8060" y="6606"/>
                    <a:pt x="8836" y="7436"/>
                  </a:cubicBezTo>
                  <a:cubicBezTo>
                    <a:pt x="9611" y="8267"/>
                    <a:pt x="10401" y="9164"/>
                    <a:pt x="11142" y="10154"/>
                  </a:cubicBezTo>
                  <a:cubicBezTo>
                    <a:pt x="11515" y="10648"/>
                    <a:pt x="11862" y="11172"/>
                    <a:pt x="12218" y="11705"/>
                  </a:cubicBezTo>
                  <a:cubicBezTo>
                    <a:pt x="12570" y="12239"/>
                    <a:pt x="12929" y="12782"/>
                    <a:pt x="13292" y="13330"/>
                  </a:cubicBezTo>
                  <a:cubicBezTo>
                    <a:pt x="14736" y="15529"/>
                    <a:pt x="16044" y="17670"/>
                    <a:pt x="17070" y="19706"/>
                  </a:cubicBezTo>
                  <a:cubicBezTo>
                    <a:pt x="18100" y="21740"/>
                    <a:pt x="18842" y="23664"/>
                    <a:pt x="19316" y="25322"/>
                  </a:cubicBezTo>
                  <a:lnTo>
                    <a:pt x="19406" y="25295"/>
                  </a:lnTo>
                  <a:cubicBezTo>
                    <a:pt x="18942" y="23629"/>
                    <a:pt x="18206" y="21694"/>
                    <a:pt x="17179" y="19651"/>
                  </a:cubicBezTo>
                  <a:cubicBezTo>
                    <a:pt x="16155" y="17606"/>
                    <a:pt x="14848" y="15457"/>
                    <a:pt x="13402" y="13257"/>
                  </a:cubicBezTo>
                  <a:cubicBezTo>
                    <a:pt x="13039" y="12707"/>
                    <a:pt x="12680" y="12165"/>
                    <a:pt x="12327" y="11631"/>
                  </a:cubicBezTo>
                  <a:cubicBezTo>
                    <a:pt x="11972" y="11098"/>
                    <a:pt x="11621" y="10570"/>
                    <a:pt x="11246" y="10075"/>
                  </a:cubicBezTo>
                  <a:cubicBezTo>
                    <a:pt x="10498" y="9080"/>
                    <a:pt x="9705" y="8181"/>
                    <a:pt x="8924" y="7352"/>
                  </a:cubicBezTo>
                  <a:cubicBezTo>
                    <a:pt x="8144" y="6521"/>
                    <a:pt x="7373" y="5762"/>
                    <a:pt x="6647" y="5057"/>
                  </a:cubicBezTo>
                  <a:cubicBezTo>
                    <a:pt x="5920" y="4353"/>
                    <a:pt x="5229" y="3710"/>
                    <a:pt x="4575" y="3151"/>
                  </a:cubicBezTo>
                  <a:cubicBezTo>
                    <a:pt x="3269" y="2026"/>
                    <a:pt x="2110" y="1247"/>
                    <a:pt x="1294" y="744"/>
                  </a:cubicBezTo>
                  <a:cubicBezTo>
                    <a:pt x="885" y="490"/>
                    <a:pt x="562" y="305"/>
                    <a:pt x="341" y="181"/>
                  </a:cubicBezTo>
                  <a:cubicBezTo>
                    <a:pt x="236" y="124"/>
                    <a:pt x="153" y="77"/>
                    <a:pt x="90" y="43"/>
                  </a:cubicBezTo>
                  <a:cubicBezTo>
                    <a:pt x="35" y="15"/>
                    <a:pt x="6"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6"/>
            <p:cNvSpPr/>
            <p:nvPr/>
          </p:nvSpPr>
          <p:spPr>
            <a:xfrm>
              <a:off x="4644075" y="3768800"/>
              <a:ext cx="11825" cy="200200"/>
            </a:xfrm>
            <a:custGeom>
              <a:rect b="b" l="l" r="r" t="t"/>
              <a:pathLst>
                <a:path extrusionOk="0" h="8008" w="473">
                  <a:moveTo>
                    <a:pt x="70" y="1"/>
                  </a:moveTo>
                  <a:cubicBezTo>
                    <a:pt x="61" y="1"/>
                    <a:pt x="49" y="113"/>
                    <a:pt x="35" y="315"/>
                  </a:cubicBezTo>
                  <a:cubicBezTo>
                    <a:pt x="19" y="518"/>
                    <a:pt x="10" y="812"/>
                    <a:pt x="8" y="1175"/>
                  </a:cubicBezTo>
                  <a:cubicBezTo>
                    <a:pt x="1" y="1903"/>
                    <a:pt x="45" y="2907"/>
                    <a:pt x="131" y="4011"/>
                  </a:cubicBezTo>
                  <a:cubicBezTo>
                    <a:pt x="217" y="5100"/>
                    <a:pt x="296" y="6084"/>
                    <a:pt x="356" y="6837"/>
                  </a:cubicBezTo>
                  <a:cubicBezTo>
                    <a:pt x="381" y="7177"/>
                    <a:pt x="402" y="7464"/>
                    <a:pt x="419" y="7693"/>
                  </a:cubicBezTo>
                  <a:cubicBezTo>
                    <a:pt x="435" y="7896"/>
                    <a:pt x="447" y="8008"/>
                    <a:pt x="456" y="8008"/>
                  </a:cubicBezTo>
                  <a:cubicBezTo>
                    <a:pt x="465" y="8008"/>
                    <a:pt x="470" y="7895"/>
                    <a:pt x="470" y="7692"/>
                  </a:cubicBezTo>
                  <a:cubicBezTo>
                    <a:pt x="472" y="7489"/>
                    <a:pt x="464" y="7195"/>
                    <a:pt x="450" y="6832"/>
                  </a:cubicBezTo>
                  <a:cubicBezTo>
                    <a:pt x="421" y="6106"/>
                    <a:pt x="348" y="5105"/>
                    <a:pt x="263" y="4002"/>
                  </a:cubicBezTo>
                  <a:cubicBezTo>
                    <a:pt x="178" y="2898"/>
                    <a:pt x="119" y="1899"/>
                    <a:pt x="101" y="1174"/>
                  </a:cubicBezTo>
                  <a:cubicBezTo>
                    <a:pt x="91" y="813"/>
                    <a:pt x="87" y="520"/>
                    <a:pt x="86" y="317"/>
                  </a:cubicBezTo>
                  <a:cubicBezTo>
                    <a:pt x="84" y="115"/>
                    <a:pt x="79" y="2"/>
                    <a:pt x="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6"/>
            <p:cNvSpPr/>
            <p:nvPr/>
          </p:nvSpPr>
          <p:spPr>
            <a:xfrm>
              <a:off x="4419275" y="3959400"/>
              <a:ext cx="236250" cy="9700"/>
            </a:xfrm>
            <a:custGeom>
              <a:rect b="b" l="l" r="r" t="t"/>
              <a:pathLst>
                <a:path extrusionOk="0" h="388" w="9450">
                  <a:moveTo>
                    <a:pt x="4495" y="1"/>
                  </a:moveTo>
                  <a:cubicBezTo>
                    <a:pt x="3277" y="1"/>
                    <a:pt x="2179" y="59"/>
                    <a:pt x="1375" y="140"/>
                  </a:cubicBezTo>
                  <a:cubicBezTo>
                    <a:pt x="948" y="180"/>
                    <a:pt x="604" y="227"/>
                    <a:pt x="367" y="266"/>
                  </a:cubicBezTo>
                  <a:cubicBezTo>
                    <a:pt x="130" y="305"/>
                    <a:pt x="0" y="331"/>
                    <a:pt x="2" y="340"/>
                  </a:cubicBezTo>
                  <a:cubicBezTo>
                    <a:pt x="2" y="343"/>
                    <a:pt x="12" y="344"/>
                    <a:pt x="31" y="344"/>
                  </a:cubicBezTo>
                  <a:cubicBezTo>
                    <a:pt x="82" y="344"/>
                    <a:pt x="200" y="335"/>
                    <a:pt x="374" y="317"/>
                  </a:cubicBezTo>
                  <a:cubicBezTo>
                    <a:pt x="612" y="295"/>
                    <a:pt x="957" y="262"/>
                    <a:pt x="1383" y="234"/>
                  </a:cubicBezTo>
                  <a:cubicBezTo>
                    <a:pt x="2171" y="177"/>
                    <a:pt x="3239" y="135"/>
                    <a:pt x="4425" y="135"/>
                  </a:cubicBezTo>
                  <a:cubicBezTo>
                    <a:pt x="4524" y="135"/>
                    <a:pt x="4623" y="135"/>
                    <a:pt x="4724" y="136"/>
                  </a:cubicBezTo>
                  <a:cubicBezTo>
                    <a:pt x="6030" y="146"/>
                    <a:pt x="7211" y="206"/>
                    <a:pt x="8065" y="274"/>
                  </a:cubicBezTo>
                  <a:cubicBezTo>
                    <a:pt x="8492" y="304"/>
                    <a:pt x="8837" y="339"/>
                    <a:pt x="9076" y="361"/>
                  </a:cubicBezTo>
                  <a:cubicBezTo>
                    <a:pt x="9251" y="378"/>
                    <a:pt x="9369" y="387"/>
                    <a:pt x="9420" y="387"/>
                  </a:cubicBezTo>
                  <a:cubicBezTo>
                    <a:pt x="9438" y="387"/>
                    <a:pt x="9448" y="386"/>
                    <a:pt x="9448" y="384"/>
                  </a:cubicBezTo>
                  <a:cubicBezTo>
                    <a:pt x="9449" y="374"/>
                    <a:pt x="9319" y="349"/>
                    <a:pt x="9082" y="309"/>
                  </a:cubicBezTo>
                  <a:cubicBezTo>
                    <a:pt x="8845" y="271"/>
                    <a:pt x="8500" y="222"/>
                    <a:pt x="8073" y="178"/>
                  </a:cubicBezTo>
                  <a:cubicBezTo>
                    <a:pt x="7219" y="87"/>
                    <a:pt x="6034" y="12"/>
                    <a:pt x="4724" y="1"/>
                  </a:cubicBezTo>
                  <a:cubicBezTo>
                    <a:pt x="4647" y="1"/>
                    <a:pt x="4571" y="1"/>
                    <a:pt x="44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6"/>
            <p:cNvSpPr/>
            <p:nvPr/>
          </p:nvSpPr>
          <p:spPr>
            <a:xfrm>
              <a:off x="4479875" y="4162025"/>
              <a:ext cx="321350" cy="42725"/>
            </a:xfrm>
            <a:custGeom>
              <a:rect b="b" l="l" r="r" t="t"/>
              <a:pathLst>
                <a:path extrusionOk="0" h="1709" w="12854">
                  <a:moveTo>
                    <a:pt x="31" y="1"/>
                  </a:moveTo>
                  <a:cubicBezTo>
                    <a:pt x="11" y="1"/>
                    <a:pt x="1" y="2"/>
                    <a:pt x="1" y="4"/>
                  </a:cubicBezTo>
                  <a:cubicBezTo>
                    <a:pt x="0" y="9"/>
                    <a:pt x="45" y="18"/>
                    <a:pt x="130" y="32"/>
                  </a:cubicBezTo>
                  <a:cubicBezTo>
                    <a:pt x="231" y="46"/>
                    <a:pt x="355" y="64"/>
                    <a:pt x="504" y="85"/>
                  </a:cubicBezTo>
                  <a:cubicBezTo>
                    <a:pt x="849" y="132"/>
                    <a:pt x="1315" y="195"/>
                    <a:pt x="1881" y="270"/>
                  </a:cubicBezTo>
                  <a:cubicBezTo>
                    <a:pt x="3043" y="426"/>
                    <a:pt x="4646" y="660"/>
                    <a:pt x="6418" y="921"/>
                  </a:cubicBezTo>
                  <a:cubicBezTo>
                    <a:pt x="8189" y="1182"/>
                    <a:pt x="9796" y="1401"/>
                    <a:pt x="10961" y="1534"/>
                  </a:cubicBezTo>
                  <a:cubicBezTo>
                    <a:pt x="11545" y="1599"/>
                    <a:pt x="12017" y="1648"/>
                    <a:pt x="12344" y="1675"/>
                  </a:cubicBezTo>
                  <a:cubicBezTo>
                    <a:pt x="12495" y="1687"/>
                    <a:pt x="12619" y="1696"/>
                    <a:pt x="12721" y="1704"/>
                  </a:cubicBezTo>
                  <a:cubicBezTo>
                    <a:pt x="12768" y="1707"/>
                    <a:pt x="12802" y="1709"/>
                    <a:pt x="12824" y="1709"/>
                  </a:cubicBezTo>
                  <a:cubicBezTo>
                    <a:pt x="12843" y="1709"/>
                    <a:pt x="12853" y="1707"/>
                    <a:pt x="12853" y="1705"/>
                  </a:cubicBezTo>
                  <a:cubicBezTo>
                    <a:pt x="12853" y="1701"/>
                    <a:pt x="12808" y="1691"/>
                    <a:pt x="12723" y="1677"/>
                  </a:cubicBezTo>
                  <a:cubicBezTo>
                    <a:pt x="12623" y="1663"/>
                    <a:pt x="12499" y="1645"/>
                    <a:pt x="12349" y="1624"/>
                  </a:cubicBezTo>
                  <a:cubicBezTo>
                    <a:pt x="12004" y="1578"/>
                    <a:pt x="11539" y="1515"/>
                    <a:pt x="10973" y="1439"/>
                  </a:cubicBezTo>
                  <a:cubicBezTo>
                    <a:pt x="9811" y="1283"/>
                    <a:pt x="8207" y="1049"/>
                    <a:pt x="6436" y="788"/>
                  </a:cubicBezTo>
                  <a:cubicBezTo>
                    <a:pt x="4664" y="527"/>
                    <a:pt x="3058" y="308"/>
                    <a:pt x="1892" y="176"/>
                  </a:cubicBezTo>
                  <a:cubicBezTo>
                    <a:pt x="1309" y="110"/>
                    <a:pt x="837" y="61"/>
                    <a:pt x="510" y="34"/>
                  </a:cubicBezTo>
                  <a:cubicBezTo>
                    <a:pt x="359" y="22"/>
                    <a:pt x="234" y="13"/>
                    <a:pt x="133" y="5"/>
                  </a:cubicBezTo>
                  <a:cubicBezTo>
                    <a:pt x="88" y="2"/>
                    <a:pt x="54"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8" name="Google Shape;2588;p66"/>
          <p:cNvGrpSpPr/>
          <p:nvPr/>
        </p:nvGrpSpPr>
        <p:grpSpPr>
          <a:xfrm>
            <a:off x="5527513" y="878813"/>
            <a:ext cx="1631181" cy="3312307"/>
            <a:chOff x="1554350" y="256125"/>
            <a:chExt cx="1631181" cy="3312307"/>
          </a:xfrm>
        </p:grpSpPr>
        <p:sp>
          <p:nvSpPr>
            <p:cNvPr id="2589" name="Google Shape;2589;p66"/>
            <p:cNvSpPr/>
            <p:nvPr/>
          </p:nvSpPr>
          <p:spPr>
            <a:xfrm>
              <a:off x="1554350" y="256125"/>
              <a:ext cx="1631181" cy="3312307"/>
            </a:xfrm>
            <a:custGeom>
              <a:rect b="b" l="l" r="r" t="t"/>
              <a:pathLst>
                <a:path extrusionOk="0" h="17096" w="8419">
                  <a:moveTo>
                    <a:pt x="1332" y="0"/>
                  </a:moveTo>
                  <a:cubicBezTo>
                    <a:pt x="634" y="0"/>
                    <a:pt x="68" y="562"/>
                    <a:pt x="65" y="1259"/>
                  </a:cubicBezTo>
                  <a:lnTo>
                    <a:pt x="3" y="15800"/>
                  </a:lnTo>
                  <a:cubicBezTo>
                    <a:pt x="0" y="16497"/>
                    <a:pt x="565" y="17066"/>
                    <a:pt x="1265" y="17068"/>
                  </a:cubicBezTo>
                  <a:lnTo>
                    <a:pt x="7081" y="17095"/>
                  </a:lnTo>
                  <a:cubicBezTo>
                    <a:pt x="7084" y="17095"/>
                    <a:pt x="7086" y="17095"/>
                    <a:pt x="7088" y="17095"/>
                  </a:cubicBezTo>
                  <a:cubicBezTo>
                    <a:pt x="7784" y="17095"/>
                    <a:pt x="8351" y="16534"/>
                    <a:pt x="8354" y="15837"/>
                  </a:cubicBezTo>
                  <a:lnTo>
                    <a:pt x="8416" y="1295"/>
                  </a:lnTo>
                  <a:cubicBezTo>
                    <a:pt x="8418" y="598"/>
                    <a:pt x="7854" y="30"/>
                    <a:pt x="7155" y="27"/>
                  </a:cubicBezTo>
                  <a:lnTo>
                    <a:pt x="1338" y="0"/>
                  </a:lnTo>
                  <a:cubicBezTo>
                    <a:pt x="1336" y="0"/>
                    <a:pt x="1334" y="0"/>
                    <a:pt x="133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6"/>
            <p:cNvSpPr/>
            <p:nvPr/>
          </p:nvSpPr>
          <p:spPr>
            <a:xfrm>
              <a:off x="1629331" y="353193"/>
              <a:ext cx="1481219" cy="3098410"/>
            </a:xfrm>
            <a:custGeom>
              <a:rect b="b" l="l" r="r" t="t"/>
              <a:pathLst>
                <a:path extrusionOk="0" h="15992" w="7645">
                  <a:moveTo>
                    <a:pt x="951" y="1"/>
                  </a:moveTo>
                  <a:cubicBezTo>
                    <a:pt x="462" y="1"/>
                    <a:pt x="65" y="395"/>
                    <a:pt x="63" y="882"/>
                  </a:cubicBezTo>
                  <a:lnTo>
                    <a:pt x="3" y="15076"/>
                  </a:lnTo>
                  <a:cubicBezTo>
                    <a:pt x="0" y="15564"/>
                    <a:pt x="396" y="15962"/>
                    <a:pt x="886" y="15965"/>
                  </a:cubicBezTo>
                  <a:lnTo>
                    <a:pt x="6691" y="15991"/>
                  </a:lnTo>
                  <a:cubicBezTo>
                    <a:pt x="6693" y="15991"/>
                    <a:pt x="6694" y="15991"/>
                    <a:pt x="6696" y="15991"/>
                  </a:cubicBezTo>
                  <a:cubicBezTo>
                    <a:pt x="7183" y="15991"/>
                    <a:pt x="7580" y="15597"/>
                    <a:pt x="7582" y="15110"/>
                  </a:cubicBezTo>
                  <a:lnTo>
                    <a:pt x="7643" y="916"/>
                  </a:lnTo>
                  <a:cubicBezTo>
                    <a:pt x="7644" y="427"/>
                    <a:pt x="7249" y="30"/>
                    <a:pt x="6759" y="28"/>
                  </a:cubicBezTo>
                  <a:lnTo>
                    <a:pt x="5631" y="22"/>
                  </a:lnTo>
                  <a:cubicBezTo>
                    <a:pt x="5630" y="22"/>
                    <a:pt x="5630" y="22"/>
                    <a:pt x="5629" y="22"/>
                  </a:cubicBezTo>
                  <a:cubicBezTo>
                    <a:pt x="5479" y="22"/>
                    <a:pt x="5357" y="149"/>
                    <a:pt x="5357" y="307"/>
                  </a:cubicBezTo>
                  <a:lnTo>
                    <a:pt x="5355" y="510"/>
                  </a:lnTo>
                  <a:cubicBezTo>
                    <a:pt x="5355" y="668"/>
                    <a:pt x="5233" y="795"/>
                    <a:pt x="5082" y="795"/>
                  </a:cubicBezTo>
                  <a:cubicBezTo>
                    <a:pt x="5081" y="795"/>
                    <a:pt x="5081" y="795"/>
                    <a:pt x="5080" y="795"/>
                  </a:cubicBezTo>
                  <a:lnTo>
                    <a:pt x="2882" y="785"/>
                  </a:lnTo>
                  <a:cubicBezTo>
                    <a:pt x="2731" y="784"/>
                    <a:pt x="2609" y="655"/>
                    <a:pt x="2610" y="498"/>
                  </a:cubicBezTo>
                  <a:lnTo>
                    <a:pt x="2611" y="294"/>
                  </a:lnTo>
                  <a:cubicBezTo>
                    <a:pt x="2611" y="137"/>
                    <a:pt x="2489" y="8"/>
                    <a:pt x="2338" y="8"/>
                  </a:cubicBezTo>
                  <a:lnTo>
                    <a:pt x="1941" y="6"/>
                  </a:lnTo>
                  <a:lnTo>
                    <a:pt x="955" y="1"/>
                  </a:lnTo>
                  <a:cubicBezTo>
                    <a:pt x="953" y="1"/>
                    <a:pt x="952" y="1"/>
                    <a:pt x="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1" name="Google Shape;2591;p66"/>
          <p:cNvSpPr txBox="1"/>
          <p:nvPr>
            <p:ph idx="1" type="subTitle"/>
          </p:nvPr>
        </p:nvSpPr>
        <p:spPr>
          <a:xfrm>
            <a:off x="1064525" y="2690925"/>
            <a:ext cx="3217500" cy="99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add yours and center it properly</a:t>
            </a:r>
            <a:endParaRPr/>
          </a:p>
        </p:txBody>
      </p:sp>
      <p:pic>
        <p:nvPicPr>
          <p:cNvPr id="2592" name="Google Shape;2592;p66"/>
          <p:cNvPicPr preferRelativeResize="0"/>
          <p:nvPr/>
        </p:nvPicPr>
        <p:blipFill rotWithShape="1">
          <a:blip r:embed="rId3">
            <a:alphaModFix/>
          </a:blip>
          <a:srcRect b="11363" l="1390" r="1390" t="0"/>
          <a:stretch/>
        </p:blipFill>
        <p:spPr>
          <a:xfrm>
            <a:off x="5655803" y="1206650"/>
            <a:ext cx="1374600" cy="2790600"/>
          </a:xfrm>
          <a:prstGeom prst="roundRect">
            <a:avLst>
              <a:gd fmla="val 9223" name="adj"/>
            </a:avLst>
          </a:prstGeom>
          <a:noFill/>
          <a:ln>
            <a:noFill/>
          </a:ln>
        </p:spPr>
      </p:pic>
      <p:sp>
        <p:nvSpPr>
          <p:cNvPr id="2593" name="Google Shape;2593;p66"/>
          <p:cNvSpPr txBox="1"/>
          <p:nvPr>
            <p:ph type="title"/>
          </p:nvPr>
        </p:nvSpPr>
        <p:spPr>
          <a:xfrm>
            <a:off x="713225" y="1256638"/>
            <a:ext cx="3568800" cy="1212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MOBILE</a:t>
            </a:r>
            <a:r>
              <a:rPr lang="en"/>
              <a:t> </a:t>
            </a:r>
            <a:r>
              <a:rPr lang="en"/>
              <a:t>WEB</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597" name="Shape 2597"/>
        <p:cNvGrpSpPr/>
        <p:nvPr/>
      </p:nvGrpSpPr>
      <p:grpSpPr>
        <a:xfrm>
          <a:off x="0" y="0"/>
          <a:ext cx="0" cy="0"/>
          <a:chOff x="0" y="0"/>
          <a:chExt cx="0" cy="0"/>
        </a:xfrm>
      </p:grpSpPr>
      <p:sp>
        <p:nvSpPr>
          <p:cNvPr id="2598" name="Google Shape;2598;p67"/>
          <p:cNvSpPr txBox="1"/>
          <p:nvPr>
            <p:ph idx="1" type="subTitle"/>
          </p:nvPr>
        </p:nvSpPr>
        <p:spPr>
          <a:xfrm>
            <a:off x="713225" y="1743950"/>
            <a:ext cx="3207900" cy="354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Do you have any questions?</a:t>
            </a:r>
            <a:endParaRPr/>
          </a:p>
        </p:txBody>
      </p:sp>
      <p:sp>
        <p:nvSpPr>
          <p:cNvPr id="2599" name="Google Shape;2599;p67"/>
          <p:cNvSpPr txBox="1"/>
          <p:nvPr>
            <p:ph type="title"/>
          </p:nvPr>
        </p:nvSpPr>
        <p:spPr>
          <a:xfrm>
            <a:off x="713225" y="1082625"/>
            <a:ext cx="3207900" cy="5895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THANKS</a:t>
            </a:r>
            <a:endParaRPr/>
          </a:p>
        </p:txBody>
      </p:sp>
      <p:sp>
        <p:nvSpPr>
          <p:cNvPr id="2600" name="Google Shape;2600;p67"/>
          <p:cNvSpPr/>
          <p:nvPr/>
        </p:nvSpPr>
        <p:spPr>
          <a:xfrm>
            <a:off x="713225" y="4111475"/>
            <a:ext cx="456907" cy="457412"/>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1" name="Google Shape;2601;p67"/>
          <p:cNvGrpSpPr/>
          <p:nvPr/>
        </p:nvGrpSpPr>
        <p:grpSpPr>
          <a:xfrm>
            <a:off x="1307271" y="4111763"/>
            <a:ext cx="457417" cy="456946"/>
            <a:chOff x="3303268" y="3817349"/>
            <a:chExt cx="346056" cy="345674"/>
          </a:xfrm>
        </p:grpSpPr>
        <p:sp>
          <p:nvSpPr>
            <p:cNvPr id="2602" name="Google Shape;2602;p67"/>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7"/>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7"/>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7"/>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6" name="Google Shape;2606;p67"/>
          <p:cNvGrpSpPr/>
          <p:nvPr/>
        </p:nvGrpSpPr>
        <p:grpSpPr>
          <a:xfrm>
            <a:off x="1900878" y="4111763"/>
            <a:ext cx="457417" cy="456946"/>
            <a:chOff x="3752358" y="3817349"/>
            <a:chExt cx="346056" cy="345674"/>
          </a:xfrm>
        </p:grpSpPr>
        <p:sp>
          <p:nvSpPr>
            <p:cNvPr id="2607" name="Google Shape;2607;p67"/>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7"/>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7"/>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7"/>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67"/>
          <p:cNvGrpSpPr/>
          <p:nvPr/>
        </p:nvGrpSpPr>
        <p:grpSpPr>
          <a:xfrm>
            <a:off x="824367" y="3395836"/>
            <a:ext cx="296853" cy="270867"/>
            <a:chOff x="1958520" y="2302574"/>
            <a:chExt cx="359213" cy="327807"/>
          </a:xfrm>
        </p:grpSpPr>
        <p:sp>
          <p:nvSpPr>
            <p:cNvPr id="2612" name="Google Shape;2612;p67"/>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13" name="Google Shape;2613;p67"/>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14" name="Google Shape;2614;p67"/>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grpSp>
      <p:grpSp>
        <p:nvGrpSpPr>
          <p:cNvPr id="2615" name="Google Shape;2615;p67"/>
          <p:cNvGrpSpPr/>
          <p:nvPr/>
        </p:nvGrpSpPr>
        <p:grpSpPr>
          <a:xfrm>
            <a:off x="887033" y="2920228"/>
            <a:ext cx="171546" cy="297132"/>
            <a:chOff x="2656082" y="2287427"/>
            <a:chExt cx="207582" cy="359594"/>
          </a:xfrm>
        </p:grpSpPr>
        <p:sp>
          <p:nvSpPr>
            <p:cNvPr id="2616" name="Google Shape;2616;p67"/>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17" name="Google Shape;2617;p67"/>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18" name="Google Shape;2618;p67"/>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19" name="Google Shape;2619;p67"/>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grpSp>
      <p:grpSp>
        <p:nvGrpSpPr>
          <p:cNvPr id="2620" name="Google Shape;2620;p67"/>
          <p:cNvGrpSpPr/>
          <p:nvPr/>
        </p:nvGrpSpPr>
        <p:grpSpPr>
          <a:xfrm>
            <a:off x="839314" y="2467442"/>
            <a:ext cx="266858" cy="287450"/>
            <a:chOff x="6896644" y="3216007"/>
            <a:chExt cx="322917" cy="347876"/>
          </a:xfrm>
        </p:grpSpPr>
        <p:sp>
          <p:nvSpPr>
            <p:cNvPr id="2621" name="Google Shape;2621;p67"/>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2" name="Google Shape;2622;p67"/>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3" name="Google Shape;2623;p67"/>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4" name="Google Shape;2624;p67"/>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5" name="Google Shape;2625;p67"/>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6" name="Google Shape;2626;p67"/>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627" name="Google Shape;2627;p67"/>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grpSp>
      <p:sp>
        <p:nvSpPr>
          <p:cNvPr id="2628" name="Google Shape;2628;p67"/>
          <p:cNvSpPr txBox="1"/>
          <p:nvPr/>
        </p:nvSpPr>
        <p:spPr>
          <a:xfrm>
            <a:off x="5086650" y="3855875"/>
            <a:ext cx="3385800" cy="297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Source Sans Pro SemiBold"/>
                <a:ea typeface="Source Sans Pro SemiBold"/>
                <a:cs typeface="Source Sans Pro SemiBold"/>
                <a:sym typeface="Source Sans Pro SemiBold"/>
              </a:rPr>
              <a:t>Please keep this slide for attribution</a:t>
            </a:r>
            <a:endParaRPr>
              <a:solidFill>
                <a:schemeClr val="lt2"/>
              </a:solidFill>
              <a:latin typeface="Source Sans Pro SemiBold"/>
              <a:ea typeface="Source Sans Pro SemiBold"/>
              <a:cs typeface="Source Sans Pro SemiBold"/>
              <a:sym typeface="Source Sans Pro SemiBold"/>
            </a:endParaRPr>
          </a:p>
        </p:txBody>
      </p:sp>
      <p:sp>
        <p:nvSpPr>
          <p:cNvPr id="2629" name="Google Shape;2629;p67"/>
          <p:cNvSpPr txBox="1"/>
          <p:nvPr>
            <p:ph idx="2" type="subTitle"/>
          </p:nvPr>
        </p:nvSpPr>
        <p:spPr>
          <a:xfrm>
            <a:off x="1221875" y="2467450"/>
            <a:ext cx="2325600" cy="13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youremail@freepik.com</a:t>
            </a:r>
            <a:endParaRPr/>
          </a:p>
          <a:p>
            <a:pPr indent="0" lvl="0" marL="0" rtl="0" algn="l">
              <a:spcBef>
                <a:spcPts val="1600"/>
              </a:spcBef>
              <a:spcAft>
                <a:spcPts val="0"/>
              </a:spcAft>
              <a:buNone/>
            </a:pPr>
            <a:r>
              <a:rPr lang="en"/>
              <a:t>+91 620 421 838</a:t>
            </a:r>
            <a:endParaRPr/>
          </a:p>
          <a:p>
            <a:pPr indent="0" lvl="0" marL="0" rtl="0" algn="l">
              <a:spcBef>
                <a:spcPts val="1600"/>
              </a:spcBef>
              <a:spcAft>
                <a:spcPts val="1600"/>
              </a:spcAft>
              <a:buNone/>
            </a:pPr>
            <a:r>
              <a:rPr lang="en"/>
              <a:t>yourcompany.com</a:t>
            </a:r>
            <a:endParaRPr/>
          </a:p>
        </p:txBody>
      </p:sp>
      <p:grpSp>
        <p:nvGrpSpPr>
          <p:cNvPr id="2630" name="Google Shape;2630;p67"/>
          <p:cNvGrpSpPr/>
          <p:nvPr/>
        </p:nvGrpSpPr>
        <p:grpSpPr>
          <a:xfrm>
            <a:off x="4709503" y="915187"/>
            <a:ext cx="3636403" cy="2607574"/>
            <a:chOff x="1592050" y="761250"/>
            <a:chExt cx="2137175" cy="1532425"/>
          </a:xfrm>
        </p:grpSpPr>
        <p:sp>
          <p:nvSpPr>
            <p:cNvPr id="2631" name="Google Shape;2631;p67"/>
            <p:cNvSpPr/>
            <p:nvPr/>
          </p:nvSpPr>
          <p:spPr>
            <a:xfrm>
              <a:off x="1775775" y="1470675"/>
              <a:ext cx="708525" cy="586350"/>
            </a:xfrm>
            <a:custGeom>
              <a:rect b="b" l="l" r="r" t="t"/>
              <a:pathLst>
                <a:path extrusionOk="0" h="23454" w="28341">
                  <a:moveTo>
                    <a:pt x="5375" y="0"/>
                  </a:moveTo>
                  <a:lnTo>
                    <a:pt x="0" y="15480"/>
                  </a:lnTo>
                  <a:lnTo>
                    <a:pt x="22966" y="23454"/>
                  </a:lnTo>
                  <a:lnTo>
                    <a:pt x="28341" y="7975"/>
                  </a:lnTo>
                  <a:lnTo>
                    <a:pt x="53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7"/>
            <p:cNvSpPr/>
            <p:nvPr/>
          </p:nvSpPr>
          <p:spPr>
            <a:xfrm>
              <a:off x="1910000" y="1470675"/>
              <a:ext cx="574375" cy="339950"/>
            </a:xfrm>
            <a:custGeom>
              <a:rect b="b" l="l" r="r" t="t"/>
              <a:pathLst>
                <a:path extrusionOk="0" h="13598" w="22975">
                  <a:moveTo>
                    <a:pt x="7" y="0"/>
                  </a:moveTo>
                  <a:cubicBezTo>
                    <a:pt x="7" y="0"/>
                    <a:pt x="7" y="0"/>
                    <a:pt x="6" y="0"/>
                  </a:cubicBezTo>
                  <a:cubicBezTo>
                    <a:pt x="0" y="5"/>
                    <a:pt x="52" y="102"/>
                    <a:pt x="157" y="283"/>
                  </a:cubicBezTo>
                  <a:cubicBezTo>
                    <a:pt x="276" y="480"/>
                    <a:pt x="433" y="741"/>
                    <a:pt x="628" y="1067"/>
                  </a:cubicBezTo>
                  <a:cubicBezTo>
                    <a:pt x="1058" y="1763"/>
                    <a:pt x="1658" y="2737"/>
                    <a:pt x="2394" y="3930"/>
                  </a:cubicBezTo>
                  <a:cubicBezTo>
                    <a:pt x="3913" y="6355"/>
                    <a:pt x="5992" y="9671"/>
                    <a:pt x="8289" y="13337"/>
                  </a:cubicBezTo>
                  <a:cubicBezTo>
                    <a:pt x="8329" y="13400"/>
                    <a:pt x="8369" y="13463"/>
                    <a:pt x="8406" y="13521"/>
                  </a:cubicBezTo>
                  <a:lnTo>
                    <a:pt x="8454" y="13598"/>
                  </a:lnTo>
                  <a:lnTo>
                    <a:pt x="8538" y="13566"/>
                  </a:lnTo>
                  <a:cubicBezTo>
                    <a:pt x="12531" y="12038"/>
                    <a:pt x="16135" y="10659"/>
                    <a:pt x="18767" y="9651"/>
                  </a:cubicBezTo>
                  <a:cubicBezTo>
                    <a:pt x="20054" y="9148"/>
                    <a:pt x="21102" y="8738"/>
                    <a:pt x="21852" y="8445"/>
                  </a:cubicBezTo>
                  <a:cubicBezTo>
                    <a:pt x="22199" y="8304"/>
                    <a:pt x="22476" y="8191"/>
                    <a:pt x="22686" y="8107"/>
                  </a:cubicBezTo>
                  <a:cubicBezTo>
                    <a:pt x="22876" y="8027"/>
                    <a:pt x="22974" y="7982"/>
                    <a:pt x="22972" y="7975"/>
                  </a:cubicBezTo>
                  <a:cubicBezTo>
                    <a:pt x="22971" y="7974"/>
                    <a:pt x="22970" y="7974"/>
                    <a:pt x="22968" y="7974"/>
                  </a:cubicBezTo>
                  <a:cubicBezTo>
                    <a:pt x="22949" y="7974"/>
                    <a:pt x="22847" y="8005"/>
                    <a:pt x="22670" y="8065"/>
                  </a:cubicBezTo>
                  <a:cubicBezTo>
                    <a:pt x="22456" y="8141"/>
                    <a:pt x="22174" y="8240"/>
                    <a:pt x="21822" y="8365"/>
                  </a:cubicBezTo>
                  <a:cubicBezTo>
                    <a:pt x="21066" y="8643"/>
                    <a:pt x="20009" y="9030"/>
                    <a:pt x="18712" y="9506"/>
                  </a:cubicBezTo>
                  <a:cubicBezTo>
                    <a:pt x="16092" y="10491"/>
                    <a:pt x="12512" y="11837"/>
                    <a:pt x="8544" y="13328"/>
                  </a:cubicBezTo>
                  <a:lnTo>
                    <a:pt x="8544" y="13328"/>
                  </a:lnTo>
                  <a:cubicBezTo>
                    <a:pt x="8522" y="13292"/>
                    <a:pt x="8499" y="13255"/>
                    <a:pt x="8476" y="13219"/>
                  </a:cubicBezTo>
                  <a:cubicBezTo>
                    <a:pt x="6158" y="9567"/>
                    <a:pt x="4060" y="6263"/>
                    <a:pt x="2525" y="3848"/>
                  </a:cubicBezTo>
                  <a:cubicBezTo>
                    <a:pt x="1765" y="2669"/>
                    <a:pt x="1145" y="1708"/>
                    <a:pt x="701" y="1021"/>
                  </a:cubicBezTo>
                  <a:cubicBezTo>
                    <a:pt x="491" y="704"/>
                    <a:pt x="323" y="450"/>
                    <a:pt x="195" y="258"/>
                  </a:cubicBezTo>
                  <a:cubicBezTo>
                    <a:pt x="80" y="88"/>
                    <a:pt x="15" y="0"/>
                    <a:pt x="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7"/>
            <p:cNvSpPr/>
            <p:nvPr/>
          </p:nvSpPr>
          <p:spPr>
            <a:xfrm>
              <a:off x="1775000" y="1692400"/>
              <a:ext cx="279525" cy="165325"/>
            </a:xfrm>
            <a:custGeom>
              <a:rect b="b" l="l" r="r" t="t"/>
              <a:pathLst>
                <a:path extrusionOk="0" h="6613" w="11181">
                  <a:moveTo>
                    <a:pt x="11145" y="0"/>
                  </a:moveTo>
                  <a:cubicBezTo>
                    <a:pt x="11028" y="0"/>
                    <a:pt x="8549" y="1418"/>
                    <a:pt x="5534" y="3211"/>
                  </a:cubicBezTo>
                  <a:cubicBezTo>
                    <a:pt x="2464" y="5036"/>
                    <a:pt x="1" y="6559"/>
                    <a:pt x="31" y="6611"/>
                  </a:cubicBezTo>
                  <a:cubicBezTo>
                    <a:pt x="32" y="6612"/>
                    <a:pt x="33" y="6613"/>
                    <a:pt x="35" y="6613"/>
                  </a:cubicBezTo>
                  <a:cubicBezTo>
                    <a:pt x="152" y="6613"/>
                    <a:pt x="2631" y="5193"/>
                    <a:pt x="5647" y="3401"/>
                  </a:cubicBezTo>
                  <a:cubicBezTo>
                    <a:pt x="8717" y="1576"/>
                    <a:pt x="11180" y="53"/>
                    <a:pt x="11149" y="2"/>
                  </a:cubicBezTo>
                  <a:cubicBezTo>
                    <a:pt x="11148" y="1"/>
                    <a:pt x="11147" y="0"/>
                    <a:pt x="1114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7"/>
            <p:cNvSpPr/>
            <p:nvPr/>
          </p:nvSpPr>
          <p:spPr>
            <a:xfrm>
              <a:off x="2244800" y="1753850"/>
              <a:ext cx="106575" cy="303175"/>
            </a:xfrm>
            <a:custGeom>
              <a:rect b="b" l="l" r="r" t="t"/>
              <a:pathLst>
                <a:path extrusionOk="0" h="12127" w="4263">
                  <a:moveTo>
                    <a:pt x="59" y="1"/>
                  </a:moveTo>
                  <a:cubicBezTo>
                    <a:pt x="58" y="1"/>
                    <a:pt x="58" y="1"/>
                    <a:pt x="58" y="1"/>
                  </a:cubicBezTo>
                  <a:cubicBezTo>
                    <a:pt x="0" y="20"/>
                    <a:pt x="882" y="2751"/>
                    <a:pt x="2027" y="6099"/>
                  </a:cubicBezTo>
                  <a:cubicBezTo>
                    <a:pt x="3168" y="9436"/>
                    <a:pt x="4140" y="12127"/>
                    <a:pt x="4204" y="12127"/>
                  </a:cubicBezTo>
                  <a:cubicBezTo>
                    <a:pt x="4204" y="12127"/>
                    <a:pt x="4204" y="12127"/>
                    <a:pt x="4205" y="12127"/>
                  </a:cubicBezTo>
                  <a:cubicBezTo>
                    <a:pt x="4262" y="12108"/>
                    <a:pt x="3381" y="9377"/>
                    <a:pt x="2236" y="6028"/>
                  </a:cubicBezTo>
                  <a:cubicBezTo>
                    <a:pt x="1095" y="2692"/>
                    <a:pt x="123" y="1"/>
                    <a:pt x="5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7"/>
            <p:cNvSpPr/>
            <p:nvPr/>
          </p:nvSpPr>
          <p:spPr>
            <a:xfrm>
              <a:off x="3036275" y="1370200"/>
              <a:ext cx="632975" cy="479175"/>
            </a:xfrm>
            <a:custGeom>
              <a:rect b="b" l="l" r="r" t="t"/>
              <a:pathLst>
                <a:path extrusionOk="0" h="19167" w="25319">
                  <a:moveTo>
                    <a:pt x="22724" y="0"/>
                  </a:moveTo>
                  <a:lnTo>
                    <a:pt x="0" y="3850"/>
                  </a:lnTo>
                  <a:lnTo>
                    <a:pt x="2595" y="19167"/>
                  </a:lnTo>
                  <a:lnTo>
                    <a:pt x="25319" y="15317"/>
                  </a:lnTo>
                  <a:lnTo>
                    <a:pt x="2272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7"/>
            <p:cNvSpPr/>
            <p:nvPr/>
          </p:nvSpPr>
          <p:spPr>
            <a:xfrm>
              <a:off x="3036175" y="1370175"/>
              <a:ext cx="568325" cy="282450"/>
            </a:xfrm>
            <a:custGeom>
              <a:rect b="b" l="l" r="r" t="t"/>
              <a:pathLst>
                <a:path extrusionOk="0" h="11298" w="22733">
                  <a:moveTo>
                    <a:pt x="22727" y="0"/>
                  </a:moveTo>
                  <a:cubicBezTo>
                    <a:pt x="22718" y="0"/>
                    <a:pt x="22647" y="74"/>
                    <a:pt x="22519" y="214"/>
                  </a:cubicBezTo>
                  <a:cubicBezTo>
                    <a:pt x="22376" y="374"/>
                    <a:pt x="22186" y="586"/>
                    <a:pt x="21951" y="850"/>
                  </a:cubicBezTo>
                  <a:cubicBezTo>
                    <a:pt x="21448" y="1426"/>
                    <a:pt x="20748" y="2230"/>
                    <a:pt x="19887" y="3217"/>
                  </a:cubicBezTo>
                  <a:cubicBezTo>
                    <a:pt x="18159" y="5231"/>
                    <a:pt x="15797" y="7982"/>
                    <a:pt x="13180" y="11032"/>
                  </a:cubicBezTo>
                  <a:lnTo>
                    <a:pt x="13180" y="11032"/>
                  </a:lnTo>
                  <a:cubicBezTo>
                    <a:pt x="13145" y="11012"/>
                    <a:pt x="13109" y="10993"/>
                    <a:pt x="13073" y="10972"/>
                  </a:cubicBezTo>
                  <a:cubicBezTo>
                    <a:pt x="9480" y="8996"/>
                    <a:pt x="6230" y="7207"/>
                    <a:pt x="3852" y="5899"/>
                  </a:cubicBezTo>
                  <a:cubicBezTo>
                    <a:pt x="2682" y="5266"/>
                    <a:pt x="1729" y="4751"/>
                    <a:pt x="1047" y="4383"/>
                  </a:cubicBezTo>
                  <a:cubicBezTo>
                    <a:pt x="727" y="4215"/>
                    <a:pt x="472" y="4081"/>
                    <a:pt x="278" y="3979"/>
                  </a:cubicBezTo>
                  <a:cubicBezTo>
                    <a:pt x="113" y="3895"/>
                    <a:pt x="20" y="3851"/>
                    <a:pt x="6" y="3851"/>
                  </a:cubicBezTo>
                  <a:cubicBezTo>
                    <a:pt x="5" y="3851"/>
                    <a:pt x="5" y="3851"/>
                    <a:pt x="4" y="3851"/>
                  </a:cubicBezTo>
                  <a:cubicBezTo>
                    <a:pt x="1" y="3857"/>
                    <a:pt x="88" y="3914"/>
                    <a:pt x="258" y="4016"/>
                  </a:cubicBezTo>
                  <a:cubicBezTo>
                    <a:pt x="447" y="4126"/>
                    <a:pt x="696" y="4272"/>
                    <a:pt x="1007" y="4454"/>
                  </a:cubicBezTo>
                  <a:cubicBezTo>
                    <a:pt x="1682" y="4837"/>
                    <a:pt x="2625" y="5372"/>
                    <a:pt x="3781" y="6029"/>
                  </a:cubicBezTo>
                  <a:cubicBezTo>
                    <a:pt x="6150" y="7350"/>
                    <a:pt x="9391" y="9158"/>
                    <a:pt x="12971" y="11156"/>
                  </a:cubicBezTo>
                  <a:cubicBezTo>
                    <a:pt x="13034" y="11190"/>
                    <a:pt x="13096" y="11225"/>
                    <a:pt x="13153" y="11256"/>
                  </a:cubicBezTo>
                  <a:lnTo>
                    <a:pt x="13228" y="11297"/>
                  </a:lnTo>
                  <a:lnTo>
                    <a:pt x="13283" y="11233"/>
                  </a:lnTo>
                  <a:cubicBezTo>
                    <a:pt x="15904" y="8142"/>
                    <a:pt x="18270" y="5351"/>
                    <a:pt x="19999" y="3312"/>
                  </a:cubicBezTo>
                  <a:cubicBezTo>
                    <a:pt x="20839" y="2307"/>
                    <a:pt x="21523" y="1488"/>
                    <a:pt x="22012" y="903"/>
                  </a:cubicBezTo>
                  <a:cubicBezTo>
                    <a:pt x="22236" y="627"/>
                    <a:pt x="22415" y="407"/>
                    <a:pt x="22550" y="241"/>
                  </a:cubicBezTo>
                  <a:cubicBezTo>
                    <a:pt x="22672" y="88"/>
                    <a:pt x="22733" y="6"/>
                    <a:pt x="22728" y="1"/>
                  </a:cubicBezTo>
                  <a:cubicBezTo>
                    <a:pt x="22727" y="0"/>
                    <a:pt x="22727" y="0"/>
                    <a:pt x="22727"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7"/>
            <p:cNvSpPr/>
            <p:nvPr/>
          </p:nvSpPr>
          <p:spPr>
            <a:xfrm>
              <a:off x="3099900" y="1585225"/>
              <a:ext cx="158100" cy="264150"/>
            </a:xfrm>
            <a:custGeom>
              <a:rect b="b" l="l" r="r" t="t"/>
              <a:pathLst>
                <a:path extrusionOk="0" h="10566" w="6324">
                  <a:moveTo>
                    <a:pt x="6273" y="0"/>
                  </a:moveTo>
                  <a:cubicBezTo>
                    <a:pt x="6206" y="0"/>
                    <a:pt x="4781" y="2330"/>
                    <a:pt x="3072" y="5231"/>
                  </a:cubicBezTo>
                  <a:cubicBezTo>
                    <a:pt x="1354" y="8148"/>
                    <a:pt x="1" y="10537"/>
                    <a:pt x="50" y="10566"/>
                  </a:cubicBezTo>
                  <a:cubicBezTo>
                    <a:pt x="51" y="10566"/>
                    <a:pt x="51" y="10566"/>
                    <a:pt x="51" y="10566"/>
                  </a:cubicBezTo>
                  <a:cubicBezTo>
                    <a:pt x="118" y="10566"/>
                    <a:pt x="1545" y="8235"/>
                    <a:pt x="3252" y="5336"/>
                  </a:cubicBezTo>
                  <a:cubicBezTo>
                    <a:pt x="4971" y="2418"/>
                    <a:pt x="6324" y="30"/>
                    <a:pt x="6274" y="1"/>
                  </a:cubicBezTo>
                  <a:cubicBezTo>
                    <a:pt x="6274" y="1"/>
                    <a:pt x="6273" y="0"/>
                    <a:pt x="6273"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7"/>
            <p:cNvSpPr/>
            <p:nvPr/>
          </p:nvSpPr>
          <p:spPr>
            <a:xfrm>
              <a:off x="2934075" y="761250"/>
              <a:ext cx="488450" cy="412075"/>
            </a:xfrm>
            <a:custGeom>
              <a:rect b="b" l="l" r="r" t="t"/>
              <a:pathLst>
                <a:path extrusionOk="0" h="16483" w="19538">
                  <a:moveTo>
                    <a:pt x="4094" y="1"/>
                  </a:moveTo>
                  <a:lnTo>
                    <a:pt x="0" y="10410"/>
                  </a:lnTo>
                  <a:lnTo>
                    <a:pt x="15444" y="16483"/>
                  </a:lnTo>
                  <a:lnTo>
                    <a:pt x="19538" y="6073"/>
                  </a:lnTo>
                  <a:lnTo>
                    <a:pt x="40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7"/>
            <p:cNvSpPr/>
            <p:nvPr/>
          </p:nvSpPr>
          <p:spPr>
            <a:xfrm>
              <a:off x="3036300" y="764850"/>
              <a:ext cx="386275" cy="237725"/>
            </a:xfrm>
            <a:custGeom>
              <a:rect b="b" l="l" r="r" t="t"/>
              <a:pathLst>
                <a:path extrusionOk="0" h="9509" w="15451">
                  <a:moveTo>
                    <a:pt x="5" y="1"/>
                  </a:moveTo>
                  <a:cubicBezTo>
                    <a:pt x="5" y="1"/>
                    <a:pt x="5" y="1"/>
                    <a:pt x="5" y="1"/>
                  </a:cubicBezTo>
                  <a:cubicBezTo>
                    <a:pt x="0" y="3"/>
                    <a:pt x="33" y="71"/>
                    <a:pt x="100" y="197"/>
                  </a:cubicBezTo>
                  <a:cubicBezTo>
                    <a:pt x="176" y="335"/>
                    <a:pt x="275" y="518"/>
                    <a:pt x="399" y="745"/>
                  </a:cubicBezTo>
                  <a:cubicBezTo>
                    <a:pt x="673" y="1233"/>
                    <a:pt x="1055" y="1913"/>
                    <a:pt x="1525" y="2748"/>
                  </a:cubicBezTo>
                  <a:cubicBezTo>
                    <a:pt x="2494" y="4443"/>
                    <a:pt x="3820" y="6762"/>
                    <a:pt x="5286" y="9326"/>
                  </a:cubicBezTo>
                  <a:cubicBezTo>
                    <a:pt x="5311" y="9369"/>
                    <a:pt x="5337" y="9414"/>
                    <a:pt x="5360" y="9455"/>
                  </a:cubicBezTo>
                  <a:lnTo>
                    <a:pt x="5391" y="9508"/>
                  </a:lnTo>
                  <a:lnTo>
                    <a:pt x="5449" y="9489"/>
                  </a:lnTo>
                  <a:cubicBezTo>
                    <a:pt x="8215" y="8557"/>
                    <a:pt x="10711" y="7716"/>
                    <a:pt x="12535" y="7101"/>
                  </a:cubicBezTo>
                  <a:cubicBezTo>
                    <a:pt x="13426" y="6794"/>
                    <a:pt x="14152" y="6543"/>
                    <a:pt x="14671" y="6363"/>
                  </a:cubicBezTo>
                  <a:cubicBezTo>
                    <a:pt x="14912" y="6277"/>
                    <a:pt x="15105" y="6208"/>
                    <a:pt x="15250" y="6155"/>
                  </a:cubicBezTo>
                  <a:cubicBezTo>
                    <a:pt x="15381" y="6106"/>
                    <a:pt x="15450" y="6079"/>
                    <a:pt x="15449" y="6073"/>
                  </a:cubicBezTo>
                  <a:cubicBezTo>
                    <a:pt x="15448" y="6073"/>
                    <a:pt x="15448" y="6073"/>
                    <a:pt x="15446" y="6073"/>
                  </a:cubicBezTo>
                  <a:cubicBezTo>
                    <a:pt x="15432" y="6073"/>
                    <a:pt x="15362" y="6091"/>
                    <a:pt x="15241" y="6127"/>
                  </a:cubicBezTo>
                  <a:cubicBezTo>
                    <a:pt x="15092" y="6173"/>
                    <a:pt x="14898" y="6233"/>
                    <a:pt x="14653" y="6308"/>
                  </a:cubicBezTo>
                  <a:cubicBezTo>
                    <a:pt x="14130" y="6477"/>
                    <a:pt x="13399" y="6712"/>
                    <a:pt x="12502" y="7001"/>
                  </a:cubicBezTo>
                  <a:cubicBezTo>
                    <a:pt x="10687" y="7601"/>
                    <a:pt x="8208" y="8419"/>
                    <a:pt x="5461" y="9327"/>
                  </a:cubicBezTo>
                  <a:lnTo>
                    <a:pt x="5461" y="9327"/>
                  </a:lnTo>
                  <a:cubicBezTo>
                    <a:pt x="5446" y="9301"/>
                    <a:pt x="5431" y="9276"/>
                    <a:pt x="5416" y="9250"/>
                  </a:cubicBezTo>
                  <a:cubicBezTo>
                    <a:pt x="3936" y="6696"/>
                    <a:pt x="2596" y="4384"/>
                    <a:pt x="1616" y="2694"/>
                  </a:cubicBezTo>
                  <a:cubicBezTo>
                    <a:pt x="1130" y="1869"/>
                    <a:pt x="734" y="1197"/>
                    <a:pt x="450" y="716"/>
                  </a:cubicBezTo>
                  <a:cubicBezTo>
                    <a:pt x="315" y="494"/>
                    <a:pt x="208" y="317"/>
                    <a:pt x="127" y="182"/>
                  </a:cubicBezTo>
                  <a:cubicBezTo>
                    <a:pt x="52" y="63"/>
                    <a:pt x="11" y="1"/>
                    <a:pt x="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7"/>
            <p:cNvSpPr/>
            <p:nvPr/>
          </p:nvSpPr>
          <p:spPr>
            <a:xfrm>
              <a:off x="2933600" y="920025"/>
              <a:ext cx="195150" cy="105125"/>
            </a:xfrm>
            <a:custGeom>
              <a:rect b="b" l="l" r="r" t="t"/>
              <a:pathLst>
                <a:path extrusionOk="0" h="4205" w="7806">
                  <a:moveTo>
                    <a:pt x="7782" y="1"/>
                  </a:moveTo>
                  <a:cubicBezTo>
                    <a:pt x="7698" y="1"/>
                    <a:pt x="5970" y="899"/>
                    <a:pt x="3866" y="2037"/>
                  </a:cubicBezTo>
                  <a:cubicBezTo>
                    <a:pt x="1722" y="3196"/>
                    <a:pt x="0" y="4166"/>
                    <a:pt x="19" y="4203"/>
                  </a:cubicBezTo>
                  <a:cubicBezTo>
                    <a:pt x="20" y="4204"/>
                    <a:pt x="21" y="4204"/>
                    <a:pt x="22" y="4204"/>
                  </a:cubicBezTo>
                  <a:cubicBezTo>
                    <a:pt x="108" y="4204"/>
                    <a:pt x="1835" y="3307"/>
                    <a:pt x="3938" y="2169"/>
                  </a:cubicBezTo>
                  <a:cubicBezTo>
                    <a:pt x="6082" y="1008"/>
                    <a:pt x="7805" y="38"/>
                    <a:pt x="7785" y="2"/>
                  </a:cubicBezTo>
                  <a:cubicBezTo>
                    <a:pt x="7785" y="1"/>
                    <a:pt x="7784" y="1"/>
                    <a:pt x="778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7"/>
            <p:cNvSpPr/>
            <p:nvPr/>
          </p:nvSpPr>
          <p:spPr>
            <a:xfrm>
              <a:off x="3256825" y="967275"/>
              <a:ext cx="64350" cy="209650"/>
            </a:xfrm>
            <a:custGeom>
              <a:rect b="b" l="l" r="r" t="t"/>
              <a:pathLst>
                <a:path extrusionOk="0" h="8386" w="2574">
                  <a:moveTo>
                    <a:pt x="41" y="0"/>
                  </a:moveTo>
                  <a:cubicBezTo>
                    <a:pt x="41" y="0"/>
                    <a:pt x="41" y="0"/>
                    <a:pt x="41" y="0"/>
                  </a:cubicBezTo>
                  <a:cubicBezTo>
                    <a:pt x="0" y="12"/>
                    <a:pt x="527" y="1899"/>
                    <a:pt x="1215" y="4215"/>
                  </a:cubicBezTo>
                  <a:cubicBezTo>
                    <a:pt x="1902" y="6523"/>
                    <a:pt x="2490" y="8386"/>
                    <a:pt x="2534" y="8386"/>
                  </a:cubicBezTo>
                  <a:cubicBezTo>
                    <a:pt x="2534" y="8386"/>
                    <a:pt x="2534" y="8386"/>
                    <a:pt x="2534" y="8386"/>
                  </a:cubicBezTo>
                  <a:cubicBezTo>
                    <a:pt x="2574" y="8374"/>
                    <a:pt x="2048" y="6488"/>
                    <a:pt x="1360" y="4171"/>
                  </a:cubicBezTo>
                  <a:cubicBezTo>
                    <a:pt x="673" y="1864"/>
                    <a:pt x="84" y="0"/>
                    <a:pt x="4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7"/>
            <p:cNvSpPr/>
            <p:nvPr/>
          </p:nvSpPr>
          <p:spPr>
            <a:xfrm>
              <a:off x="1592050" y="2289700"/>
              <a:ext cx="2137175" cy="1975"/>
            </a:xfrm>
            <a:custGeom>
              <a:rect b="b" l="l" r="r" t="t"/>
              <a:pathLst>
                <a:path extrusionOk="0" h="79" w="85487">
                  <a:moveTo>
                    <a:pt x="42745" y="0"/>
                  </a:moveTo>
                  <a:cubicBezTo>
                    <a:pt x="19134" y="0"/>
                    <a:pt x="0" y="18"/>
                    <a:pt x="0" y="39"/>
                  </a:cubicBezTo>
                  <a:cubicBezTo>
                    <a:pt x="0" y="61"/>
                    <a:pt x="19134" y="78"/>
                    <a:pt x="42745" y="78"/>
                  </a:cubicBezTo>
                  <a:cubicBezTo>
                    <a:pt x="66349" y="78"/>
                    <a:pt x="85487" y="61"/>
                    <a:pt x="85487" y="39"/>
                  </a:cubicBezTo>
                  <a:cubicBezTo>
                    <a:pt x="85487" y="18"/>
                    <a:pt x="66349" y="0"/>
                    <a:pt x="4274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7"/>
            <p:cNvSpPr/>
            <p:nvPr/>
          </p:nvSpPr>
          <p:spPr>
            <a:xfrm>
              <a:off x="1642325" y="1156400"/>
              <a:ext cx="108575" cy="117750"/>
            </a:xfrm>
            <a:custGeom>
              <a:rect b="b" l="l" r="r" t="t"/>
              <a:pathLst>
                <a:path extrusionOk="0" h="4710" w="4343">
                  <a:moveTo>
                    <a:pt x="903" y="1"/>
                  </a:moveTo>
                  <a:cubicBezTo>
                    <a:pt x="888" y="1"/>
                    <a:pt x="873" y="3"/>
                    <a:pt x="857" y="10"/>
                  </a:cubicBezTo>
                  <a:cubicBezTo>
                    <a:pt x="550" y="129"/>
                    <a:pt x="1346" y="1539"/>
                    <a:pt x="1424" y="1671"/>
                  </a:cubicBezTo>
                  <a:cubicBezTo>
                    <a:pt x="1460" y="1731"/>
                    <a:pt x="1406" y="1784"/>
                    <a:pt x="1349" y="1784"/>
                  </a:cubicBezTo>
                  <a:cubicBezTo>
                    <a:pt x="1319" y="1784"/>
                    <a:pt x="1289" y="1769"/>
                    <a:pt x="1271" y="1734"/>
                  </a:cubicBezTo>
                  <a:cubicBezTo>
                    <a:pt x="1218" y="1634"/>
                    <a:pt x="706" y="460"/>
                    <a:pt x="387" y="460"/>
                  </a:cubicBezTo>
                  <a:cubicBezTo>
                    <a:pt x="372" y="460"/>
                    <a:pt x="358" y="463"/>
                    <a:pt x="344" y="468"/>
                  </a:cubicBezTo>
                  <a:cubicBezTo>
                    <a:pt x="104" y="559"/>
                    <a:pt x="988" y="1634"/>
                    <a:pt x="955" y="1963"/>
                  </a:cubicBezTo>
                  <a:cubicBezTo>
                    <a:pt x="952" y="2003"/>
                    <a:pt x="940" y="2020"/>
                    <a:pt x="923" y="2020"/>
                  </a:cubicBezTo>
                  <a:cubicBezTo>
                    <a:pt x="801" y="2020"/>
                    <a:pt x="381" y="1172"/>
                    <a:pt x="171" y="1172"/>
                  </a:cubicBezTo>
                  <a:cubicBezTo>
                    <a:pt x="161" y="1172"/>
                    <a:pt x="152" y="1173"/>
                    <a:pt x="143" y="1177"/>
                  </a:cubicBezTo>
                  <a:cubicBezTo>
                    <a:pt x="59" y="1213"/>
                    <a:pt x="1" y="1251"/>
                    <a:pt x="420" y="1902"/>
                  </a:cubicBezTo>
                  <a:cubicBezTo>
                    <a:pt x="562" y="2122"/>
                    <a:pt x="816" y="2446"/>
                    <a:pt x="1093" y="2780"/>
                  </a:cubicBezTo>
                  <a:lnTo>
                    <a:pt x="2207" y="4710"/>
                  </a:lnTo>
                  <a:lnTo>
                    <a:pt x="4342" y="3953"/>
                  </a:lnTo>
                  <a:lnTo>
                    <a:pt x="3426" y="2730"/>
                  </a:lnTo>
                  <a:cubicBezTo>
                    <a:pt x="3411" y="2649"/>
                    <a:pt x="3363" y="2366"/>
                    <a:pt x="3361" y="1911"/>
                  </a:cubicBezTo>
                  <a:cubicBezTo>
                    <a:pt x="3360" y="1769"/>
                    <a:pt x="3384" y="1629"/>
                    <a:pt x="3432" y="1496"/>
                  </a:cubicBezTo>
                  <a:cubicBezTo>
                    <a:pt x="3487" y="1334"/>
                    <a:pt x="3572" y="1123"/>
                    <a:pt x="3653" y="1021"/>
                  </a:cubicBezTo>
                  <a:cubicBezTo>
                    <a:pt x="3745" y="907"/>
                    <a:pt x="3668" y="745"/>
                    <a:pt x="3547" y="745"/>
                  </a:cubicBezTo>
                  <a:cubicBezTo>
                    <a:pt x="3535" y="745"/>
                    <a:pt x="3522" y="747"/>
                    <a:pt x="3509" y="750"/>
                  </a:cubicBezTo>
                  <a:cubicBezTo>
                    <a:pt x="3368" y="788"/>
                    <a:pt x="3080" y="1127"/>
                    <a:pt x="2952" y="1631"/>
                  </a:cubicBezTo>
                  <a:cubicBezTo>
                    <a:pt x="2921" y="1754"/>
                    <a:pt x="2878" y="1802"/>
                    <a:pt x="2827" y="1802"/>
                  </a:cubicBezTo>
                  <a:cubicBezTo>
                    <a:pt x="2670" y="1802"/>
                    <a:pt x="2448" y="1328"/>
                    <a:pt x="2350" y="1126"/>
                  </a:cubicBezTo>
                  <a:cubicBezTo>
                    <a:pt x="2219" y="858"/>
                    <a:pt x="1776" y="47"/>
                    <a:pt x="1662" y="22"/>
                  </a:cubicBezTo>
                  <a:cubicBezTo>
                    <a:pt x="1647" y="19"/>
                    <a:pt x="1632" y="17"/>
                    <a:pt x="1619" y="17"/>
                  </a:cubicBezTo>
                  <a:cubicBezTo>
                    <a:pt x="1483" y="17"/>
                    <a:pt x="1436" y="182"/>
                    <a:pt x="1560" y="423"/>
                  </a:cubicBezTo>
                  <a:cubicBezTo>
                    <a:pt x="1699" y="691"/>
                    <a:pt x="2051" y="1510"/>
                    <a:pt x="1906" y="1572"/>
                  </a:cubicBezTo>
                  <a:cubicBezTo>
                    <a:pt x="1903" y="1573"/>
                    <a:pt x="1900" y="1574"/>
                    <a:pt x="1896" y="1574"/>
                  </a:cubicBezTo>
                  <a:cubicBezTo>
                    <a:pt x="1736" y="1574"/>
                    <a:pt x="1117" y="259"/>
                    <a:pt x="1117" y="259"/>
                  </a:cubicBezTo>
                  <a:cubicBezTo>
                    <a:pt x="1117" y="259"/>
                    <a:pt x="1043" y="1"/>
                    <a:pt x="903"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7"/>
            <p:cNvSpPr/>
            <p:nvPr/>
          </p:nvSpPr>
          <p:spPr>
            <a:xfrm>
              <a:off x="1697500" y="1210450"/>
              <a:ext cx="566000" cy="300000"/>
            </a:xfrm>
            <a:custGeom>
              <a:rect b="b" l="l" r="r" t="t"/>
              <a:pathLst>
                <a:path extrusionOk="0" h="12000" w="22640">
                  <a:moveTo>
                    <a:pt x="10724" y="1"/>
                  </a:moveTo>
                  <a:cubicBezTo>
                    <a:pt x="10478" y="1"/>
                    <a:pt x="9412" y="51"/>
                    <a:pt x="8419" y="866"/>
                  </a:cubicBezTo>
                  <a:cubicBezTo>
                    <a:pt x="8237" y="1016"/>
                    <a:pt x="6871" y="2599"/>
                    <a:pt x="5059" y="4855"/>
                  </a:cubicBezTo>
                  <a:lnTo>
                    <a:pt x="1890" y="1430"/>
                  </a:lnTo>
                  <a:lnTo>
                    <a:pt x="0" y="2548"/>
                  </a:lnTo>
                  <a:cubicBezTo>
                    <a:pt x="0" y="2548"/>
                    <a:pt x="1918" y="9171"/>
                    <a:pt x="4373" y="9171"/>
                  </a:cubicBezTo>
                  <a:cubicBezTo>
                    <a:pt x="4457" y="9171"/>
                    <a:pt x="4542" y="9163"/>
                    <a:pt x="4628" y="9147"/>
                  </a:cubicBezTo>
                  <a:cubicBezTo>
                    <a:pt x="6154" y="8859"/>
                    <a:pt x="7347" y="7796"/>
                    <a:pt x="7347" y="7796"/>
                  </a:cubicBezTo>
                  <a:lnTo>
                    <a:pt x="9352" y="6180"/>
                  </a:lnTo>
                  <a:lnTo>
                    <a:pt x="9399" y="6448"/>
                  </a:lnTo>
                  <a:cubicBezTo>
                    <a:pt x="9440" y="6775"/>
                    <a:pt x="9541" y="7303"/>
                    <a:pt x="9618" y="7622"/>
                  </a:cubicBezTo>
                  <a:cubicBezTo>
                    <a:pt x="9861" y="8635"/>
                    <a:pt x="9995" y="9969"/>
                    <a:pt x="9475" y="10852"/>
                  </a:cubicBezTo>
                  <a:cubicBezTo>
                    <a:pt x="9475" y="10852"/>
                    <a:pt x="8760" y="11399"/>
                    <a:pt x="9328" y="11999"/>
                  </a:cubicBezTo>
                  <a:lnTo>
                    <a:pt x="16763" y="11999"/>
                  </a:lnTo>
                  <a:cubicBezTo>
                    <a:pt x="16763" y="11999"/>
                    <a:pt x="17816" y="11286"/>
                    <a:pt x="16854" y="10492"/>
                  </a:cubicBezTo>
                  <a:lnTo>
                    <a:pt x="16252" y="8983"/>
                  </a:lnTo>
                  <a:lnTo>
                    <a:pt x="16641" y="7143"/>
                  </a:lnTo>
                  <a:lnTo>
                    <a:pt x="16787" y="6406"/>
                  </a:lnTo>
                  <a:lnTo>
                    <a:pt x="17441" y="7527"/>
                  </a:lnTo>
                  <a:cubicBezTo>
                    <a:pt x="17441" y="7527"/>
                    <a:pt x="18590" y="8974"/>
                    <a:pt x="19849" y="8974"/>
                  </a:cubicBezTo>
                  <a:cubicBezTo>
                    <a:pt x="19926" y="8974"/>
                    <a:pt x="20004" y="8968"/>
                    <a:pt x="20082" y="8957"/>
                  </a:cubicBezTo>
                  <a:cubicBezTo>
                    <a:pt x="21702" y="8716"/>
                    <a:pt x="22640" y="5767"/>
                    <a:pt x="21179" y="1868"/>
                  </a:cubicBezTo>
                  <a:lnTo>
                    <a:pt x="21179" y="1868"/>
                  </a:lnTo>
                  <a:lnTo>
                    <a:pt x="19419" y="2404"/>
                  </a:lnTo>
                  <a:lnTo>
                    <a:pt x="19197" y="5156"/>
                  </a:lnTo>
                  <a:cubicBezTo>
                    <a:pt x="19197" y="5156"/>
                    <a:pt x="18145" y="2697"/>
                    <a:pt x="17418" y="1503"/>
                  </a:cubicBezTo>
                  <a:cubicBezTo>
                    <a:pt x="16733" y="378"/>
                    <a:pt x="15827" y="196"/>
                    <a:pt x="15343" y="161"/>
                  </a:cubicBezTo>
                  <a:cubicBezTo>
                    <a:pt x="14978" y="54"/>
                    <a:pt x="14728" y="36"/>
                    <a:pt x="14728" y="36"/>
                  </a:cubicBezTo>
                  <a:lnTo>
                    <a:pt x="10777" y="2"/>
                  </a:lnTo>
                  <a:cubicBezTo>
                    <a:pt x="10777" y="2"/>
                    <a:pt x="10758" y="1"/>
                    <a:pt x="1072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7"/>
            <p:cNvSpPr/>
            <p:nvPr/>
          </p:nvSpPr>
          <p:spPr>
            <a:xfrm>
              <a:off x="1697500" y="1246200"/>
              <a:ext cx="57175" cy="42725"/>
            </a:xfrm>
            <a:custGeom>
              <a:rect b="b" l="l" r="r" t="t"/>
              <a:pathLst>
                <a:path extrusionOk="0" h="1709" w="2287">
                  <a:moveTo>
                    <a:pt x="1890" y="0"/>
                  </a:moveTo>
                  <a:lnTo>
                    <a:pt x="0" y="1118"/>
                  </a:lnTo>
                  <a:lnTo>
                    <a:pt x="186" y="1709"/>
                  </a:lnTo>
                  <a:lnTo>
                    <a:pt x="2286" y="428"/>
                  </a:lnTo>
                  <a:lnTo>
                    <a:pt x="1890" y="0"/>
                  </a:lnTo>
                  <a:close/>
                </a:path>
              </a:pathLst>
            </a:custGeom>
            <a:solidFill>
              <a:srgbClr val="000000">
                <a:alpha val="28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7"/>
            <p:cNvSpPr/>
            <p:nvPr/>
          </p:nvSpPr>
          <p:spPr>
            <a:xfrm>
              <a:off x="1815925" y="1331800"/>
              <a:ext cx="8650" cy="30300"/>
            </a:xfrm>
            <a:custGeom>
              <a:rect b="b" l="l" r="r" t="t"/>
              <a:pathLst>
                <a:path extrusionOk="0" h="1212" w="346">
                  <a:moveTo>
                    <a:pt x="322" y="1"/>
                  </a:moveTo>
                  <a:cubicBezTo>
                    <a:pt x="301" y="1"/>
                    <a:pt x="230" y="267"/>
                    <a:pt x="135" y="595"/>
                  </a:cubicBezTo>
                  <a:cubicBezTo>
                    <a:pt x="39" y="927"/>
                    <a:pt x="1" y="1208"/>
                    <a:pt x="25" y="1212"/>
                  </a:cubicBezTo>
                  <a:cubicBezTo>
                    <a:pt x="25" y="1212"/>
                    <a:pt x="25" y="1212"/>
                    <a:pt x="25" y="1212"/>
                  </a:cubicBezTo>
                  <a:cubicBezTo>
                    <a:pt x="46" y="1212"/>
                    <a:pt x="118" y="945"/>
                    <a:pt x="212" y="617"/>
                  </a:cubicBezTo>
                  <a:cubicBezTo>
                    <a:pt x="308" y="285"/>
                    <a:pt x="346" y="5"/>
                    <a:pt x="322" y="1"/>
                  </a:cubicBezTo>
                  <a:cubicBezTo>
                    <a:pt x="322" y="1"/>
                    <a:pt x="322" y="1"/>
                    <a:pt x="3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7"/>
            <p:cNvSpPr/>
            <p:nvPr/>
          </p:nvSpPr>
          <p:spPr>
            <a:xfrm>
              <a:off x="1823275" y="1331775"/>
              <a:ext cx="5575" cy="22150"/>
            </a:xfrm>
            <a:custGeom>
              <a:rect b="b" l="l" r="r" t="t"/>
              <a:pathLst>
                <a:path extrusionOk="0" h="886" w="223">
                  <a:moveTo>
                    <a:pt x="23" y="1"/>
                  </a:moveTo>
                  <a:cubicBezTo>
                    <a:pt x="23" y="1"/>
                    <a:pt x="22" y="1"/>
                    <a:pt x="22" y="1"/>
                  </a:cubicBezTo>
                  <a:cubicBezTo>
                    <a:pt x="0" y="5"/>
                    <a:pt x="22" y="207"/>
                    <a:pt x="72" y="450"/>
                  </a:cubicBezTo>
                  <a:cubicBezTo>
                    <a:pt x="120" y="692"/>
                    <a:pt x="177" y="885"/>
                    <a:pt x="200" y="885"/>
                  </a:cubicBezTo>
                  <a:cubicBezTo>
                    <a:pt x="200" y="885"/>
                    <a:pt x="200" y="885"/>
                    <a:pt x="200" y="885"/>
                  </a:cubicBezTo>
                  <a:cubicBezTo>
                    <a:pt x="222" y="881"/>
                    <a:pt x="200" y="679"/>
                    <a:pt x="151" y="435"/>
                  </a:cubicBezTo>
                  <a:cubicBezTo>
                    <a:pt x="102" y="193"/>
                    <a:pt x="45" y="1"/>
                    <a:pt x="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7"/>
            <p:cNvSpPr/>
            <p:nvPr/>
          </p:nvSpPr>
          <p:spPr>
            <a:xfrm>
              <a:off x="2115250" y="1136825"/>
              <a:ext cx="112050" cy="124150"/>
            </a:xfrm>
            <a:custGeom>
              <a:rect b="b" l="l" r="r" t="t"/>
              <a:pathLst>
                <a:path extrusionOk="0" h="4966" w="4482">
                  <a:moveTo>
                    <a:pt x="2700" y="1"/>
                  </a:moveTo>
                  <a:lnTo>
                    <a:pt x="0" y="4375"/>
                  </a:lnTo>
                  <a:lnTo>
                    <a:pt x="2125" y="4965"/>
                  </a:lnTo>
                  <a:lnTo>
                    <a:pt x="4481" y="1331"/>
                  </a:lnTo>
                  <a:lnTo>
                    <a:pt x="2700"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7"/>
            <p:cNvSpPr/>
            <p:nvPr/>
          </p:nvSpPr>
          <p:spPr>
            <a:xfrm>
              <a:off x="2152025" y="1165600"/>
              <a:ext cx="73050" cy="102450"/>
            </a:xfrm>
            <a:custGeom>
              <a:rect b="b" l="l" r="r" t="t"/>
              <a:pathLst>
                <a:path extrusionOk="0" h="4098" w="2922">
                  <a:moveTo>
                    <a:pt x="1078" y="1"/>
                  </a:moveTo>
                  <a:cubicBezTo>
                    <a:pt x="1021" y="1"/>
                    <a:pt x="964" y="27"/>
                    <a:pt x="928" y="77"/>
                  </a:cubicBezTo>
                  <a:cubicBezTo>
                    <a:pt x="875" y="152"/>
                    <a:pt x="882" y="254"/>
                    <a:pt x="948" y="317"/>
                  </a:cubicBezTo>
                  <a:lnTo>
                    <a:pt x="1561" y="858"/>
                  </a:lnTo>
                  <a:lnTo>
                    <a:pt x="1600" y="1525"/>
                  </a:lnTo>
                  <a:lnTo>
                    <a:pt x="1158" y="1112"/>
                  </a:lnTo>
                  <a:cubicBezTo>
                    <a:pt x="1114" y="1072"/>
                    <a:pt x="1060" y="1044"/>
                    <a:pt x="1001" y="1033"/>
                  </a:cubicBezTo>
                  <a:lnTo>
                    <a:pt x="385" y="909"/>
                  </a:lnTo>
                  <a:cubicBezTo>
                    <a:pt x="374" y="907"/>
                    <a:pt x="363" y="906"/>
                    <a:pt x="352" y="906"/>
                  </a:cubicBezTo>
                  <a:cubicBezTo>
                    <a:pt x="272" y="906"/>
                    <a:pt x="202" y="967"/>
                    <a:pt x="194" y="1051"/>
                  </a:cubicBezTo>
                  <a:cubicBezTo>
                    <a:pt x="187" y="1127"/>
                    <a:pt x="234" y="1198"/>
                    <a:pt x="306" y="1220"/>
                  </a:cubicBezTo>
                  <a:lnTo>
                    <a:pt x="867" y="1392"/>
                  </a:lnTo>
                  <a:lnTo>
                    <a:pt x="1433" y="1964"/>
                  </a:lnTo>
                  <a:lnTo>
                    <a:pt x="1433" y="1964"/>
                  </a:lnTo>
                  <a:lnTo>
                    <a:pt x="880" y="1753"/>
                  </a:lnTo>
                  <a:lnTo>
                    <a:pt x="126" y="1859"/>
                  </a:lnTo>
                  <a:cubicBezTo>
                    <a:pt x="54" y="1869"/>
                    <a:pt x="1" y="1930"/>
                    <a:pt x="1" y="2004"/>
                  </a:cubicBezTo>
                  <a:cubicBezTo>
                    <a:pt x="1" y="2085"/>
                    <a:pt x="67" y="2150"/>
                    <a:pt x="147" y="2150"/>
                  </a:cubicBezTo>
                  <a:cubicBezTo>
                    <a:pt x="149" y="2150"/>
                    <a:pt x="152" y="2149"/>
                    <a:pt x="154" y="2149"/>
                  </a:cubicBezTo>
                  <a:lnTo>
                    <a:pt x="634" y="2122"/>
                  </a:lnTo>
                  <a:lnTo>
                    <a:pt x="915" y="2210"/>
                  </a:lnTo>
                  <a:lnTo>
                    <a:pt x="267" y="2382"/>
                  </a:lnTo>
                  <a:cubicBezTo>
                    <a:pt x="207" y="2397"/>
                    <a:pt x="167" y="2453"/>
                    <a:pt x="170" y="2515"/>
                  </a:cubicBezTo>
                  <a:cubicBezTo>
                    <a:pt x="173" y="2585"/>
                    <a:pt x="231" y="2639"/>
                    <a:pt x="300" y="2639"/>
                  </a:cubicBezTo>
                  <a:cubicBezTo>
                    <a:pt x="304" y="2639"/>
                    <a:pt x="308" y="2639"/>
                    <a:pt x="311" y="2638"/>
                  </a:cubicBezTo>
                  <a:lnTo>
                    <a:pt x="1060" y="2576"/>
                  </a:lnTo>
                  <a:lnTo>
                    <a:pt x="1152" y="3215"/>
                  </a:lnTo>
                  <a:lnTo>
                    <a:pt x="1529" y="3700"/>
                  </a:lnTo>
                  <a:lnTo>
                    <a:pt x="1567" y="4097"/>
                  </a:lnTo>
                  <a:lnTo>
                    <a:pt x="2921" y="3685"/>
                  </a:lnTo>
                  <a:lnTo>
                    <a:pt x="2374" y="1753"/>
                  </a:lnTo>
                  <a:cubicBezTo>
                    <a:pt x="2374" y="1753"/>
                    <a:pt x="2462" y="1191"/>
                    <a:pt x="2426" y="962"/>
                  </a:cubicBezTo>
                  <a:lnTo>
                    <a:pt x="2426" y="962"/>
                  </a:lnTo>
                  <a:lnTo>
                    <a:pt x="2054" y="1457"/>
                  </a:lnTo>
                  <a:lnTo>
                    <a:pt x="1952" y="651"/>
                  </a:lnTo>
                  <a:lnTo>
                    <a:pt x="1188" y="37"/>
                  </a:lnTo>
                  <a:cubicBezTo>
                    <a:pt x="1155" y="13"/>
                    <a:pt x="1116" y="1"/>
                    <a:pt x="1078"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7"/>
            <p:cNvSpPr/>
            <p:nvPr/>
          </p:nvSpPr>
          <p:spPr>
            <a:xfrm>
              <a:off x="2181525" y="1257150"/>
              <a:ext cx="51325" cy="31300"/>
            </a:xfrm>
            <a:custGeom>
              <a:rect b="b" l="l" r="r" t="t"/>
              <a:pathLst>
                <a:path extrusionOk="0" h="1252" w="2053">
                  <a:moveTo>
                    <a:pt x="1818" y="0"/>
                  </a:moveTo>
                  <a:lnTo>
                    <a:pt x="58" y="536"/>
                  </a:lnTo>
                  <a:lnTo>
                    <a:pt x="0" y="1252"/>
                  </a:lnTo>
                  <a:lnTo>
                    <a:pt x="2053" y="686"/>
                  </a:lnTo>
                  <a:lnTo>
                    <a:pt x="1818" y="0"/>
                  </a:lnTo>
                  <a:close/>
                </a:path>
              </a:pathLst>
            </a:custGeom>
            <a:solidFill>
              <a:srgbClr val="000000">
                <a:alpha val="28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7"/>
            <p:cNvSpPr/>
            <p:nvPr/>
          </p:nvSpPr>
          <p:spPr>
            <a:xfrm>
              <a:off x="2110725" y="1132825"/>
              <a:ext cx="72050" cy="113400"/>
            </a:xfrm>
            <a:custGeom>
              <a:rect b="b" l="l" r="r" t="t"/>
              <a:pathLst>
                <a:path extrusionOk="0" h="4536" w="2882">
                  <a:moveTo>
                    <a:pt x="2583" y="0"/>
                  </a:moveTo>
                  <a:cubicBezTo>
                    <a:pt x="2583" y="0"/>
                    <a:pt x="29" y="4205"/>
                    <a:pt x="15" y="4247"/>
                  </a:cubicBezTo>
                  <a:cubicBezTo>
                    <a:pt x="1" y="4288"/>
                    <a:pt x="181" y="4535"/>
                    <a:pt x="181" y="4535"/>
                  </a:cubicBezTo>
                  <a:lnTo>
                    <a:pt x="2881" y="161"/>
                  </a:lnTo>
                  <a:lnTo>
                    <a:pt x="2583"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7"/>
            <p:cNvSpPr/>
            <p:nvPr/>
          </p:nvSpPr>
          <p:spPr>
            <a:xfrm>
              <a:off x="2198450" y="1163725"/>
              <a:ext cx="5525" cy="4600"/>
            </a:xfrm>
            <a:custGeom>
              <a:rect b="b" l="l" r="r" t="t"/>
              <a:pathLst>
                <a:path extrusionOk="0" h="184" w="221">
                  <a:moveTo>
                    <a:pt x="109" y="0"/>
                  </a:moveTo>
                  <a:cubicBezTo>
                    <a:pt x="86" y="0"/>
                    <a:pt x="64" y="8"/>
                    <a:pt x="48" y="24"/>
                  </a:cubicBezTo>
                  <a:lnTo>
                    <a:pt x="43" y="30"/>
                  </a:lnTo>
                  <a:cubicBezTo>
                    <a:pt x="1" y="79"/>
                    <a:pt x="31" y="169"/>
                    <a:pt x="95" y="182"/>
                  </a:cubicBezTo>
                  <a:cubicBezTo>
                    <a:pt x="100" y="183"/>
                    <a:pt x="105" y="184"/>
                    <a:pt x="111" y="184"/>
                  </a:cubicBezTo>
                  <a:cubicBezTo>
                    <a:pt x="168" y="184"/>
                    <a:pt x="220" y="120"/>
                    <a:pt x="203" y="63"/>
                  </a:cubicBezTo>
                  <a:cubicBezTo>
                    <a:pt x="192" y="24"/>
                    <a:pt x="150" y="0"/>
                    <a:pt x="10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7"/>
            <p:cNvSpPr/>
            <p:nvPr/>
          </p:nvSpPr>
          <p:spPr>
            <a:xfrm>
              <a:off x="1868325" y="1280350"/>
              <a:ext cx="289075" cy="52125"/>
            </a:xfrm>
            <a:custGeom>
              <a:rect b="b" l="l" r="r" t="t"/>
              <a:pathLst>
                <a:path extrusionOk="0" h="2085" w="11563">
                  <a:moveTo>
                    <a:pt x="1" y="1"/>
                  </a:moveTo>
                  <a:cubicBezTo>
                    <a:pt x="1" y="1"/>
                    <a:pt x="1" y="1"/>
                    <a:pt x="1" y="1"/>
                  </a:cubicBezTo>
                  <a:cubicBezTo>
                    <a:pt x="1" y="1"/>
                    <a:pt x="62" y="172"/>
                    <a:pt x="248" y="438"/>
                  </a:cubicBezTo>
                  <a:cubicBezTo>
                    <a:pt x="437" y="701"/>
                    <a:pt x="767" y="1057"/>
                    <a:pt x="1287" y="1330"/>
                  </a:cubicBezTo>
                  <a:cubicBezTo>
                    <a:pt x="1657" y="1527"/>
                    <a:pt x="2139" y="1674"/>
                    <a:pt x="2667" y="1674"/>
                  </a:cubicBezTo>
                  <a:cubicBezTo>
                    <a:pt x="2866" y="1674"/>
                    <a:pt x="3072" y="1653"/>
                    <a:pt x="3281" y="1605"/>
                  </a:cubicBezTo>
                  <a:cubicBezTo>
                    <a:pt x="3659" y="1526"/>
                    <a:pt x="4037" y="1385"/>
                    <a:pt x="4441" y="1302"/>
                  </a:cubicBezTo>
                  <a:cubicBezTo>
                    <a:pt x="4605" y="1268"/>
                    <a:pt x="4774" y="1246"/>
                    <a:pt x="4944" y="1246"/>
                  </a:cubicBezTo>
                  <a:cubicBezTo>
                    <a:pt x="4983" y="1246"/>
                    <a:pt x="5023" y="1247"/>
                    <a:pt x="5062" y="1249"/>
                  </a:cubicBezTo>
                  <a:cubicBezTo>
                    <a:pt x="5272" y="1264"/>
                    <a:pt x="5481" y="1314"/>
                    <a:pt x="5686" y="1388"/>
                  </a:cubicBezTo>
                  <a:cubicBezTo>
                    <a:pt x="6098" y="1537"/>
                    <a:pt x="6473" y="1753"/>
                    <a:pt x="6864" y="1907"/>
                  </a:cubicBezTo>
                  <a:cubicBezTo>
                    <a:pt x="7060" y="1984"/>
                    <a:pt x="7259" y="2046"/>
                    <a:pt x="7462" y="2073"/>
                  </a:cubicBezTo>
                  <a:cubicBezTo>
                    <a:pt x="7522" y="2081"/>
                    <a:pt x="7582" y="2084"/>
                    <a:pt x="7642" y="2084"/>
                  </a:cubicBezTo>
                  <a:cubicBezTo>
                    <a:pt x="7785" y="2084"/>
                    <a:pt x="7926" y="2064"/>
                    <a:pt x="8060" y="2026"/>
                  </a:cubicBezTo>
                  <a:cubicBezTo>
                    <a:pt x="8438" y="1907"/>
                    <a:pt x="8720" y="1654"/>
                    <a:pt x="8987" y="1449"/>
                  </a:cubicBezTo>
                  <a:cubicBezTo>
                    <a:pt x="9251" y="1238"/>
                    <a:pt x="9517" y="1060"/>
                    <a:pt x="9794" y="999"/>
                  </a:cubicBezTo>
                  <a:cubicBezTo>
                    <a:pt x="9879" y="980"/>
                    <a:pt x="9961" y="973"/>
                    <a:pt x="10042" y="973"/>
                  </a:cubicBezTo>
                  <a:cubicBezTo>
                    <a:pt x="10227" y="973"/>
                    <a:pt x="10402" y="1012"/>
                    <a:pt x="10559" y="1034"/>
                  </a:cubicBezTo>
                  <a:cubicBezTo>
                    <a:pt x="10675" y="1053"/>
                    <a:pt x="10786" y="1063"/>
                    <a:pt x="10888" y="1063"/>
                  </a:cubicBezTo>
                  <a:cubicBezTo>
                    <a:pt x="10985" y="1063"/>
                    <a:pt x="11074" y="1054"/>
                    <a:pt x="11152" y="1034"/>
                  </a:cubicBezTo>
                  <a:cubicBezTo>
                    <a:pt x="11313" y="997"/>
                    <a:pt x="11425" y="923"/>
                    <a:pt x="11484" y="862"/>
                  </a:cubicBezTo>
                  <a:cubicBezTo>
                    <a:pt x="11545" y="800"/>
                    <a:pt x="11563" y="757"/>
                    <a:pt x="11563" y="757"/>
                  </a:cubicBezTo>
                  <a:cubicBezTo>
                    <a:pt x="11562" y="757"/>
                    <a:pt x="11562" y="757"/>
                    <a:pt x="11562" y="757"/>
                  </a:cubicBezTo>
                  <a:cubicBezTo>
                    <a:pt x="11556" y="757"/>
                    <a:pt x="11533" y="796"/>
                    <a:pt x="11473" y="849"/>
                  </a:cubicBezTo>
                  <a:cubicBezTo>
                    <a:pt x="11411" y="905"/>
                    <a:pt x="11302" y="972"/>
                    <a:pt x="11145" y="1003"/>
                  </a:cubicBezTo>
                  <a:cubicBezTo>
                    <a:pt x="11077" y="1018"/>
                    <a:pt x="11001" y="1026"/>
                    <a:pt x="10919" y="1026"/>
                  </a:cubicBezTo>
                  <a:cubicBezTo>
                    <a:pt x="10812" y="1026"/>
                    <a:pt x="10694" y="1013"/>
                    <a:pt x="10567" y="989"/>
                  </a:cubicBezTo>
                  <a:cubicBezTo>
                    <a:pt x="10406" y="964"/>
                    <a:pt x="10224" y="919"/>
                    <a:pt x="10024" y="919"/>
                  </a:cubicBezTo>
                  <a:cubicBezTo>
                    <a:pt x="9947" y="919"/>
                    <a:pt x="9866" y="926"/>
                    <a:pt x="9783" y="944"/>
                  </a:cubicBezTo>
                  <a:cubicBezTo>
                    <a:pt x="9490" y="1004"/>
                    <a:pt x="9213" y="1186"/>
                    <a:pt x="8946" y="1396"/>
                  </a:cubicBezTo>
                  <a:cubicBezTo>
                    <a:pt x="8677" y="1600"/>
                    <a:pt x="8397" y="1845"/>
                    <a:pt x="8038" y="1955"/>
                  </a:cubicBezTo>
                  <a:cubicBezTo>
                    <a:pt x="7914" y="1989"/>
                    <a:pt x="7783" y="2008"/>
                    <a:pt x="7650" y="2008"/>
                  </a:cubicBezTo>
                  <a:cubicBezTo>
                    <a:pt x="7591" y="2008"/>
                    <a:pt x="7532" y="2004"/>
                    <a:pt x="7472" y="1997"/>
                  </a:cubicBezTo>
                  <a:cubicBezTo>
                    <a:pt x="7278" y="1970"/>
                    <a:pt x="7085" y="1909"/>
                    <a:pt x="6893" y="1833"/>
                  </a:cubicBezTo>
                  <a:cubicBezTo>
                    <a:pt x="6510" y="1682"/>
                    <a:pt x="6133" y="1465"/>
                    <a:pt x="5714" y="1312"/>
                  </a:cubicBezTo>
                  <a:cubicBezTo>
                    <a:pt x="5504" y="1236"/>
                    <a:pt x="5286" y="1185"/>
                    <a:pt x="5066" y="1169"/>
                  </a:cubicBezTo>
                  <a:cubicBezTo>
                    <a:pt x="5026" y="1166"/>
                    <a:pt x="4986" y="1165"/>
                    <a:pt x="4947" y="1165"/>
                  </a:cubicBezTo>
                  <a:cubicBezTo>
                    <a:pt x="4769" y="1165"/>
                    <a:pt x="4593" y="1188"/>
                    <a:pt x="4426" y="1224"/>
                  </a:cubicBezTo>
                  <a:cubicBezTo>
                    <a:pt x="4013" y="1310"/>
                    <a:pt x="3636" y="1453"/>
                    <a:pt x="3265" y="1533"/>
                  </a:cubicBezTo>
                  <a:cubicBezTo>
                    <a:pt x="3055" y="1581"/>
                    <a:pt x="2848" y="1603"/>
                    <a:pt x="2647" y="1603"/>
                  </a:cubicBezTo>
                  <a:cubicBezTo>
                    <a:pt x="2140" y="1603"/>
                    <a:pt x="1675" y="1465"/>
                    <a:pt x="1313" y="1279"/>
                  </a:cubicBezTo>
                  <a:cubicBezTo>
                    <a:pt x="799" y="1018"/>
                    <a:pt x="468" y="674"/>
                    <a:pt x="274" y="420"/>
                  </a:cubicBezTo>
                  <a:cubicBezTo>
                    <a:pt x="84" y="165"/>
                    <a:pt x="12" y="1"/>
                    <a:pt x="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7"/>
            <p:cNvSpPr/>
            <p:nvPr/>
          </p:nvSpPr>
          <p:spPr>
            <a:xfrm>
              <a:off x="2176675" y="1337125"/>
              <a:ext cx="2625" cy="33175"/>
            </a:xfrm>
            <a:custGeom>
              <a:rect b="b" l="l" r="r" t="t"/>
              <a:pathLst>
                <a:path extrusionOk="0" h="1327" w="105">
                  <a:moveTo>
                    <a:pt x="32" y="1"/>
                  </a:moveTo>
                  <a:cubicBezTo>
                    <a:pt x="32" y="1"/>
                    <a:pt x="32" y="1"/>
                    <a:pt x="32" y="1"/>
                  </a:cubicBezTo>
                  <a:cubicBezTo>
                    <a:pt x="9" y="2"/>
                    <a:pt x="0" y="299"/>
                    <a:pt x="12" y="665"/>
                  </a:cubicBezTo>
                  <a:cubicBezTo>
                    <a:pt x="23" y="1030"/>
                    <a:pt x="51" y="1326"/>
                    <a:pt x="73" y="1326"/>
                  </a:cubicBezTo>
                  <a:cubicBezTo>
                    <a:pt x="73" y="1326"/>
                    <a:pt x="73" y="1326"/>
                    <a:pt x="73" y="1326"/>
                  </a:cubicBezTo>
                  <a:cubicBezTo>
                    <a:pt x="96" y="1326"/>
                    <a:pt x="104" y="1028"/>
                    <a:pt x="93" y="662"/>
                  </a:cubicBezTo>
                  <a:cubicBezTo>
                    <a:pt x="82" y="297"/>
                    <a:pt x="54" y="1"/>
                    <a:pt x="3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7"/>
            <p:cNvSpPr/>
            <p:nvPr/>
          </p:nvSpPr>
          <p:spPr>
            <a:xfrm>
              <a:off x="2062175" y="2053500"/>
              <a:ext cx="97950" cy="222125"/>
            </a:xfrm>
            <a:custGeom>
              <a:rect b="b" l="l" r="r" t="t"/>
              <a:pathLst>
                <a:path extrusionOk="0" h="8885" w="3918">
                  <a:moveTo>
                    <a:pt x="3492" y="0"/>
                  </a:moveTo>
                  <a:lnTo>
                    <a:pt x="1" y="95"/>
                  </a:lnTo>
                  <a:cubicBezTo>
                    <a:pt x="66" y="355"/>
                    <a:pt x="1587" y="8884"/>
                    <a:pt x="1587" y="8884"/>
                  </a:cubicBezTo>
                  <a:lnTo>
                    <a:pt x="3918" y="8711"/>
                  </a:lnTo>
                  <a:lnTo>
                    <a:pt x="3492" y="0"/>
                  </a:ln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7"/>
            <p:cNvSpPr/>
            <p:nvPr/>
          </p:nvSpPr>
          <p:spPr>
            <a:xfrm>
              <a:off x="2099600" y="2268500"/>
              <a:ext cx="115050" cy="22325"/>
            </a:xfrm>
            <a:custGeom>
              <a:rect b="b" l="l" r="r" t="t"/>
              <a:pathLst>
                <a:path extrusionOk="0" h="893" w="4602">
                  <a:moveTo>
                    <a:pt x="2484" y="1"/>
                  </a:moveTo>
                  <a:lnTo>
                    <a:pt x="0" y="52"/>
                  </a:lnTo>
                  <a:lnTo>
                    <a:pt x="15" y="861"/>
                  </a:lnTo>
                  <a:lnTo>
                    <a:pt x="169" y="867"/>
                  </a:lnTo>
                  <a:cubicBezTo>
                    <a:pt x="486" y="877"/>
                    <a:pt x="1257" y="893"/>
                    <a:pt x="2038" y="893"/>
                  </a:cubicBezTo>
                  <a:cubicBezTo>
                    <a:pt x="2939" y="893"/>
                    <a:pt x="3853" y="872"/>
                    <a:pt x="4096" y="799"/>
                  </a:cubicBezTo>
                  <a:cubicBezTo>
                    <a:pt x="4602" y="646"/>
                    <a:pt x="2491" y="245"/>
                    <a:pt x="2491" y="245"/>
                  </a:cubicBezTo>
                  <a:lnTo>
                    <a:pt x="248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7"/>
            <p:cNvSpPr/>
            <p:nvPr/>
          </p:nvSpPr>
          <p:spPr>
            <a:xfrm>
              <a:off x="2099650" y="2273025"/>
              <a:ext cx="22750" cy="16175"/>
            </a:xfrm>
            <a:custGeom>
              <a:rect b="b" l="l" r="r" t="t"/>
              <a:pathLst>
                <a:path extrusionOk="0" h="647" w="910">
                  <a:moveTo>
                    <a:pt x="79" y="0"/>
                  </a:moveTo>
                  <a:cubicBezTo>
                    <a:pt x="53" y="0"/>
                    <a:pt x="27" y="1"/>
                    <a:pt x="1" y="4"/>
                  </a:cubicBezTo>
                  <a:lnTo>
                    <a:pt x="15" y="646"/>
                  </a:lnTo>
                  <a:lnTo>
                    <a:pt x="909" y="645"/>
                  </a:lnTo>
                  <a:cubicBezTo>
                    <a:pt x="870" y="454"/>
                    <a:pt x="751" y="277"/>
                    <a:pt x="582" y="160"/>
                  </a:cubicBezTo>
                  <a:cubicBezTo>
                    <a:pt x="435" y="58"/>
                    <a:pt x="260" y="0"/>
                    <a:pt x="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7"/>
            <p:cNvSpPr/>
            <p:nvPr/>
          </p:nvSpPr>
          <p:spPr>
            <a:xfrm>
              <a:off x="2099975" y="2280350"/>
              <a:ext cx="106225" cy="10625"/>
            </a:xfrm>
            <a:custGeom>
              <a:rect b="b" l="l" r="r" t="t"/>
              <a:pathLst>
                <a:path extrusionOk="0" h="425" w="4249">
                  <a:moveTo>
                    <a:pt x="3508" y="1"/>
                  </a:moveTo>
                  <a:cubicBezTo>
                    <a:pt x="3364" y="9"/>
                    <a:pt x="3296" y="301"/>
                    <a:pt x="3296" y="301"/>
                  </a:cubicBezTo>
                  <a:lnTo>
                    <a:pt x="3" y="335"/>
                  </a:lnTo>
                  <a:lnTo>
                    <a:pt x="0" y="387"/>
                  </a:lnTo>
                  <a:cubicBezTo>
                    <a:pt x="412" y="413"/>
                    <a:pt x="996" y="424"/>
                    <a:pt x="1596" y="424"/>
                  </a:cubicBezTo>
                  <a:cubicBezTo>
                    <a:pt x="2814" y="424"/>
                    <a:pt x="4100" y="376"/>
                    <a:pt x="4160" y="299"/>
                  </a:cubicBezTo>
                  <a:cubicBezTo>
                    <a:pt x="4249" y="185"/>
                    <a:pt x="3508" y="1"/>
                    <a:pt x="35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7"/>
            <p:cNvSpPr/>
            <p:nvPr/>
          </p:nvSpPr>
          <p:spPr>
            <a:xfrm>
              <a:off x="2099075" y="2286850"/>
              <a:ext cx="104900" cy="2425"/>
            </a:xfrm>
            <a:custGeom>
              <a:rect b="b" l="l" r="r" t="t"/>
              <a:pathLst>
                <a:path extrusionOk="0" h="97" w="4196">
                  <a:moveTo>
                    <a:pt x="4153" y="0"/>
                  </a:moveTo>
                  <a:cubicBezTo>
                    <a:pt x="4116" y="2"/>
                    <a:pt x="4076" y="3"/>
                    <a:pt x="4031" y="4"/>
                  </a:cubicBezTo>
                  <a:cubicBezTo>
                    <a:pt x="3909" y="9"/>
                    <a:pt x="3758" y="14"/>
                    <a:pt x="3581" y="21"/>
                  </a:cubicBezTo>
                  <a:cubicBezTo>
                    <a:pt x="3202" y="35"/>
                    <a:pt x="2677" y="52"/>
                    <a:pt x="2099" y="62"/>
                  </a:cubicBezTo>
                  <a:cubicBezTo>
                    <a:pt x="1603" y="70"/>
                    <a:pt x="1149" y="73"/>
                    <a:pt x="790" y="73"/>
                  </a:cubicBezTo>
                  <a:cubicBezTo>
                    <a:pt x="729" y="73"/>
                    <a:pt x="670" y="73"/>
                    <a:pt x="615" y="73"/>
                  </a:cubicBezTo>
                  <a:cubicBezTo>
                    <a:pt x="438" y="73"/>
                    <a:pt x="288" y="72"/>
                    <a:pt x="165" y="72"/>
                  </a:cubicBezTo>
                  <a:cubicBezTo>
                    <a:pt x="120" y="72"/>
                    <a:pt x="80" y="73"/>
                    <a:pt x="43" y="73"/>
                  </a:cubicBezTo>
                  <a:cubicBezTo>
                    <a:pt x="15" y="73"/>
                    <a:pt x="0" y="73"/>
                    <a:pt x="0" y="74"/>
                  </a:cubicBezTo>
                  <a:cubicBezTo>
                    <a:pt x="0" y="75"/>
                    <a:pt x="15" y="77"/>
                    <a:pt x="43" y="78"/>
                  </a:cubicBezTo>
                  <a:cubicBezTo>
                    <a:pt x="80" y="80"/>
                    <a:pt x="120" y="80"/>
                    <a:pt x="165" y="82"/>
                  </a:cubicBezTo>
                  <a:cubicBezTo>
                    <a:pt x="288" y="86"/>
                    <a:pt x="438" y="88"/>
                    <a:pt x="615" y="93"/>
                  </a:cubicBezTo>
                  <a:cubicBezTo>
                    <a:pt x="794" y="95"/>
                    <a:pt x="1006" y="97"/>
                    <a:pt x="1240" y="97"/>
                  </a:cubicBezTo>
                  <a:cubicBezTo>
                    <a:pt x="1502" y="97"/>
                    <a:pt x="1793" y="95"/>
                    <a:pt x="2099" y="89"/>
                  </a:cubicBezTo>
                  <a:cubicBezTo>
                    <a:pt x="2678" y="80"/>
                    <a:pt x="3203" y="59"/>
                    <a:pt x="3583" y="40"/>
                  </a:cubicBezTo>
                  <a:cubicBezTo>
                    <a:pt x="3759" y="31"/>
                    <a:pt x="3909" y="22"/>
                    <a:pt x="4032" y="15"/>
                  </a:cubicBezTo>
                  <a:cubicBezTo>
                    <a:pt x="4077" y="11"/>
                    <a:pt x="4117" y="9"/>
                    <a:pt x="4153" y="6"/>
                  </a:cubicBezTo>
                  <a:cubicBezTo>
                    <a:pt x="4181" y="4"/>
                    <a:pt x="4196" y="2"/>
                    <a:pt x="4196" y="1"/>
                  </a:cubicBezTo>
                  <a:cubicBezTo>
                    <a:pt x="4196" y="0"/>
                    <a:pt x="4181" y="0"/>
                    <a:pt x="41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7"/>
            <p:cNvSpPr/>
            <p:nvPr/>
          </p:nvSpPr>
          <p:spPr>
            <a:xfrm>
              <a:off x="2182000" y="2279650"/>
              <a:ext cx="6275" cy="9125"/>
            </a:xfrm>
            <a:custGeom>
              <a:rect b="b" l="l" r="r" t="t"/>
              <a:pathLst>
                <a:path extrusionOk="0" h="365" w="251">
                  <a:moveTo>
                    <a:pt x="243" y="1"/>
                  </a:moveTo>
                  <a:cubicBezTo>
                    <a:pt x="228" y="1"/>
                    <a:pt x="133" y="47"/>
                    <a:pt x="69" y="150"/>
                  </a:cubicBezTo>
                  <a:cubicBezTo>
                    <a:pt x="0" y="258"/>
                    <a:pt x="8" y="365"/>
                    <a:pt x="15" y="365"/>
                  </a:cubicBezTo>
                  <a:cubicBezTo>
                    <a:pt x="15" y="365"/>
                    <a:pt x="15" y="365"/>
                    <a:pt x="15" y="365"/>
                  </a:cubicBezTo>
                  <a:cubicBezTo>
                    <a:pt x="15" y="365"/>
                    <a:pt x="15" y="365"/>
                    <a:pt x="15" y="365"/>
                  </a:cubicBezTo>
                  <a:cubicBezTo>
                    <a:pt x="25" y="365"/>
                    <a:pt x="30" y="266"/>
                    <a:pt x="95" y="164"/>
                  </a:cubicBezTo>
                  <a:cubicBezTo>
                    <a:pt x="158" y="61"/>
                    <a:pt x="250" y="9"/>
                    <a:pt x="245" y="2"/>
                  </a:cubicBezTo>
                  <a:cubicBezTo>
                    <a:pt x="245" y="1"/>
                    <a:pt x="244" y="1"/>
                    <a:pt x="2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7"/>
            <p:cNvSpPr/>
            <p:nvPr/>
          </p:nvSpPr>
          <p:spPr>
            <a:xfrm>
              <a:off x="2163775" y="2275625"/>
              <a:ext cx="3525" cy="4900"/>
            </a:xfrm>
            <a:custGeom>
              <a:rect b="b" l="l" r="r" t="t"/>
              <a:pathLst>
                <a:path extrusionOk="0" h="196" w="141">
                  <a:moveTo>
                    <a:pt x="133" y="1"/>
                  </a:moveTo>
                  <a:cubicBezTo>
                    <a:pt x="124" y="1"/>
                    <a:pt x="91" y="40"/>
                    <a:pt x="58" y="91"/>
                  </a:cubicBezTo>
                  <a:cubicBezTo>
                    <a:pt x="23" y="144"/>
                    <a:pt x="0" y="191"/>
                    <a:pt x="7" y="195"/>
                  </a:cubicBezTo>
                  <a:cubicBezTo>
                    <a:pt x="8" y="195"/>
                    <a:pt x="8" y="195"/>
                    <a:pt x="9" y="195"/>
                  </a:cubicBezTo>
                  <a:cubicBezTo>
                    <a:pt x="18" y="195"/>
                    <a:pt x="50" y="157"/>
                    <a:pt x="83" y="106"/>
                  </a:cubicBezTo>
                  <a:cubicBezTo>
                    <a:pt x="118" y="52"/>
                    <a:pt x="141" y="5"/>
                    <a:pt x="134" y="1"/>
                  </a:cubicBezTo>
                  <a:cubicBezTo>
                    <a:pt x="134" y="1"/>
                    <a:pt x="133" y="1"/>
                    <a:pt x="13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7"/>
            <p:cNvSpPr/>
            <p:nvPr/>
          </p:nvSpPr>
          <p:spPr>
            <a:xfrm>
              <a:off x="2158750" y="2274800"/>
              <a:ext cx="4075" cy="3375"/>
            </a:xfrm>
            <a:custGeom>
              <a:rect b="b" l="l" r="r" t="t"/>
              <a:pathLst>
                <a:path extrusionOk="0" h="135" w="163">
                  <a:moveTo>
                    <a:pt x="155" y="1"/>
                  </a:moveTo>
                  <a:cubicBezTo>
                    <a:pt x="144" y="1"/>
                    <a:pt x="109" y="25"/>
                    <a:pt x="71" y="58"/>
                  </a:cubicBezTo>
                  <a:cubicBezTo>
                    <a:pt x="29" y="94"/>
                    <a:pt x="1" y="128"/>
                    <a:pt x="6" y="134"/>
                  </a:cubicBezTo>
                  <a:cubicBezTo>
                    <a:pt x="6" y="134"/>
                    <a:pt x="7" y="134"/>
                    <a:pt x="8" y="134"/>
                  </a:cubicBezTo>
                  <a:cubicBezTo>
                    <a:pt x="19" y="134"/>
                    <a:pt x="54" y="111"/>
                    <a:pt x="92" y="78"/>
                  </a:cubicBezTo>
                  <a:cubicBezTo>
                    <a:pt x="133" y="41"/>
                    <a:pt x="163" y="7"/>
                    <a:pt x="158" y="2"/>
                  </a:cubicBezTo>
                  <a:cubicBezTo>
                    <a:pt x="157" y="1"/>
                    <a:pt x="156" y="1"/>
                    <a:pt x="15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7"/>
            <p:cNvSpPr/>
            <p:nvPr/>
          </p:nvSpPr>
          <p:spPr>
            <a:xfrm>
              <a:off x="2155600" y="2272375"/>
              <a:ext cx="6500" cy="725"/>
            </a:xfrm>
            <a:custGeom>
              <a:rect b="b" l="l" r="r" t="t"/>
              <a:pathLst>
                <a:path extrusionOk="0" h="29" w="260">
                  <a:moveTo>
                    <a:pt x="143" y="1"/>
                  </a:moveTo>
                  <a:cubicBezTo>
                    <a:pt x="138" y="1"/>
                    <a:pt x="134" y="1"/>
                    <a:pt x="129" y="1"/>
                  </a:cubicBezTo>
                  <a:cubicBezTo>
                    <a:pt x="58" y="1"/>
                    <a:pt x="1" y="8"/>
                    <a:pt x="1" y="16"/>
                  </a:cubicBezTo>
                  <a:cubicBezTo>
                    <a:pt x="1" y="24"/>
                    <a:pt x="58" y="29"/>
                    <a:pt x="130" y="29"/>
                  </a:cubicBezTo>
                  <a:cubicBezTo>
                    <a:pt x="201" y="28"/>
                    <a:pt x="259" y="21"/>
                    <a:pt x="259" y="13"/>
                  </a:cubicBezTo>
                  <a:cubicBezTo>
                    <a:pt x="258" y="7"/>
                    <a:pt x="208" y="1"/>
                    <a:pt x="1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7"/>
            <p:cNvSpPr/>
            <p:nvPr/>
          </p:nvSpPr>
          <p:spPr>
            <a:xfrm>
              <a:off x="2154375" y="2268875"/>
              <a:ext cx="7450" cy="1025"/>
            </a:xfrm>
            <a:custGeom>
              <a:rect b="b" l="l" r="r" t="t"/>
              <a:pathLst>
                <a:path extrusionOk="0" h="41" w="298">
                  <a:moveTo>
                    <a:pt x="12" y="1"/>
                  </a:moveTo>
                  <a:cubicBezTo>
                    <a:pt x="7" y="1"/>
                    <a:pt x="3" y="2"/>
                    <a:pt x="3" y="3"/>
                  </a:cubicBezTo>
                  <a:cubicBezTo>
                    <a:pt x="0" y="10"/>
                    <a:pt x="64" y="35"/>
                    <a:pt x="148" y="40"/>
                  </a:cubicBezTo>
                  <a:cubicBezTo>
                    <a:pt x="156" y="40"/>
                    <a:pt x="165" y="40"/>
                    <a:pt x="173" y="40"/>
                  </a:cubicBezTo>
                  <a:cubicBezTo>
                    <a:pt x="245" y="40"/>
                    <a:pt x="298" y="25"/>
                    <a:pt x="296" y="19"/>
                  </a:cubicBezTo>
                  <a:cubicBezTo>
                    <a:pt x="294" y="11"/>
                    <a:pt x="229" y="16"/>
                    <a:pt x="149" y="12"/>
                  </a:cubicBezTo>
                  <a:cubicBezTo>
                    <a:pt x="86" y="9"/>
                    <a:pt x="34" y="1"/>
                    <a:pt x="1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7"/>
            <p:cNvSpPr/>
            <p:nvPr/>
          </p:nvSpPr>
          <p:spPr>
            <a:xfrm>
              <a:off x="2165925" y="2270125"/>
              <a:ext cx="11700" cy="6325"/>
            </a:xfrm>
            <a:custGeom>
              <a:rect b="b" l="l" r="r" t="t"/>
              <a:pathLst>
                <a:path extrusionOk="0" h="253" w="468">
                  <a:moveTo>
                    <a:pt x="322" y="28"/>
                  </a:moveTo>
                  <a:cubicBezTo>
                    <a:pt x="356" y="28"/>
                    <a:pt x="391" y="34"/>
                    <a:pt x="418" y="49"/>
                  </a:cubicBezTo>
                  <a:cubicBezTo>
                    <a:pt x="444" y="67"/>
                    <a:pt x="435" y="95"/>
                    <a:pt x="407" y="110"/>
                  </a:cubicBezTo>
                  <a:cubicBezTo>
                    <a:pt x="381" y="126"/>
                    <a:pt x="347" y="136"/>
                    <a:pt x="319" y="147"/>
                  </a:cubicBezTo>
                  <a:cubicBezTo>
                    <a:pt x="259" y="168"/>
                    <a:pt x="203" y="181"/>
                    <a:pt x="156" y="190"/>
                  </a:cubicBezTo>
                  <a:cubicBezTo>
                    <a:pt x="109" y="198"/>
                    <a:pt x="70" y="203"/>
                    <a:pt x="44" y="206"/>
                  </a:cubicBezTo>
                  <a:lnTo>
                    <a:pt x="44" y="206"/>
                  </a:lnTo>
                  <a:cubicBezTo>
                    <a:pt x="53" y="184"/>
                    <a:pt x="69" y="155"/>
                    <a:pt x="95" y="125"/>
                  </a:cubicBezTo>
                  <a:cubicBezTo>
                    <a:pt x="125" y="92"/>
                    <a:pt x="170" y="59"/>
                    <a:pt x="229" y="41"/>
                  </a:cubicBezTo>
                  <a:cubicBezTo>
                    <a:pt x="256" y="33"/>
                    <a:pt x="289" y="28"/>
                    <a:pt x="322" y="28"/>
                  </a:cubicBezTo>
                  <a:close/>
                  <a:moveTo>
                    <a:pt x="316" y="1"/>
                  </a:moveTo>
                  <a:cubicBezTo>
                    <a:pt x="210" y="1"/>
                    <a:pt x="118" y="59"/>
                    <a:pt x="79" y="113"/>
                  </a:cubicBezTo>
                  <a:cubicBezTo>
                    <a:pt x="50" y="149"/>
                    <a:pt x="36" y="184"/>
                    <a:pt x="30" y="208"/>
                  </a:cubicBezTo>
                  <a:lnTo>
                    <a:pt x="30" y="208"/>
                  </a:lnTo>
                  <a:cubicBezTo>
                    <a:pt x="11" y="210"/>
                    <a:pt x="1" y="211"/>
                    <a:pt x="1" y="213"/>
                  </a:cubicBezTo>
                  <a:cubicBezTo>
                    <a:pt x="1" y="214"/>
                    <a:pt x="10" y="216"/>
                    <a:pt x="28" y="217"/>
                  </a:cubicBezTo>
                  <a:lnTo>
                    <a:pt x="28" y="217"/>
                  </a:lnTo>
                  <a:cubicBezTo>
                    <a:pt x="23" y="239"/>
                    <a:pt x="24" y="253"/>
                    <a:pt x="25" y="253"/>
                  </a:cubicBezTo>
                  <a:cubicBezTo>
                    <a:pt x="25" y="253"/>
                    <a:pt x="25" y="253"/>
                    <a:pt x="26" y="253"/>
                  </a:cubicBezTo>
                  <a:cubicBezTo>
                    <a:pt x="28" y="253"/>
                    <a:pt x="31" y="239"/>
                    <a:pt x="39" y="217"/>
                  </a:cubicBezTo>
                  <a:lnTo>
                    <a:pt x="39" y="217"/>
                  </a:lnTo>
                  <a:cubicBezTo>
                    <a:pt x="42" y="217"/>
                    <a:pt x="45" y="217"/>
                    <a:pt x="48" y="217"/>
                  </a:cubicBezTo>
                  <a:cubicBezTo>
                    <a:pt x="75" y="217"/>
                    <a:pt x="113" y="215"/>
                    <a:pt x="160" y="209"/>
                  </a:cubicBezTo>
                  <a:cubicBezTo>
                    <a:pt x="209" y="203"/>
                    <a:pt x="266" y="191"/>
                    <a:pt x="328" y="171"/>
                  </a:cubicBezTo>
                  <a:cubicBezTo>
                    <a:pt x="359" y="161"/>
                    <a:pt x="391" y="152"/>
                    <a:pt x="424" y="133"/>
                  </a:cubicBezTo>
                  <a:cubicBezTo>
                    <a:pt x="439" y="122"/>
                    <a:pt x="457" y="108"/>
                    <a:pt x="462" y="86"/>
                  </a:cubicBezTo>
                  <a:cubicBezTo>
                    <a:pt x="468" y="64"/>
                    <a:pt x="455" y="40"/>
                    <a:pt x="436" y="27"/>
                  </a:cubicBezTo>
                  <a:cubicBezTo>
                    <a:pt x="396" y="9"/>
                    <a:pt x="355" y="1"/>
                    <a:pt x="31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7"/>
            <p:cNvSpPr/>
            <p:nvPr/>
          </p:nvSpPr>
          <p:spPr>
            <a:xfrm>
              <a:off x="2161525" y="2268525"/>
              <a:ext cx="6075" cy="7100"/>
            </a:xfrm>
            <a:custGeom>
              <a:rect b="b" l="l" r="r" t="t"/>
              <a:pathLst>
                <a:path extrusionOk="0" h="284" w="243">
                  <a:moveTo>
                    <a:pt x="62" y="0"/>
                  </a:moveTo>
                  <a:cubicBezTo>
                    <a:pt x="60" y="0"/>
                    <a:pt x="57" y="0"/>
                    <a:pt x="55" y="0"/>
                  </a:cubicBezTo>
                  <a:cubicBezTo>
                    <a:pt x="18" y="6"/>
                    <a:pt x="0" y="45"/>
                    <a:pt x="7" y="69"/>
                  </a:cubicBezTo>
                  <a:cubicBezTo>
                    <a:pt x="10" y="96"/>
                    <a:pt x="23" y="117"/>
                    <a:pt x="35" y="135"/>
                  </a:cubicBezTo>
                  <a:cubicBezTo>
                    <a:pt x="60" y="172"/>
                    <a:pt x="87" y="201"/>
                    <a:pt x="112" y="223"/>
                  </a:cubicBezTo>
                  <a:cubicBezTo>
                    <a:pt x="159" y="265"/>
                    <a:pt x="198" y="282"/>
                    <a:pt x="204" y="282"/>
                  </a:cubicBezTo>
                  <a:cubicBezTo>
                    <a:pt x="204" y="282"/>
                    <a:pt x="205" y="282"/>
                    <a:pt x="205" y="282"/>
                  </a:cubicBezTo>
                  <a:cubicBezTo>
                    <a:pt x="207" y="278"/>
                    <a:pt x="172" y="255"/>
                    <a:pt x="128" y="209"/>
                  </a:cubicBezTo>
                  <a:cubicBezTo>
                    <a:pt x="105" y="186"/>
                    <a:pt x="81" y="158"/>
                    <a:pt x="59" y="122"/>
                  </a:cubicBezTo>
                  <a:cubicBezTo>
                    <a:pt x="36" y="91"/>
                    <a:pt x="21" y="35"/>
                    <a:pt x="60" y="28"/>
                  </a:cubicBezTo>
                  <a:cubicBezTo>
                    <a:pt x="62" y="28"/>
                    <a:pt x="64" y="28"/>
                    <a:pt x="67" y="28"/>
                  </a:cubicBezTo>
                  <a:cubicBezTo>
                    <a:pt x="105" y="28"/>
                    <a:pt x="142" y="61"/>
                    <a:pt x="166" y="89"/>
                  </a:cubicBezTo>
                  <a:cubicBezTo>
                    <a:pt x="192" y="120"/>
                    <a:pt x="206" y="154"/>
                    <a:pt x="213" y="184"/>
                  </a:cubicBezTo>
                  <a:cubicBezTo>
                    <a:pt x="227" y="244"/>
                    <a:pt x="213" y="283"/>
                    <a:pt x="218" y="283"/>
                  </a:cubicBezTo>
                  <a:cubicBezTo>
                    <a:pt x="218" y="283"/>
                    <a:pt x="218" y="283"/>
                    <a:pt x="218" y="283"/>
                  </a:cubicBezTo>
                  <a:cubicBezTo>
                    <a:pt x="221" y="283"/>
                    <a:pt x="243" y="245"/>
                    <a:pt x="234" y="180"/>
                  </a:cubicBezTo>
                  <a:cubicBezTo>
                    <a:pt x="229" y="148"/>
                    <a:pt x="216" y="110"/>
                    <a:pt x="188" y="74"/>
                  </a:cubicBezTo>
                  <a:cubicBezTo>
                    <a:pt x="160" y="43"/>
                    <a:pt x="125" y="0"/>
                    <a:pt x="6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7"/>
            <p:cNvSpPr/>
            <p:nvPr/>
          </p:nvSpPr>
          <p:spPr>
            <a:xfrm>
              <a:off x="2099975" y="2272500"/>
              <a:ext cx="22375" cy="16325"/>
            </a:xfrm>
            <a:custGeom>
              <a:rect b="b" l="l" r="r" t="t"/>
              <a:pathLst>
                <a:path extrusionOk="0" h="653" w="895">
                  <a:moveTo>
                    <a:pt x="147" y="0"/>
                  </a:moveTo>
                  <a:cubicBezTo>
                    <a:pt x="106" y="0"/>
                    <a:pt x="73" y="3"/>
                    <a:pt x="49" y="7"/>
                  </a:cubicBezTo>
                  <a:cubicBezTo>
                    <a:pt x="18" y="12"/>
                    <a:pt x="0" y="17"/>
                    <a:pt x="0" y="19"/>
                  </a:cubicBezTo>
                  <a:cubicBezTo>
                    <a:pt x="0" y="20"/>
                    <a:pt x="3" y="20"/>
                    <a:pt x="7" y="20"/>
                  </a:cubicBezTo>
                  <a:cubicBezTo>
                    <a:pt x="20" y="20"/>
                    <a:pt x="50" y="17"/>
                    <a:pt x="93" y="17"/>
                  </a:cubicBezTo>
                  <a:cubicBezTo>
                    <a:pt x="119" y="17"/>
                    <a:pt x="149" y="18"/>
                    <a:pt x="184" y="21"/>
                  </a:cubicBezTo>
                  <a:cubicBezTo>
                    <a:pt x="294" y="31"/>
                    <a:pt x="449" y="70"/>
                    <a:pt x="585" y="166"/>
                  </a:cubicBezTo>
                  <a:cubicBezTo>
                    <a:pt x="721" y="263"/>
                    <a:pt x="803" y="392"/>
                    <a:pt x="842" y="489"/>
                  </a:cubicBezTo>
                  <a:cubicBezTo>
                    <a:pt x="881" y="587"/>
                    <a:pt x="886" y="653"/>
                    <a:pt x="892" y="653"/>
                  </a:cubicBezTo>
                  <a:cubicBezTo>
                    <a:pt x="892" y="653"/>
                    <a:pt x="892" y="653"/>
                    <a:pt x="893" y="653"/>
                  </a:cubicBezTo>
                  <a:cubicBezTo>
                    <a:pt x="894" y="653"/>
                    <a:pt x="894" y="636"/>
                    <a:pt x="892" y="606"/>
                  </a:cubicBezTo>
                  <a:cubicBezTo>
                    <a:pt x="888" y="577"/>
                    <a:pt x="879" y="534"/>
                    <a:pt x="862" y="482"/>
                  </a:cubicBezTo>
                  <a:cubicBezTo>
                    <a:pt x="827" y="381"/>
                    <a:pt x="745" y="246"/>
                    <a:pt x="604" y="144"/>
                  </a:cubicBezTo>
                  <a:cubicBezTo>
                    <a:pt x="461" y="44"/>
                    <a:pt x="299" y="7"/>
                    <a:pt x="185" y="1"/>
                  </a:cubicBezTo>
                  <a:cubicBezTo>
                    <a:pt x="172" y="1"/>
                    <a:pt x="159" y="0"/>
                    <a:pt x="14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7"/>
            <p:cNvSpPr/>
            <p:nvPr/>
          </p:nvSpPr>
          <p:spPr>
            <a:xfrm>
              <a:off x="2130000" y="2283150"/>
              <a:ext cx="18150" cy="925"/>
            </a:xfrm>
            <a:custGeom>
              <a:rect b="b" l="l" r="r" t="t"/>
              <a:pathLst>
                <a:path extrusionOk="0" h="37" w="726">
                  <a:moveTo>
                    <a:pt x="697" y="0"/>
                  </a:moveTo>
                  <a:cubicBezTo>
                    <a:pt x="643" y="0"/>
                    <a:pt x="514" y="8"/>
                    <a:pt x="363" y="8"/>
                  </a:cubicBezTo>
                  <a:cubicBezTo>
                    <a:pt x="335" y="9"/>
                    <a:pt x="308" y="9"/>
                    <a:pt x="282" y="9"/>
                  </a:cubicBezTo>
                  <a:cubicBezTo>
                    <a:pt x="183" y="9"/>
                    <a:pt x="99" y="7"/>
                    <a:pt x="50" y="7"/>
                  </a:cubicBezTo>
                  <a:cubicBezTo>
                    <a:pt x="19" y="7"/>
                    <a:pt x="2" y="8"/>
                    <a:pt x="1" y="10"/>
                  </a:cubicBezTo>
                  <a:cubicBezTo>
                    <a:pt x="1" y="17"/>
                    <a:pt x="145" y="37"/>
                    <a:pt x="330" y="37"/>
                  </a:cubicBezTo>
                  <a:cubicBezTo>
                    <a:pt x="341" y="37"/>
                    <a:pt x="352" y="36"/>
                    <a:pt x="363" y="36"/>
                  </a:cubicBezTo>
                  <a:cubicBezTo>
                    <a:pt x="564" y="35"/>
                    <a:pt x="725" y="10"/>
                    <a:pt x="724" y="3"/>
                  </a:cubicBezTo>
                  <a:cubicBezTo>
                    <a:pt x="724" y="1"/>
                    <a:pt x="714" y="0"/>
                    <a:pt x="69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7"/>
            <p:cNvSpPr/>
            <p:nvPr/>
          </p:nvSpPr>
          <p:spPr>
            <a:xfrm>
              <a:off x="2117750" y="2283575"/>
              <a:ext cx="2150" cy="3275"/>
            </a:xfrm>
            <a:custGeom>
              <a:rect b="b" l="l" r="r" t="t"/>
              <a:pathLst>
                <a:path extrusionOk="0" h="131" w="86">
                  <a:moveTo>
                    <a:pt x="9" y="0"/>
                  </a:moveTo>
                  <a:cubicBezTo>
                    <a:pt x="8" y="0"/>
                    <a:pt x="7" y="0"/>
                    <a:pt x="7" y="1"/>
                  </a:cubicBezTo>
                  <a:cubicBezTo>
                    <a:pt x="1" y="7"/>
                    <a:pt x="21" y="32"/>
                    <a:pt x="38" y="66"/>
                  </a:cubicBezTo>
                  <a:cubicBezTo>
                    <a:pt x="56" y="100"/>
                    <a:pt x="64" y="130"/>
                    <a:pt x="73" y="130"/>
                  </a:cubicBezTo>
                  <a:cubicBezTo>
                    <a:pt x="73" y="130"/>
                    <a:pt x="73" y="130"/>
                    <a:pt x="73" y="130"/>
                  </a:cubicBezTo>
                  <a:cubicBezTo>
                    <a:pt x="81" y="130"/>
                    <a:pt x="85" y="94"/>
                    <a:pt x="65" y="55"/>
                  </a:cubicBezTo>
                  <a:cubicBezTo>
                    <a:pt x="47" y="20"/>
                    <a:pt x="19" y="0"/>
                    <a:pt x="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7"/>
            <p:cNvSpPr/>
            <p:nvPr/>
          </p:nvSpPr>
          <p:spPr>
            <a:xfrm>
              <a:off x="2113075" y="2278375"/>
              <a:ext cx="2675" cy="2200"/>
            </a:xfrm>
            <a:custGeom>
              <a:rect b="b" l="l" r="r" t="t"/>
              <a:pathLst>
                <a:path extrusionOk="0" h="88" w="107">
                  <a:moveTo>
                    <a:pt x="10" y="0"/>
                  </a:moveTo>
                  <a:cubicBezTo>
                    <a:pt x="8" y="0"/>
                    <a:pt x="7" y="0"/>
                    <a:pt x="6" y="1"/>
                  </a:cubicBezTo>
                  <a:cubicBezTo>
                    <a:pt x="1" y="6"/>
                    <a:pt x="18" y="30"/>
                    <a:pt x="44" y="54"/>
                  </a:cubicBezTo>
                  <a:cubicBezTo>
                    <a:pt x="66" y="74"/>
                    <a:pt x="88" y="88"/>
                    <a:pt x="98" y="88"/>
                  </a:cubicBezTo>
                  <a:cubicBezTo>
                    <a:pt x="99" y="88"/>
                    <a:pt x="101" y="87"/>
                    <a:pt x="101" y="87"/>
                  </a:cubicBezTo>
                  <a:cubicBezTo>
                    <a:pt x="107" y="81"/>
                    <a:pt x="90" y="58"/>
                    <a:pt x="64" y="33"/>
                  </a:cubicBezTo>
                  <a:cubicBezTo>
                    <a:pt x="42" y="13"/>
                    <a:pt x="20" y="0"/>
                    <a:pt x="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7"/>
            <p:cNvSpPr/>
            <p:nvPr/>
          </p:nvSpPr>
          <p:spPr>
            <a:xfrm>
              <a:off x="2106600" y="2275750"/>
              <a:ext cx="3750" cy="1425"/>
            </a:xfrm>
            <a:custGeom>
              <a:rect b="b" l="l" r="r" t="t"/>
              <a:pathLst>
                <a:path extrusionOk="0" h="57" w="150">
                  <a:moveTo>
                    <a:pt x="46" y="1"/>
                  </a:moveTo>
                  <a:cubicBezTo>
                    <a:pt x="19" y="1"/>
                    <a:pt x="1" y="9"/>
                    <a:pt x="2" y="14"/>
                  </a:cubicBezTo>
                  <a:cubicBezTo>
                    <a:pt x="4" y="22"/>
                    <a:pt x="36" y="21"/>
                    <a:pt x="73" y="33"/>
                  </a:cubicBezTo>
                  <a:cubicBezTo>
                    <a:pt x="105" y="41"/>
                    <a:pt x="130" y="56"/>
                    <a:pt x="140" y="56"/>
                  </a:cubicBezTo>
                  <a:cubicBezTo>
                    <a:pt x="141" y="56"/>
                    <a:pt x="142" y="56"/>
                    <a:pt x="143" y="56"/>
                  </a:cubicBezTo>
                  <a:cubicBezTo>
                    <a:pt x="149" y="51"/>
                    <a:pt x="128" y="19"/>
                    <a:pt x="83" y="6"/>
                  </a:cubicBezTo>
                  <a:cubicBezTo>
                    <a:pt x="70" y="2"/>
                    <a:pt x="57" y="1"/>
                    <a:pt x="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7"/>
            <p:cNvSpPr/>
            <p:nvPr/>
          </p:nvSpPr>
          <p:spPr>
            <a:xfrm>
              <a:off x="2101900" y="2274900"/>
              <a:ext cx="2025" cy="950"/>
            </a:xfrm>
            <a:custGeom>
              <a:rect b="b" l="l" r="r" t="t"/>
              <a:pathLst>
                <a:path extrusionOk="0" h="38" w="81">
                  <a:moveTo>
                    <a:pt x="17" y="0"/>
                  </a:moveTo>
                  <a:cubicBezTo>
                    <a:pt x="10" y="0"/>
                    <a:pt x="4" y="2"/>
                    <a:pt x="3" y="6"/>
                  </a:cubicBezTo>
                  <a:cubicBezTo>
                    <a:pt x="0" y="14"/>
                    <a:pt x="15" y="25"/>
                    <a:pt x="35" y="32"/>
                  </a:cubicBezTo>
                  <a:cubicBezTo>
                    <a:pt x="45" y="35"/>
                    <a:pt x="55" y="37"/>
                    <a:pt x="63" y="37"/>
                  </a:cubicBezTo>
                  <a:cubicBezTo>
                    <a:pt x="71" y="37"/>
                    <a:pt x="76" y="35"/>
                    <a:pt x="78" y="32"/>
                  </a:cubicBezTo>
                  <a:cubicBezTo>
                    <a:pt x="80" y="24"/>
                    <a:pt x="66" y="13"/>
                    <a:pt x="45" y="6"/>
                  </a:cubicBezTo>
                  <a:cubicBezTo>
                    <a:pt x="35" y="2"/>
                    <a:pt x="25" y="0"/>
                    <a:pt x="1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7"/>
            <p:cNvSpPr/>
            <p:nvPr/>
          </p:nvSpPr>
          <p:spPr>
            <a:xfrm>
              <a:off x="1889425" y="2038075"/>
              <a:ext cx="109675" cy="227000"/>
            </a:xfrm>
            <a:custGeom>
              <a:rect b="b" l="l" r="r" t="t"/>
              <a:pathLst>
                <a:path extrusionOk="0" h="9080" w="4387">
                  <a:moveTo>
                    <a:pt x="982" y="1"/>
                  </a:moveTo>
                  <a:cubicBezTo>
                    <a:pt x="970" y="267"/>
                    <a:pt x="1" y="8575"/>
                    <a:pt x="1" y="8575"/>
                  </a:cubicBezTo>
                  <a:lnTo>
                    <a:pt x="2282" y="9080"/>
                  </a:lnTo>
                  <a:lnTo>
                    <a:pt x="4387" y="617"/>
                  </a:lnTo>
                  <a:lnTo>
                    <a:pt x="982" y="1"/>
                  </a:ln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7"/>
            <p:cNvSpPr/>
            <p:nvPr/>
          </p:nvSpPr>
          <p:spPr>
            <a:xfrm>
              <a:off x="1885275" y="2251075"/>
              <a:ext cx="112675" cy="42550"/>
            </a:xfrm>
            <a:custGeom>
              <a:rect b="b" l="l" r="r" t="t"/>
              <a:pathLst>
                <a:path extrusionOk="0" h="1702" w="4507">
                  <a:moveTo>
                    <a:pt x="178" y="1"/>
                  </a:moveTo>
                  <a:lnTo>
                    <a:pt x="0" y="789"/>
                  </a:lnTo>
                  <a:lnTo>
                    <a:pt x="148" y="832"/>
                  </a:lnTo>
                  <a:cubicBezTo>
                    <a:pt x="794" y="1013"/>
                    <a:pt x="3412" y="1702"/>
                    <a:pt x="3952" y="1702"/>
                  </a:cubicBezTo>
                  <a:cubicBezTo>
                    <a:pt x="3962" y="1702"/>
                    <a:pt x="3971" y="1701"/>
                    <a:pt x="3979" y="1701"/>
                  </a:cubicBezTo>
                  <a:cubicBezTo>
                    <a:pt x="4506" y="1673"/>
                    <a:pt x="2551" y="781"/>
                    <a:pt x="2551" y="781"/>
                  </a:cubicBezTo>
                  <a:lnTo>
                    <a:pt x="2603" y="541"/>
                  </a:lnTo>
                  <a:lnTo>
                    <a:pt x="17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7"/>
            <p:cNvSpPr/>
            <p:nvPr/>
          </p:nvSpPr>
          <p:spPr>
            <a:xfrm>
              <a:off x="1885500" y="2254325"/>
              <a:ext cx="21925" cy="21000"/>
            </a:xfrm>
            <a:custGeom>
              <a:rect b="b" l="l" r="r" t="t"/>
              <a:pathLst>
                <a:path extrusionOk="0" h="840" w="877">
                  <a:moveTo>
                    <a:pt x="139" y="0"/>
                  </a:moveTo>
                  <a:lnTo>
                    <a:pt x="1" y="628"/>
                  </a:lnTo>
                  <a:lnTo>
                    <a:pt x="869" y="839"/>
                  </a:lnTo>
                  <a:cubicBezTo>
                    <a:pt x="876" y="644"/>
                    <a:pt x="803" y="444"/>
                    <a:pt x="668" y="291"/>
                  </a:cubicBezTo>
                  <a:cubicBezTo>
                    <a:pt x="532" y="137"/>
                    <a:pt x="346" y="32"/>
                    <a:pt x="1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7"/>
            <p:cNvSpPr/>
            <p:nvPr/>
          </p:nvSpPr>
          <p:spPr>
            <a:xfrm>
              <a:off x="1885275" y="2269575"/>
              <a:ext cx="104375" cy="24100"/>
            </a:xfrm>
            <a:custGeom>
              <a:rect b="b" l="l" r="r" t="t"/>
              <a:pathLst>
                <a:path extrusionOk="0" h="964" w="4175">
                  <a:moveTo>
                    <a:pt x="15" y="0"/>
                  </a:moveTo>
                  <a:lnTo>
                    <a:pt x="0" y="49"/>
                  </a:lnTo>
                  <a:cubicBezTo>
                    <a:pt x="1114" y="398"/>
                    <a:pt x="3589" y="964"/>
                    <a:pt x="4005" y="964"/>
                  </a:cubicBezTo>
                  <a:cubicBezTo>
                    <a:pt x="4034" y="964"/>
                    <a:pt x="4053" y="961"/>
                    <a:pt x="4061" y="955"/>
                  </a:cubicBezTo>
                  <a:cubicBezTo>
                    <a:pt x="4175" y="865"/>
                    <a:pt x="3499" y="510"/>
                    <a:pt x="3499" y="510"/>
                  </a:cubicBezTo>
                  <a:cubicBezTo>
                    <a:pt x="3492" y="509"/>
                    <a:pt x="3485" y="509"/>
                    <a:pt x="3479" y="509"/>
                  </a:cubicBezTo>
                  <a:cubicBezTo>
                    <a:pt x="3345" y="509"/>
                    <a:pt x="3222" y="751"/>
                    <a:pt x="3222" y="751"/>
                  </a:cubicBezTo>
                  <a:lnTo>
                    <a:pt x="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7"/>
            <p:cNvSpPr/>
            <p:nvPr/>
          </p:nvSpPr>
          <p:spPr>
            <a:xfrm>
              <a:off x="1884700" y="2269300"/>
              <a:ext cx="102325" cy="23225"/>
            </a:xfrm>
            <a:custGeom>
              <a:rect b="b" l="l" r="r" t="t"/>
              <a:pathLst>
                <a:path extrusionOk="0" h="929" w="4093">
                  <a:moveTo>
                    <a:pt x="1" y="1"/>
                  </a:moveTo>
                  <a:cubicBezTo>
                    <a:pt x="1" y="1"/>
                    <a:pt x="0" y="1"/>
                    <a:pt x="0" y="1"/>
                  </a:cubicBezTo>
                  <a:cubicBezTo>
                    <a:pt x="0" y="2"/>
                    <a:pt x="14" y="7"/>
                    <a:pt x="41" y="15"/>
                  </a:cubicBezTo>
                  <a:cubicBezTo>
                    <a:pt x="76" y="24"/>
                    <a:pt x="115" y="36"/>
                    <a:pt x="158" y="48"/>
                  </a:cubicBezTo>
                  <a:cubicBezTo>
                    <a:pt x="276" y="80"/>
                    <a:pt x="422" y="119"/>
                    <a:pt x="593" y="165"/>
                  </a:cubicBezTo>
                  <a:cubicBezTo>
                    <a:pt x="961" y="261"/>
                    <a:pt x="1470" y="387"/>
                    <a:pt x="2036" y="515"/>
                  </a:cubicBezTo>
                  <a:cubicBezTo>
                    <a:pt x="2601" y="644"/>
                    <a:pt x="3115" y="749"/>
                    <a:pt x="3488" y="821"/>
                  </a:cubicBezTo>
                  <a:cubicBezTo>
                    <a:pt x="3662" y="853"/>
                    <a:pt x="3810" y="880"/>
                    <a:pt x="3930" y="903"/>
                  </a:cubicBezTo>
                  <a:cubicBezTo>
                    <a:pt x="3975" y="911"/>
                    <a:pt x="4014" y="917"/>
                    <a:pt x="4051" y="923"/>
                  </a:cubicBezTo>
                  <a:cubicBezTo>
                    <a:pt x="4073" y="927"/>
                    <a:pt x="4087" y="928"/>
                    <a:pt x="4092" y="928"/>
                  </a:cubicBezTo>
                  <a:cubicBezTo>
                    <a:pt x="4092" y="928"/>
                    <a:pt x="4093" y="928"/>
                    <a:pt x="4093" y="928"/>
                  </a:cubicBezTo>
                  <a:cubicBezTo>
                    <a:pt x="4093" y="927"/>
                    <a:pt x="4079" y="924"/>
                    <a:pt x="4052" y="918"/>
                  </a:cubicBezTo>
                  <a:cubicBezTo>
                    <a:pt x="4016" y="910"/>
                    <a:pt x="3977" y="902"/>
                    <a:pt x="3932" y="892"/>
                  </a:cubicBezTo>
                  <a:cubicBezTo>
                    <a:pt x="3812" y="868"/>
                    <a:pt x="3665" y="837"/>
                    <a:pt x="3492" y="802"/>
                  </a:cubicBezTo>
                  <a:cubicBezTo>
                    <a:pt x="3120" y="725"/>
                    <a:pt x="2607" y="616"/>
                    <a:pt x="2042" y="488"/>
                  </a:cubicBezTo>
                  <a:cubicBezTo>
                    <a:pt x="1477" y="360"/>
                    <a:pt x="967" y="237"/>
                    <a:pt x="598" y="146"/>
                  </a:cubicBezTo>
                  <a:cubicBezTo>
                    <a:pt x="426" y="103"/>
                    <a:pt x="280" y="67"/>
                    <a:pt x="161" y="38"/>
                  </a:cubicBezTo>
                  <a:cubicBezTo>
                    <a:pt x="117" y="27"/>
                    <a:pt x="78" y="18"/>
                    <a:pt x="42" y="10"/>
                  </a:cubicBezTo>
                  <a:cubicBezTo>
                    <a:pt x="19" y="4"/>
                    <a:pt x="4" y="1"/>
                    <a:pt x="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7"/>
            <p:cNvSpPr/>
            <p:nvPr/>
          </p:nvSpPr>
          <p:spPr>
            <a:xfrm>
              <a:off x="1965400" y="2281700"/>
              <a:ext cx="8025" cy="7550"/>
            </a:xfrm>
            <a:custGeom>
              <a:rect b="b" l="l" r="r" t="t"/>
              <a:pathLst>
                <a:path extrusionOk="0" h="302" w="321">
                  <a:moveTo>
                    <a:pt x="313" y="0"/>
                  </a:moveTo>
                  <a:cubicBezTo>
                    <a:pt x="290" y="0"/>
                    <a:pt x="193" y="25"/>
                    <a:pt x="111" y="105"/>
                  </a:cubicBezTo>
                  <a:cubicBezTo>
                    <a:pt x="18" y="195"/>
                    <a:pt x="0" y="301"/>
                    <a:pt x="8" y="301"/>
                  </a:cubicBezTo>
                  <a:cubicBezTo>
                    <a:pt x="8" y="301"/>
                    <a:pt x="8" y="301"/>
                    <a:pt x="9" y="301"/>
                  </a:cubicBezTo>
                  <a:cubicBezTo>
                    <a:pt x="18" y="301"/>
                    <a:pt x="47" y="207"/>
                    <a:pt x="133" y="125"/>
                  </a:cubicBezTo>
                  <a:cubicBezTo>
                    <a:pt x="219" y="39"/>
                    <a:pt x="321" y="10"/>
                    <a:pt x="317" y="2"/>
                  </a:cubicBezTo>
                  <a:cubicBezTo>
                    <a:pt x="317" y="1"/>
                    <a:pt x="316" y="0"/>
                    <a:pt x="31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7"/>
            <p:cNvSpPr/>
            <p:nvPr/>
          </p:nvSpPr>
          <p:spPr>
            <a:xfrm>
              <a:off x="1949525" y="2272825"/>
              <a:ext cx="4525" cy="4000"/>
            </a:xfrm>
            <a:custGeom>
              <a:rect b="b" l="l" r="r" t="t"/>
              <a:pathLst>
                <a:path extrusionOk="0" h="160" w="181">
                  <a:moveTo>
                    <a:pt x="173" y="1"/>
                  </a:moveTo>
                  <a:cubicBezTo>
                    <a:pt x="162" y="1"/>
                    <a:pt x="122" y="30"/>
                    <a:pt x="80" y="69"/>
                  </a:cubicBezTo>
                  <a:cubicBezTo>
                    <a:pt x="33" y="113"/>
                    <a:pt x="1" y="153"/>
                    <a:pt x="6" y="159"/>
                  </a:cubicBezTo>
                  <a:cubicBezTo>
                    <a:pt x="6" y="160"/>
                    <a:pt x="7" y="160"/>
                    <a:pt x="8" y="160"/>
                  </a:cubicBezTo>
                  <a:cubicBezTo>
                    <a:pt x="18" y="160"/>
                    <a:pt x="58" y="131"/>
                    <a:pt x="101" y="90"/>
                  </a:cubicBezTo>
                  <a:cubicBezTo>
                    <a:pt x="148" y="47"/>
                    <a:pt x="180" y="7"/>
                    <a:pt x="175" y="1"/>
                  </a:cubicBezTo>
                  <a:cubicBezTo>
                    <a:pt x="175" y="1"/>
                    <a:pt x="174" y="1"/>
                    <a:pt x="17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7"/>
            <p:cNvSpPr/>
            <p:nvPr/>
          </p:nvSpPr>
          <p:spPr>
            <a:xfrm>
              <a:off x="1945200" y="2270950"/>
              <a:ext cx="4700" cy="2400"/>
            </a:xfrm>
            <a:custGeom>
              <a:rect b="b" l="l" r="r" t="t"/>
              <a:pathLst>
                <a:path extrusionOk="0" h="96" w="188">
                  <a:moveTo>
                    <a:pt x="178" y="0"/>
                  </a:moveTo>
                  <a:cubicBezTo>
                    <a:pt x="165" y="0"/>
                    <a:pt x="128" y="14"/>
                    <a:pt x="87" y="35"/>
                  </a:cubicBezTo>
                  <a:cubicBezTo>
                    <a:pt x="37" y="61"/>
                    <a:pt x="1" y="87"/>
                    <a:pt x="5" y="94"/>
                  </a:cubicBezTo>
                  <a:cubicBezTo>
                    <a:pt x="6" y="95"/>
                    <a:pt x="8" y="96"/>
                    <a:pt x="10" y="96"/>
                  </a:cubicBezTo>
                  <a:cubicBezTo>
                    <a:pt x="24" y="96"/>
                    <a:pt x="60" y="82"/>
                    <a:pt x="102" y="60"/>
                  </a:cubicBezTo>
                  <a:cubicBezTo>
                    <a:pt x="151" y="34"/>
                    <a:pt x="188" y="9"/>
                    <a:pt x="183" y="2"/>
                  </a:cubicBezTo>
                  <a:cubicBezTo>
                    <a:pt x="183" y="1"/>
                    <a:pt x="181" y="0"/>
                    <a:pt x="17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7"/>
            <p:cNvSpPr/>
            <p:nvPr/>
          </p:nvSpPr>
          <p:spPr>
            <a:xfrm>
              <a:off x="1943350" y="2267225"/>
              <a:ext cx="6400" cy="1650"/>
            </a:xfrm>
            <a:custGeom>
              <a:rect b="b" l="l" r="r" t="t"/>
              <a:pathLst>
                <a:path extrusionOk="0" h="66" w="256">
                  <a:moveTo>
                    <a:pt x="14" y="0"/>
                  </a:moveTo>
                  <a:cubicBezTo>
                    <a:pt x="7" y="0"/>
                    <a:pt x="3" y="1"/>
                    <a:pt x="2" y="3"/>
                  </a:cubicBezTo>
                  <a:cubicBezTo>
                    <a:pt x="0" y="11"/>
                    <a:pt x="55" y="30"/>
                    <a:pt x="125" y="46"/>
                  </a:cubicBezTo>
                  <a:cubicBezTo>
                    <a:pt x="176" y="59"/>
                    <a:pt x="221" y="66"/>
                    <a:pt x="242" y="66"/>
                  </a:cubicBezTo>
                  <a:cubicBezTo>
                    <a:pt x="249" y="66"/>
                    <a:pt x="253" y="65"/>
                    <a:pt x="254" y="63"/>
                  </a:cubicBezTo>
                  <a:cubicBezTo>
                    <a:pt x="255" y="55"/>
                    <a:pt x="201" y="36"/>
                    <a:pt x="131" y="19"/>
                  </a:cubicBezTo>
                  <a:cubicBezTo>
                    <a:pt x="80" y="7"/>
                    <a:pt x="35" y="0"/>
                    <a:pt x="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7"/>
            <p:cNvSpPr/>
            <p:nvPr/>
          </p:nvSpPr>
          <p:spPr>
            <a:xfrm>
              <a:off x="1943075" y="2263275"/>
              <a:ext cx="7150" cy="2300"/>
            </a:xfrm>
            <a:custGeom>
              <a:rect b="b" l="l" r="r" t="t"/>
              <a:pathLst>
                <a:path extrusionOk="0" h="92" w="286">
                  <a:moveTo>
                    <a:pt x="8" y="1"/>
                  </a:moveTo>
                  <a:cubicBezTo>
                    <a:pt x="6" y="1"/>
                    <a:pt x="5" y="1"/>
                    <a:pt x="4" y="2"/>
                  </a:cubicBezTo>
                  <a:cubicBezTo>
                    <a:pt x="0" y="8"/>
                    <a:pt x="56" y="48"/>
                    <a:pt x="136" y="72"/>
                  </a:cubicBezTo>
                  <a:cubicBezTo>
                    <a:pt x="185" y="86"/>
                    <a:pt x="229" y="91"/>
                    <a:pt x="257" y="91"/>
                  </a:cubicBezTo>
                  <a:cubicBezTo>
                    <a:pt x="275" y="91"/>
                    <a:pt x="286" y="89"/>
                    <a:pt x="286" y="87"/>
                  </a:cubicBezTo>
                  <a:cubicBezTo>
                    <a:pt x="286" y="79"/>
                    <a:pt x="221" y="68"/>
                    <a:pt x="144" y="45"/>
                  </a:cubicBezTo>
                  <a:cubicBezTo>
                    <a:pt x="76" y="25"/>
                    <a:pt x="22" y="1"/>
                    <a:pt x="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7"/>
            <p:cNvSpPr/>
            <p:nvPr/>
          </p:nvSpPr>
          <p:spPr>
            <a:xfrm>
              <a:off x="1952800" y="2268850"/>
              <a:ext cx="12275" cy="4625"/>
            </a:xfrm>
            <a:custGeom>
              <a:rect b="b" l="l" r="r" t="t"/>
              <a:pathLst>
                <a:path extrusionOk="0" h="185" w="491">
                  <a:moveTo>
                    <a:pt x="277" y="27"/>
                  </a:moveTo>
                  <a:cubicBezTo>
                    <a:pt x="333" y="27"/>
                    <a:pt x="403" y="42"/>
                    <a:pt x="445" y="81"/>
                  </a:cubicBezTo>
                  <a:cubicBezTo>
                    <a:pt x="466" y="104"/>
                    <a:pt x="450" y="129"/>
                    <a:pt x="420" y="138"/>
                  </a:cubicBezTo>
                  <a:cubicBezTo>
                    <a:pt x="391" y="147"/>
                    <a:pt x="356" y="149"/>
                    <a:pt x="324" y="153"/>
                  </a:cubicBezTo>
                  <a:cubicBezTo>
                    <a:pt x="288" y="156"/>
                    <a:pt x="253" y="157"/>
                    <a:pt x="221" y="157"/>
                  </a:cubicBezTo>
                  <a:cubicBezTo>
                    <a:pt x="198" y="157"/>
                    <a:pt x="177" y="156"/>
                    <a:pt x="157" y="155"/>
                  </a:cubicBezTo>
                  <a:cubicBezTo>
                    <a:pt x="109" y="152"/>
                    <a:pt x="71" y="147"/>
                    <a:pt x="44" y="144"/>
                  </a:cubicBezTo>
                  <a:lnTo>
                    <a:pt x="44" y="144"/>
                  </a:lnTo>
                  <a:cubicBezTo>
                    <a:pt x="59" y="125"/>
                    <a:pt x="81" y="101"/>
                    <a:pt x="113" y="78"/>
                  </a:cubicBezTo>
                  <a:cubicBezTo>
                    <a:pt x="150" y="52"/>
                    <a:pt x="201" y="30"/>
                    <a:pt x="262" y="28"/>
                  </a:cubicBezTo>
                  <a:cubicBezTo>
                    <a:pt x="267" y="27"/>
                    <a:pt x="272" y="27"/>
                    <a:pt x="277" y="27"/>
                  </a:cubicBezTo>
                  <a:close/>
                  <a:moveTo>
                    <a:pt x="285" y="1"/>
                  </a:moveTo>
                  <a:cubicBezTo>
                    <a:pt x="208" y="1"/>
                    <a:pt x="139" y="29"/>
                    <a:pt x="99" y="63"/>
                  </a:cubicBezTo>
                  <a:cubicBezTo>
                    <a:pt x="64" y="89"/>
                    <a:pt x="42" y="119"/>
                    <a:pt x="30" y="142"/>
                  </a:cubicBezTo>
                  <a:lnTo>
                    <a:pt x="30" y="142"/>
                  </a:lnTo>
                  <a:cubicBezTo>
                    <a:pt x="18" y="140"/>
                    <a:pt x="9" y="139"/>
                    <a:pt x="4" y="139"/>
                  </a:cubicBezTo>
                  <a:cubicBezTo>
                    <a:pt x="2" y="139"/>
                    <a:pt x="1" y="140"/>
                    <a:pt x="1" y="140"/>
                  </a:cubicBezTo>
                  <a:cubicBezTo>
                    <a:pt x="0" y="142"/>
                    <a:pt x="9" y="146"/>
                    <a:pt x="26" y="151"/>
                  </a:cubicBezTo>
                  <a:lnTo>
                    <a:pt x="26" y="151"/>
                  </a:lnTo>
                  <a:cubicBezTo>
                    <a:pt x="16" y="171"/>
                    <a:pt x="14" y="185"/>
                    <a:pt x="15" y="185"/>
                  </a:cubicBezTo>
                  <a:cubicBezTo>
                    <a:pt x="15" y="185"/>
                    <a:pt x="15" y="185"/>
                    <a:pt x="15" y="185"/>
                  </a:cubicBezTo>
                  <a:cubicBezTo>
                    <a:pt x="18" y="185"/>
                    <a:pt x="24" y="172"/>
                    <a:pt x="37" y="154"/>
                  </a:cubicBezTo>
                  <a:lnTo>
                    <a:pt x="37" y="154"/>
                  </a:lnTo>
                  <a:cubicBezTo>
                    <a:pt x="63" y="161"/>
                    <a:pt x="104" y="169"/>
                    <a:pt x="155" y="174"/>
                  </a:cubicBezTo>
                  <a:cubicBezTo>
                    <a:pt x="186" y="178"/>
                    <a:pt x="220" y="180"/>
                    <a:pt x="258" y="180"/>
                  </a:cubicBezTo>
                  <a:cubicBezTo>
                    <a:pt x="280" y="180"/>
                    <a:pt x="304" y="179"/>
                    <a:pt x="328" y="178"/>
                  </a:cubicBezTo>
                  <a:cubicBezTo>
                    <a:pt x="360" y="175"/>
                    <a:pt x="393" y="174"/>
                    <a:pt x="430" y="163"/>
                  </a:cubicBezTo>
                  <a:cubicBezTo>
                    <a:pt x="448" y="157"/>
                    <a:pt x="468" y="147"/>
                    <a:pt x="479" y="127"/>
                  </a:cubicBezTo>
                  <a:cubicBezTo>
                    <a:pt x="490" y="107"/>
                    <a:pt x="483" y="80"/>
                    <a:pt x="468" y="64"/>
                  </a:cubicBezTo>
                  <a:cubicBezTo>
                    <a:pt x="410" y="18"/>
                    <a:pt x="345" y="1"/>
                    <a:pt x="28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7"/>
            <p:cNvSpPr/>
            <p:nvPr/>
          </p:nvSpPr>
          <p:spPr>
            <a:xfrm>
              <a:off x="1949825" y="2264925"/>
              <a:ext cx="5050" cy="7850"/>
            </a:xfrm>
            <a:custGeom>
              <a:rect b="b" l="l" r="r" t="t"/>
              <a:pathLst>
                <a:path extrusionOk="0" h="314" w="202">
                  <a:moveTo>
                    <a:pt x="60" y="0"/>
                  </a:moveTo>
                  <a:cubicBezTo>
                    <a:pt x="27" y="0"/>
                    <a:pt x="3" y="32"/>
                    <a:pt x="3" y="56"/>
                  </a:cubicBezTo>
                  <a:cubicBezTo>
                    <a:pt x="1" y="82"/>
                    <a:pt x="9" y="106"/>
                    <a:pt x="16" y="126"/>
                  </a:cubicBezTo>
                  <a:cubicBezTo>
                    <a:pt x="30" y="167"/>
                    <a:pt x="51" y="203"/>
                    <a:pt x="70" y="230"/>
                  </a:cubicBezTo>
                  <a:cubicBezTo>
                    <a:pt x="106" y="283"/>
                    <a:pt x="140" y="309"/>
                    <a:pt x="145" y="309"/>
                  </a:cubicBezTo>
                  <a:cubicBezTo>
                    <a:pt x="145" y="309"/>
                    <a:pt x="146" y="309"/>
                    <a:pt x="146" y="309"/>
                  </a:cubicBezTo>
                  <a:cubicBezTo>
                    <a:pt x="149" y="306"/>
                    <a:pt x="120" y="275"/>
                    <a:pt x="87" y="220"/>
                  </a:cubicBezTo>
                  <a:cubicBezTo>
                    <a:pt x="72" y="193"/>
                    <a:pt x="55" y="158"/>
                    <a:pt x="42" y="119"/>
                  </a:cubicBezTo>
                  <a:cubicBezTo>
                    <a:pt x="27" y="85"/>
                    <a:pt x="25" y="28"/>
                    <a:pt x="63" y="28"/>
                  </a:cubicBezTo>
                  <a:cubicBezTo>
                    <a:pt x="64" y="28"/>
                    <a:pt x="65" y="28"/>
                    <a:pt x="65" y="28"/>
                  </a:cubicBezTo>
                  <a:cubicBezTo>
                    <a:pt x="105" y="34"/>
                    <a:pt x="136" y="78"/>
                    <a:pt x="154" y="112"/>
                  </a:cubicBezTo>
                  <a:cubicBezTo>
                    <a:pt x="171" y="149"/>
                    <a:pt x="177" y="186"/>
                    <a:pt x="177" y="216"/>
                  </a:cubicBezTo>
                  <a:cubicBezTo>
                    <a:pt x="175" y="277"/>
                    <a:pt x="153" y="311"/>
                    <a:pt x="158" y="314"/>
                  </a:cubicBezTo>
                  <a:cubicBezTo>
                    <a:pt x="158" y="314"/>
                    <a:pt x="158" y="314"/>
                    <a:pt x="158" y="314"/>
                  </a:cubicBezTo>
                  <a:cubicBezTo>
                    <a:pt x="161" y="314"/>
                    <a:pt x="191" y="282"/>
                    <a:pt x="198" y="218"/>
                  </a:cubicBezTo>
                  <a:cubicBezTo>
                    <a:pt x="202" y="185"/>
                    <a:pt x="197" y="144"/>
                    <a:pt x="179" y="103"/>
                  </a:cubicBezTo>
                  <a:cubicBezTo>
                    <a:pt x="159" y="65"/>
                    <a:pt x="134" y="13"/>
                    <a:pt x="66" y="0"/>
                  </a:cubicBezTo>
                  <a:cubicBezTo>
                    <a:pt x="64" y="0"/>
                    <a:pt x="62" y="0"/>
                    <a:pt x="6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7"/>
            <p:cNvSpPr/>
            <p:nvPr/>
          </p:nvSpPr>
          <p:spPr>
            <a:xfrm>
              <a:off x="1889325" y="2254200"/>
              <a:ext cx="18300" cy="20775"/>
            </a:xfrm>
            <a:custGeom>
              <a:rect b="b" l="l" r="r" t="t"/>
              <a:pathLst>
                <a:path extrusionOk="0" h="831" w="732">
                  <a:moveTo>
                    <a:pt x="14" y="1"/>
                  </a:moveTo>
                  <a:cubicBezTo>
                    <a:pt x="5" y="1"/>
                    <a:pt x="0" y="1"/>
                    <a:pt x="0" y="2"/>
                  </a:cubicBezTo>
                  <a:cubicBezTo>
                    <a:pt x="0" y="7"/>
                    <a:pt x="71" y="11"/>
                    <a:pt x="178" y="48"/>
                  </a:cubicBezTo>
                  <a:cubicBezTo>
                    <a:pt x="283" y="84"/>
                    <a:pt x="424" y="159"/>
                    <a:pt x="533" y="285"/>
                  </a:cubicBezTo>
                  <a:cubicBezTo>
                    <a:pt x="642" y="411"/>
                    <a:pt x="691" y="556"/>
                    <a:pt x="705" y="659"/>
                  </a:cubicBezTo>
                  <a:cubicBezTo>
                    <a:pt x="721" y="764"/>
                    <a:pt x="710" y="829"/>
                    <a:pt x="716" y="830"/>
                  </a:cubicBezTo>
                  <a:cubicBezTo>
                    <a:pt x="717" y="830"/>
                    <a:pt x="722" y="814"/>
                    <a:pt x="726" y="785"/>
                  </a:cubicBezTo>
                  <a:cubicBezTo>
                    <a:pt x="730" y="755"/>
                    <a:pt x="731" y="711"/>
                    <a:pt x="726" y="658"/>
                  </a:cubicBezTo>
                  <a:cubicBezTo>
                    <a:pt x="717" y="551"/>
                    <a:pt x="670" y="400"/>
                    <a:pt x="557" y="268"/>
                  </a:cubicBezTo>
                  <a:cubicBezTo>
                    <a:pt x="442" y="136"/>
                    <a:pt x="294" y="61"/>
                    <a:pt x="184" y="30"/>
                  </a:cubicBezTo>
                  <a:cubicBezTo>
                    <a:pt x="129" y="13"/>
                    <a:pt x="83" y="5"/>
                    <a:pt x="50" y="2"/>
                  </a:cubicBezTo>
                  <a:cubicBezTo>
                    <a:pt x="35" y="1"/>
                    <a:pt x="22" y="1"/>
                    <a:pt x="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7"/>
            <p:cNvSpPr/>
            <p:nvPr/>
          </p:nvSpPr>
          <p:spPr>
            <a:xfrm>
              <a:off x="1915950" y="2271500"/>
              <a:ext cx="17700" cy="4225"/>
            </a:xfrm>
            <a:custGeom>
              <a:rect b="b" l="l" r="r" t="t"/>
              <a:pathLst>
                <a:path extrusionOk="0" h="169" w="708">
                  <a:moveTo>
                    <a:pt x="6" y="0"/>
                  </a:moveTo>
                  <a:cubicBezTo>
                    <a:pt x="4" y="0"/>
                    <a:pt x="3" y="1"/>
                    <a:pt x="3" y="1"/>
                  </a:cubicBezTo>
                  <a:cubicBezTo>
                    <a:pt x="1" y="8"/>
                    <a:pt x="153" y="67"/>
                    <a:pt x="348" y="114"/>
                  </a:cubicBezTo>
                  <a:cubicBezTo>
                    <a:pt x="513" y="153"/>
                    <a:pt x="653" y="169"/>
                    <a:pt x="695" y="169"/>
                  </a:cubicBezTo>
                  <a:cubicBezTo>
                    <a:pt x="703" y="169"/>
                    <a:pt x="707" y="168"/>
                    <a:pt x="707" y="167"/>
                  </a:cubicBezTo>
                  <a:cubicBezTo>
                    <a:pt x="708" y="159"/>
                    <a:pt x="549" y="132"/>
                    <a:pt x="355" y="87"/>
                  </a:cubicBezTo>
                  <a:cubicBezTo>
                    <a:pt x="174" y="44"/>
                    <a:pt x="27" y="0"/>
                    <a:pt x="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7"/>
            <p:cNvSpPr/>
            <p:nvPr/>
          </p:nvSpPr>
          <p:spPr>
            <a:xfrm>
              <a:off x="1904025" y="2268825"/>
              <a:ext cx="1550" cy="3600"/>
            </a:xfrm>
            <a:custGeom>
              <a:rect b="b" l="l" r="r" t="t"/>
              <a:pathLst>
                <a:path extrusionOk="0" h="144" w="62">
                  <a:moveTo>
                    <a:pt x="9" y="0"/>
                  </a:moveTo>
                  <a:cubicBezTo>
                    <a:pt x="9" y="0"/>
                    <a:pt x="8" y="0"/>
                    <a:pt x="8" y="1"/>
                  </a:cubicBezTo>
                  <a:cubicBezTo>
                    <a:pt x="1" y="5"/>
                    <a:pt x="14" y="35"/>
                    <a:pt x="23" y="72"/>
                  </a:cubicBezTo>
                  <a:cubicBezTo>
                    <a:pt x="32" y="110"/>
                    <a:pt x="33" y="141"/>
                    <a:pt x="42" y="143"/>
                  </a:cubicBezTo>
                  <a:cubicBezTo>
                    <a:pt x="42" y="143"/>
                    <a:pt x="42" y="143"/>
                    <a:pt x="43" y="143"/>
                  </a:cubicBezTo>
                  <a:cubicBezTo>
                    <a:pt x="50" y="143"/>
                    <a:pt x="62" y="109"/>
                    <a:pt x="52" y="67"/>
                  </a:cubicBezTo>
                  <a:cubicBezTo>
                    <a:pt x="43" y="27"/>
                    <a:pt x="18" y="0"/>
                    <a:pt x="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7"/>
            <p:cNvSpPr/>
            <p:nvPr/>
          </p:nvSpPr>
          <p:spPr>
            <a:xfrm>
              <a:off x="1900750" y="2262650"/>
              <a:ext cx="2125" cy="2700"/>
            </a:xfrm>
            <a:custGeom>
              <a:rect b="b" l="l" r="r" t="t"/>
              <a:pathLst>
                <a:path extrusionOk="0" h="108" w="85">
                  <a:moveTo>
                    <a:pt x="8" y="1"/>
                  </a:moveTo>
                  <a:cubicBezTo>
                    <a:pt x="8" y="1"/>
                    <a:pt x="7" y="1"/>
                    <a:pt x="6" y="1"/>
                  </a:cubicBezTo>
                  <a:cubicBezTo>
                    <a:pt x="0" y="5"/>
                    <a:pt x="10" y="32"/>
                    <a:pt x="30" y="62"/>
                  </a:cubicBezTo>
                  <a:cubicBezTo>
                    <a:pt x="48" y="88"/>
                    <a:pt x="68" y="108"/>
                    <a:pt x="76" y="108"/>
                  </a:cubicBezTo>
                  <a:cubicBezTo>
                    <a:pt x="77" y="108"/>
                    <a:pt x="77" y="107"/>
                    <a:pt x="78" y="107"/>
                  </a:cubicBezTo>
                  <a:cubicBezTo>
                    <a:pt x="85" y="103"/>
                    <a:pt x="74" y="77"/>
                    <a:pt x="55" y="47"/>
                  </a:cubicBezTo>
                  <a:cubicBezTo>
                    <a:pt x="37" y="21"/>
                    <a:pt x="17" y="1"/>
                    <a:pt x="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7"/>
            <p:cNvSpPr/>
            <p:nvPr/>
          </p:nvSpPr>
          <p:spPr>
            <a:xfrm>
              <a:off x="1895025" y="2258700"/>
              <a:ext cx="3400" cy="2075"/>
            </a:xfrm>
            <a:custGeom>
              <a:rect b="b" l="l" r="r" t="t"/>
              <a:pathLst>
                <a:path extrusionOk="0" h="83" w="136">
                  <a:moveTo>
                    <a:pt x="22" y="1"/>
                  </a:moveTo>
                  <a:cubicBezTo>
                    <a:pt x="9" y="1"/>
                    <a:pt x="1" y="4"/>
                    <a:pt x="1" y="8"/>
                  </a:cubicBezTo>
                  <a:cubicBezTo>
                    <a:pt x="1" y="15"/>
                    <a:pt x="34" y="22"/>
                    <a:pt x="67" y="42"/>
                  </a:cubicBezTo>
                  <a:cubicBezTo>
                    <a:pt x="98" y="60"/>
                    <a:pt x="118" y="82"/>
                    <a:pt x="127" y="82"/>
                  </a:cubicBezTo>
                  <a:cubicBezTo>
                    <a:pt x="128" y="82"/>
                    <a:pt x="128" y="82"/>
                    <a:pt x="129" y="82"/>
                  </a:cubicBezTo>
                  <a:cubicBezTo>
                    <a:pt x="136" y="79"/>
                    <a:pt x="123" y="42"/>
                    <a:pt x="82" y="18"/>
                  </a:cubicBezTo>
                  <a:cubicBezTo>
                    <a:pt x="59" y="5"/>
                    <a:pt x="37" y="1"/>
                    <a:pt x="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7"/>
            <p:cNvSpPr/>
            <p:nvPr/>
          </p:nvSpPr>
          <p:spPr>
            <a:xfrm>
              <a:off x="1890650" y="2256675"/>
              <a:ext cx="1900" cy="1225"/>
            </a:xfrm>
            <a:custGeom>
              <a:rect b="b" l="l" r="r" t="t"/>
              <a:pathLst>
                <a:path extrusionOk="0" h="49" w="76">
                  <a:moveTo>
                    <a:pt x="13" y="0"/>
                  </a:moveTo>
                  <a:cubicBezTo>
                    <a:pt x="9" y="0"/>
                    <a:pt x="6" y="1"/>
                    <a:pt x="5" y="3"/>
                  </a:cubicBezTo>
                  <a:cubicBezTo>
                    <a:pt x="1" y="9"/>
                    <a:pt x="12" y="24"/>
                    <a:pt x="30" y="36"/>
                  </a:cubicBezTo>
                  <a:cubicBezTo>
                    <a:pt x="43" y="44"/>
                    <a:pt x="56" y="49"/>
                    <a:pt x="64" y="49"/>
                  </a:cubicBezTo>
                  <a:cubicBezTo>
                    <a:pt x="67" y="49"/>
                    <a:pt x="70" y="48"/>
                    <a:pt x="71" y="46"/>
                  </a:cubicBezTo>
                  <a:cubicBezTo>
                    <a:pt x="76" y="40"/>
                    <a:pt x="64" y="25"/>
                    <a:pt x="46" y="13"/>
                  </a:cubicBezTo>
                  <a:cubicBezTo>
                    <a:pt x="33" y="5"/>
                    <a:pt x="21" y="0"/>
                    <a:pt x="1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7"/>
            <p:cNvSpPr/>
            <p:nvPr/>
          </p:nvSpPr>
          <p:spPr>
            <a:xfrm>
              <a:off x="1869950" y="999300"/>
              <a:ext cx="260200" cy="205825"/>
            </a:xfrm>
            <a:custGeom>
              <a:rect b="b" l="l" r="r" t="t"/>
              <a:pathLst>
                <a:path extrusionOk="0" h="8233" w="10408">
                  <a:moveTo>
                    <a:pt x="4176" y="79"/>
                  </a:moveTo>
                  <a:cubicBezTo>
                    <a:pt x="4181" y="79"/>
                    <a:pt x="4185" y="79"/>
                    <a:pt x="4190" y="80"/>
                  </a:cubicBezTo>
                  <a:cubicBezTo>
                    <a:pt x="4127" y="105"/>
                    <a:pt x="4065" y="135"/>
                    <a:pt x="4007" y="172"/>
                  </a:cubicBezTo>
                  <a:cubicBezTo>
                    <a:pt x="3797" y="307"/>
                    <a:pt x="3631" y="507"/>
                    <a:pt x="3405" y="611"/>
                  </a:cubicBezTo>
                  <a:cubicBezTo>
                    <a:pt x="3376" y="625"/>
                    <a:pt x="3344" y="634"/>
                    <a:pt x="3314" y="644"/>
                  </a:cubicBezTo>
                  <a:cubicBezTo>
                    <a:pt x="3360" y="604"/>
                    <a:pt x="3401" y="562"/>
                    <a:pt x="3439" y="520"/>
                  </a:cubicBezTo>
                  <a:cubicBezTo>
                    <a:pt x="3571" y="366"/>
                    <a:pt x="3686" y="225"/>
                    <a:pt x="3830" y="158"/>
                  </a:cubicBezTo>
                  <a:cubicBezTo>
                    <a:pt x="3952" y="97"/>
                    <a:pt x="4074" y="79"/>
                    <a:pt x="4176" y="79"/>
                  </a:cubicBezTo>
                  <a:close/>
                  <a:moveTo>
                    <a:pt x="1976" y="585"/>
                  </a:moveTo>
                  <a:cubicBezTo>
                    <a:pt x="2018" y="585"/>
                    <a:pt x="2060" y="588"/>
                    <a:pt x="2101" y="593"/>
                  </a:cubicBezTo>
                  <a:cubicBezTo>
                    <a:pt x="2242" y="605"/>
                    <a:pt x="2373" y="651"/>
                    <a:pt x="2503" y="696"/>
                  </a:cubicBezTo>
                  <a:cubicBezTo>
                    <a:pt x="2486" y="696"/>
                    <a:pt x="2470" y="696"/>
                    <a:pt x="2454" y="696"/>
                  </a:cubicBezTo>
                  <a:cubicBezTo>
                    <a:pt x="2361" y="696"/>
                    <a:pt x="2268" y="700"/>
                    <a:pt x="2178" y="715"/>
                  </a:cubicBezTo>
                  <a:cubicBezTo>
                    <a:pt x="1779" y="779"/>
                    <a:pt x="1435" y="1061"/>
                    <a:pt x="1256" y="1421"/>
                  </a:cubicBezTo>
                  <a:cubicBezTo>
                    <a:pt x="1242" y="1353"/>
                    <a:pt x="1232" y="1285"/>
                    <a:pt x="1233" y="1217"/>
                  </a:cubicBezTo>
                  <a:cubicBezTo>
                    <a:pt x="1232" y="1075"/>
                    <a:pt x="1283" y="940"/>
                    <a:pt x="1374" y="838"/>
                  </a:cubicBezTo>
                  <a:cubicBezTo>
                    <a:pt x="1527" y="660"/>
                    <a:pt x="1756" y="585"/>
                    <a:pt x="1976" y="585"/>
                  </a:cubicBezTo>
                  <a:close/>
                  <a:moveTo>
                    <a:pt x="1194" y="2752"/>
                  </a:moveTo>
                  <a:lnTo>
                    <a:pt x="1194" y="2752"/>
                  </a:lnTo>
                  <a:cubicBezTo>
                    <a:pt x="1185" y="2833"/>
                    <a:pt x="1164" y="2910"/>
                    <a:pt x="1124" y="2984"/>
                  </a:cubicBezTo>
                  <a:cubicBezTo>
                    <a:pt x="995" y="3212"/>
                    <a:pt x="724" y="3307"/>
                    <a:pt x="507" y="3459"/>
                  </a:cubicBezTo>
                  <a:cubicBezTo>
                    <a:pt x="485" y="3454"/>
                    <a:pt x="466" y="3452"/>
                    <a:pt x="453" y="3452"/>
                  </a:cubicBezTo>
                  <a:cubicBezTo>
                    <a:pt x="434" y="3452"/>
                    <a:pt x="424" y="3455"/>
                    <a:pt x="424" y="3455"/>
                  </a:cubicBezTo>
                  <a:cubicBezTo>
                    <a:pt x="424" y="3459"/>
                    <a:pt x="448" y="3459"/>
                    <a:pt x="490" y="3472"/>
                  </a:cubicBezTo>
                  <a:cubicBezTo>
                    <a:pt x="475" y="3482"/>
                    <a:pt x="459" y="3494"/>
                    <a:pt x="445" y="3505"/>
                  </a:cubicBezTo>
                  <a:cubicBezTo>
                    <a:pt x="304" y="3619"/>
                    <a:pt x="207" y="3776"/>
                    <a:pt x="156" y="3949"/>
                  </a:cubicBezTo>
                  <a:cubicBezTo>
                    <a:pt x="78" y="3812"/>
                    <a:pt x="79" y="3616"/>
                    <a:pt x="141" y="3442"/>
                  </a:cubicBezTo>
                  <a:cubicBezTo>
                    <a:pt x="216" y="3228"/>
                    <a:pt x="390" y="3026"/>
                    <a:pt x="629" y="2934"/>
                  </a:cubicBezTo>
                  <a:cubicBezTo>
                    <a:pt x="749" y="2888"/>
                    <a:pt x="885" y="2870"/>
                    <a:pt x="1023" y="2828"/>
                  </a:cubicBezTo>
                  <a:cubicBezTo>
                    <a:pt x="1081" y="2812"/>
                    <a:pt x="1139" y="2785"/>
                    <a:pt x="1194" y="2752"/>
                  </a:cubicBezTo>
                  <a:close/>
                  <a:moveTo>
                    <a:pt x="4629" y="0"/>
                  </a:moveTo>
                  <a:cubicBezTo>
                    <a:pt x="4508" y="0"/>
                    <a:pt x="4387" y="18"/>
                    <a:pt x="4272" y="53"/>
                  </a:cubicBezTo>
                  <a:cubicBezTo>
                    <a:pt x="4256" y="51"/>
                    <a:pt x="4239" y="47"/>
                    <a:pt x="4221" y="46"/>
                  </a:cubicBezTo>
                  <a:cubicBezTo>
                    <a:pt x="4195" y="43"/>
                    <a:pt x="4167" y="41"/>
                    <a:pt x="4138" y="41"/>
                  </a:cubicBezTo>
                  <a:cubicBezTo>
                    <a:pt x="4039" y="41"/>
                    <a:pt x="3925" y="60"/>
                    <a:pt x="3808" y="114"/>
                  </a:cubicBezTo>
                  <a:cubicBezTo>
                    <a:pt x="3652" y="181"/>
                    <a:pt x="3525" y="330"/>
                    <a:pt x="3391" y="478"/>
                  </a:cubicBezTo>
                  <a:cubicBezTo>
                    <a:pt x="3324" y="550"/>
                    <a:pt x="3249" y="624"/>
                    <a:pt x="3157" y="672"/>
                  </a:cubicBezTo>
                  <a:cubicBezTo>
                    <a:pt x="3142" y="679"/>
                    <a:pt x="3126" y="686"/>
                    <a:pt x="3110" y="692"/>
                  </a:cubicBezTo>
                  <a:cubicBezTo>
                    <a:pt x="3032" y="701"/>
                    <a:pt x="2952" y="704"/>
                    <a:pt x="2872" y="704"/>
                  </a:cubicBezTo>
                  <a:cubicBezTo>
                    <a:pt x="2843" y="704"/>
                    <a:pt x="2813" y="703"/>
                    <a:pt x="2784" y="703"/>
                  </a:cubicBezTo>
                  <a:cubicBezTo>
                    <a:pt x="2578" y="656"/>
                    <a:pt x="2365" y="537"/>
                    <a:pt x="2110" y="512"/>
                  </a:cubicBezTo>
                  <a:cubicBezTo>
                    <a:pt x="2064" y="506"/>
                    <a:pt x="2016" y="503"/>
                    <a:pt x="1967" y="503"/>
                  </a:cubicBezTo>
                  <a:cubicBezTo>
                    <a:pt x="1874" y="503"/>
                    <a:pt x="1779" y="514"/>
                    <a:pt x="1686" y="541"/>
                  </a:cubicBezTo>
                  <a:cubicBezTo>
                    <a:pt x="1545" y="584"/>
                    <a:pt x="1410" y="665"/>
                    <a:pt x="1308" y="781"/>
                  </a:cubicBezTo>
                  <a:cubicBezTo>
                    <a:pt x="1204" y="896"/>
                    <a:pt x="1143" y="1057"/>
                    <a:pt x="1145" y="1216"/>
                  </a:cubicBezTo>
                  <a:cubicBezTo>
                    <a:pt x="1143" y="1333"/>
                    <a:pt x="1167" y="1445"/>
                    <a:pt x="1198" y="1554"/>
                  </a:cubicBezTo>
                  <a:cubicBezTo>
                    <a:pt x="1144" y="1702"/>
                    <a:pt x="1118" y="1859"/>
                    <a:pt x="1126" y="2017"/>
                  </a:cubicBezTo>
                  <a:cubicBezTo>
                    <a:pt x="1137" y="2224"/>
                    <a:pt x="1196" y="2441"/>
                    <a:pt x="1199" y="2645"/>
                  </a:cubicBezTo>
                  <a:cubicBezTo>
                    <a:pt x="1140" y="2691"/>
                    <a:pt x="1072" y="2725"/>
                    <a:pt x="998" y="2747"/>
                  </a:cubicBezTo>
                  <a:cubicBezTo>
                    <a:pt x="869" y="2788"/>
                    <a:pt x="731" y="2807"/>
                    <a:pt x="600" y="2858"/>
                  </a:cubicBezTo>
                  <a:cubicBezTo>
                    <a:pt x="335" y="2962"/>
                    <a:pt x="150" y="3184"/>
                    <a:pt x="71" y="3418"/>
                  </a:cubicBezTo>
                  <a:cubicBezTo>
                    <a:pt x="0" y="3629"/>
                    <a:pt x="5" y="3873"/>
                    <a:pt x="137" y="4034"/>
                  </a:cubicBezTo>
                  <a:cubicBezTo>
                    <a:pt x="80" y="4308"/>
                    <a:pt x="131" y="4607"/>
                    <a:pt x="310" y="4823"/>
                  </a:cubicBezTo>
                  <a:cubicBezTo>
                    <a:pt x="430" y="4968"/>
                    <a:pt x="592" y="5076"/>
                    <a:pt x="693" y="5234"/>
                  </a:cubicBezTo>
                  <a:cubicBezTo>
                    <a:pt x="854" y="5483"/>
                    <a:pt x="831" y="5804"/>
                    <a:pt x="872" y="6098"/>
                  </a:cubicBezTo>
                  <a:cubicBezTo>
                    <a:pt x="913" y="6392"/>
                    <a:pt x="1083" y="6724"/>
                    <a:pt x="1380" y="6744"/>
                  </a:cubicBezTo>
                  <a:cubicBezTo>
                    <a:pt x="1389" y="6745"/>
                    <a:pt x="1398" y="6745"/>
                    <a:pt x="1407" y="6745"/>
                  </a:cubicBezTo>
                  <a:cubicBezTo>
                    <a:pt x="1624" y="6745"/>
                    <a:pt x="1822" y="6577"/>
                    <a:pt x="2039" y="6577"/>
                  </a:cubicBezTo>
                  <a:cubicBezTo>
                    <a:pt x="2050" y="6577"/>
                    <a:pt x="2061" y="6577"/>
                    <a:pt x="2072" y="6578"/>
                  </a:cubicBezTo>
                  <a:cubicBezTo>
                    <a:pt x="2406" y="6606"/>
                    <a:pt x="2544" y="7007"/>
                    <a:pt x="2737" y="7281"/>
                  </a:cubicBezTo>
                  <a:cubicBezTo>
                    <a:pt x="2953" y="7588"/>
                    <a:pt x="3325" y="7775"/>
                    <a:pt x="3699" y="7775"/>
                  </a:cubicBezTo>
                  <a:cubicBezTo>
                    <a:pt x="3749" y="7775"/>
                    <a:pt x="3799" y="7772"/>
                    <a:pt x="3848" y="7765"/>
                  </a:cubicBezTo>
                  <a:cubicBezTo>
                    <a:pt x="4096" y="7731"/>
                    <a:pt x="4342" y="7619"/>
                    <a:pt x="4585" y="7619"/>
                  </a:cubicBezTo>
                  <a:cubicBezTo>
                    <a:pt x="4641" y="7619"/>
                    <a:pt x="4696" y="7624"/>
                    <a:pt x="4751" y="7638"/>
                  </a:cubicBezTo>
                  <a:cubicBezTo>
                    <a:pt x="5125" y="7733"/>
                    <a:pt x="5351" y="8173"/>
                    <a:pt x="5733" y="8227"/>
                  </a:cubicBezTo>
                  <a:cubicBezTo>
                    <a:pt x="5760" y="8231"/>
                    <a:pt x="5786" y="8232"/>
                    <a:pt x="5812" y="8232"/>
                  </a:cubicBezTo>
                  <a:cubicBezTo>
                    <a:pt x="6066" y="8232"/>
                    <a:pt x="6300" y="8060"/>
                    <a:pt x="6492" y="7884"/>
                  </a:cubicBezTo>
                  <a:cubicBezTo>
                    <a:pt x="6703" y="7689"/>
                    <a:pt x="6918" y="7466"/>
                    <a:pt x="7201" y="7416"/>
                  </a:cubicBezTo>
                  <a:cubicBezTo>
                    <a:pt x="7244" y="7408"/>
                    <a:pt x="7288" y="7404"/>
                    <a:pt x="7331" y="7404"/>
                  </a:cubicBezTo>
                  <a:cubicBezTo>
                    <a:pt x="7625" y="7404"/>
                    <a:pt x="7913" y="7566"/>
                    <a:pt x="8212" y="7607"/>
                  </a:cubicBezTo>
                  <a:cubicBezTo>
                    <a:pt x="8259" y="7613"/>
                    <a:pt x="8306" y="7617"/>
                    <a:pt x="8353" y="7617"/>
                  </a:cubicBezTo>
                  <a:cubicBezTo>
                    <a:pt x="8751" y="7617"/>
                    <a:pt x="9146" y="7392"/>
                    <a:pt x="9339" y="7042"/>
                  </a:cubicBezTo>
                  <a:cubicBezTo>
                    <a:pt x="9528" y="6701"/>
                    <a:pt x="9527" y="6281"/>
                    <a:pt x="9703" y="5933"/>
                  </a:cubicBezTo>
                  <a:cubicBezTo>
                    <a:pt x="9821" y="5700"/>
                    <a:pt x="10011" y="5513"/>
                    <a:pt x="10157" y="5297"/>
                  </a:cubicBezTo>
                  <a:cubicBezTo>
                    <a:pt x="10304" y="5080"/>
                    <a:pt x="10408" y="4806"/>
                    <a:pt x="10321" y="4560"/>
                  </a:cubicBezTo>
                  <a:cubicBezTo>
                    <a:pt x="10259" y="4382"/>
                    <a:pt x="10109" y="4249"/>
                    <a:pt x="10037" y="4076"/>
                  </a:cubicBezTo>
                  <a:cubicBezTo>
                    <a:pt x="9928" y="3817"/>
                    <a:pt x="10008" y="3523"/>
                    <a:pt x="10038" y="3244"/>
                  </a:cubicBezTo>
                  <a:cubicBezTo>
                    <a:pt x="10067" y="2964"/>
                    <a:pt x="10009" y="2626"/>
                    <a:pt x="9753" y="2510"/>
                  </a:cubicBezTo>
                  <a:cubicBezTo>
                    <a:pt x="9647" y="2462"/>
                    <a:pt x="9523" y="2461"/>
                    <a:pt x="9425" y="2400"/>
                  </a:cubicBezTo>
                  <a:cubicBezTo>
                    <a:pt x="9226" y="2276"/>
                    <a:pt x="9236" y="1993"/>
                    <a:pt x="9218" y="1759"/>
                  </a:cubicBezTo>
                  <a:cubicBezTo>
                    <a:pt x="9206" y="1606"/>
                    <a:pt x="9166" y="1452"/>
                    <a:pt x="9101" y="1313"/>
                  </a:cubicBezTo>
                  <a:cubicBezTo>
                    <a:pt x="9114" y="1309"/>
                    <a:pt x="9128" y="1305"/>
                    <a:pt x="9143" y="1300"/>
                  </a:cubicBezTo>
                  <a:cubicBezTo>
                    <a:pt x="9194" y="1287"/>
                    <a:pt x="9245" y="1281"/>
                    <a:pt x="9296" y="1281"/>
                  </a:cubicBezTo>
                  <a:cubicBezTo>
                    <a:pt x="9566" y="1281"/>
                    <a:pt x="9823" y="1454"/>
                    <a:pt x="9905" y="1678"/>
                  </a:cubicBezTo>
                  <a:cubicBezTo>
                    <a:pt x="9957" y="1808"/>
                    <a:pt x="9953" y="1957"/>
                    <a:pt x="9879" y="2053"/>
                  </a:cubicBezTo>
                  <a:cubicBezTo>
                    <a:pt x="9827" y="2123"/>
                    <a:pt x="9744" y="2164"/>
                    <a:pt x="9670" y="2164"/>
                  </a:cubicBezTo>
                  <a:cubicBezTo>
                    <a:pt x="9641" y="2164"/>
                    <a:pt x="9614" y="2158"/>
                    <a:pt x="9590" y="2145"/>
                  </a:cubicBezTo>
                  <a:cubicBezTo>
                    <a:pt x="9501" y="2101"/>
                    <a:pt x="9459" y="1993"/>
                    <a:pt x="9483" y="1919"/>
                  </a:cubicBezTo>
                  <a:cubicBezTo>
                    <a:pt x="9503" y="1851"/>
                    <a:pt x="9570" y="1826"/>
                    <a:pt x="9624" y="1826"/>
                  </a:cubicBezTo>
                  <a:cubicBezTo>
                    <a:pt x="9632" y="1826"/>
                    <a:pt x="9639" y="1827"/>
                    <a:pt x="9646" y="1828"/>
                  </a:cubicBezTo>
                  <a:cubicBezTo>
                    <a:pt x="9706" y="1835"/>
                    <a:pt x="9745" y="1866"/>
                    <a:pt x="9762" y="1892"/>
                  </a:cubicBezTo>
                  <a:cubicBezTo>
                    <a:pt x="9779" y="1918"/>
                    <a:pt x="9781" y="1937"/>
                    <a:pt x="9785" y="1937"/>
                  </a:cubicBezTo>
                  <a:cubicBezTo>
                    <a:pt x="9785" y="1937"/>
                    <a:pt x="9785" y="1937"/>
                    <a:pt x="9785" y="1937"/>
                  </a:cubicBezTo>
                  <a:cubicBezTo>
                    <a:pt x="9787" y="1937"/>
                    <a:pt x="9792" y="1918"/>
                    <a:pt x="9777" y="1883"/>
                  </a:cubicBezTo>
                  <a:cubicBezTo>
                    <a:pt x="9763" y="1850"/>
                    <a:pt x="9722" y="1808"/>
                    <a:pt x="9653" y="1794"/>
                  </a:cubicBezTo>
                  <a:cubicBezTo>
                    <a:pt x="9639" y="1791"/>
                    <a:pt x="9624" y="1789"/>
                    <a:pt x="9608" y="1789"/>
                  </a:cubicBezTo>
                  <a:cubicBezTo>
                    <a:pt x="9585" y="1789"/>
                    <a:pt x="9561" y="1793"/>
                    <a:pt x="9536" y="1801"/>
                  </a:cubicBezTo>
                  <a:cubicBezTo>
                    <a:pt x="9495" y="1815"/>
                    <a:pt x="9454" y="1854"/>
                    <a:pt x="9437" y="1903"/>
                  </a:cubicBezTo>
                  <a:cubicBezTo>
                    <a:pt x="9400" y="2002"/>
                    <a:pt x="9445" y="2135"/>
                    <a:pt x="9560" y="2201"/>
                  </a:cubicBezTo>
                  <a:cubicBezTo>
                    <a:pt x="9596" y="2221"/>
                    <a:pt x="9637" y="2230"/>
                    <a:pt x="9677" y="2230"/>
                  </a:cubicBezTo>
                  <a:cubicBezTo>
                    <a:pt x="9773" y="2230"/>
                    <a:pt x="9873" y="2180"/>
                    <a:pt x="9937" y="2097"/>
                  </a:cubicBezTo>
                  <a:cubicBezTo>
                    <a:pt x="10034" y="1976"/>
                    <a:pt x="10039" y="1799"/>
                    <a:pt x="9982" y="1649"/>
                  </a:cubicBezTo>
                  <a:cubicBezTo>
                    <a:pt x="9888" y="1390"/>
                    <a:pt x="9605" y="1196"/>
                    <a:pt x="9297" y="1196"/>
                  </a:cubicBezTo>
                  <a:cubicBezTo>
                    <a:pt x="9264" y="1196"/>
                    <a:pt x="9230" y="1199"/>
                    <a:pt x="9197" y="1203"/>
                  </a:cubicBezTo>
                  <a:cubicBezTo>
                    <a:pt x="9271" y="1083"/>
                    <a:pt x="9282" y="932"/>
                    <a:pt x="9242" y="807"/>
                  </a:cubicBezTo>
                  <a:cubicBezTo>
                    <a:pt x="9189" y="633"/>
                    <a:pt x="9044" y="516"/>
                    <a:pt x="8898" y="461"/>
                  </a:cubicBezTo>
                  <a:cubicBezTo>
                    <a:pt x="8815" y="429"/>
                    <a:pt x="8729" y="415"/>
                    <a:pt x="8646" y="415"/>
                  </a:cubicBezTo>
                  <a:cubicBezTo>
                    <a:pt x="8582" y="415"/>
                    <a:pt x="8519" y="424"/>
                    <a:pt x="8462" y="438"/>
                  </a:cubicBezTo>
                  <a:cubicBezTo>
                    <a:pt x="8327" y="469"/>
                    <a:pt x="8213" y="528"/>
                    <a:pt x="8117" y="590"/>
                  </a:cubicBezTo>
                  <a:cubicBezTo>
                    <a:pt x="8020" y="653"/>
                    <a:pt x="7946" y="722"/>
                    <a:pt x="7873" y="768"/>
                  </a:cubicBezTo>
                  <a:cubicBezTo>
                    <a:pt x="7801" y="817"/>
                    <a:pt x="7732" y="842"/>
                    <a:pt x="7671" y="846"/>
                  </a:cubicBezTo>
                  <a:cubicBezTo>
                    <a:pt x="7660" y="847"/>
                    <a:pt x="7650" y="848"/>
                    <a:pt x="7640" y="848"/>
                  </a:cubicBezTo>
                  <a:cubicBezTo>
                    <a:pt x="7548" y="848"/>
                    <a:pt x="7502" y="808"/>
                    <a:pt x="7493" y="808"/>
                  </a:cubicBezTo>
                  <a:cubicBezTo>
                    <a:pt x="7492" y="808"/>
                    <a:pt x="7492" y="808"/>
                    <a:pt x="7492" y="809"/>
                  </a:cubicBezTo>
                  <a:cubicBezTo>
                    <a:pt x="7485" y="809"/>
                    <a:pt x="7538" y="880"/>
                    <a:pt x="7673" y="880"/>
                  </a:cubicBezTo>
                  <a:cubicBezTo>
                    <a:pt x="7674" y="880"/>
                    <a:pt x="7676" y="880"/>
                    <a:pt x="7677" y="880"/>
                  </a:cubicBezTo>
                  <a:cubicBezTo>
                    <a:pt x="7742" y="880"/>
                    <a:pt x="7821" y="857"/>
                    <a:pt x="7898" y="810"/>
                  </a:cubicBezTo>
                  <a:cubicBezTo>
                    <a:pt x="7979" y="765"/>
                    <a:pt x="8057" y="699"/>
                    <a:pt x="8150" y="643"/>
                  </a:cubicBezTo>
                  <a:cubicBezTo>
                    <a:pt x="8277" y="566"/>
                    <a:pt x="8449" y="492"/>
                    <a:pt x="8632" y="492"/>
                  </a:cubicBezTo>
                  <a:cubicBezTo>
                    <a:pt x="8710" y="492"/>
                    <a:pt x="8790" y="505"/>
                    <a:pt x="8869" y="537"/>
                  </a:cubicBezTo>
                  <a:cubicBezTo>
                    <a:pt x="8997" y="587"/>
                    <a:pt x="9118" y="691"/>
                    <a:pt x="9160" y="831"/>
                  </a:cubicBezTo>
                  <a:cubicBezTo>
                    <a:pt x="9201" y="967"/>
                    <a:pt x="9168" y="1135"/>
                    <a:pt x="9057" y="1229"/>
                  </a:cubicBezTo>
                  <a:cubicBezTo>
                    <a:pt x="8978" y="1094"/>
                    <a:pt x="8871" y="976"/>
                    <a:pt x="8734" y="899"/>
                  </a:cubicBezTo>
                  <a:cubicBezTo>
                    <a:pt x="8632" y="842"/>
                    <a:pt x="8513" y="813"/>
                    <a:pt x="8395" y="813"/>
                  </a:cubicBezTo>
                  <a:cubicBezTo>
                    <a:pt x="8168" y="813"/>
                    <a:pt x="7944" y="918"/>
                    <a:pt x="7844" y="1119"/>
                  </a:cubicBezTo>
                  <a:lnTo>
                    <a:pt x="5397" y="280"/>
                  </a:lnTo>
                  <a:cubicBezTo>
                    <a:pt x="5187" y="94"/>
                    <a:pt x="4908" y="0"/>
                    <a:pt x="462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7"/>
            <p:cNvSpPr/>
            <p:nvPr/>
          </p:nvSpPr>
          <p:spPr>
            <a:xfrm>
              <a:off x="1961175" y="1032975"/>
              <a:ext cx="129475" cy="265250"/>
            </a:xfrm>
            <a:custGeom>
              <a:rect b="b" l="l" r="r" t="t"/>
              <a:pathLst>
                <a:path extrusionOk="0" h="10610" w="5179">
                  <a:moveTo>
                    <a:pt x="3525" y="0"/>
                  </a:moveTo>
                  <a:cubicBezTo>
                    <a:pt x="3470" y="0"/>
                    <a:pt x="3415" y="3"/>
                    <a:pt x="3359" y="9"/>
                  </a:cubicBezTo>
                  <a:lnTo>
                    <a:pt x="794" y="280"/>
                  </a:lnTo>
                  <a:cubicBezTo>
                    <a:pt x="526" y="309"/>
                    <a:pt x="325" y="537"/>
                    <a:pt x="330" y="807"/>
                  </a:cubicBezTo>
                  <a:lnTo>
                    <a:pt x="594" y="7105"/>
                  </a:lnTo>
                  <a:cubicBezTo>
                    <a:pt x="239" y="7106"/>
                    <a:pt x="1" y="7107"/>
                    <a:pt x="1" y="7107"/>
                  </a:cubicBezTo>
                  <a:lnTo>
                    <a:pt x="1" y="8247"/>
                  </a:lnTo>
                  <a:cubicBezTo>
                    <a:pt x="1" y="9552"/>
                    <a:pt x="1059" y="10610"/>
                    <a:pt x="2364" y="10610"/>
                  </a:cubicBezTo>
                  <a:cubicBezTo>
                    <a:pt x="3668" y="10610"/>
                    <a:pt x="4726" y="9552"/>
                    <a:pt x="4726" y="8247"/>
                  </a:cubicBezTo>
                  <a:lnTo>
                    <a:pt x="4726" y="7260"/>
                  </a:lnTo>
                  <a:cubicBezTo>
                    <a:pt x="4726" y="7260"/>
                    <a:pt x="4169" y="7078"/>
                    <a:pt x="3794" y="7078"/>
                  </a:cubicBezTo>
                  <a:cubicBezTo>
                    <a:pt x="3775" y="7078"/>
                    <a:pt x="3756" y="7079"/>
                    <a:pt x="3739" y="7080"/>
                  </a:cubicBezTo>
                  <a:cubicBezTo>
                    <a:pt x="3718" y="7082"/>
                    <a:pt x="3686" y="7082"/>
                    <a:pt x="3647" y="7083"/>
                  </a:cubicBezTo>
                  <a:cubicBezTo>
                    <a:pt x="3650" y="6506"/>
                    <a:pt x="3694" y="6054"/>
                    <a:pt x="3694" y="6054"/>
                  </a:cubicBezTo>
                  <a:cubicBezTo>
                    <a:pt x="3694" y="6054"/>
                    <a:pt x="4827" y="5866"/>
                    <a:pt x="5061" y="4389"/>
                  </a:cubicBezTo>
                  <a:cubicBezTo>
                    <a:pt x="5178" y="3654"/>
                    <a:pt x="5142" y="2449"/>
                    <a:pt x="5080" y="1464"/>
                  </a:cubicBezTo>
                  <a:cubicBezTo>
                    <a:pt x="5027" y="634"/>
                    <a:pt x="4338" y="0"/>
                    <a:pt x="3525"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7"/>
            <p:cNvSpPr/>
            <p:nvPr/>
          </p:nvSpPr>
          <p:spPr>
            <a:xfrm>
              <a:off x="2069025" y="1089200"/>
              <a:ext cx="9650" cy="9075"/>
            </a:xfrm>
            <a:custGeom>
              <a:rect b="b" l="l" r="r" t="t"/>
              <a:pathLst>
                <a:path extrusionOk="0" h="363" w="386">
                  <a:moveTo>
                    <a:pt x="198" y="0"/>
                  </a:moveTo>
                  <a:cubicBezTo>
                    <a:pt x="194" y="0"/>
                    <a:pt x="190" y="0"/>
                    <a:pt x="186" y="1"/>
                  </a:cubicBezTo>
                  <a:cubicBezTo>
                    <a:pt x="82" y="6"/>
                    <a:pt x="0" y="91"/>
                    <a:pt x="4" y="192"/>
                  </a:cubicBezTo>
                  <a:cubicBezTo>
                    <a:pt x="7" y="288"/>
                    <a:pt x="88" y="362"/>
                    <a:pt x="187" y="362"/>
                  </a:cubicBezTo>
                  <a:cubicBezTo>
                    <a:pt x="191" y="362"/>
                    <a:pt x="195" y="362"/>
                    <a:pt x="199" y="362"/>
                  </a:cubicBezTo>
                  <a:cubicBezTo>
                    <a:pt x="303" y="357"/>
                    <a:pt x="385" y="271"/>
                    <a:pt x="382" y="172"/>
                  </a:cubicBezTo>
                  <a:cubicBezTo>
                    <a:pt x="378" y="75"/>
                    <a:pt x="297" y="0"/>
                    <a:pt x="1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7"/>
            <p:cNvSpPr/>
            <p:nvPr/>
          </p:nvSpPr>
          <p:spPr>
            <a:xfrm>
              <a:off x="2062675" y="1080250"/>
              <a:ext cx="19275" cy="5100"/>
            </a:xfrm>
            <a:custGeom>
              <a:rect b="b" l="l" r="r" t="t"/>
              <a:pathLst>
                <a:path extrusionOk="0" h="204" w="771">
                  <a:moveTo>
                    <a:pt x="387" y="1"/>
                  </a:moveTo>
                  <a:cubicBezTo>
                    <a:pt x="262" y="1"/>
                    <a:pt x="153" y="46"/>
                    <a:pt x="90" y="93"/>
                  </a:cubicBezTo>
                  <a:cubicBezTo>
                    <a:pt x="24" y="140"/>
                    <a:pt x="1" y="185"/>
                    <a:pt x="11" y="196"/>
                  </a:cubicBezTo>
                  <a:cubicBezTo>
                    <a:pt x="14" y="199"/>
                    <a:pt x="18" y="200"/>
                    <a:pt x="23" y="200"/>
                  </a:cubicBezTo>
                  <a:cubicBezTo>
                    <a:pt x="66" y="200"/>
                    <a:pt x="201" y="118"/>
                    <a:pt x="379" y="118"/>
                  </a:cubicBezTo>
                  <a:cubicBezTo>
                    <a:pt x="382" y="118"/>
                    <a:pt x="384" y="118"/>
                    <a:pt x="387" y="118"/>
                  </a:cubicBezTo>
                  <a:cubicBezTo>
                    <a:pt x="570" y="118"/>
                    <a:pt x="704" y="203"/>
                    <a:pt x="747" y="203"/>
                  </a:cubicBezTo>
                  <a:cubicBezTo>
                    <a:pt x="752" y="203"/>
                    <a:pt x="755" y="202"/>
                    <a:pt x="758" y="200"/>
                  </a:cubicBezTo>
                  <a:cubicBezTo>
                    <a:pt x="770" y="188"/>
                    <a:pt x="748" y="144"/>
                    <a:pt x="685" y="96"/>
                  </a:cubicBezTo>
                  <a:cubicBezTo>
                    <a:pt x="624" y="48"/>
                    <a:pt x="518" y="1"/>
                    <a:pt x="390" y="1"/>
                  </a:cubicBezTo>
                  <a:cubicBezTo>
                    <a:pt x="389" y="1"/>
                    <a:pt x="388" y="1"/>
                    <a:pt x="38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7"/>
            <p:cNvSpPr/>
            <p:nvPr/>
          </p:nvSpPr>
          <p:spPr>
            <a:xfrm>
              <a:off x="2019175" y="1089200"/>
              <a:ext cx="9650" cy="9075"/>
            </a:xfrm>
            <a:custGeom>
              <a:rect b="b" l="l" r="r" t="t"/>
              <a:pathLst>
                <a:path extrusionOk="0" h="363" w="386">
                  <a:moveTo>
                    <a:pt x="198" y="0"/>
                  </a:moveTo>
                  <a:cubicBezTo>
                    <a:pt x="194" y="0"/>
                    <a:pt x="191" y="0"/>
                    <a:pt x="187" y="1"/>
                  </a:cubicBezTo>
                  <a:cubicBezTo>
                    <a:pt x="82" y="6"/>
                    <a:pt x="1" y="91"/>
                    <a:pt x="4" y="192"/>
                  </a:cubicBezTo>
                  <a:cubicBezTo>
                    <a:pt x="8" y="288"/>
                    <a:pt x="89" y="362"/>
                    <a:pt x="187" y="362"/>
                  </a:cubicBezTo>
                  <a:cubicBezTo>
                    <a:pt x="191" y="362"/>
                    <a:pt x="195" y="362"/>
                    <a:pt x="199" y="362"/>
                  </a:cubicBezTo>
                  <a:cubicBezTo>
                    <a:pt x="304" y="357"/>
                    <a:pt x="386" y="271"/>
                    <a:pt x="382" y="172"/>
                  </a:cubicBezTo>
                  <a:cubicBezTo>
                    <a:pt x="379" y="75"/>
                    <a:pt x="297" y="0"/>
                    <a:pt x="1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7"/>
            <p:cNvSpPr/>
            <p:nvPr/>
          </p:nvSpPr>
          <p:spPr>
            <a:xfrm>
              <a:off x="2012575" y="1081200"/>
              <a:ext cx="19250" cy="5100"/>
            </a:xfrm>
            <a:custGeom>
              <a:rect b="b" l="l" r="r" t="t"/>
              <a:pathLst>
                <a:path extrusionOk="0" h="204" w="770">
                  <a:moveTo>
                    <a:pt x="390" y="0"/>
                  </a:moveTo>
                  <a:cubicBezTo>
                    <a:pt x="263" y="0"/>
                    <a:pt x="154" y="46"/>
                    <a:pt x="89" y="93"/>
                  </a:cubicBezTo>
                  <a:cubicBezTo>
                    <a:pt x="24" y="141"/>
                    <a:pt x="0" y="185"/>
                    <a:pt x="11" y="197"/>
                  </a:cubicBezTo>
                  <a:cubicBezTo>
                    <a:pt x="13" y="199"/>
                    <a:pt x="17" y="200"/>
                    <a:pt x="22" y="200"/>
                  </a:cubicBezTo>
                  <a:cubicBezTo>
                    <a:pt x="65" y="200"/>
                    <a:pt x="200" y="119"/>
                    <a:pt x="379" y="119"/>
                  </a:cubicBezTo>
                  <a:cubicBezTo>
                    <a:pt x="382" y="119"/>
                    <a:pt x="384" y="119"/>
                    <a:pt x="387" y="119"/>
                  </a:cubicBezTo>
                  <a:cubicBezTo>
                    <a:pt x="388" y="119"/>
                    <a:pt x="389" y="119"/>
                    <a:pt x="389" y="119"/>
                  </a:cubicBezTo>
                  <a:cubicBezTo>
                    <a:pt x="570" y="119"/>
                    <a:pt x="703" y="203"/>
                    <a:pt x="747" y="203"/>
                  </a:cubicBezTo>
                  <a:cubicBezTo>
                    <a:pt x="752" y="203"/>
                    <a:pt x="756" y="202"/>
                    <a:pt x="758" y="199"/>
                  </a:cubicBezTo>
                  <a:cubicBezTo>
                    <a:pt x="769" y="189"/>
                    <a:pt x="748" y="144"/>
                    <a:pt x="686" y="95"/>
                  </a:cubicBezTo>
                  <a:cubicBezTo>
                    <a:pt x="624" y="48"/>
                    <a:pt x="517" y="1"/>
                    <a:pt x="39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7"/>
            <p:cNvSpPr/>
            <p:nvPr/>
          </p:nvSpPr>
          <p:spPr>
            <a:xfrm>
              <a:off x="2047100" y="1081525"/>
              <a:ext cx="16325" cy="42700"/>
            </a:xfrm>
            <a:custGeom>
              <a:rect b="b" l="l" r="r" t="t"/>
              <a:pathLst>
                <a:path extrusionOk="0" h="1708" w="653">
                  <a:moveTo>
                    <a:pt x="24" y="0"/>
                  </a:moveTo>
                  <a:cubicBezTo>
                    <a:pt x="24" y="0"/>
                    <a:pt x="23" y="0"/>
                    <a:pt x="23" y="0"/>
                  </a:cubicBezTo>
                  <a:cubicBezTo>
                    <a:pt x="0" y="8"/>
                    <a:pt x="155" y="473"/>
                    <a:pt x="369" y="1038"/>
                  </a:cubicBezTo>
                  <a:cubicBezTo>
                    <a:pt x="423" y="1175"/>
                    <a:pt x="475" y="1307"/>
                    <a:pt x="523" y="1434"/>
                  </a:cubicBezTo>
                  <a:cubicBezTo>
                    <a:pt x="549" y="1494"/>
                    <a:pt x="571" y="1550"/>
                    <a:pt x="558" y="1588"/>
                  </a:cubicBezTo>
                  <a:cubicBezTo>
                    <a:pt x="550" y="1623"/>
                    <a:pt x="500" y="1634"/>
                    <a:pt x="448" y="1639"/>
                  </a:cubicBezTo>
                  <a:cubicBezTo>
                    <a:pt x="242" y="1665"/>
                    <a:pt x="116" y="1687"/>
                    <a:pt x="117" y="1699"/>
                  </a:cubicBezTo>
                  <a:cubicBezTo>
                    <a:pt x="117" y="1705"/>
                    <a:pt x="147" y="1707"/>
                    <a:pt x="201" y="1707"/>
                  </a:cubicBezTo>
                  <a:cubicBezTo>
                    <a:pt x="259" y="1707"/>
                    <a:pt x="345" y="1704"/>
                    <a:pt x="453" y="1698"/>
                  </a:cubicBezTo>
                  <a:cubicBezTo>
                    <a:pt x="478" y="1697"/>
                    <a:pt x="508" y="1697"/>
                    <a:pt x="541" y="1686"/>
                  </a:cubicBezTo>
                  <a:cubicBezTo>
                    <a:pt x="574" y="1678"/>
                    <a:pt x="613" y="1649"/>
                    <a:pt x="626" y="1610"/>
                  </a:cubicBezTo>
                  <a:cubicBezTo>
                    <a:pt x="653" y="1532"/>
                    <a:pt x="620" y="1464"/>
                    <a:pt x="599" y="1406"/>
                  </a:cubicBezTo>
                  <a:cubicBezTo>
                    <a:pt x="552" y="1278"/>
                    <a:pt x="503" y="1146"/>
                    <a:pt x="452" y="1007"/>
                  </a:cubicBezTo>
                  <a:cubicBezTo>
                    <a:pt x="240" y="447"/>
                    <a:pt x="50" y="0"/>
                    <a:pt x="2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7"/>
            <p:cNvSpPr/>
            <p:nvPr/>
          </p:nvSpPr>
          <p:spPr>
            <a:xfrm>
              <a:off x="2004050" y="1171125"/>
              <a:ext cx="49500" cy="22250"/>
            </a:xfrm>
            <a:custGeom>
              <a:rect b="b" l="l" r="r" t="t"/>
              <a:pathLst>
                <a:path extrusionOk="0" h="890" w="1980">
                  <a:moveTo>
                    <a:pt x="1" y="0"/>
                  </a:moveTo>
                  <a:cubicBezTo>
                    <a:pt x="1" y="1"/>
                    <a:pt x="422" y="890"/>
                    <a:pt x="1689" y="890"/>
                  </a:cubicBezTo>
                  <a:cubicBezTo>
                    <a:pt x="1776" y="890"/>
                    <a:pt x="1866" y="886"/>
                    <a:pt x="1960" y="877"/>
                  </a:cubicBezTo>
                  <a:lnTo>
                    <a:pt x="1979" y="528"/>
                  </a:lnTo>
                  <a:lnTo>
                    <a:pt x="1979" y="528"/>
                  </a:lnTo>
                  <a:cubicBezTo>
                    <a:pt x="1979" y="528"/>
                    <a:pt x="1947" y="530"/>
                    <a:pt x="1889" y="530"/>
                  </a:cubicBezTo>
                  <a:cubicBezTo>
                    <a:pt x="1623" y="530"/>
                    <a:pt x="809" y="486"/>
                    <a:pt x="1"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7"/>
            <p:cNvSpPr/>
            <p:nvPr/>
          </p:nvSpPr>
          <p:spPr>
            <a:xfrm>
              <a:off x="2032200" y="1132800"/>
              <a:ext cx="16325" cy="11275"/>
            </a:xfrm>
            <a:custGeom>
              <a:rect b="b" l="l" r="r" t="t"/>
              <a:pathLst>
                <a:path extrusionOk="0" h="451" w="653">
                  <a:moveTo>
                    <a:pt x="337" y="1"/>
                  </a:moveTo>
                  <a:cubicBezTo>
                    <a:pt x="324" y="1"/>
                    <a:pt x="310" y="1"/>
                    <a:pt x="297" y="3"/>
                  </a:cubicBezTo>
                  <a:cubicBezTo>
                    <a:pt x="209" y="12"/>
                    <a:pt x="119" y="55"/>
                    <a:pt x="66" y="127"/>
                  </a:cubicBezTo>
                  <a:cubicBezTo>
                    <a:pt x="11" y="199"/>
                    <a:pt x="0" y="301"/>
                    <a:pt x="49" y="370"/>
                  </a:cubicBezTo>
                  <a:cubicBezTo>
                    <a:pt x="88" y="425"/>
                    <a:pt x="157" y="450"/>
                    <a:pt x="228" y="450"/>
                  </a:cubicBezTo>
                  <a:cubicBezTo>
                    <a:pt x="258" y="450"/>
                    <a:pt x="288" y="446"/>
                    <a:pt x="316" y="438"/>
                  </a:cubicBezTo>
                  <a:cubicBezTo>
                    <a:pt x="414" y="411"/>
                    <a:pt x="498" y="346"/>
                    <a:pt x="577" y="282"/>
                  </a:cubicBezTo>
                  <a:cubicBezTo>
                    <a:pt x="599" y="265"/>
                    <a:pt x="622" y="246"/>
                    <a:pt x="636" y="222"/>
                  </a:cubicBezTo>
                  <a:cubicBezTo>
                    <a:pt x="649" y="198"/>
                    <a:pt x="652" y="166"/>
                    <a:pt x="635" y="146"/>
                  </a:cubicBezTo>
                  <a:lnTo>
                    <a:pt x="626" y="139"/>
                  </a:lnTo>
                  <a:cubicBezTo>
                    <a:pt x="561" y="52"/>
                    <a:pt x="451" y="1"/>
                    <a:pt x="337"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7"/>
            <p:cNvSpPr/>
            <p:nvPr/>
          </p:nvSpPr>
          <p:spPr>
            <a:xfrm>
              <a:off x="2034000" y="1127500"/>
              <a:ext cx="17350" cy="14700"/>
            </a:xfrm>
            <a:custGeom>
              <a:rect b="b" l="l" r="r" t="t"/>
              <a:pathLst>
                <a:path extrusionOk="0" h="588" w="694">
                  <a:moveTo>
                    <a:pt x="40" y="1"/>
                  </a:moveTo>
                  <a:cubicBezTo>
                    <a:pt x="25" y="1"/>
                    <a:pt x="1" y="55"/>
                    <a:pt x="9" y="147"/>
                  </a:cubicBezTo>
                  <a:cubicBezTo>
                    <a:pt x="16" y="238"/>
                    <a:pt x="66" y="367"/>
                    <a:pt x="182" y="463"/>
                  </a:cubicBezTo>
                  <a:cubicBezTo>
                    <a:pt x="293" y="554"/>
                    <a:pt x="427" y="587"/>
                    <a:pt x="524" y="587"/>
                  </a:cubicBezTo>
                  <a:cubicBezTo>
                    <a:pt x="529" y="587"/>
                    <a:pt x="534" y="587"/>
                    <a:pt x="538" y="587"/>
                  </a:cubicBezTo>
                  <a:cubicBezTo>
                    <a:pt x="638" y="584"/>
                    <a:pt x="694" y="555"/>
                    <a:pt x="690" y="541"/>
                  </a:cubicBezTo>
                  <a:cubicBezTo>
                    <a:pt x="689" y="510"/>
                    <a:pt x="453" y="535"/>
                    <a:pt x="263" y="377"/>
                  </a:cubicBezTo>
                  <a:cubicBezTo>
                    <a:pt x="75" y="221"/>
                    <a:pt x="74" y="1"/>
                    <a:pt x="41" y="1"/>
                  </a:cubicBezTo>
                  <a:cubicBezTo>
                    <a:pt x="41" y="1"/>
                    <a:pt x="41" y="1"/>
                    <a:pt x="41" y="1"/>
                  </a:cubicBezTo>
                  <a:cubicBezTo>
                    <a:pt x="41" y="1"/>
                    <a:pt x="40" y="1"/>
                    <a:pt x="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7"/>
            <p:cNvSpPr/>
            <p:nvPr/>
          </p:nvSpPr>
          <p:spPr>
            <a:xfrm>
              <a:off x="2010250" y="1073425"/>
              <a:ext cx="23775" cy="6850"/>
            </a:xfrm>
            <a:custGeom>
              <a:rect b="b" l="l" r="r" t="t"/>
              <a:pathLst>
                <a:path extrusionOk="0" h="274" w="951">
                  <a:moveTo>
                    <a:pt x="549" y="0"/>
                  </a:moveTo>
                  <a:cubicBezTo>
                    <a:pt x="519" y="0"/>
                    <a:pt x="488" y="2"/>
                    <a:pt x="456" y="6"/>
                  </a:cubicBezTo>
                  <a:cubicBezTo>
                    <a:pt x="313" y="22"/>
                    <a:pt x="190" y="73"/>
                    <a:pt x="112" y="126"/>
                  </a:cubicBezTo>
                  <a:cubicBezTo>
                    <a:pt x="35" y="180"/>
                    <a:pt x="1" y="232"/>
                    <a:pt x="15" y="256"/>
                  </a:cubicBezTo>
                  <a:cubicBezTo>
                    <a:pt x="23" y="269"/>
                    <a:pt x="41" y="273"/>
                    <a:pt x="67" y="273"/>
                  </a:cubicBezTo>
                  <a:cubicBezTo>
                    <a:pt x="146" y="273"/>
                    <a:pt x="300" y="229"/>
                    <a:pt x="479" y="212"/>
                  </a:cubicBezTo>
                  <a:cubicBezTo>
                    <a:pt x="718" y="183"/>
                    <a:pt x="923" y="209"/>
                    <a:pt x="943" y="154"/>
                  </a:cubicBezTo>
                  <a:cubicBezTo>
                    <a:pt x="951" y="127"/>
                    <a:pt x="907" y="83"/>
                    <a:pt x="819" y="48"/>
                  </a:cubicBezTo>
                  <a:cubicBezTo>
                    <a:pt x="751" y="20"/>
                    <a:pt x="656" y="0"/>
                    <a:pt x="54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7"/>
            <p:cNvSpPr/>
            <p:nvPr/>
          </p:nvSpPr>
          <p:spPr>
            <a:xfrm>
              <a:off x="2062125" y="1069525"/>
              <a:ext cx="18050" cy="5825"/>
            </a:xfrm>
            <a:custGeom>
              <a:rect b="b" l="l" r="r" t="t"/>
              <a:pathLst>
                <a:path extrusionOk="0" h="233" w="722">
                  <a:moveTo>
                    <a:pt x="350" y="1"/>
                  </a:moveTo>
                  <a:cubicBezTo>
                    <a:pt x="241" y="1"/>
                    <a:pt x="144" y="35"/>
                    <a:pt x="86" y="77"/>
                  </a:cubicBezTo>
                  <a:cubicBezTo>
                    <a:pt x="23" y="120"/>
                    <a:pt x="0" y="167"/>
                    <a:pt x="15" y="190"/>
                  </a:cubicBezTo>
                  <a:cubicBezTo>
                    <a:pt x="28" y="210"/>
                    <a:pt x="59" y="215"/>
                    <a:pt x="102" y="215"/>
                  </a:cubicBezTo>
                  <a:cubicBezTo>
                    <a:pt x="156" y="215"/>
                    <a:pt x="230" y="207"/>
                    <a:pt x="312" y="207"/>
                  </a:cubicBezTo>
                  <a:cubicBezTo>
                    <a:pt x="328" y="207"/>
                    <a:pt x="344" y="207"/>
                    <a:pt x="360" y="208"/>
                  </a:cubicBezTo>
                  <a:cubicBezTo>
                    <a:pt x="474" y="210"/>
                    <a:pt x="575" y="232"/>
                    <a:pt x="640" y="232"/>
                  </a:cubicBezTo>
                  <a:cubicBezTo>
                    <a:pt x="671" y="232"/>
                    <a:pt x="693" y="227"/>
                    <a:pt x="705" y="212"/>
                  </a:cubicBezTo>
                  <a:cubicBezTo>
                    <a:pt x="721" y="189"/>
                    <a:pt x="701" y="141"/>
                    <a:pt x="642" y="94"/>
                  </a:cubicBezTo>
                  <a:cubicBezTo>
                    <a:pt x="583" y="46"/>
                    <a:pt x="482" y="4"/>
                    <a:pt x="366" y="1"/>
                  </a:cubicBezTo>
                  <a:cubicBezTo>
                    <a:pt x="361" y="1"/>
                    <a:pt x="356" y="1"/>
                    <a:pt x="35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7"/>
            <p:cNvSpPr/>
            <p:nvPr/>
          </p:nvSpPr>
          <p:spPr>
            <a:xfrm>
              <a:off x="1956175" y="998950"/>
              <a:ext cx="148275" cy="190125"/>
            </a:xfrm>
            <a:custGeom>
              <a:rect b="b" l="l" r="r" t="t"/>
              <a:pathLst>
                <a:path extrusionOk="0" h="7605" w="5931">
                  <a:moveTo>
                    <a:pt x="2570" y="1"/>
                  </a:moveTo>
                  <a:cubicBezTo>
                    <a:pt x="2509" y="1"/>
                    <a:pt x="2443" y="4"/>
                    <a:pt x="2373" y="12"/>
                  </a:cubicBezTo>
                  <a:cubicBezTo>
                    <a:pt x="2174" y="33"/>
                    <a:pt x="1917" y="264"/>
                    <a:pt x="1734" y="528"/>
                  </a:cubicBezTo>
                  <a:cubicBezTo>
                    <a:pt x="1651" y="491"/>
                    <a:pt x="1560" y="477"/>
                    <a:pt x="1468" y="477"/>
                  </a:cubicBezTo>
                  <a:cubicBezTo>
                    <a:pt x="1243" y="477"/>
                    <a:pt x="1011" y="563"/>
                    <a:pt x="864" y="627"/>
                  </a:cubicBezTo>
                  <a:cubicBezTo>
                    <a:pt x="437" y="814"/>
                    <a:pt x="169" y="1295"/>
                    <a:pt x="85" y="1784"/>
                  </a:cubicBezTo>
                  <a:cubicBezTo>
                    <a:pt x="1" y="2274"/>
                    <a:pt x="70" y="2777"/>
                    <a:pt x="139" y="3268"/>
                  </a:cubicBezTo>
                  <a:cubicBezTo>
                    <a:pt x="170" y="3493"/>
                    <a:pt x="202" y="3717"/>
                    <a:pt x="233" y="3942"/>
                  </a:cubicBezTo>
                  <a:cubicBezTo>
                    <a:pt x="254" y="4091"/>
                    <a:pt x="279" y="4244"/>
                    <a:pt x="352" y="4372"/>
                  </a:cubicBezTo>
                  <a:lnTo>
                    <a:pt x="12" y="7535"/>
                  </a:lnTo>
                  <a:cubicBezTo>
                    <a:pt x="139" y="7582"/>
                    <a:pt x="271" y="7604"/>
                    <a:pt x="404" y="7604"/>
                  </a:cubicBezTo>
                  <a:cubicBezTo>
                    <a:pt x="980" y="7604"/>
                    <a:pt x="1562" y="7190"/>
                    <a:pt x="1684" y="6616"/>
                  </a:cubicBezTo>
                  <a:cubicBezTo>
                    <a:pt x="1816" y="5994"/>
                    <a:pt x="1470" y="5360"/>
                    <a:pt x="1525" y="4727"/>
                  </a:cubicBezTo>
                  <a:cubicBezTo>
                    <a:pt x="1558" y="4350"/>
                    <a:pt x="1771" y="3999"/>
                    <a:pt x="1769" y="3620"/>
                  </a:cubicBezTo>
                  <a:cubicBezTo>
                    <a:pt x="1769" y="3503"/>
                    <a:pt x="1751" y="3379"/>
                    <a:pt x="1717" y="3253"/>
                  </a:cubicBezTo>
                  <a:cubicBezTo>
                    <a:pt x="2318" y="2765"/>
                    <a:pt x="2471" y="2372"/>
                    <a:pt x="2446" y="1915"/>
                  </a:cubicBezTo>
                  <a:lnTo>
                    <a:pt x="2446" y="1915"/>
                  </a:lnTo>
                  <a:cubicBezTo>
                    <a:pt x="2631" y="2041"/>
                    <a:pt x="2847" y="2119"/>
                    <a:pt x="3072" y="2123"/>
                  </a:cubicBezTo>
                  <a:cubicBezTo>
                    <a:pt x="3076" y="2123"/>
                    <a:pt x="3081" y="2123"/>
                    <a:pt x="3085" y="2123"/>
                  </a:cubicBezTo>
                  <a:cubicBezTo>
                    <a:pt x="3298" y="2123"/>
                    <a:pt x="3517" y="2068"/>
                    <a:pt x="3727" y="2068"/>
                  </a:cubicBezTo>
                  <a:cubicBezTo>
                    <a:pt x="3825" y="2068"/>
                    <a:pt x="3921" y="2080"/>
                    <a:pt x="4014" y="2115"/>
                  </a:cubicBezTo>
                  <a:cubicBezTo>
                    <a:pt x="4227" y="2196"/>
                    <a:pt x="4378" y="2382"/>
                    <a:pt x="4540" y="2543"/>
                  </a:cubicBezTo>
                  <a:cubicBezTo>
                    <a:pt x="4688" y="2688"/>
                    <a:pt x="4875" y="2824"/>
                    <a:pt x="5077" y="2824"/>
                  </a:cubicBezTo>
                  <a:cubicBezTo>
                    <a:pt x="5097" y="2824"/>
                    <a:pt x="5118" y="2822"/>
                    <a:pt x="5138" y="2820"/>
                  </a:cubicBezTo>
                  <a:cubicBezTo>
                    <a:pt x="5248" y="2804"/>
                    <a:pt x="5346" y="2748"/>
                    <a:pt x="5449" y="2710"/>
                  </a:cubicBezTo>
                  <a:cubicBezTo>
                    <a:pt x="5506" y="2689"/>
                    <a:pt x="5567" y="2674"/>
                    <a:pt x="5627" y="2674"/>
                  </a:cubicBezTo>
                  <a:cubicBezTo>
                    <a:pt x="5677" y="2674"/>
                    <a:pt x="5725" y="2685"/>
                    <a:pt x="5768" y="2710"/>
                  </a:cubicBezTo>
                  <a:cubicBezTo>
                    <a:pt x="5867" y="2317"/>
                    <a:pt x="5930" y="1899"/>
                    <a:pt x="5830" y="1506"/>
                  </a:cubicBezTo>
                  <a:cubicBezTo>
                    <a:pt x="5729" y="1113"/>
                    <a:pt x="5430" y="748"/>
                    <a:pt x="5031" y="673"/>
                  </a:cubicBezTo>
                  <a:cubicBezTo>
                    <a:pt x="4967" y="662"/>
                    <a:pt x="4903" y="657"/>
                    <a:pt x="4838" y="657"/>
                  </a:cubicBezTo>
                  <a:cubicBezTo>
                    <a:pt x="4666" y="657"/>
                    <a:pt x="4491" y="688"/>
                    <a:pt x="4317" y="688"/>
                  </a:cubicBezTo>
                  <a:cubicBezTo>
                    <a:pt x="4291" y="688"/>
                    <a:pt x="4264" y="687"/>
                    <a:pt x="4237" y="686"/>
                  </a:cubicBezTo>
                  <a:cubicBezTo>
                    <a:pt x="4020" y="672"/>
                    <a:pt x="3940" y="498"/>
                    <a:pt x="3733" y="430"/>
                  </a:cubicBezTo>
                  <a:cubicBezTo>
                    <a:pt x="3418" y="326"/>
                    <a:pt x="3171" y="1"/>
                    <a:pt x="257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7"/>
            <p:cNvSpPr/>
            <p:nvPr/>
          </p:nvSpPr>
          <p:spPr>
            <a:xfrm>
              <a:off x="1881000" y="1043975"/>
              <a:ext cx="135350" cy="85125"/>
            </a:xfrm>
            <a:custGeom>
              <a:rect b="b" l="l" r="r" t="t"/>
              <a:pathLst>
                <a:path extrusionOk="0" h="3405" w="5414">
                  <a:moveTo>
                    <a:pt x="3360" y="564"/>
                  </a:moveTo>
                  <a:cubicBezTo>
                    <a:pt x="3362" y="564"/>
                    <a:pt x="3364" y="564"/>
                    <a:pt x="3367" y="564"/>
                  </a:cubicBezTo>
                  <a:cubicBezTo>
                    <a:pt x="3462" y="564"/>
                    <a:pt x="3560" y="606"/>
                    <a:pt x="3641" y="667"/>
                  </a:cubicBezTo>
                  <a:cubicBezTo>
                    <a:pt x="3726" y="726"/>
                    <a:pt x="3789" y="809"/>
                    <a:pt x="3842" y="902"/>
                  </a:cubicBezTo>
                  <a:cubicBezTo>
                    <a:pt x="3895" y="995"/>
                    <a:pt x="3931" y="1099"/>
                    <a:pt x="3952" y="1206"/>
                  </a:cubicBezTo>
                  <a:cubicBezTo>
                    <a:pt x="3970" y="1299"/>
                    <a:pt x="3978" y="1394"/>
                    <a:pt x="3974" y="1490"/>
                  </a:cubicBezTo>
                  <a:lnTo>
                    <a:pt x="3974" y="1490"/>
                  </a:lnTo>
                  <a:cubicBezTo>
                    <a:pt x="3723" y="1470"/>
                    <a:pt x="3461" y="1378"/>
                    <a:pt x="3255" y="1190"/>
                  </a:cubicBezTo>
                  <a:cubicBezTo>
                    <a:pt x="3189" y="1126"/>
                    <a:pt x="3134" y="1047"/>
                    <a:pt x="3110" y="959"/>
                  </a:cubicBezTo>
                  <a:cubicBezTo>
                    <a:pt x="3086" y="872"/>
                    <a:pt x="3094" y="771"/>
                    <a:pt x="3140" y="692"/>
                  </a:cubicBezTo>
                  <a:cubicBezTo>
                    <a:pt x="3183" y="614"/>
                    <a:pt x="3268" y="564"/>
                    <a:pt x="3360" y="564"/>
                  </a:cubicBezTo>
                  <a:close/>
                  <a:moveTo>
                    <a:pt x="1868" y="1392"/>
                  </a:moveTo>
                  <a:cubicBezTo>
                    <a:pt x="1873" y="1392"/>
                    <a:pt x="1878" y="1392"/>
                    <a:pt x="1882" y="1392"/>
                  </a:cubicBezTo>
                  <a:cubicBezTo>
                    <a:pt x="2087" y="1397"/>
                    <a:pt x="2271" y="1524"/>
                    <a:pt x="2367" y="1693"/>
                  </a:cubicBezTo>
                  <a:cubicBezTo>
                    <a:pt x="2467" y="1863"/>
                    <a:pt x="2497" y="2063"/>
                    <a:pt x="2478" y="2247"/>
                  </a:cubicBezTo>
                  <a:cubicBezTo>
                    <a:pt x="2459" y="2429"/>
                    <a:pt x="2395" y="2595"/>
                    <a:pt x="2304" y="2739"/>
                  </a:cubicBezTo>
                  <a:lnTo>
                    <a:pt x="2304" y="2739"/>
                  </a:lnTo>
                  <a:cubicBezTo>
                    <a:pt x="2244" y="2732"/>
                    <a:pt x="2185" y="2721"/>
                    <a:pt x="2127" y="2706"/>
                  </a:cubicBezTo>
                  <a:cubicBezTo>
                    <a:pt x="1899" y="2648"/>
                    <a:pt x="1682" y="2536"/>
                    <a:pt x="1542" y="2359"/>
                  </a:cubicBezTo>
                  <a:cubicBezTo>
                    <a:pt x="1394" y="2186"/>
                    <a:pt x="1362" y="1947"/>
                    <a:pt x="1428" y="1741"/>
                  </a:cubicBezTo>
                  <a:cubicBezTo>
                    <a:pt x="1463" y="1641"/>
                    <a:pt x="1521" y="1548"/>
                    <a:pt x="1601" y="1485"/>
                  </a:cubicBezTo>
                  <a:cubicBezTo>
                    <a:pt x="1678" y="1425"/>
                    <a:pt x="1772" y="1392"/>
                    <a:pt x="1868" y="1392"/>
                  </a:cubicBezTo>
                  <a:close/>
                  <a:moveTo>
                    <a:pt x="5363" y="0"/>
                  </a:moveTo>
                  <a:cubicBezTo>
                    <a:pt x="5350" y="0"/>
                    <a:pt x="5413" y="208"/>
                    <a:pt x="5317" y="560"/>
                  </a:cubicBezTo>
                  <a:cubicBezTo>
                    <a:pt x="5266" y="732"/>
                    <a:pt x="5169" y="939"/>
                    <a:pt x="4990" y="1123"/>
                  </a:cubicBezTo>
                  <a:cubicBezTo>
                    <a:pt x="4814" y="1307"/>
                    <a:pt x="4545" y="1455"/>
                    <a:pt x="4223" y="1487"/>
                  </a:cubicBezTo>
                  <a:cubicBezTo>
                    <a:pt x="4178" y="1492"/>
                    <a:pt x="4132" y="1495"/>
                    <a:pt x="4084" y="1495"/>
                  </a:cubicBezTo>
                  <a:cubicBezTo>
                    <a:pt x="4074" y="1495"/>
                    <a:pt x="4063" y="1494"/>
                    <a:pt x="4052" y="1494"/>
                  </a:cubicBezTo>
                  <a:lnTo>
                    <a:pt x="4052" y="1494"/>
                  </a:lnTo>
                  <a:cubicBezTo>
                    <a:pt x="4056" y="1392"/>
                    <a:pt x="4048" y="1290"/>
                    <a:pt x="4028" y="1191"/>
                  </a:cubicBezTo>
                  <a:cubicBezTo>
                    <a:pt x="4004" y="1076"/>
                    <a:pt x="3966" y="965"/>
                    <a:pt x="3908" y="866"/>
                  </a:cubicBezTo>
                  <a:cubicBezTo>
                    <a:pt x="3852" y="766"/>
                    <a:pt x="3779" y="672"/>
                    <a:pt x="3685" y="606"/>
                  </a:cubicBezTo>
                  <a:cubicBezTo>
                    <a:pt x="3594" y="539"/>
                    <a:pt x="3484" y="492"/>
                    <a:pt x="3367" y="491"/>
                  </a:cubicBezTo>
                  <a:cubicBezTo>
                    <a:pt x="3364" y="491"/>
                    <a:pt x="3361" y="491"/>
                    <a:pt x="3358" y="491"/>
                  </a:cubicBezTo>
                  <a:cubicBezTo>
                    <a:pt x="3244" y="491"/>
                    <a:pt x="3131" y="557"/>
                    <a:pt x="3078" y="657"/>
                  </a:cubicBezTo>
                  <a:cubicBezTo>
                    <a:pt x="3023" y="757"/>
                    <a:pt x="3015" y="874"/>
                    <a:pt x="3044" y="977"/>
                  </a:cubicBezTo>
                  <a:cubicBezTo>
                    <a:pt x="3072" y="1082"/>
                    <a:pt x="3136" y="1169"/>
                    <a:pt x="3209" y="1238"/>
                  </a:cubicBezTo>
                  <a:cubicBezTo>
                    <a:pt x="3432" y="1440"/>
                    <a:pt x="3708" y="1532"/>
                    <a:pt x="3970" y="1550"/>
                  </a:cubicBezTo>
                  <a:lnTo>
                    <a:pt x="3970" y="1550"/>
                  </a:lnTo>
                  <a:cubicBezTo>
                    <a:pt x="3960" y="1657"/>
                    <a:pt x="3937" y="1765"/>
                    <a:pt x="3898" y="1868"/>
                  </a:cubicBezTo>
                  <a:cubicBezTo>
                    <a:pt x="3822" y="2084"/>
                    <a:pt x="3681" y="2278"/>
                    <a:pt x="3495" y="2424"/>
                  </a:cubicBezTo>
                  <a:cubicBezTo>
                    <a:pt x="3308" y="2571"/>
                    <a:pt x="3082" y="2670"/>
                    <a:pt x="2843" y="2719"/>
                  </a:cubicBezTo>
                  <a:cubicBezTo>
                    <a:pt x="2732" y="2740"/>
                    <a:pt x="2619" y="2752"/>
                    <a:pt x="2507" y="2752"/>
                  </a:cubicBezTo>
                  <a:cubicBezTo>
                    <a:pt x="2463" y="2752"/>
                    <a:pt x="2418" y="2750"/>
                    <a:pt x="2374" y="2746"/>
                  </a:cubicBezTo>
                  <a:lnTo>
                    <a:pt x="2374" y="2746"/>
                  </a:lnTo>
                  <a:cubicBezTo>
                    <a:pt x="2462" y="2602"/>
                    <a:pt x="2525" y="2437"/>
                    <a:pt x="2545" y="2254"/>
                  </a:cubicBezTo>
                  <a:cubicBezTo>
                    <a:pt x="2567" y="2058"/>
                    <a:pt x="2537" y="1844"/>
                    <a:pt x="2428" y="1657"/>
                  </a:cubicBezTo>
                  <a:cubicBezTo>
                    <a:pt x="2323" y="1471"/>
                    <a:pt x="2118" y="1324"/>
                    <a:pt x="1884" y="1317"/>
                  </a:cubicBezTo>
                  <a:cubicBezTo>
                    <a:pt x="1878" y="1317"/>
                    <a:pt x="1872" y="1317"/>
                    <a:pt x="1866" y="1317"/>
                  </a:cubicBezTo>
                  <a:cubicBezTo>
                    <a:pt x="1757" y="1317"/>
                    <a:pt x="1644" y="1355"/>
                    <a:pt x="1554" y="1425"/>
                  </a:cubicBezTo>
                  <a:cubicBezTo>
                    <a:pt x="1460" y="1499"/>
                    <a:pt x="1394" y="1605"/>
                    <a:pt x="1355" y="1718"/>
                  </a:cubicBezTo>
                  <a:cubicBezTo>
                    <a:pt x="1319" y="1831"/>
                    <a:pt x="1308" y="1955"/>
                    <a:pt x="1327" y="2075"/>
                  </a:cubicBezTo>
                  <a:cubicBezTo>
                    <a:pt x="1347" y="2196"/>
                    <a:pt x="1402" y="2313"/>
                    <a:pt x="1480" y="2408"/>
                  </a:cubicBezTo>
                  <a:cubicBezTo>
                    <a:pt x="1634" y="2603"/>
                    <a:pt x="1867" y="2723"/>
                    <a:pt x="2108" y="2784"/>
                  </a:cubicBezTo>
                  <a:cubicBezTo>
                    <a:pt x="2156" y="2796"/>
                    <a:pt x="2204" y="2806"/>
                    <a:pt x="2253" y="2813"/>
                  </a:cubicBezTo>
                  <a:lnTo>
                    <a:pt x="2253" y="2813"/>
                  </a:lnTo>
                  <a:cubicBezTo>
                    <a:pt x="2166" y="2933"/>
                    <a:pt x="2060" y="3034"/>
                    <a:pt x="1950" y="3112"/>
                  </a:cubicBezTo>
                  <a:cubicBezTo>
                    <a:pt x="1696" y="3297"/>
                    <a:pt x="1405" y="3359"/>
                    <a:pt x="1155" y="3359"/>
                  </a:cubicBezTo>
                  <a:cubicBezTo>
                    <a:pt x="1148" y="3359"/>
                    <a:pt x="1141" y="3359"/>
                    <a:pt x="1134" y="3359"/>
                  </a:cubicBezTo>
                  <a:cubicBezTo>
                    <a:pt x="877" y="3355"/>
                    <a:pt x="659" y="3291"/>
                    <a:pt x="491" y="3223"/>
                  </a:cubicBezTo>
                  <a:cubicBezTo>
                    <a:pt x="167" y="3087"/>
                    <a:pt x="19" y="2942"/>
                    <a:pt x="3" y="2942"/>
                  </a:cubicBezTo>
                  <a:cubicBezTo>
                    <a:pt x="2" y="2942"/>
                    <a:pt x="2" y="2942"/>
                    <a:pt x="2" y="2943"/>
                  </a:cubicBezTo>
                  <a:cubicBezTo>
                    <a:pt x="1" y="2944"/>
                    <a:pt x="10" y="2953"/>
                    <a:pt x="28" y="2969"/>
                  </a:cubicBezTo>
                  <a:cubicBezTo>
                    <a:pt x="47" y="2985"/>
                    <a:pt x="74" y="3010"/>
                    <a:pt x="113" y="3038"/>
                  </a:cubicBezTo>
                  <a:cubicBezTo>
                    <a:pt x="190" y="3097"/>
                    <a:pt x="310" y="3178"/>
                    <a:pt x="479" y="3252"/>
                  </a:cubicBezTo>
                  <a:cubicBezTo>
                    <a:pt x="648" y="3325"/>
                    <a:pt x="868" y="3396"/>
                    <a:pt x="1132" y="3404"/>
                  </a:cubicBezTo>
                  <a:cubicBezTo>
                    <a:pt x="1149" y="3404"/>
                    <a:pt x="1166" y="3405"/>
                    <a:pt x="1182" y="3405"/>
                  </a:cubicBezTo>
                  <a:cubicBezTo>
                    <a:pt x="1434" y="3405"/>
                    <a:pt x="1725" y="3342"/>
                    <a:pt x="1983" y="3159"/>
                  </a:cubicBezTo>
                  <a:cubicBezTo>
                    <a:pt x="2107" y="3072"/>
                    <a:pt x="2226" y="2959"/>
                    <a:pt x="2323" y="2823"/>
                  </a:cubicBezTo>
                  <a:lnTo>
                    <a:pt x="2323" y="2823"/>
                  </a:lnTo>
                  <a:cubicBezTo>
                    <a:pt x="2384" y="2829"/>
                    <a:pt x="2445" y="2832"/>
                    <a:pt x="2506" y="2832"/>
                  </a:cubicBezTo>
                  <a:cubicBezTo>
                    <a:pt x="2624" y="2832"/>
                    <a:pt x="2742" y="2820"/>
                    <a:pt x="2859" y="2797"/>
                  </a:cubicBezTo>
                  <a:cubicBezTo>
                    <a:pt x="3110" y="2747"/>
                    <a:pt x="3348" y="2643"/>
                    <a:pt x="3545" y="2488"/>
                  </a:cubicBezTo>
                  <a:cubicBezTo>
                    <a:pt x="3742" y="2333"/>
                    <a:pt x="3892" y="2124"/>
                    <a:pt x="3974" y="1895"/>
                  </a:cubicBezTo>
                  <a:cubicBezTo>
                    <a:pt x="4014" y="1784"/>
                    <a:pt x="4039" y="1669"/>
                    <a:pt x="4048" y="1553"/>
                  </a:cubicBezTo>
                  <a:lnTo>
                    <a:pt x="4048" y="1553"/>
                  </a:lnTo>
                  <a:cubicBezTo>
                    <a:pt x="4055" y="1553"/>
                    <a:pt x="4062" y="1553"/>
                    <a:pt x="4068" y="1553"/>
                  </a:cubicBezTo>
                  <a:cubicBezTo>
                    <a:pt x="4123" y="1553"/>
                    <a:pt x="4177" y="1550"/>
                    <a:pt x="4229" y="1544"/>
                  </a:cubicBezTo>
                  <a:cubicBezTo>
                    <a:pt x="4564" y="1507"/>
                    <a:pt x="4842" y="1348"/>
                    <a:pt x="5022" y="1155"/>
                  </a:cubicBezTo>
                  <a:cubicBezTo>
                    <a:pt x="5205" y="961"/>
                    <a:pt x="5299" y="746"/>
                    <a:pt x="5348" y="568"/>
                  </a:cubicBezTo>
                  <a:cubicBezTo>
                    <a:pt x="5394" y="388"/>
                    <a:pt x="5394" y="243"/>
                    <a:pt x="5387" y="146"/>
                  </a:cubicBezTo>
                  <a:cubicBezTo>
                    <a:pt x="5379" y="49"/>
                    <a:pt x="5364" y="0"/>
                    <a:pt x="5364" y="0"/>
                  </a:cubicBezTo>
                  <a:cubicBezTo>
                    <a:pt x="5364" y="0"/>
                    <a:pt x="5364" y="0"/>
                    <a:pt x="536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7"/>
            <p:cNvSpPr/>
            <p:nvPr/>
          </p:nvSpPr>
          <p:spPr>
            <a:xfrm>
              <a:off x="2002200" y="1006050"/>
              <a:ext cx="101925" cy="51075"/>
            </a:xfrm>
            <a:custGeom>
              <a:rect b="b" l="l" r="r" t="t"/>
              <a:pathLst>
                <a:path extrusionOk="0" h="2043" w="4077">
                  <a:moveTo>
                    <a:pt x="1275" y="556"/>
                  </a:moveTo>
                  <a:cubicBezTo>
                    <a:pt x="1338" y="556"/>
                    <a:pt x="1406" y="591"/>
                    <a:pt x="1445" y="644"/>
                  </a:cubicBezTo>
                  <a:cubicBezTo>
                    <a:pt x="1520" y="730"/>
                    <a:pt x="1495" y="856"/>
                    <a:pt x="1425" y="939"/>
                  </a:cubicBezTo>
                  <a:cubicBezTo>
                    <a:pt x="1391" y="978"/>
                    <a:pt x="1351" y="1010"/>
                    <a:pt x="1307" y="1034"/>
                  </a:cubicBezTo>
                  <a:lnTo>
                    <a:pt x="1307" y="1034"/>
                  </a:lnTo>
                  <a:cubicBezTo>
                    <a:pt x="1268" y="1003"/>
                    <a:pt x="1233" y="969"/>
                    <a:pt x="1203" y="933"/>
                  </a:cubicBezTo>
                  <a:cubicBezTo>
                    <a:pt x="1163" y="884"/>
                    <a:pt x="1134" y="829"/>
                    <a:pt x="1128" y="769"/>
                  </a:cubicBezTo>
                  <a:cubicBezTo>
                    <a:pt x="1121" y="711"/>
                    <a:pt x="1134" y="650"/>
                    <a:pt x="1168" y="608"/>
                  </a:cubicBezTo>
                  <a:cubicBezTo>
                    <a:pt x="1195" y="571"/>
                    <a:pt x="1234" y="556"/>
                    <a:pt x="1275" y="556"/>
                  </a:cubicBezTo>
                  <a:close/>
                  <a:moveTo>
                    <a:pt x="2772" y="787"/>
                  </a:moveTo>
                  <a:cubicBezTo>
                    <a:pt x="2796" y="787"/>
                    <a:pt x="2821" y="794"/>
                    <a:pt x="2845" y="808"/>
                  </a:cubicBezTo>
                  <a:cubicBezTo>
                    <a:pt x="2939" y="859"/>
                    <a:pt x="2998" y="990"/>
                    <a:pt x="2959" y="1099"/>
                  </a:cubicBezTo>
                  <a:cubicBezTo>
                    <a:pt x="2925" y="1213"/>
                    <a:pt x="2823" y="1304"/>
                    <a:pt x="2707" y="1361"/>
                  </a:cubicBezTo>
                  <a:cubicBezTo>
                    <a:pt x="2695" y="1367"/>
                    <a:pt x="2682" y="1373"/>
                    <a:pt x="2669" y="1378"/>
                  </a:cubicBezTo>
                  <a:lnTo>
                    <a:pt x="2669" y="1378"/>
                  </a:lnTo>
                  <a:cubicBezTo>
                    <a:pt x="2644" y="1331"/>
                    <a:pt x="2622" y="1282"/>
                    <a:pt x="2601" y="1231"/>
                  </a:cubicBezTo>
                  <a:cubicBezTo>
                    <a:pt x="2564" y="1132"/>
                    <a:pt x="2545" y="1015"/>
                    <a:pt x="2591" y="918"/>
                  </a:cubicBezTo>
                  <a:cubicBezTo>
                    <a:pt x="2623" y="844"/>
                    <a:pt x="2697" y="787"/>
                    <a:pt x="2772" y="787"/>
                  </a:cubicBezTo>
                  <a:close/>
                  <a:moveTo>
                    <a:pt x="160" y="1"/>
                  </a:moveTo>
                  <a:cubicBezTo>
                    <a:pt x="160" y="1"/>
                    <a:pt x="132" y="15"/>
                    <a:pt x="95" y="59"/>
                  </a:cubicBezTo>
                  <a:cubicBezTo>
                    <a:pt x="60" y="104"/>
                    <a:pt x="16" y="183"/>
                    <a:pt x="8" y="294"/>
                  </a:cubicBezTo>
                  <a:cubicBezTo>
                    <a:pt x="0" y="403"/>
                    <a:pt x="22" y="546"/>
                    <a:pt x="116" y="676"/>
                  </a:cubicBezTo>
                  <a:cubicBezTo>
                    <a:pt x="206" y="806"/>
                    <a:pt x="355" y="915"/>
                    <a:pt x="532" y="995"/>
                  </a:cubicBezTo>
                  <a:cubicBezTo>
                    <a:pt x="621" y="1036"/>
                    <a:pt x="715" y="1073"/>
                    <a:pt x="817" y="1105"/>
                  </a:cubicBezTo>
                  <a:cubicBezTo>
                    <a:pt x="902" y="1131"/>
                    <a:pt x="995" y="1151"/>
                    <a:pt x="1093" y="1151"/>
                  </a:cubicBezTo>
                  <a:cubicBezTo>
                    <a:pt x="1112" y="1151"/>
                    <a:pt x="1132" y="1151"/>
                    <a:pt x="1151" y="1149"/>
                  </a:cubicBezTo>
                  <a:cubicBezTo>
                    <a:pt x="1196" y="1146"/>
                    <a:pt x="1242" y="1136"/>
                    <a:pt x="1286" y="1119"/>
                  </a:cubicBezTo>
                  <a:lnTo>
                    <a:pt x="1286" y="1119"/>
                  </a:lnTo>
                  <a:cubicBezTo>
                    <a:pt x="1348" y="1167"/>
                    <a:pt x="1414" y="1209"/>
                    <a:pt x="1480" y="1253"/>
                  </a:cubicBezTo>
                  <a:cubicBezTo>
                    <a:pt x="1604" y="1329"/>
                    <a:pt x="1736" y="1395"/>
                    <a:pt x="1879" y="1445"/>
                  </a:cubicBezTo>
                  <a:cubicBezTo>
                    <a:pt x="2020" y="1495"/>
                    <a:pt x="2171" y="1525"/>
                    <a:pt x="2321" y="1525"/>
                  </a:cubicBezTo>
                  <a:cubicBezTo>
                    <a:pt x="2433" y="1525"/>
                    <a:pt x="2544" y="1508"/>
                    <a:pt x="2649" y="1471"/>
                  </a:cubicBezTo>
                  <a:lnTo>
                    <a:pt x="2649" y="1471"/>
                  </a:lnTo>
                  <a:cubicBezTo>
                    <a:pt x="2723" y="1591"/>
                    <a:pt x="2811" y="1693"/>
                    <a:pt x="2906" y="1776"/>
                  </a:cubicBezTo>
                  <a:cubicBezTo>
                    <a:pt x="3055" y="1905"/>
                    <a:pt x="3221" y="1985"/>
                    <a:pt x="3372" y="2019"/>
                  </a:cubicBezTo>
                  <a:cubicBezTo>
                    <a:pt x="3449" y="2036"/>
                    <a:pt x="3521" y="2042"/>
                    <a:pt x="3588" y="2042"/>
                  </a:cubicBezTo>
                  <a:cubicBezTo>
                    <a:pt x="3654" y="2042"/>
                    <a:pt x="3715" y="2036"/>
                    <a:pt x="3769" y="2026"/>
                  </a:cubicBezTo>
                  <a:cubicBezTo>
                    <a:pt x="3876" y="2003"/>
                    <a:pt x="3954" y="1968"/>
                    <a:pt x="4004" y="1939"/>
                  </a:cubicBezTo>
                  <a:cubicBezTo>
                    <a:pt x="4054" y="1911"/>
                    <a:pt x="4076" y="1891"/>
                    <a:pt x="4074" y="1889"/>
                  </a:cubicBezTo>
                  <a:cubicBezTo>
                    <a:pt x="4074" y="1889"/>
                    <a:pt x="4074" y="1889"/>
                    <a:pt x="4073" y="1889"/>
                  </a:cubicBezTo>
                  <a:cubicBezTo>
                    <a:pt x="4060" y="1889"/>
                    <a:pt x="3962" y="1961"/>
                    <a:pt x="3764" y="1994"/>
                  </a:cubicBezTo>
                  <a:cubicBezTo>
                    <a:pt x="3721" y="2000"/>
                    <a:pt x="3673" y="2004"/>
                    <a:pt x="3622" y="2004"/>
                  </a:cubicBezTo>
                  <a:cubicBezTo>
                    <a:pt x="3549" y="2004"/>
                    <a:pt x="3468" y="1996"/>
                    <a:pt x="3383" y="1974"/>
                  </a:cubicBezTo>
                  <a:cubicBezTo>
                    <a:pt x="3239" y="1938"/>
                    <a:pt x="3083" y="1859"/>
                    <a:pt x="2945" y="1733"/>
                  </a:cubicBezTo>
                  <a:cubicBezTo>
                    <a:pt x="2857" y="1655"/>
                    <a:pt x="2777" y="1559"/>
                    <a:pt x="2709" y="1447"/>
                  </a:cubicBezTo>
                  <a:lnTo>
                    <a:pt x="2709" y="1447"/>
                  </a:lnTo>
                  <a:cubicBezTo>
                    <a:pt x="2720" y="1442"/>
                    <a:pt x="2731" y="1437"/>
                    <a:pt x="2742" y="1432"/>
                  </a:cubicBezTo>
                  <a:cubicBezTo>
                    <a:pt x="2870" y="1368"/>
                    <a:pt x="2990" y="1265"/>
                    <a:pt x="3034" y="1121"/>
                  </a:cubicBezTo>
                  <a:cubicBezTo>
                    <a:pt x="3080" y="974"/>
                    <a:pt x="3008" y="813"/>
                    <a:pt x="2880" y="742"/>
                  </a:cubicBezTo>
                  <a:cubicBezTo>
                    <a:pt x="2846" y="724"/>
                    <a:pt x="2808" y="715"/>
                    <a:pt x="2770" y="715"/>
                  </a:cubicBezTo>
                  <a:cubicBezTo>
                    <a:pt x="2733" y="715"/>
                    <a:pt x="2697" y="723"/>
                    <a:pt x="2666" y="739"/>
                  </a:cubicBezTo>
                  <a:cubicBezTo>
                    <a:pt x="2601" y="772"/>
                    <a:pt x="2555" y="828"/>
                    <a:pt x="2527" y="888"/>
                  </a:cubicBezTo>
                  <a:cubicBezTo>
                    <a:pt x="2469" y="1015"/>
                    <a:pt x="2498" y="1148"/>
                    <a:pt x="2539" y="1255"/>
                  </a:cubicBezTo>
                  <a:cubicBezTo>
                    <a:pt x="2560" y="1306"/>
                    <a:pt x="2583" y="1355"/>
                    <a:pt x="2608" y="1401"/>
                  </a:cubicBezTo>
                  <a:lnTo>
                    <a:pt x="2608" y="1401"/>
                  </a:lnTo>
                  <a:cubicBezTo>
                    <a:pt x="2518" y="1430"/>
                    <a:pt x="2421" y="1444"/>
                    <a:pt x="2323" y="1444"/>
                  </a:cubicBezTo>
                  <a:cubicBezTo>
                    <a:pt x="2184" y="1444"/>
                    <a:pt x="2041" y="1416"/>
                    <a:pt x="1905" y="1368"/>
                  </a:cubicBezTo>
                  <a:cubicBezTo>
                    <a:pt x="1769" y="1321"/>
                    <a:pt x="1642" y="1257"/>
                    <a:pt x="1522" y="1184"/>
                  </a:cubicBezTo>
                  <a:cubicBezTo>
                    <a:pt x="1470" y="1150"/>
                    <a:pt x="1417" y="1116"/>
                    <a:pt x="1367" y="1080"/>
                  </a:cubicBezTo>
                  <a:lnTo>
                    <a:pt x="1367" y="1080"/>
                  </a:lnTo>
                  <a:cubicBezTo>
                    <a:pt x="1408" y="1055"/>
                    <a:pt x="1447" y="1023"/>
                    <a:pt x="1480" y="984"/>
                  </a:cubicBezTo>
                  <a:cubicBezTo>
                    <a:pt x="1521" y="934"/>
                    <a:pt x="1553" y="870"/>
                    <a:pt x="1562" y="801"/>
                  </a:cubicBezTo>
                  <a:cubicBezTo>
                    <a:pt x="1572" y="731"/>
                    <a:pt x="1548" y="653"/>
                    <a:pt x="1504" y="598"/>
                  </a:cubicBezTo>
                  <a:cubicBezTo>
                    <a:pt x="1459" y="542"/>
                    <a:pt x="1396" y="499"/>
                    <a:pt x="1321" y="484"/>
                  </a:cubicBezTo>
                  <a:cubicBezTo>
                    <a:pt x="1308" y="481"/>
                    <a:pt x="1293" y="479"/>
                    <a:pt x="1279" y="479"/>
                  </a:cubicBezTo>
                  <a:cubicBezTo>
                    <a:pt x="1215" y="479"/>
                    <a:pt x="1147" y="508"/>
                    <a:pt x="1108" y="560"/>
                  </a:cubicBezTo>
                  <a:cubicBezTo>
                    <a:pt x="1006" y="688"/>
                    <a:pt x="1045" y="872"/>
                    <a:pt x="1142" y="983"/>
                  </a:cubicBezTo>
                  <a:cubicBezTo>
                    <a:pt x="1167" y="1014"/>
                    <a:pt x="1195" y="1042"/>
                    <a:pt x="1224" y="1068"/>
                  </a:cubicBezTo>
                  <a:lnTo>
                    <a:pt x="1224" y="1068"/>
                  </a:lnTo>
                  <a:cubicBezTo>
                    <a:pt x="1198" y="1075"/>
                    <a:pt x="1172" y="1080"/>
                    <a:pt x="1145" y="1083"/>
                  </a:cubicBezTo>
                  <a:cubicBezTo>
                    <a:pt x="1126" y="1084"/>
                    <a:pt x="1106" y="1085"/>
                    <a:pt x="1087" y="1085"/>
                  </a:cubicBezTo>
                  <a:cubicBezTo>
                    <a:pt x="894" y="1085"/>
                    <a:pt x="713" y="1006"/>
                    <a:pt x="556" y="943"/>
                  </a:cubicBezTo>
                  <a:cubicBezTo>
                    <a:pt x="383" y="869"/>
                    <a:pt x="240" y="768"/>
                    <a:pt x="151" y="650"/>
                  </a:cubicBezTo>
                  <a:cubicBezTo>
                    <a:pt x="62" y="533"/>
                    <a:pt x="36" y="399"/>
                    <a:pt x="40" y="296"/>
                  </a:cubicBezTo>
                  <a:cubicBezTo>
                    <a:pt x="49" y="81"/>
                    <a:pt x="172" y="5"/>
                    <a:pt x="160"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7"/>
            <p:cNvSpPr/>
            <p:nvPr/>
          </p:nvSpPr>
          <p:spPr>
            <a:xfrm>
              <a:off x="1928900" y="1126150"/>
              <a:ext cx="67550" cy="47750"/>
            </a:xfrm>
            <a:custGeom>
              <a:rect b="b" l="l" r="r" t="t"/>
              <a:pathLst>
                <a:path extrusionOk="0" h="1910" w="2702">
                  <a:moveTo>
                    <a:pt x="1890" y="65"/>
                  </a:moveTo>
                  <a:cubicBezTo>
                    <a:pt x="1935" y="65"/>
                    <a:pt x="1981" y="80"/>
                    <a:pt x="2021" y="110"/>
                  </a:cubicBezTo>
                  <a:cubicBezTo>
                    <a:pt x="2175" y="223"/>
                    <a:pt x="2248" y="448"/>
                    <a:pt x="2217" y="664"/>
                  </a:cubicBezTo>
                  <a:lnTo>
                    <a:pt x="2217" y="664"/>
                  </a:lnTo>
                  <a:cubicBezTo>
                    <a:pt x="2169" y="658"/>
                    <a:pt x="2118" y="646"/>
                    <a:pt x="2065" y="626"/>
                  </a:cubicBezTo>
                  <a:cubicBezTo>
                    <a:pt x="1941" y="579"/>
                    <a:pt x="1795" y="485"/>
                    <a:pt x="1734" y="327"/>
                  </a:cubicBezTo>
                  <a:cubicBezTo>
                    <a:pt x="1705" y="251"/>
                    <a:pt x="1711" y="155"/>
                    <a:pt x="1777" y="104"/>
                  </a:cubicBezTo>
                  <a:cubicBezTo>
                    <a:pt x="1809" y="78"/>
                    <a:pt x="1849" y="65"/>
                    <a:pt x="1890" y="65"/>
                  </a:cubicBezTo>
                  <a:close/>
                  <a:moveTo>
                    <a:pt x="967" y="369"/>
                  </a:moveTo>
                  <a:cubicBezTo>
                    <a:pt x="970" y="369"/>
                    <a:pt x="973" y="369"/>
                    <a:pt x="977" y="369"/>
                  </a:cubicBezTo>
                  <a:cubicBezTo>
                    <a:pt x="1084" y="372"/>
                    <a:pt x="1181" y="447"/>
                    <a:pt x="1232" y="543"/>
                  </a:cubicBezTo>
                  <a:cubicBezTo>
                    <a:pt x="1287" y="638"/>
                    <a:pt x="1308" y="751"/>
                    <a:pt x="1315" y="858"/>
                  </a:cubicBezTo>
                  <a:cubicBezTo>
                    <a:pt x="1321" y="966"/>
                    <a:pt x="1311" y="1073"/>
                    <a:pt x="1287" y="1173"/>
                  </a:cubicBezTo>
                  <a:cubicBezTo>
                    <a:pt x="1281" y="1199"/>
                    <a:pt x="1274" y="1225"/>
                    <a:pt x="1266" y="1250"/>
                  </a:cubicBezTo>
                  <a:lnTo>
                    <a:pt x="1266" y="1250"/>
                  </a:lnTo>
                  <a:cubicBezTo>
                    <a:pt x="1207" y="1231"/>
                    <a:pt x="1150" y="1205"/>
                    <a:pt x="1095" y="1173"/>
                  </a:cubicBezTo>
                  <a:cubicBezTo>
                    <a:pt x="983" y="1108"/>
                    <a:pt x="882" y="1020"/>
                    <a:pt x="816" y="914"/>
                  </a:cubicBezTo>
                  <a:cubicBezTo>
                    <a:pt x="748" y="809"/>
                    <a:pt x="720" y="684"/>
                    <a:pt x="751" y="571"/>
                  </a:cubicBezTo>
                  <a:cubicBezTo>
                    <a:pt x="779" y="462"/>
                    <a:pt x="863" y="369"/>
                    <a:pt x="967" y="369"/>
                  </a:cubicBezTo>
                  <a:close/>
                  <a:moveTo>
                    <a:pt x="1893" y="0"/>
                  </a:moveTo>
                  <a:cubicBezTo>
                    <a:pt x="1836" y="0"/>
                    <a:pt x="1780" y="18"/>
                    <a:pt x="1738" y="56"/>
                  </a:cubicBezTo>
                  <a:cubicBezTo>
                    <a:pt x="1645" y="132"/>
                    <a:pt x="1645" y="262"/>
                    <a:pt x="1681" y="347"/>
                  </a:cubicBezTo>
                  <a:cubicBezTo>
                    <a:pt x="1756" y="528"/>
                    <a:pt x="1916" y="622"/>
                    <a:pt x="2051" y="669"/>
                  </a:cubicBezTo>
                  <a:cubicBezTo>
                    <a:pt x="2106" y="688"/>
                    <a:pt x="2160" y="699"/>
                    <a:pt x="2211" y="704"/>
                  </a:cubicBezTo>
                  <a:lnTo>
                    <a:pt x="2211" y="704"/>
                  </a:lnTo>
                  <a:cubicBezTo>
                    <a:pt x="2172" y="918"/>
                    <a:pt x="2041" y="1136"/>
                    <a:pt x="1824" y="1230"/>
                  </a:cubicBezTo>
                  <a:cubicBezTo>
                    <a:pt x="1732" y="1272"/>
                    <a:pt x="1631" y="1292"/>
                    <a:pt x="1527" y="1292"/>
                  </a:cubicBezTo>
                  <a:cubicBezTo>
                    <a:pt x="1462" y="1292"/>
                    <a:pt x="1395" y="1284"/>
                    <a:pt x="1330" y="1268"/>
                  </a:cubicBezTo>
                  <a:lnTo>
                    <a:pt x="1330" y="1268"/>
                  </a:lnTo>
                  <a:cubicBezTo>
                    <a:pt x="1338" y="1242"/>
                    <a:pt x="1346" y="1215"/>
                    <a:pt x="1353" y="1187"/>
                  </a:cubicBezTo>
                  <a:cubicBezTo>
                    <a:pt x="1379" y="1083"/>
                    <a:pt x="1390" y="970"/>
                    <a:pt x="1385" y="855"/>
                  </a:cubicBezTo>
                  <a:cubicBezTo>
                    <a:pt x="1380" y="739"/>
                    <a:pt x="1359" y="618"/>
                    <a:pt x="1298" y="506"/>
                  </a:cubicBezTo>
                  <a:cubicBezTo>
                    <a:pt x="1239" y="395"/>
                    <a:pt x="1122" y="297"/>
                    <a:pt x="978" y="292"/>
                  </a:cubicBezTo>
                  <a:cubicBezTo>
                    <a:pt x="975" y="291"/>
                    <a:pt x="972" y="291"/>
                    <a:pt x="969" y="291"/>
                  </a:cubicBezTo>
                  <a:cubicBezTo>
                    <a:pt x="901" y="291"/>
                    <a:pt x="830" y="320"/>
                    <a:pt x="780" y="368"/>
                  </a:cubicBezTo>
                  <a:cubicBezTo>
                    <a:pt x="727" y="417"/>
                    <a:pt x="695" y="483"/>
                    <a:pt x="675" y="551"/>
                  </a:cubicBezTo>
                  <a:cubicBezTo>
                    <a:pt x="636" y="687"/>
                    <a:pt x="671" y="840"/>
                    <a:pt x="748" y="957"/>
                  </a:cubicBezTo>
                  <a:cubicBezTo>
                    <a:pt x="824" y="1076"/>
                    <a:pt x="932" y="1172"/>
                    <a:pt x="1055" y="1243"/>
                  </a:cubicBezTo>
                  <a:cubicBezTo>
                    <a:pt x="1114" y="1277"/>
                    <a:pt x="1176" y="1305"/>
                    <a:pt x="1240" y="1326"/>
                  </a:cubicBezTo>
                  <a:lnTo>
                    <a:pt x="1240" y="1326"/>
                  </a:lnTo>
                  <a:cubicBezTo>
                    <a:pt x="1187" y="1460"/>
                    <a:pt x="1111" y="1576"/>
                    <a:pt x="1019" y="1663"/>
                  </a:cubicBezTo>
                  <a:cubicBezTo>
                    <a:pt x="895" y="1785"/>
                    <a:pt x="743" y="1845"/>
                    <a:pt x="607" y="1861"/>
                  </a:cubicBezTo>
                  <a:cubicBezTo>
                    <a:pt x="575" y="1865"/>
                    <a:pt x="545" y="1867"/>
                    <a:pt x="515" y="1867"/>
                  </a:cubicBezTo>
                  <a:cubicBezTo>
                    <a:pt x="415" y="1867"/>
                    <a:pt x="328" y="1846"/>
                    <a:pt x="258" y="1819"/>
                  </a:cubicBezTo>
                  <a:cubicBezTo>
                    <a:pt x="82" y="1748"/>
                    <a:pt x="14" y="1654"/>
                    <a:pt x="3" y="1654"/>
                  </a:cubicBezTo>
                  <a:cubicBezTo>
                    <a:pt x="3" y="1654"/>
                    <a:pt x="2" y="1654"/>
                    <a:pt x="2" y="1655"/>
                  </a:cubicBezTo>
                  <a:cubicBezTo>
                    <a:pt x="0" y="1655"/>
                    <a:pt x="15" y="1679"/>
                    <a:pt x="53" y="1717"/>
                  </a:cubicBezTo>
                  <a:cubicBezTo>
                    <a:pt x="90" y="1755"/>
                    <a:pt x="153" y="1806"/>
                    <a:pt x="246" y="1847"/>
                  </a:cubicBezTo>
                  <a:cubicBezTo>
                    <a:pt x="324" y="1882"/>
                    <a:pt x="425" y="1909"/>
                    <a:pt x="541" y="1909"/>
                  </a:cubicBezTo>
                  <a:cubicBezTo>
                    <a:pt x="564" y="1909"/>
                    <a:pt x="588" y="1908"/>
                    <a:pt x="612" y="1906"/>
                  </a:cubicBezTo>
                  <a:cubicBezTo>
                    <a:pt x="757" y="1894"/>
                    <a:pt x="923" y="1833"/>
                    <a:pt x="1059" y="1704"/>
                  </a:cubicBezTo>
                  <a:cubicBezTo>
                    <a:pt x="1160" y="1612"/>
                    <a:pt x="1244" y="1488"/>
                    <a:pt x="1302" y="1344"/>
                  </a:cubicBezTo>
                  <a:lnTo>
                    <a:pt x="1302" y="1344"/>
                  </a:lnTo>
                  <a:cubicBezTo>
                    <a:pt x="1376" y="1363"/>
                    <a:pt x="1451" y="1373"/>
                    <a:pt x="1526" y="1373"/>
                  </a:cubicBezTo>
                  <a:cubicBezTo>
                    <a:pt x="1641" y="1373"/>
                    <a:pt x="1754" y="1350"/>
                    <a:pt x="1857" y="1303"/>
                  </a:cubicBezTo>
                  <a:cubicBezTo>
                    <a:pt x="2106" y="1192"/>
                    <a:pt x="2248" y="943"/>
                    <a:pt x="2286" y="707"/>
                  </a:cubicBezTo>
                  <a:lnTo>
                    <a:pt x="2286" y="707"/>
                  </a:lnTo>
                  <a:cubicBezTo>
                    <a:pt x="2334" y="707"/>
                    <a:pt x="2380" y="701"/>
                    <a:pt x="2420" y="693"/>
                  </a:cubicBezTo>
                  <a:cubicBezTo>
                    <a:pt x="2520" y="672"/>
                    <a:pt x="2593" y="635"/>
                    <a:pt x="2636" y="606"/>
                  </a:cubicBezTo>
                  <a:cubicBezTo>
                    <a:pt x="2681" y="576"/>
                    <a:pt x="2701" y="556"/>
                    <a:pt x="2700" y="555"/>
                  </a:cubicBezTo>
                  <a:cubicBezTo>
                    <a:pt x="2700" y="555"/>
                    <a:pt x="2699" y="554"/>
                    <a:pt x="2698" y="554"/>
                  </a:cubicBezTo>
                  <a:cubicBezTo>
                    <a:pt x="2685" y="554"/>
                    <a:pt x="2598" y="631"/>
                    <a:pt x="2415" y="662"/>
                  </a:cubicBezTo>
                  <a:cubicBezTo>
                    <a:pt x="2382" y="667"/>
                    <a:pt x="2346" y="670"/>
                    <a:pt x="2308" y="670"/>
                  </a:cubicBezTo>
                  <a:cubicBezTo>
                    <a:pt x="2302" y="670"/>
                    <a:pt x="2297" y="670"/>
                    <a:pt x="2291" y="670"/>
                  </a:cubicBezTo>
                  <a:lnTo>
                    <a:pt x="2291" y="670"/>
                  </a:lnTo>
                  <a:cubicBezTo>
                    <a:pt x="2320" y="434"/>
                    <a:pt x="2241" y="187"/>
                    <a:pt x="2059" y="55"/>
                  </a:cubicBezTo>
                  <a:cubicBezTo>
                    <a:pt x="2012" y="19"/>
                    <a:pt x="1952" y="0"/>
                    <a:pt x="189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7"/>
            <p:cNvSpPr/>
            <p:nvPr/>
          </p:nvSpPr>
          <p:spPr>
            <a:xfrm>
              <a:off x="1842375" y="1507950"/>
              <a:ext cx="336375" cy="577650"/>
            </a:xfrm>
            <a:custGeom>
              <a:rect b="b" l="l" r="r" t="t"/>
              <a:pathLst>
                <a:path extrusionOk="0" h="23106" w="13455">
                  <a:moveTo>
                    <a:pt x="4006" y="1"/>
                  </a:moveTo>
                  <a:cubicBezTo>
                    <a:pt x="4006" y="1"/>
                    <a:pt x="1938" y="942"/>
                    <a:pt x="1606" y="5537"/>
                  </a:cubicBezTo>
                  <a:cubicBezTo>
                    <a:pt x="1273" y="10134"/>
                    <a:pt x="554" y="16445"/>
                    <a:pt x="554" y="16445"/>
                  </a:cubicBezTo>
                  <a:lnTo>
                    <a:pt x="0" y="21540"/>
                  </a:lnTo>
                  <a:cubicBezTo>
                    <a:pt x="0" y="21540"/>
                    <a:pt x="645" y="22794"/>
                    <a:pt x="2253" y="22794"/>
                  </a:cubicBezTo>
                  <a:cubicBezTo>
                    <a:pt x="2643" y="22794"/>
                    <a:pt x="3091" y="22720"/>
                    <a:pt x="3599" y="22536"/>
                  </a:cubicBezTo>
                  <a:cubicBezTo>
                    <a:pt x="3599" y="22536"/>
                    <a:pt x="4646" y="23106"/>
                    <a:pt x="6039" y="23106"/>
                  </a:cubicBezTo>
                  <a:cubicBezTo>
                    <a:pt x="6819" y="23106"/>
                    <a:pt x="7708" y="22927"/>
                    <a:pt x="8582" y="22371"/>
                  </a:cubicBezTo>
                  <a:cubicBezTo>
                    <a:pt x="8582" y="22371"/>
                    <a:pt x="9385" y="22478"/>
                    <a:pt x="10401" y="22478"/>
                  </a:cubicBezTo>
                  <a:cubicBezTo>
                    <a:pt x="11400" y="22478"/>
                    <a:pt x="12604" y="22374"/>
                    <a:pt x="13454" y="21963"/>
                  </a:cubicBezTo>
                  <a:lnTo>
                    <a:pt x="11246" y="2925"/>
                  </a:lnTo>
                  <a:lnTo>
                    <a:pt x="10967"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7"/>
            <p:cNvSpPr/>
            <p:nvPr/>
          </p:nvSpPr>
          <p:spPr>
            <a:xfrm>
              <a:off x="2037900" y="1509700"/>
              <a:ext cx="15375" cy="559000"/>
            </a:xfrm>
            <a:custGeom>
              <a:rect b="b" l="l" r="r" t="t"/>
              <a:pathLst>
                <a:path extrusionOk="0" h="22360" w="615">
                  <a:moveTo>
                    <a:pt x="128" y="1"/>
                  </a:moveTo>
                  <a:cubicBezTo>
                    <a:pt x="127" y="1"/>
                    <a:pt x="126" y="21"/>
                    <a:pt x="123" y="58"/>
                  </a:cubicBezTo>
                  <a:cubicBezTo>
                    <a:pt x="121" y="100"/>
                    <a:pt x="119" y="156"/>
                    <a:pt x="115" y="228"/>
                  </a:cubicBezTo>
                  <a:cubicBezTo>
                    <a:pt x="110" y="381"/>
                    <a:pt x="103" y="600"/>
                    <a:pt x="93" y="879"/>
                  </a:cubicBezTo>
                  <a:cubicBezTo>
                    <a:pt x="75" y="1445"/>
                    <a:pt x="56" y="2264"/>
                    <a:pt x="40" y="3276"/>
                  </a:cubicBezTo>
                  <a:cubicBezTo>
                    <a:pt x="8" y="5301"/>
                    <a:pt x="0" y="8097"/>
                    <a:pt x="66" y="11187"/>
                  </a:cubicBezTo>
                  <a:cubicBezTo>
                    <a:pt x="134" y="14276"/>
                    <a:pt x="263" y="17070"/>
                    <a:pt x="383" y="19090"/>
                  </a:cubicBezTo>
                  <a:cubicBezTo>
                    <a:pt x="443" y="20101"/>
                    <a:pt x="498" y="20918"/>
                    <a:pt x="540" y="21482"/>
                  </a:cubicBezTo>
                  <a:cubicBezTo>
                    <a:pt x="562" y="21762"/>
                    <a:pt x="579" y="21979"/>
                    <a:pt x="591" y="22133"/>
                  </a:cubicBezTo>
                  <a:cubicBezTo>
                    <a:pt x="597" y="22204"/>
                    <a:pt x="602" y="22260"/>
                    <a:pt x="606" y="22301"/>
                  </a:cubicBezTo>
                  <a:cubicBezTo>
                    <a:pt x="609" y="22340"/>
                    <a:pt x="612" y="22359"/>
                    <a:pt x="614" y="22359"/>
                  </a:cubicBezTo>
                  <a:cubicBezTo>
                    <a:pt x="615" y="22359"/>
                    <a:pt x="615" y="22339"/>
                    <a:pt x="614" y="22301"/>
                  </a:cubicBezTo>
                  <a:cubicBezTo>
                    <a:pt x="612" y="22259"/>
                    <a:pt x="609" y="22203"/>
                    <a:pt x="606" y="22131"/>
                  </a:cubicBezTo>
                  <a:cubicBezTo>
                    <a:pt x="598" y="21978"/>
                    <a:pt x="586" y="21760"/>
                    <a:pt x="570" y="21481"/>
                  </a:cubicBezTo>
                  <a:cubicBezTo>
                    <a:pt x="539" y="20911"/>
                    <a:pt x="494" y="20094"/>
                    <a:pt x="438" y="19087"/>
                  </a:cubicBezTo>
                  <a:cubicBezTo>
                    <a:pt x="332" y="17066"/>
                    <a:pt x="212" y="14273"/>
                    <a:pt x="144" y="11186"/>
                  </a:cubicBezTo>
                  <a:cubicBezTo>
                    <a:pt x="78" y="8097"/>
                    <a:pt x="77" y="5301"/>
                    <a:pt x="95" y="3277"/>
                  </a:cubicBezTo>
                  <a:cubicBezTo>
                    <a:pt x="107" y="2268"/>
                    <a:pt x="117" y="1450"/>
                    <a:pt x="123" y="880"/>
                  </a:cubicBezTo>
                  <a:cubicBezTo>
                    <a:pt x="127" y="601"/>
                    <a:pt x="129" y="381"/>
                    <a:pt x="131" y="229"/>
                  </a:cubicBezTo>
                  <a:cubicBezTo>
                    <a:pt x="131" y="157"/>
                    <a:pt x="131" y="101"/>
                    <a:pt x="131" y="58"/>
                  </a:cubicBezTo>
                  <a:cubicBezTo>
                    <a:pt x="131" y="21"/>
                    <a:pt x="130" y="1"/>
                    <a:pt x="12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7"/>
            <p:cNvSpPr/>
            <p:nvPr/>
          </p:nvSpPr>
          <p:spPr>
            <a:xfrm>
              <a:off x="2064175" y="1931600"/>
              <a:ext cx="14525" cy="13750"/>
            </a:xfrm>
            <a:custGeom>
              <a:rect b="b" l="l" r="r" t="t"/>
              <a:pathLst>
                <a:path extrusionOk="0" h="550" w="581">
                  <a:moveTo>
                    <a:pt x="279" y="0"/>
                  </a:moveTo>
                  <a:cubicBezTo>
                    <a:pt x="259" y="0"/>
                    <a:pt x="242" y="3"/>
                    <a:pt x="227" y="7"/>
                  </a:cubicBezTo>
                  <a:cubicBezTo>
                    <a:pt x="188" y="17"/>
                    <a:pt x="171" y="34"/>
                    <a:pt x="173" y="37"/>
                  </a:cubicBezTo>
                  <a:cubicBezTo>
                    <a:pt x="174" y="39"/>
                    <a:pt x="176" y="40"/>
                    <a:pt x="180" y="40"/>
                  </a:cubicBezTo>
                  <a:cubicBezTo>
                    <a:pt x="189" y="40"/>
                    <a:pt x="208" y="36"/>
                    <a:pt x="233" y="36"/>
                  </a:cubicBezTo>
                  <a:cubicBezTo>
                    <a:pt x="268" y="36"/>
                    <a:pt x="316" y="43"/>
                    <a:pt x="370" y="77"/>
                  </a:cubicBezTo>
                  <a:cubicBezTo>
                    <a:pt x="422" y="108"/>
                    <a:pt x="476" y="166"/>
                    <a:pt x="487" y="241"/>
                  </a:cubicBezTo>
                  <a:cubicBezTo>
                    <a:pt x="499" y="314"/>
                    <a:pt x="453" y="397"/>
                    <a:pt x="374" y="442"/>
                  </a:cubicBezTo>
                  <a:cubicBezTo>
                    <a:pt x="336" y="463"/>
                    <a:pt x="295" y="474"/>
                    <a:pt x="256" y="474"/>
                  </a:cubicBezTo>
                  <a:cubicBezTo>
                    <a:pt x="213" y="474"/>
                    <a:pt x="173" y="461"/>
                    <a:pt x="143" y="435"/>
                  </a:cubicBezTo>
                  <a:cubicBezTo>
                    <a:pt x="85" y="388"/>
                    <a:pt x="62" y="312"/>
                    <a:pt x="61" y="252"/>
                  </a:cubicBezTo>
                  <a:cubicBezTo>
                    <a:pt x="60" y="125"/>
                    <a:pt x="138" y="70"/>
                    <a:pt x="129" y="62"/>
                  </a:cubicBezTo>
                  <a:cubicBezTo>
                    <a:pt x="128" y="61"/>
                    <a:pt x="128" y="61"/>
                    <a:pt x="127" y="61"/>
                  </a:cubicBezTo>
                  <a:cubicBezTo>
                    <a:pt x="120" y="61"/>
                    <a:pt x="100" y="69"/>
                    <a:pt x="74" y="93"/>
                  </a:cubicBezTo>
                  <a:cubicBezTo>
                    <a:pt x="46" y="121"/>
                    <a:pt x="14" y="175"/>
                    <a:pt x="6" y="249"/>
                  </a:cubicBezTo>
                  <a:cubicBezTo>
                    <a:pt x="0" y="322"/>
                    <a:pt x="19" y="419"/>
                    <a:pt x="98" y="490"/>
                  </a:cubicBezTo>
                  <a:cubicBezTo>
                    <a:pt x="141" y="530"/>
                    <a:pt x="200" y="549"/>
                    <a:pt x="261" y="549"/>
                  </a:cubicBezTo>
                  <a:cubicBezTo>
                    <a:pt x="313" y="549"/>
                    <a:pt x="367" y="536"/>
                    <a:pt x="412" y="509"/>
                  </a:cubicBezTo>
                  <a:cubicBezTo>
                    <a:pt x="514" y="454"/>
                    <a:pt x="580" y="335"/>
                    <a:pt x="556" y="229"/>
                  </a:cubicBezTo>
                  <a:cubicBezTo>
                    <a:pt x="536" y="125"/>
                    <a:pt x="461" y="60"/>
                    <a:pt x="397" y="28"/>
                  </a:cubicBezTo>
                  <a:cubicBezTo>
                    <a:pt x="354" y="8"/>
                    <a:pt x="313" y="0"/>
                    <a:pt x="27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7"/>
            <p:cNvSpPr/>
            <p:nvPr/>
          </p:nvSpPr>
          <p:spPr>
            <a:xfrm>
              <a:off x="2060300" y="1790175"/>
              <a:ext cx="14525" cy="13775"/>
            </a:xfrm>
            <a:custGeom>
              <a:rect b="b" l="l" r="r" t="t"/>
              <a:pathLst>
                <a:path extrusionOk="0" h="551" w="581">
                  <a:moveTo>
                    <a:pt x="279" y="0"/>
                  </a:moveTo>
                  <a:cubicBezTo>
                    <a:pt x="259" y="0"/>
                    <a:pt x="242" y="3"/>
                    <a:pt x="228" y="7"/>
                  </a:cubicBezTo>
                  <a:cubicBezTo>
                    <a:pt x="188" y="17"/>
                    <a:pt x="172" y="34"/>
                    <a:pt x="174" y="37"/>
                  </a:cubicBezTo>
                  <a:cubicBezTo>
                    <a:pt x="174" y="39"/>
                    <a:pt x="177" y="40"/>
                    <a:pt x="181" y="40"/>
                  </a:cubicBezTo>
                  <a:cubicBezTo>
                    <a:pt x="191" y="40"/>
                    <a:pt x="209" y="37"/>
                    <a:pt x="233" y="37"/>
                  </a:cubicBezTo>
                  <a:cubicBezTo>
                    <a:pt x="268" y="37"/>
                    <a:pt x="317" y="44"/>
                    <a:pt x="371" y="77"/>
                  </a:cubicBezTo>
                  <a:cubicBezTo>
                    <a:pt x="422" y="108"/>
                    <a:pt x="477" y="166"/>
                    <a:pt x="487" y="241"/>
                  </a:cubicBezTo>
                  <a:cubicBezTo>
                    <a:pt x="499" y="315"/>
                    <a:pt x="453" y="397"/>
                    <a:pt x="374" y="442"/>
                  </a:cubicBezTo>
                  <a:cubicBezTo>
                    <a:pt x="337" y="463"/>
                    <a:pt x="295" y="474"/>
                    <a:pt x="256" y="474"/>
                  </a:cubicBezTo>
                  <a:cubicBezTo>
                    <a:pt x="213" y="474"/>
                    <a:pt x="173" y="461"/>
                    <a:pt x="144" y="435"/>
                  </a:cubicBezTo>
                  <a:cubicBezTo>
                    <a:pt x="85" y="388"/>
                    <a:pt x="63" y="312"/>
                    <a:pt x="62" y="252"/>
                  </a:cubicBezTo>
                  <a:cubicBezTo>
                    <a:pt x="61" y="125"/>
                    <a:pt x="139" y="71"/>
                    <a:pt x="129" y="63"/>
                  </a:cubicBezTo>
                  <a:cubicBezTo>
                    <a:pt x="129" y="62"/>
                    <a:pt x="128" y="62"/>
                    <a:pt x="127" y="62"/>
                  </a:cubicBezTo>
                  <a:cubicBezTo>
                    <a:pt x="120" y="62"/>
                    <a:pt x="100" y="70"/>
                    <a:pt x="75" y="93"/>
                  </a:cubicBezTo>
                  <a:cubicBezTo>
                    <a:pt x="46" y="121"/>
                    <a:pt x="15" y="176"/>
                    <a:pt x="7" y="250"/>
                  </a:cubicBezTo>
                  <a:cubicBezTo>
                    <a:pt x="1" y="322"/>
                    <a:pt x="19" y="420"/>
                    <a:pt x="98" y="490"/>
                  </a:cubicBezTo>
                  <a:cubicBezTo>
                    <a:pt x="141" y="531"/>
                    <a:pt x="201" y="550"/>
                    <a:pt x="262" y="550"/>
                  </a:cubicBezTo>
                  <a:cubicBezTo>
                    <a:pt x="314" y="550"/>
                    <a:pt x="367" y="536"/>
                    <a:pt x="413" y="510"/>
                  </a:cubicBezTo>
                  <a:cubicBezTo>
                    <a:pt x="514" y="454"/>
                    <a:pt x="580" y="335"/>
                    <a:pt x="557" y="229"/>
                  </a:cubicBezTo>
                  <a:cubicBezTo>
                    <a:pt x="537" y="125"/>
                    <a:pt x="462" y="60"/>
                    <a:pt x="397" y="29"/>
                  </a:cubicBezTo>
                  <a:cubicBezTo>
                    <a:pt x="354" y="8"/>
                    <a:pt x="313" y="0"/>
                    <a:pt x="27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7"/>
            <p:cNvSpPr/>
            <p:nvPr/>
          </p:nvSpPr>
          <p:spPr>
            <a:xfrm>
              <a:off x="2058025" y="1665200"/>
              <a:ext cx="14525" cy="13750"/>
            </a:xfrm>
            <a:custGeom>
              <a:rect b="b" l="l" r="r" t="t"/>
              <a:pathLst>
                <a:path extrusionOk="0" h="550" w="581">
                  <a:moveTo>
                    <a:pt x="278" y="0"/>
                  </a:moveTo>
                  <a:cubicBezTo>
                    <a:pt x="259" y="0"/>
                    <a:pt x="242" y="2"/>
                    <a:pt x="228" y="6"/>
                  </a:cubicBezTo>
                  <a:cubicBezTo>
                    <a:pt x="189" y="17"/>
                    <a:pt x="172" y="33"/>
                    <a:pt x="174" y="37"/>
                  </a:cubicBezTo>
                  <a:cubicBezTo>
                    <a:pt x="174" y="39"/>
                    <a:pt x="177" y="40"/>
                    <a:pt x="181" y="40"/>
                  </a:cubicBezTo>
                  <a:cubicBezTo>
                    <a:pt x="191" y="40"/>
                    <a:pt x="209" y="36"/>
                    <a:pt x="233" y="36"/>
                  </a:cubicBezTo>
                  <a:cubicBezTo>
                    <a:pt x="269" y="36"/>
                    <a:pt x="317" y="43"/>
                    <a:pt x="371" y="76"/>
                  </a:cubicBezTo>
                  <a:cubicBezTo>
                    <a:pt x="423" y="107"/>
                    <a:pt x="477" y="166"/>
                    <a:pt x="487" y="240"/>
                  </a:cubicBezTo>
                  <a:cubicBezTo>
                    <a:pt x="499" y="314"/>
                    <a:pt x="453" y="396"/>
                    <a:pt x="375" y="441"/>
                  </a:cubicBezTo>
                  <a:cubicBezTo>
                    <a:pt x="337" y="463"/>
                    <a:pt x="296" y="473"/>
                    <a:pt x="256" y="473"/>
                  </a:cubicBezTo>
                  <a:cubicBezTo>
                    <a:pt x="214" y="473"/>
                    <a:pt x="174" y="461"/>
                    <a:pt x="144" y="436"/>
                  </a:cubicBezTo>
                  <a:cubicBezTo>
                    <a:pt x="86" y="389"/>
                    <a:pt x="63" y="312"/>
                    <a:pt x="62" y="251"/>
                  </a:cubicBezTo>
                  <a:cubicBezTo>
                    <a:pt x="61" y="124"/>
                    <a:pt x="139" y="71"/>
                    <a:pt x="129" y="62"/>
                  </a:cubicBezTo>
                  <a:cubicBezTo>
                    <a:pt x="129" y="61"/>
                    <a:pt x="128" y="61"/>
                    <a:pt x="127" y="61"/>
                  </a:cubicBezTo>
                  <a:cubicBezTo>
                    <a:pt x="120" y="61"/>
                    <a:pt x="100" y="69"/>
                    <a:pt x="75" y="93"/>
                  </a:cubicBezTo>
                  <a:cubicBezTo>
                    <a:pt x="46" y="121"/>
                    <a:pt x="15" y="176"/>
                    <a:pt x="7" y="250"/>
                  </a:cubicBezTo>
                  <a:cubicBezTo>
                    <a:pt x="1" y="321"/>
                    <a:pt x="19" y="419"/>
                    <a:pt x="99" y="490"/>
                  </a:cubicBezTo>
                  <a:cubicBezTo>
                    <a:pt x="141" y="530"/>
                    <a:pt x="201" y="550"/>
                    <a:pt x="263" y="550"/>
                  </a:cubicBezTo>
                  <a:cubicBezTo>
                    <a:pt x="314" y="550"/>
                    <a:pt x="368" y="536"/>
                    <a:pt x="413" y="509"/>
                  </a:cubicBezTo>
                  <a:cubicBezTo>
                    <a:pt x="514" y="453"/>
                    <a:pt x="581" y="334"/>
                    <a:pt x="557" y="229"/>
                  </a:cubicBezTo>
                  <a:cubicBezTo>
                    <a:pt x="537" y="125"/>
                    <a:pt x="462" y="59"/>
                    <a:pt x="397" y="28"/>
                  </a:cubicBezTo>
                  <a:cubicBezTo>
                    <a:pt x="354" y="8"/>
                    <a:pt x="312" y="0"/>
                    <a:pt x="27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7"/>
            <p:cNvSpPr/>
            <p:nvPr/>
          </p:nvSpPr>
          <p:spPr>
            <a:xfrm>
              <a:off x="2053575" y="1531450"/>
              <a:ext cx="14525" cy="13775"/>
            </a:xfrm>
            <a:custGeom>
              <a:rect b="b" l="l" r="r" t="t"/>
              <a:pathLst>
                <a:path extrusionOk="0" h="551" w="581">
                  <a:moveTo>
                    <a:pt x="279" y="1"/>
                  </a:moveTo>
                  <a:cubicBezTo>
                    <a:pt x="260" y="1"/>
                    <a:pt x="242" y="3"/>
                    <a:pt x="228" y="7"/>
                  </a:cubicBezTo>
                  <a:cubicBezTo>
                    <a:pt x="189" y="18"/>
                    <a:pt x="172" y="34"/>
                    <a:pt x="174" y="38"/>
                  </a:cubicBezTo>
                  <a:cubicBezTo>
                    <a:pt x="174" y="40"/>
                    <a:pt x="176" y="40"/>
                    <a:pt x="181" y="40"/>
                  </a:cubicBezTo>
                  <a:cubicBezTo>
                    <a:pt x="190" y="40"/>
                    <a:pt x="208" y="37"/>
                    <a:pt x="232" y="37"/>
                  </a:cubicBezTo>
                  <a:cubicBezTo>
                    <a:pt x="268" y="37"/>
                    <a:pt x="316" y="44"/>
                    <a:pt x="371" y="77"/>
                  </a:cubicBezTo>
                  <a:cubicBezTo>
                    <a:pt x="423" y="109"/>
                    <a:pt x="477" y="167"/>
                    <a:pt x="487" y="241"/>
                  </a:cubicBezTo>
                  <a:cubicBezTo>
                    <a:pt x="499" y="315"/>
                    <a:pt x="453" y="398"/>
                    <a:pt x="374" y="442"/>
                  </a:cubicBezTo>
                  <a:cubicBezTo>
                    <a:pt x="337" y="463"/>
                    <a:pt x="295" y="474"/>
                    <a:pt x="256" y="474"/>
                  </a:cubicBezTo>
                  <a:cubicBezTo>
                    <a:pt x="214" y="474"/>
                    <a:pt x="174" y="461"/>
                    <a:pt x="144" y="436"/>
                  </a:cubicBezTo>
                  <a:cubicBezTo>
                    <a:pt x="85" y="389"/>
                    <a:pt x="63" y="313"/>
                    <a:pt x="62" y="253"/>
                  </a:cubicBezTo>
                  <a:cubicBezTo>
                    <a:pt x="61" y="125"/>
                    <a:pt x="139" y="72"/>
                    <a:pt x="129" y="63"/>
                  </a:cubicBezTo>
                  <a:cubicBezTo>
                    <a:pt x="129" y="63"/>
                    <a:pt x="128" y="62"/>
                    <a:pt x="126" y="62"/>
                  </a:cubicBezTo>
                  <a:cubicBezTo>
                    <a:pt x="119" y="62"/>
                    <a:pt x="100" y="70"/>
                    <a:pt x="75" y="94"/>
                  </a:cubicBezTo>
                  <a:cubicBezTo>
                    <a:pt x="46" y="122"/>
                    <a:pt x="15" y="176"/>
                    <a:pt x="7" y="250"/>
                  </a:cubicBezTo>
                  <a:cubicBezTo>
                    <a:pt x="1" y="322"/>
                    <a:pt x="19" y="420"/>
                    <a:pt x="99" y="491"/>
                  </a:cubicBezTo>
                  <a:cubicBezTo>
                    <a:pt x="141" y="531"/>
                    <a:pt x="201" y="550"/>
                    <a:pt x="262" y="550"/>
                  </a:cubicBezTo>
                  <a:cubicBezTo>
                    <a:pt x="314" y="550"/>
                    <a:pt x="367" y="536"/>
                    <a:pt x="413" y="509"/>
                  </a:cubicBezTo>
                  <a:cubicBezTo>
                    <a:pt x="514" y="454"/>
                    <a:pt x="581" y="336"/>
                    <a:pt x="557" y="230"/>
                  </a:cubicBezTo>
                  <a:cubicBezTo>
                    <a:pt x="537" y="125"/>
                    <a:pt x="462" y="61"/>
                    <a:pt x="397" y="28"/>
                  </a:cubicBezTo>
                  <a:cubicBezTo>
                    <a:pt x="354" y="8"/>
                    <a:pt x="314" y="1"/>
                    <a:pt x="279"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7"/>
            <p:cNvSpPr/>
            <p:nvPr/>
          </p:nvSpPr>
          <p:spPr>
            <a:xfrm>
              <a:off x="2278225" y="1381275"/>
              <a:ext cx="910725" cy="597950"/>
            </a:xfrm>
            <a:custGeom>
              <a:rect b="b" l="l" r="r" t="t"/>
              <a:pathLst>
                <a:path extrusionOk="0" h="23918" w="36429">
                  <a:moveTo>
                    <a:pt x="35448" y="0"/>
                  </a:moveTo>
                  <a:lnTo>
                    <a:pt x="267" y="255"/>
                  </a:lnTo>
                  <a:lnTo>
                    <a:pt x="0" y="23580"/>
                  </a:lnTo>
                  <a:lnTo>
                    <a:pt x="36428" y="23918"/>
                  </a:lnTo>
                  <a:lnTo>
                    <a:pt x="35448"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7"/>
            <p:cNvSpPr/>
            <p:nvPr/>
          </p:nvSpPr>
          <p:spPr>
            <a:xfrm>
              <a:off x="2284900" y="1040200"/>
              <a:ext cx="879525" cy="347475"/>
            </a:xfrm>
            <a:custGeom>
              <a:rect b="b" l="l" r="r" t="t"/>
              <a:pathLst>
                <a:path extrusionOk="0" h="13899" w="35181">
                  <a:moveTo>
                    <a:pt x="17853" y="0"/>
                  </a:moveTo>
                  <a:cubicBezTo>
                    <a:pt x="17427" y="0"/>
                    <a:pt x="17001" y="142"/>
                    <a:pt x="16650" y="426"/>
                  </a:cubicBezTo>
                  <a:lnTo>
                    <a:pt x="0" y="13898"/>
                  </a:lnTo>
                  <a:lnTo>
                    <a:pt x="35181" y="13643"/>
                  </a:lnTo>
                  <a:lnTo>
                    <a:pt x="19065" y="433"/>
                  </a:lnTo>
                  <a:cubicBezTo>
                    <a:pt x="18713" y="145"/>
                    <a:pt x="18283" y="0"/>
                    <a:pt x="1785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7"/>
            <p:cNvSpPr/>
            <p:nvPr/>
          </p:nvSpPr>
          <p:spPr>
            <a:xfrm>
              <a:off x="2284900" y="1040200"/>
              <a:ext cx="879525" cy="347475"/>
            </a:xfrm>
            <a:custGeom>
              <a:rect b="b" l="l" r="r" t="t"/>
              <a:pathLst>
                <a:path extrusionOk="0" h="13899" w="35181">
                  <a:moveTo>
                    <a:pt x="17853" y="0"/>
                  </a:moveTo>
                  <a:cubicBezTo>
                    <a:pt x="17427" y="0"/>
                    <a:pt x="17001" y="142"/>
                    <a:pt x="16650" y="426"/>
                  </a:cubicBezTo>
                  <a:lnTo>
                    <a:pt x="0" y="13898"/>
                  </a:lnTo>
                  <a:lnTo>
                    <a:pt x="35181" y="13643"/>
                  </a:lnTo>
                  <a:lnTo>
                    <a:pt x="19065" y="433"/>
                  </a:lnTo>
                  <a:cubicBezTo>
                    <a:pt x="18713" y="145"/>
                    <a:pt x="18283" y="0"/>
                    <a:pt x="17853" y="0"/>
                  </a:cubicBezTo>
                  <a:close/>
                </a:path>
              </a:pathLst>
            </a:custGeom>
            <a:solidFill>
              <a:srgbClr val="000000">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7"/>
            <p:cNvSpPr/>
            <p:nvPr/>
          </p:nvSpPr>
          <p:spPr>
            <a:xfrm>
              <a:off x="2277125" y="1631100"/>
              <a:ext cx="320700" cy="339700"/>
            </a:xfrm>
            <a:custGeom>
              <a:rect b="b" l="l" r="r" t="t"/>
              <a:pathLst>
                <a:path extrusionOk="0" h="13588" w="12828">
                  <a:moveTo>
                    <a:pt x="12782" y="1"/>
                  </a:moveTo>
                  <a:cubicBezTo>
                    <a:pt x="12701" y="1"/>
                    <a:pt x="9829" y="2992"/>
                    <a:pt x="6334" y="6720"/>
                  </a:cubicBezTo>
                  <a:cubicBezTo>
                    <a:pt x="2817" y="10471"/>
                    <a:pt x="1" y="13546"/>
                    <a:pt x="44" y="13587"/>
                  </a:cubicBezTo>
                  <a:cubicBezTo>
                    <a:pt x="44" y="13587"/>
                    <a:pt x="45" y="13587"/>
                    <a:pt x="45" y="13587"/>
                  </a:cubicBezTo>
                  <a:cubicBezTo>
                    <a:pt x="128" y="13587"/>
                    <a:pt x="3000" y="10594"/>
                    <a:pt x="6493" y="6869"/>
                  </a:cubicBezTo>
                  <a:cubicBezTo>
                    <a:pt x="10012" y="3116"/>
                    <a:pt x="12828" y="42"/>
                    <a:pt x="12783" y="1"/>
                  </a:cubicBezTo>
                  <a:cubicBezTo>
                    <a:pt x="12783" y="1"/>
                    <a:pt x="12782" y="1"/>
                    <a:pt x="1278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7"/>
            <p:cNvSpPr/>
            <p:nvPr/>
          </p:nvSpPr>
          <p:spPr>
            <a:xfrm>
              <a:off x="2885575" y="1639125"/>
              <a:ext cx="304475" cy="340125"/>
            </a:xfrm>
            <a:custGeom>
              <a:rect b="b" l="l" r="r" t="t"/>
              <a:pathLst>
                <a:path extrusionOk="0" h="13605" w="12179">
                  <a:moveTo>
                    <a:pt x="47" y="1"/>
                  </a:moveTo>
                  <a:cubicBezTo>
                    <a:pt x="46" y="1"/>
                    <a:pt x="46" y="1"/>
                    <a:pt x="46" y="1"/>
                  </a:cubicBezTo>
                  <a:cubicBezTo>
                    <a:pt x="0" y="42"/>
                    <a:pt x="2669" y="3118"/>
                    <a:pt x="6008" y="6876"/>
                  </a:cubicBezTo>
                  <a:cubicBezTo>
                    <a:pt x="9324" y="10606"/>
                    <a:pt x="12053" y="13604"/>
                    <a:pt x="12133" y="13604"/>
                  </a:cubicBezTo>
                  <a:cubicBezTo>
                    <a:pt x="12133" y="13604"/>
                    <a:pt x="12134" y="13604"/>
                    <a:pt x="12134" y="13604"/>
                  </a:cubicBezTo>
                  <a:cubicBezTo>
                    <a:pt x="12179" y="13564"/>
                    <a:pt x="9510" y="10487"/>
                    <a:pt x="6172" y="6731"/>
                  </a:cubicBezTo>
                  <a:cubicBezTo>
                    <a:pt x="2855" y="2998"/>
                    <a:pt x="126" y="1"/>
                    <a:pt x="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7"/>
            <p:cNvSpPr/>
            <p:nvPr/>
          </p:nvSpPr>
          <p:spPr>
            <a:xfrm>
              <a:off x="2284900" y="1381275"/>
              <a:ext cx="879525" cy="352825"/>
            </a:xfrm>
            <a:custGeom>
              <a:rect b="b" l="l" r="r" t="t"/>
              <a:pathLst>
                <a:path extrusionOk="0" h="14113" w="35181">
                  <a:moveTo>
                    <a:pt x="35181" y="0"/>
                  </a:moveTo>
                  <a:lnTo>
                    <a:pt x="0" y="255"/>
                  </a:lnTo>
                  <a:lnTo>
                    <a:pt x="17515" y="14113"/>
                  </a:lnTo>
                  <a:lnTo>
                    <a:pt x="351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7"/>
            <p:cNvSpPr/>
            <p:nvPr/>
          </p:nvSpPr>
          <p:spPr>
            <a:xfrm>
              <a:off x="2327800" y="1136525"/>
              <a:ext cx="778850" cy="592950"/>
            </a:xfrm>
            <a:custGeom>
              <a:rect b="b" l="l" r="r" t="t"/>
              <a:pathLst>
                <a:path extrusionOk="0" h="23718" w="31154">
                  <a:moveTo>
                    <a:pt x="30806" y="1"/>
                  </a:moveTo>
                  <a:lnTo>
                    <a:pt x="1" y="365"/>
                  </a:lnTo>
                  <a:lnTo>
                    <a:pt x="56" y="11352"/>
                  </a:lnTo>
                  <a:lnTo>
                    <a:pt x="15797" y="23718"/>
                  </a:lnTo>
                  <a:lnTo>
                    <a:pt x="31153" y="11561"/>
                  </a:lnTo>
                  <a:lnTo>
                    <a:pt x="30806"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7"/>
            <p:cNvSpPr/>
            <p:nvPr/>
          </p:nvSpPr>
          <p:spPr>
            <a:xfrm>
              <a:off x="2327175" y="1135550"/>
              <a:ext cx="780425" cy="594950"/>
            </a:xfrm>
            <a:custGeom>
              <a:rect b="b" l="l" r="r" t="t"/>
              <a:pathLst>
                <a:path extrusionOk="0" h="23798" w="31217">
                  <a:moveTo>
                    <a:pt x="30868" y="0"/>
                  </a:moveTo>
                  <a:lnTo>
                    <a:pt x="30831" y="1"/>
                  </a:lnTo>
                  <a:cubicBezTo>
                    <a:pt x="18417" y="153"/>
                    <a:pt x="7466" y="288"/>
                    <a:pt x="26" y="378"/>
                  </a:cubicBezTo>
                  <a:lnTo>
                    <a:pt x="1" y="379"/>
                  </a:lnTo>
                  <a:lnTo>
                    <a:pt x="1" y="404"/>
                  </a:lnTo>
                  <a:cubicBezTo>
                    <a:pt x="23" y="3865"/>
                    <a:pt x="42" y="6612"/>
                    <a:pt x="54" y="8497"/>
                  </a:cubicBezTo>
                  <a:cubicBezTo>
                    <a:pt x="61" y="9436"/>
                    <a:pt x="67" y="10160"/>
                    <a:pt x="71" y="10651"/>
                  </a:cubicBezTo>
                  <a:cubicBezTo>
                    <a:pt x="74" y="10893"/>
                    <a:pt x="76" y="11079"/>
                    <a:pt x="77" y="11204"/>
                  </a:cubicBezTo>
                  <a:cubicBezTo>
                    <a:pt x="78" y="11329"/>
                    <a:pt x="81" y="11391"/>
                    <a:pt x="81" y="11391"/>
                  </a:cubicBezTo>
                  <a:cubicBezTo>
                    <a:pt x="81" y="11391"/>
                    <a:pt x="83" y="11327"/>
                    <a:pt x="84" y="11202"/>
                  </a:cubicBezTo>
                  <a:cubicBezTo>
                    <a:pt x="84" y="11075"/>
                    <a:pt x="84" y="10889"/>
                    <a:pt x="84" y="10645"/>
                  </a:cubicBezTo>
                  <a:cubicBezTo>
                    <a:pt x="83" y="10154"/>
                    <a:pt x="81" y="9428"/>
                    <a:pt x="79" y="8488"/>
                  </a:cubicBezTo>
                  <a:cubicBezTo>
                    <a:pt x="72" y="6610"/>
                    <a:pt x="64" y="3874"/>
                    <a:pt x="51" y="429"/>
                  </a:cubicBezTo>
                  <a:lnTo>
                    <a:pt x="51" y="429"/>
                  </a:lnTo>
                  <a:cubicBezTo>
                    <a:pt x="7483" y="344"/>
                    <a:pt x="18409" y="219"/>
                    <a:pt x="30794" y="78"/>
                  </a:cubicBezTo>
                  <a:lnTo>
                    <a:pt x="30794" y="78"/>
                  </a:lnTo>
                  <a:cubicBezTo>
                    <a:pt x="30840" y="1602"/>
                    <a:pt x="30885" y="3156"/>
                    <a:pt x="30933" y="4727"/>
                  </a:cubicBezTo>
                  <a:cubicBezTo>
                    <a:pt x="31004" y="7075"/>
                    <a:pt x="31073" y="9382"/>
                    <a:pt x="31139" y="11582"/>
                  </a:cubicBezTo>
                  <a:lnTo>
                    <a:pt x="31139" y="11582"/>
                  </a:lnTo>
                  <a:cubicBezTo>
                    <a:pt x="25475" y="16070"/>
                    <a:pt x="20238" y="20218"/>
                    <a:pt x="15823" y="23716"/>
                  </a:cubicBezTo>
                  <a:lnTo>
                    <a:pt x="15823" y="23716"/>
                  </a:lnTo>
                  <a:cubicBezTo>
                    <a:pt x="11054" y="19978"/>
                    <a:pt x="7123" y="16898"/>
                    <a:pt x="4385" y="14750"/>
                  </a:cubicBezTo>
                  <a:cubicBezTo>
                    <a:pt x="3011" y="13676"/>
                    <a:pt x="1937" y="12836"/>
                    <a:pt x="1206" y="12263"/>
                  </a:cubicBezTo>
                  <a:cubicBezTo>
                    <a:pt x="840" y="11979"/>
                    <a:pt x="559" y="11761"/>
                    <a:pt x="370" y="11613"/>
                  </a:cubicBezTo>
                  <a:cubicBezTo>
                    <a:pt x="181" y="11465"/>
                    <a:pt x="81" y="11391"/>
                    <a:pt x="81" y="11391"/>
                  </a:cubicBezTo>
                  <a:lnTo>
                    <a:pt x="81" y="11391"/>
                  </a:lnTo>
                  <a:cubicBezTo>
                    <a:pt x="81" y="11391"/>
                    <a:pt x="174" y="11469"/>
                    <a:pt x="361" y="11617"/>
                  </a:cubicBezTo>
                  <a:cubicBezTo>
                    <a:pt x="549" y="11766"/>
                    <a:pt x="827" y="11986"/>
                    <a:pt x="1189" y="12272"/>
                  </a:cubicBezTo>
                  <a:cubicBezTo>
                    <a:pt x="1917" y="12848"/>
                    <a:pt x="2987" y="13691"/>
                    <a:pt x="4354" y="14769"/>
                  </a:cubicBezTo>
                  <a:cubicBezTo>
                    <a:pt x="7095" y="16928"/>
                    <a:pt x="11028" y="20024"/>
                    <a:pt x="15803" y="23782"/>
                  </a:cubicBezTo>
                  <a:lnTo>
                    <a:pt x="15822" y="23798"/>
                  </a:lnTo>
                  <a:lnTo>
                    <a:pt x="15842" y="23782"/>
                  </a:lnTo>
                  <a:cubicBezTo>
                    <a:pt x="20268" y="20281"/>
                    <a:pt x="25520" y="16126"/>
                    <a:pt x="31202" y="11630"/>
                  </a:cubicBezTo>
                  <a:lnTo>
                    <a:pt x="31217" y="11618"/>
                  </a:lnTo>
                  <a:lnTo>
                    <a:pt x="31217" y="11599"/>
                  </a:lnTo>
                  <a:cubicBezTo>
                    <a:pt x="31150" y="9393"/>
                    <a:pt x="31082" y="7080"/>
                    <a:pt x="31011" y="4726"/>
                  </a:cubicBezTo>
                  <a:cubicBezTo>
                    <a:pt x="30963" y="3140"/>
                    <a:pt x="30916" y="1574"/>
                    <a:pt x="30869" y="39"/>
                  </a:cubicBezTo>
                  <a:lnTo>
                    <a:pt x="30868"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7"/>
            <p:cNvSpPr/>
            <p:nvPr/>
          </p:nvSpPr>
          <p:spPr>
            <a:xfrm>
              <a:off x="2450125" y="1274550"/>
              <a:ext cx="526125" cy="3775"/>
            </a:xfrm>
            <a:custGeom>
              <a:rect b="b" l="l" r="r" t="t"/>
              <a:pathLst>
                <a:path extrusionOk="0" h="151" w="21045">
                  <a:moveTo>
                    <a:pt x="19514" y="1"/>
                  </a:moveTo>
                  <a:cubicBezTo>
                    <a:pt x="17667" y="1"/>
                    <a:pt x="14331" y="14"/>
                    <a:pt x="10523" y="37"/>
                  </a:cubicBezTo>
                  <a:cubicBezTo>
                    <a:pt x="4711" y="72"/>
                    <a:pt x="1" y="118"/>
                    <a:pt x="1" y="139"/>
                  </a:cubicBezTo>
                  <a:cubicBezTo>
                    <a:pt x="1" y="147"/>
                    <a:pt x="560" y="150"/>
                    <a:pt x="1531" y="150"/>
                  </a:cubicBezTo>
                  <a:cubicBezTo>
                    <a:pt x="3378" y="150"/>
                    <a:pt x="6714" y="137"/>
                    <a:pt x="10523" y="114"/>
                  </a:cubicBezTo>
                  <a:cubicBezTo>
                    <a:pt x="16334" y="79"/>
                    <a:pt x="21044" y="33"/>
                    <a:pt x="21044" y="12"/>
                  </a:cubicBezTo>
                  <a:cubicBezTo>
                    <a:pt x="21044" y="4"/>
                    <a:pt x="20485" y="1"/>
                    <a:pt x="195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7"/>
            <p:cNvSpPr/>
            <p:nvPr/>
          </p:nvSpPr>
          <p:spPr>
            <a:xfrm>
              <a:off x="2450125" y="1352150"/>
              <a:ext cx="526125" cy="3750"/>
            </a:xfrm>
            <a:custGeom>
              <a:rect b="b" l="l" r="r" t="t"/>
              <a:pathLst>
                <a:path extrusionOk="0" h="150" w="21045">
                  <a:moveTo>
                    <a:pt x="19553" y="0"/>
                  </a:moveTo>
                  <a:cubicBezTo>
                    <a:pt x="17714" y="0"/>
                    <a:pt x="14358" y="13"/>
                    <a:pt x="10523" y="36"/>
                  </a:cubicBezTo>
                  <a:cubicBezTo>
                    <a:pt x="4711" y="72"/>
                    <a:pt x="1" y="117"/>
                    <a:pt x="1" y="139"/>
                  </a:cubicBezTo>
                  <a:cubicBezTo>
                    <a:pt x="1" y="146"/>
                    <a:pt x="561" y="150"/>
                    <a:pt x="1534" y="150"/>
                  </a:cubicBezTo>
                  <a:cubicBezTo>
                    <a:pt x="3381" y="150"/>
                    <a:pt x="6716" y="137"/>
                    <a:pt x="10523" y="114"/>
                  </a:cubicBezTo>
                  <a:cubicBezTo>
                    <a:pt x="16334" y="79"/>
                    <a:pt x="21044" y="33"/>
                    <a:pt x="21044" y="11"/>
                  </a:cubicBezTo>
                  <a:cubicBezTo>
                    <a:pt x="21044" y="4"/>
                    <a:pt x="20500" y="0"/>
                    <a:pt x="195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7"/>
            <p:cNvSpPr/>
            <p:nvPr/>
          </p:nvSpPr>
          <p:spPr>
            <a:xfrm>
              <a:off x="2450125" y="1441575"/>
              <a:ext cx="526125" cy="3750"/>
            </a:xfrm>
            <a:custGeom>
              <a:rect b="b" l="l" r="r" t="t"/>
              <a:pathLst>
                <a:path extrusionOk="0" h="150" w="21045">
                  <a:moveTo>
                    <a:pt x="19553" y="1"/>
                  </a:moveTo>
                  <a:cubicBezTo>
                    <a:pt x="17714" y="1"/>
                    <a:pt x="14358" y="13"/>
                    <a:pt x="10523" y="36"/>
                  </a:cubicBezTo>
                  <a:cubicBezTo>
                    <a:pt x="4711" y="72"/>
                    <a:pt x="1" y="118"/>
                    <a:pt x="1" y="139"/>
                  </a:cubicBezTo>
                  <a:cubicBezTo>
                    <a:pt x="1" y="147"/>
                    <a:pt x="545" y="150"/>
                    <a:pt x="1492" y="150"/>
                  </a:cubicBezTo>
                  <a:cubicBezTo>
                    <a:pt x="3331" y="150"/>
                    <a:pt x="6687" y="137"/>
                    <a:pt x="10523" y="114"/>
                  </a:cubicBezTo>
                  <a:cubicBezTo>
                    <a:pt x="16334" y="79"/>
                    <a:pt x="21044" y="33"/>
                    <a:pt x="21044" y="11"/>
                  </a:cubicBezTo>
                  <a:cubicBezTo>
                    <a:pt x="21044" y="4"/>
                    <a:pt x="20500" y="1"/>
                    <a:pt x="1955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7"/>
            <p:cNvSpPr/>
            <p:nvPr/>
          </p:nvSpPr>
          <p:spPr>
            <a:xfrm>
              <a:off x="2474325" y="1531000"/>
              <a:ext cx="501925" cy="3650"/>
            </a:xfrm>
            <a:custGeom>
              <a:rect b="b" l="l" r="r" t="t"/>
              <a:pathLst>
                <a:path extrusionOk="0" h="146" w="20077">
                  <a:moveTo>
                    <a:pt x="18527" y="0"/>
                  </a:moveTo>
                  <a:cubicBezTo>
                    <a:pt x="16748" y="0"/>
                    <a:pt x="13611" y="12"/>
                    <a:pt x="10039" y="34"/>
                  </a:cubicBezTo>
                  <a:cubicBezTo>
                    <a:pt x="4494" y="67"/>
                    <a:pt x="0" y="112"/>
                    <a:pt x="0" y="134"/>
                  </a:cubicBezTo>
                  <a:cubicBezTo>
                    <a:pt x="0" y="141"/>
                    <a:pt x="572" y="145"/>
                    <a:pt x="1560" y="145"/>
                  </a:cubicBezTo>
                  <a:cubicBezTo>
                    <a:pt x="3341" y="145"/>
                    <a:pt x="6472" y="133"/>
                    <a:pt x="10039" y="112"/>
                  </a:cubicBezTo>
                  <a:cubicBezTo>
                    <a:pt x="15582" y="78"/>
                    <a:pt x="20076" y="33"/>
                    <a:pt x="20076" y="11"/>
                  </a:cubicBezTo>
                  <a:cubicBezTo>
                    <a:pt x="20076" y="4"/>
                    <a:pt x="19508" y="0"/>
                    <a:pt x="1852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7"/>
            <p:cNvSpPr/>
            <p:nvPr/>
          </p:nvSpPr>
          <p:spPr>
            <a:xfrm>
              <a:off x="2574075" y="1609400"/>
              <a:ext cx="303675" cy="3900"/>
            </a:xfrm>
            <a:custGeom>
              <a:rect b="b" l="l" r="r" t="t"/>
              <a:pathLst>
                <a:path extrusionOk="0" h="156" w="12147">
                  <a:moveTo>
                    <a:pt x="10367" y="0"/>
                  </a:moveTo>
                  <a:cubicBezTo>
                    <a:pt x="9268" y="2"/>
                    <a:pt x="7750" y="11"/>
                    <a:pt x="6073" y="40"/>
                  </a:cubicBezTo>
                  <a:cubicBezTo>
                    <a:pt x="4399" y="63"/>
                    <a:pt x="2885" y="85"/>
                    <a:pt x="1778" y="101"/>
                  </a:cubicBezTo>
                  <a:cubicBezTo>
                    <a:pt x="1235" y="109"/>
                    <a:pt x="793" y="117"/>
                    <a:pt x="477" y="123"/>
                  </a:cubicBezTo>
                  <a:cubicBezTo>
                    <a:pt x="329" y="126"/>
                    <a:pt x="212" y="129"/>
                    <a:pt x="124" y="132"/>
                  </a:cubicBezTo>
                  <a:cubicBezTo>
                    <a:pt x="43" y="135"/>
                    <a:pt x="1" y="137"/>
                    <a:pt x="1" y="141"/>
                  </a:cubicBezTo>
                  <a:cubicBezTo>
                    <a:pt x="1" y="143"/>
                    <a:pt x="43" y="145"/>
                    <a:pt x="124" y="148"/>
                  </a:cubicBezTo>
                  <a:cubicBezTo>
                    <a:pt x="212" y="149"/>
                    <a:pt x="330" y="150"/>
                    <a:pt x="477" y="152"/>
                  </a:cubicBezTo>
                  <a:cubicBezTo>
                    <a:pt x="793" y="153"/>
                    <a:pt x="1235" y="154"/>
                    <a:pt x="1779" y="156"/>
                  </a:cubicBezTo>
                  <a:cubicBezTo>
                    <a:pt x="2878" y="154"/>
                    <a:pt x="4397" y="145"/>
                    <a:pt x="6074" y="116"/>
                  </a:cubicBezTo>
                  <a:cubicBezTo>
                    <a:pt x="7748" y="93"/>
                    <a:pt x="9262" y="71"/>
                    <a:pt x="10368" y="55"/>
                  </a:cubicBezTo>
                  <a:cubicBezTo>
                    <a:pt x="10911" y="47"/>
                    <a:pt x="11354" y="39"/>
                    <a:pt x="11669" y="33"/>
                  </a:cubicBezTo>
                  <a:cubicBezTo>
                    <a:pt x="11818" y="30"/>
                    <a:pt x="11935" y="26"/>
                    <a:pt x="12023" y="24"/>
                  </a:cubicBezTo>
                  <a:cubicBezTo>
                    <a:pt x="12104" y="21"/>
                    <a:pt x="12147" y="19"/>
                    <a:pt x="12147" y="15"/>
                  </a:cubicBezTo>
                  <a:cubicBezTo>
                    <a:pt x="12147" y="12"/>
                    <a:pt x="12104" y="11"/>
                    <a:pt x="12023" y="8"/>
                  </a:cubicBezTo>
                  <a:cubicBezTo>
                    <a:pt x="11935" y="7"/>
                    <a:pt x="11818" y="6"/>
                    <a:pt x="11669" y="4"/>
                  </a:cubicBezTo>
                  <a:cubicBezTo>
                    <a:pt x="11354" y="3"/>
                    <a:pt x="10911" y="2"/>
                    <a:pt x="1036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7"/>
            <p:cNvSpPr/>
            <p:nvPr/>
          </p:nvSpPr>
          <p:spPr>
            <a:xfrm>
              <a:off x="2666400" y="1684275"/>
              <a:ext cx="112200" cy="1925"/>
            </a:xfrm>
            <a:custGeom>
              <a:rect b="b" l="l" r="r" t="t"/>
              <a:pathLst>
                <a:path extrusionOk="0" h="77" w="4488">
                  <a:moveTo>
                    <a:pt x="2245" y="0"/>
                  </a:moveTo>
                  <a:cubicBezTo>
                    <a:pt x="1005" y="0"/>
                    <a:pt x="1" y="17"/>
                    <a:pt x="1" y="39"/>
                  </a:cubicBezTo>
                  <a:cubicBezTo>
                    <a:pt x="1" y="60"/>
                    <a:pt x="1005" y="77"/>
                    <a:pt x="2245" y="77"/>
                  </a:cubicBezTo>
                  <a:cubicBezTo>
                    <a:pt x="3483" y="77"/>
                    <a:pt x="4488" y="60"/>
                    <a:pt x="4488" y="39"/>
                  </a:cubicBezTo>
                  <a:cubicBezTo>
                    <a:pt x="4488" y="17"/>
                    <a:pt x="3483" y="0"/>
                    <a:pt x="224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7"/>
            <p:cNvSpPr/>
            <p:nvPr/>
          </p:nvSpPr>
          <p:spPr>
            <a:xfrm>
              <a:off x="2944800" y="1438250"/>
              <a:ext cx="186050" cy="186075"/>
            </a:xfrm>
            <a:custGeom>
              <a:rect b="b" l="l" r="r" t="t"/>
              <a:pathLst>
                <a:path extrusionOk="0" h="7443" w="7442">
                  <a:moveTo>
                    <a:pt x="3720" y="1"/>
                  </a:moveTo>
                  <a:cubicBezTo>
                    <a:pt x="1666" y="1"/>
                    <a:pt x="0" y="1667"/>
                    <a:pt x="0" y="3721"/>
                  </a:cubicBezTo>
                  <a:cubicBezTo>
                    <a:pt x="0" y="5777"/>
                    <a:pt x="1666" y="7443"/>
                    <a:pt x="3720" y="7443"/>
                  </a:cubicBezTo>
                  <a:cubicBezTo>
                    <a:pt x="5776" y="7443"/>
                    <a:pt x="7442" y="5777"/>
                    <a:pt x="7442" y="3721"/>
                  </a:cubicBezTo>
                  <a:cubicBezTo>
                    <a:pt x="7442" y="1667"/>
                    <a:pt x="5776" y="1"/>
                    <a:pt x="372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7"/>
            <p:cNvSpPr/>
            <p:nvPr/>
          </p:nvSpPr>
          <p:spPr>
            <a:xfrm>
              <a:off x="2920550" y="1438250"/>
              <a:ext cx="186100" cy="186075"/>
            </a:xfrm>
            <a:custGeom>
              <a:rect b="b" l="l" r="r" t="t"/>
              <a:pathLst>
                <a:path extrusionOk="0" h="7443" w="7444">
                  <a:moveTo>
                    <a:pt x="3722" y="1"/>
                  </a:moveTo>
                  <a:cubicBezTo>
                    <a:pt x="1667" y="1"/>
                    <a:pt x="1" y="1667"/>
                    <a:pt x="1" y="3721"/>
                  </a:cubicBezTo>
                  <a:cubicBezTo>
                    <a:pt x="1" y="5777"/>
                    <a:pt x="1667" y="7443"/>
                    <a:pt x="3722" y="7443"/>
                  </a:cubicBezTo>
                  <a:cubicBezTo>
                    <a:pt x="5777" y="7443"/>
                    <a:pt x="7443" y="5777"/>
                    <a:pt x="7443" y="3721"/>
                  </a:cubicBezTo>
                  <a:cubicBezTo>
                    <a:pt x="7443" y="1667"/>
                    <a:pt x="5777" y="1"/>
                    <a:pt x="372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7"/>
            <p:cNvSpPr/>
            <p:nvPr/>
          </p:nvSpPr>
          <p:spPr>
            <a:xfrm>
              <a:off x="2994700" y="1487975"/>
              <a:ext cx="30750" cy="77350"/>
            </a:xfrm>
            <a:custGeom>
              <a:rect b="b" l="l" r="r" t="t"/>
              <a:pathLst>
                <a:path extrusionOk="0" h="3094" w="1230">
                  <a:moveTo>
                    <a:pt x="1" y="0"/>
                  </a:moveTo>
                  <a:lnTo>
                    <a:pt x="1" y="482"/>
                  </a:lnTo>
                  <a:lnTo>
                    <a:pt x="655" y="482"/>
                  </a:lnTo>
                  <a:lnTo>
                    <a:pt x="655" y="3094"/>
                  </a:lnTo>
                  <a:lnTo>
                    <a:pt x="1229" y="3094"/>
                  </a:lnTo>
                  <a:lnTo>
                    <a:pt x="1229"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7"/>
            <p:cNvSpPr/>
            <p:nvPr/>
          </p:nvSpPr>
          <p:spPr>
            <a:xfrm>
              <a:off x="2335200" y="944275"/>
              <a:ext cx="85125" cy="75925"/>
            </a:xfrm>
            <a:custGeom>
              <a:rect b="b" l="l" r="r" t="t"/>
              <a:pathLst>
                <a:path extrusionOk="0" h="3037" w="3405">
                  <a:moveTo>
                    <a:pt x="1704" y="1"/>
                  </a:moveTo>
                  <a:cubicBezTo>
                    <a:pt x="1019" y="1"/>
                    <a:pt x="464" y="556"/>
                    <a:pt x="464" y="1242"/>
                  </a:cubicBezTo>
                  <a:lnTo>
                    <a:pt x="465" y="2446"/>
                  </a:lnTo>
                  <a:lnTo>
                    <a:pt x="1" y="3037"/>
                  </a:lnTo>
                  <a:lnTo>
                    <a:pt x="3404" y="3035"/>
                  </a:lnTo>
                  <a:lnTo>
                    <a:pt x="2944" y="2507"/>
                  </a:lnTo>
                  <a:lnTo>
                    <a:pt x="2943" y="1241"/>
                  </a:lnTo>
                  <a:cubicBezTo>
                    <a:pt x="2943" y="555"/>
                    <a:pt x="2388" y="1"/>
                    <a:pt x="17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7"/>
            <p:cNvSpPr/>
            <p:nvPr/>
          </p:nvSpPr>
          <p:spPr>
            <a:xfrm>
              <a:off x="2365850" y="1011575"/>
              <a:ext cx="27175" cy="17000"/>
            </a:xfrm>
            <a:custGeom>
              <a:rect b="b" l="l" r="r" t="t"/>
              <a:pathLst>
                <a:path extrusionOk="0" h="680" w="1087">
                  <a:moveTo>
                    <a:pt x="1028" y="1"/>
                  </a:moveTo>
                  <a:lnTo>
                    <a:pt x="1" y="177"/>
                  </a:lnTo>
                  <a:cubicBezTo>
                    <a:pt x="10" y="376"/>
                    <a:pt x="140" y="564"/>
                    <a:pt x="323" y="641"/>
                  </a:cubicBezTo>
                  <a:cubicBezTo>
                    <a:pt x="386" y="667"/>
                    <a:pt x="454" y="680"/>
                    <a:pt x="522" y="680"/>
                  </a:cubicBezTo>
                  <a:cubicBezTo>
                    <a:pt x="652" y="680"/>
                    <a:pt x="783" y="633"/>
                    <a:pt x="880" y="546"/>
                  </a:cubicBezTo>
                  <a:cubicBezTo>
                    <a:pt x="1027" y="412"/>
                    <a:pt x="1087" y="190"/>
                    <a:pt x="102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7"/>
            <p:cNvSpPr/>
            <p:nvPr/>
          </p:nvSpPr>
          <p:spPr>
            <a:xfrm>
              <a:off x="2374125" y="931400"/>
              <a:ext cx="8400" cy="17750"/>
            </a:xfrm>
            <a:custGeom>
              <a:rect b="b" l="l" r="r" t="t"/>
              <a:pathLst>
                <a:path extrusionOk="0" h="710" w="336">
                  <a:moveTo>
                    <a:pt x="1" y="1"/>
                  </a:moveTo>
                  <a:lnTo>
                    <a:pt x="2" y="710"/>
                  </a:lnTo>
                  <a:lnTo>
                    <a:pt x="335" y="710"/>
                  </a:lnTo>
                  <a:lnTo>
                    <a:pt x="335"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7"/>
            <p:cNvSpPr/>
            <p:nvPr/>
          </p:nvSpPr>
          <p:spPr>
            <a:xfrm>
              <a:off x="2246650" y="854225"/>
              <a:ext cx="256950" cy="257250"/>
            </a:xfrm>
            <a:custGeom>
              <a:rect b="b" l="l" r="r" t="t"/>
              <a:pathLst>
                <a:path extrusionOk="0" h="10290" w="10278">
                  <a:moveTo>
                    <a:pt x="5228" y="87"/>
                  </a:moveTo>
                  <a:cubicBezTo>
                    <a:pt x="5495" y="87"/>
                    <a:pt x="5757" y="111"/>
                    <a:pt x="6010" y="141"/>
                  </a:cubicBezTo>
                  <a:cubicBezTo>
                    <a:pt x="6419" y="217"/>
                    <a:pt x="6812" y="310"/>
                    <a:pt x="7164" y="469"/>
                  </a:cubicBezTo>
                  <a:cubicBezTo>
                    <a:pt x="7876" y="765"/>
                    <a:pt x="8454" y="1197"/>
                    <a:pt x="8883" y="1652"/>
                  </a:cubicBezTo>
                  <a:cubicBezTo>
                    <a:pt x="9313" y="2108"/>
                    <a:pt x="9593" y="2584"/>
                    <a:pt x="9785" y="2986"/>
                  </a:cubicBezTo>
                  <a:cubicBezTo>
                    <a:pt x="9829" y="3088"/>
                    <a:pt x="9871" y="3185"/>
                    <a:pt x="9912" y="3275"/>
                  </a:cubicBezTo>
                  <a:cubicBezTo>
                    <a:pt x="9953" y="3365"/>
                    <a:pt x="9974" y="3457"/>
                    <a:pt x="10002" y="3538"/>
                  </a:cubicBezTo>
                  <a:cubicBezTo>
                    <a:pt x="10057" y="3701"/>
                    <a:pt x="10104" y="3840"/>
                    <a:pt x="10124" y="3957"/>
                  </a:cubicBezTo>
                  <a:cubicBezTo>
                    <a:pt x="10149" y="4069"/>
                    <a:pt x="10168" y="4156"/>
                    <a:pt x="10183" y="4220"/>
                  </a:cubicBezTo>
                  <a:cubicBezTo>
                    <a:pt x="10197" y="4279"/>
                    <a:pt x="10205" y="4309"/>
                    <a:pt x="10207" y="4309"/>
                  </a:cubicBezTo>
                  <a:cubicBezTo>
                    <a:pt x="10207" y="4309"/>
                    <a:pt x="10207" y="4309"/>
                    <a:pt x="10207" y="4309"/>
                  </a:cubicBezTo>
                  <a:lnTo>
                    <a:pt x="10207" y="4309"/>
                  </a:lnTo>
                  <a:cubicBezTo>
                    <a:pt x="10206" y="4310"/>
                    <a:pt x="10206" y="4331"/>
                    <a:pt x="10208" y="4369"/>
                  </a:cubicBezTo>
                  <a:cubicBezTo>
                    <a:pt x="10212" y="4413"/>
                    <a:pt x="10217" y="4471"/>
                    <a:pt x="10223" y="4544"/>
                  </a:cubicBezTo>
                  <a:cubicBezTo>
                    <a:pt x="10230" y="4623"/>
                    <a:pt x="10238" y="4718"/>
                    <a:pt x="10248" y="4830"/>
                  </a:cubicBezTo>
                  <a:cubicBezTo>
                    <a:pt x="10248" y="4943"/>
                    <a:pt x="10247" y="5074"/>
                    <a:pt x="10245" y="5222"/>
                  </a:cubicBezTo>
                  <a:cubicBezTo>
                    <a:pt x="10237" y="5518"/>
                    <a:pt x="10192" y="5878"/>
                    <a:pt x="10098" y="6290"/>
                  </a:cubicBezTo>
                  <a:cubicBezTo>
                    <a:pt x="9984" y="6695"/>
                    <a:pt x="9824" y="7153"/>
                    <a:pt x="9554" y="7612"/>
                  </a:cubicBezTo>
                  <a:cubicBezTo>
                    <a:pt x="9281" y="8067"/>
                    <a:pt x="8913" y="8526"/>
                    <a:pt x="8433" y="8924"/>
                  </a:cubicBezTo>
                  <a:cubicBezTo>
                    <a:pt x="7955" y="9322"/>
                    <a:pt x="7365" y="9656"/>
                    <a:pt x="6691" y="9856"/>
                  </a:cubicBezTo>
                  <a:cubicBezTo>
                    <a:pt x="6241" y="9990"/>
                    <a:pt x="5755" y="10069"/>
                    <a:pt x="5251" y="10069"/>
                  </a:cubicBezTo>
                  <a:cubicBezTo>
                    <a:pt x="5000" y="10069"/>
                    <a:pt x="4744" y="10049"/>
                    <a:pt x="4487" y="10007"/>
                  </a:cubicBezTo>
                  <a:cubicBezTo>
                    <a:pt x="3715" y="9882"/>
                    <a:pt x="2930" y="9561"/>
                    <a:pt x="2243" y="9033"/>
                  </a:cubicBezTo>
                  <a:lnTo>
                    <a:pt x="2219" y="9015"/>
                  </a:lnTo>
                  <a:lnTo>
                    <a:pt x="2193" y="9028"/>
                  </a:lnTo>
                  <a:cubicBezTo>
                    <a:pt x="1543" y="9367"/>
                    <a:pt x="866" y="9720"/>
                    <a:pt x="169" y="10083"/>
                  </a:cubicBezTo>
                  <a:lnTo>
                    <a:pt x="169" y="10083"/>
                  </a:lnTo>
                  <a:cubicBezTo>
                    <a:pt x="419" y="9263"/>
                    <a:pt x="676" y="8418"/>
                    <a:pt x="938" y="7558"/>
                  </a:cubicBezTo>
                  <a:lnTo>
                    <a:pt x="945" y="7536"/>
                  </a:lnTo>
                  <a:lnTo>
                    <a:pt x="934" y="7514"/>
                  </a:lnTo>
                  <a:lnTo>
                    <a:pt x="848" y="7352"/>
                  </a:lnTo>
                  <a:cubicBezTo>
                    <a:pt x="574" y="6814"/>
                    <a:pt x="392" y="6230"/>
                    <a:pt x="337" y="5641"/>
                  </a:cubicBezTo>
                  <a:cubicBezTo>
                    <a:pt x="269" y="5054"/>
                    <a:pt x="297" y="4462"/>
                    <a:pt x="434" y="3909"/>
                  </a:cubicBezTo>
                  <a:cubicBezTo>
                    <a:pt x="707" y="2806"/>
                    <a:pt x="1326" y="1850"/>
                    <a:pt x="2119" y="1215"/>
                  </a:cubicBezTo>
                  <a:cubicBezTo>
                    <a:pt x="2514" y="897"/>
                    <a:pt x="2934" y="630"/>
                    <a:pt x="3381" y="460"/>
                  </a:cubicBezTo>
                  <a:cubicBezTo>
                    <a:pt x="3489" y="407"/>
                    <a:pt x="3601" y="372"/>
                    <a:pt x="3713" y="337"/>
                  </a:cubicBezTo>
                  <a:cubicBezTo>
                    <a:pt x="3826" y="304"/>
                    <a:pt x="3935" y="261"/>
                    <a:pt x="4048" y="237"/>
                  </a:cubicBezTo>
                  <a:cubicBezTo>
                    <a:pt x="4274" y="191"/>
                    <a:pt x="4495" y="134"/>
                    <a:pt x="4718" y="120"/>
                  </a:cubicBezTo>
                  <a:cubicBezTo>
                    <a:pt x="4889" y="96"/>
                    <a:pt x="5060" y="87"/>
                    <a:pt x="5228" y="87"/>
                  </a:cubicBezTo>
                  <a:close/>
                  <a:moveTo>
                    <a:pt x="5208" y="0"/>
                  </a:moveTo>
                  <a:cubicBezTo>
                    <a:pt x="5043" y="0"/>
                    <a:pt x="4876" y="9"/>
                    <a:pt x="4709" y="32"/>
                  </a:cubicBezTo>
                  <a:cubicBezTo>
                    <a:pt x="4481" y="45"/>
                    <a:pt x="4256" y="103"/>
                    <a:pt x="4027" y="148"/>
                  </a:cubicBezTo>
                  <a:cubicBezTo>
                    <a:pt x="3911" y="172"/>
                    <a:pt x="3801" y="216"/>
                    <a:pt x="3686" y="249"/>
                  </a:cubicBezTo>
                  <a:cubicBezTo>
                    <a:pt x="3572" y="283"/>
                    <a:pt x="3457" y="320"/>
                    <a:pt x="3347" y="371"/>
                  </a:cubicBezTo>
                  <a:cubicBezTo>
                    <a:pt x="2892" y="543"/>
                    <a:pt x="2463" y="815"/>
                    <a:pt x="2060" y="1137"/>
                  </a:cubicBezTo>
                  <a:cubicBezTo>
                    <a:pt x="1252" y="1781"/>
                    <a:pt x="618" y="2754"/>
                    <a:pt x="338" y="3882"/>
                  </a:cubicBezTo>
                  <a:cubicBezTo>
                    <a:pt x="196" y="4447"/>
                    <a:pt x="167" y="5052"/>
                    <a:pt x="236" y="5652"/>
                  </a:cubicBezTo>
                  <a:cubicBezTo>
                    <a:pt x="292" y="6254"/>
                    <a:pt x="478" y="6852"/>
                    <a:pt x="758" y="7402"/>
                  </a:cubicBezTo>
                  <a:lnTo>
                    <a:pt x="835" y="7546"/>
                  </a:lnTo>
                  <a:lnTo>
                    <a:pt x="835" y="7546"/>
                  </a:lnTo>
                  <a:cubicBezTo>
                    <a:pt x="563" y="8441"/>
                    <a:pt x="295" y="9318"/>
                    <a:pt x="37" y="10170"/>
                  </a:cubicBezTo>
                  <a:lnTo>
                    <a:pt x="1" y="10289"/>
                  </a:lnTo>
                  <a:lnTo>
                    <a:pt x="108" y="10233"/>
                  </a:lnTo>
                  <a:cubicBezTo>
                    <a:pt x="833" y="9854"/>
                    <a:pt x="1536" y="9486"/>
                    <a:pt x="2211" y="9133"/>
                  </a:cubicBezTo>
                  <a:lnTo>
                    <a:pt x="2211" y="9133"/>
                  </a:lnTo>
                  <a:cubicBezTo>
                    <a:pt x="2907" y="9659"/>
                    <a:pt x="3698" y="9977"/>
                    <a:pt x="4475" y="10101"/>
                  </a:cubicBezTo>
                  <a:cubicBezTo>
                    <a:pt x="4732" y="10142"/>
                    <a:pt x="4987" y="10161"/>
                    <a:pt x="5238" y="10161"/>
                  </a:cubicBezTo>
                  <a:cubicBezTo>
                    <a:pt x="5755" y="10161"/>
                    <a:pt x="6254" y="10079"/>
                    <a:pt x="6714" y="9940"/>
                  </a:cubicBezTo>
                  <a:cubicBezTo>
                    <a:pt x="7399" y="9733"/>
                    <a:pt x="7996" y="9390"/>
                    <a:pt x="8479" y="8984"/>
                  </a:cubicBezTo>
                  <a:cubicBezTo>
                    <a:pt x="8963" y="8577"/>
                    <a:pt x="9334" y="8109"/>
                    <a:pt x="9606" y="7646"/>
                  </a:cubicBezTo>
                  <a:cubicBezTo>
                    <a:pt x="9876" y="7178"/>
                    <a:pt x="10033" y="6714"/>
                    <a:pt x="10144" y="6303"/>
                  </a:cubicBezTo>
                  <a:cubicBezTo>
                    <a:pt x="10234" y="5886"/>
                    <a:pt x="10275" y="5521"/>
                    <a:pt x="10277" y="5223"/>
                  </a:cubicBezTo>
                  <a:cubicBezTo>
                    <a:pt x="10276" y="5075"/>
                    <a:pt x="10274" y="4943"/>
                    <a:pt x="10272" y="4829"/>
                  </a:cubicBezTo>
                  <a:cubicBezTo>
                    <a:pt x="10260" y="4716"/>
                    <a:pt x="10249" y="4621"/>
                    <a:pt x="10239" y="4542"/>
                  </a:cubicBezTo>
                  <a:cubicBezTo>
                    <a:pt x="10230" y="4469"/>
                    <a:pt x="10222" y="4411"/>
                    <a:pt x="10217" y="4368"/>
                  </a:cubicBezTo>
                  <a:cubicBezTo>
                    <a:pt x="10212" y="4329"/>
                    <a:pt x="10208" y="4309"/>
                    <a:pt x="10207" y="4309"/>
                  </a:cubicBezTo>
                  <a:lnTo>
                    <a:pt x="10207" y="4309"/>
                  </a:lnTo>
                  <a:cubicBezTo>
                    <a:pt x="10207" y="4309"/>
                    <a:pt x="10207" y="4309"/>
                    <a:pt x="10207" y="4309"/>
                  </a:cubicBezTo>
                  <a:cubicBezTo>
                    <a:pt x="10208" y="4309"/>
                    <a:pt x="10204" y="4279"/>
                    <a:pt x="10194" y="4218"/>
                  </a:cubicBezTo>
                  <a:cubicBezTo>
                    <a:pt x="10181" y="4154"/>
                    <a:pt x="10165" y="4066"/>
                    <a:pt x="10143" y="3953"/>
                  </a:cubicBezTo>
                  <a:cubicBezTo>
                    <a:pt x="10126" y="3834"/>
                    <a:pt x="10083" y="3695"/>
                    <a:pt x="10031" y="3529"/>
                  </a:cubicBezTo>
                  <a:cubicBezTo>
                    <a:pt x="10003" y="3447"/>
                    <a:pt x="9984" y="3353"/>
                    <a:pt x="9944" y="3262"/>
                  </a:cubicBezTo>
                  <a:cubicBezTo>
                    <a:pt x="9905" y="3170"/>
                    <a:pt x="9864" y="3071"/>
                    <a:pt x="9821" y="2968"/>
                  </a:cubicBezTo>
                  <a:cubicBezTo>
                    <a:pt x="9632" y="2560"/>
                    <a:pt x="9355" y="2076"/>
                    <a:pt x="8923" y="1610"/>
                  </a:cubicBezTo>
                  <a:cubicBezTo>
                    <a:pt x="8494" y="1146"/>
                    <a:pt x="7911" y="704"/>
                    <a:pt x="7190" y="399"/>
                  </a:cubicBezTo>
                  <a:cubicBezTo>
                    <a:pt x="6834" y="236"/>
                    <a:pt x="6436" y="138"/>
                    <a:pt x="6020" y="60"/>
                  </a:cubicBezTo>
                  <a:cubicBezTo>
                    <a:pt x="5758" y="26"/>
                    <a:pt x="5486" y="0"/>
                    <a:pt x="520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7"/>
            <p:cNvSpPr/>
            <p:nvPr/>
          </p:nvSpPr>
          <p:spPr>
            <a:xfrm>
              <a:off x="3272950" y="1651850"/>
              <a:ext cx="182000" cy="441125"/>
            </a:xfrm>
            <a:custGeom>
              <a:rect b="b" l="l" r="r" t="t"/>
              <a:pathLst>
                <a:path extrusionOk="0" h="17645" w="7280">
                  <a:moveTo>
                    <a:pt x="3016" y="1"/>
                  </a:moveTo>
                  <a:cubicBezTo>
                    <a:pt x="3004" y="1"/>
                    <a:pt x="2991" y="1"/>
                    <a:pt x="2979" y="1"/>
                  </a:cubicBezTo>
                  <a:cubicBezTo>
                    <a:pt x="1131" y="199"/>
                    <a:pt x="365" y="1654"/>
                    <a:pt x="503" y="3507"/>
                  </a:cubicBezTo>
                  <a:cubicBezTo>
                    <a:pt x="580" y="4540"/>
                    <a:pt x="1097" y="5541"/>
                    <a:pt x="949" y="6566"/>
                  </a:cubicBezTo>
                  <a:cubicBezTo>
                    <a:pt x="801" y="7590"/>
                    <a:pt x="1" y="8484"/>
                    <a:pt x="64" y="9517"/>
                  </a:cubicBezTo>
                  <a:cubicBezTo>
                    <a:pt x="118" y="10386"/>
                    <a:pt x="770" y="11099"/>
                    <a:pt x="995" y="11940"/>
                  </a:cubicBezTo>
                  <a:cubicBezTo>
                    <a:pt x="1300" y="13077"/>
                    <a:pt x="792" y="14301"/>
                    <a:pt x="1032" y="15453"/>
                  </a:cubicBezTo>
                  <a:cubicBezTo>
                    <a:pt x="1289" y="16681"/>
                    <a:pt x="2477" y="17645"/>
                    <a:pt x="3731" y="17645"/>
                  </a:cubicBezTo>
                  <a:cubicBezTo>
                    <a:pt x="3739" y="17645"/>
                    <a:pt x="3748" y="17645"/>
                    <a:pt x="3756" y="17645"/>
                  </a:cubicBezTo>
                  <a:cubicBezTo>
                    <a:pt x="5019" y="17633"/>
                    <a:pt x="6203" y="16641"/>
                    <a:pt x="6436" y="15400"/>
                  </a:cubicBezTo>
                  <a:cubicBezTo>
                    <a:pt x="6575" y="14664"/>
                    <a:pt x="6409" y="13908"/>
                    <a:pt x="6428" y="13159"/>
                  </a:cubicBezTo>
                  <a:cubicBezTo>
                    <a:pt x="6467" y="11620"/>
                    <a:pt x="7279" y="10083"/>
                    <a:pt x="6863" y="8602"/>
                  </a:cubicBezTo>
                  <a:cubicBezTo>
                    <a:pt x="6509" y="7346"/>
                    <a:pt x="5343" y="6450"/>
                    <a:pt x="4962" y="5203"/>
                  </a:cubicBezTo>
                  <a:cubicBezTo>
                    <a:pt x="4661" y="4220"/>
                    <a:pt x="4889" y="3159"/>
                    <a:pt x="4786" y="2136"/>
                  </a:cubicBezTo>
                  <a:cubicBezTo>
                    <a:pt x="4685" y="1126"/>
                    <a:pt x="4023" y="1"/>
                    <a:pt x="301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7"/>
            <p:cNvSpPr/>
            <p:nvPr/>
          </p:nvSpPr>
          <p:spPr>
            <a:xfrm>
              <a:off x="3348400" y="1778175"/>
              <a:ext cx="50700" cy="402125"/>
            </a:xfrm>
            <a:custGeom>
              <a:rect b="b" l="l" r="r" t="t"/>
              <a:pathLst>
                <a:path extrusionOk="0" h="16085" w="2028">
                  <a:moveTo>
                    <a:pt x="4" y="0"/>
                  </a:moveTo>
                  <a:cubicBezTo>
                    <a:pt x="0" y="1"/>
                    <a:pt x="5" y="58"/>
                    <a:pt x="18" y="165"/>
                  </a:cubicBezTo>
                  <a:cubicBezTo>
                    <a:pt x="32" y="281"/>
                    <a:pt x="51" y="437"/>
                    <a:pt x="75" y="634"/>
                  </a:cubicBezTo>
                  <a:cubicBezTo>
                    <a:pt x="130" y="1050"/>
                    <a:pt x="207" y="1636"/>
                    <a:pt x="302" y="2356"/>
                  </a:cubicBezTo>
                  <a:cubicBezTo>
                    <a:pt x="496" y="3810"/>
                    <a:pt x="761" y="5819"/>
                    <a:pt x="1040" y="8039"/>
                  </a:cubicBezTo>
                  <a:cubicBezTo>
                    <a:pt x="1319" y="10260"/>
                    <a:pt x="1559" y="12272"/>
                    <a:pt x="1731" y="13729"/>
                  </a:cubicBezTo>
                  <a:cubicBezTo>
                    <a:pt x="1817" y="14450"/>
                    <a:pt x="1888" y="15037"/>
                    <a:pt x="1937" y="15453"/>
                  </a:cubicBezTo>
                  <a:cubicBezTo>
                    <a:pt x="1962" y="15650"/>
                    <a:pt x="1982" y="15806"/>
                    <a:pt x="1997" y="15922"/>
                  </a:cubicBezTo>
                  <a:cubicBezTo>
                    <a:pt x="2012" y="16029"/>
                    <a:pt x="2022" y="16084"/>
                    <a:pt x="2025" y="16084"/>
                  </a:cubicBezTo>
                  <a:cubicBezTo>
                    <a:pt x="2028" y="16084"/>
                    <a:pt x="2025" y="16028"/>
                    <a:pt x="2016" y="15919"/>
                  </a:cubicBezTo>
                  <a:cubicBezTo>
                    <a:pt x="2007" y="15803"/>
                    <a:pt x="1993" y="15647"/>
                    <a:pt x="1975" y="15450"/>
                  </a:cubicBezTo>
                  <a:cubicBezTo>
                    <a:pt x="1932" y="15032"/>
                    <a:pt x="1873" y="14444"/>
                    <a:pt x="1800" y="13721"/>
                  </a:cubicBezTo>
                  <a:cubicBezTo>
                    <a:pt x="1644" y="12262"/>
                    <a:pt x="1416" y="10248"/>
                    <a:pt x="1136" y="8027"/>
                  </a:cubicBezTo>
                  <a:cubicBezTo>
                    <a:pt x="857" y="5806"/>
                    <a:pt x="582" y="3799"/>
                    <a:pt x="370" y="2346"/>
                  </a:cubicBezTo>
                  <a:cubicBezTo>
                    <a:pt x="263" y="1628"/>
                    <a:pt x="175" y="1043"/>
                    <a:pt x="113" y="628"/>
                  </a:cubicBezTo>
                  <a:cubicBezTo>
                    <a:pt x="81" y="433"/>
                    <a:pt x="56" y="277"/>
                    <a:pt x="37" y="163"/>
                  </a:cubicBezTo>
                  <a:cubicBezTo>
                    <a:pt x="19" y="56"/>
                    <a:pt x="7" y="0"/>
                    <a:pt x="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7"/>
            <p:cNvSpPr/>
            <p:nvPr/>
          </p:nvSpPr>
          <p:spPr>
            <a:xfrm>
              <a:off x="3298375" y="2128925"/>
              <a:ext cx="194875" cy="22775"/>
            </a:xfrm>
            <a:custGeom>
              <a:rect b="b" l="l" r="r" t="t"/>
              <a:pathLst>
                <a:path extrusionOk="0" h="911" w="7795">
                  <a:moveTo>
                    <a:pt x="0" y="1"/>
                  </a:moveTo>
                  <a:lnTo>
                    <a:pt x="0" y="911"/>
                  </a:lnTo>
                  <a:lnTo>
                    <a:pt x="7794" y="911"/>
                  </a:lnTo>
                  <a:lnTo>
                    <a:pt x="779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7"/>
            <p:cNvSpPr/>
            <p:nvPr/>
          </p:nvSpPr>
          <p:spPr>
            <a:xfrm>
              <a:off x="3316425" y="2151675"/>
              <a:ext cx="159625" cy="138075"/>
            </a:xfrm>
            <a:custGeom>
              <a:rect b="b" l="l" r="r" t="t"/>
              <a:pathLst>
                <a:path extrusionOk="0" h="5523" w="6385">
                  <a:moveTo>
                    <a:pt x="1" y="1"/>
                  </a:moveTo>
                  <a:lnTo>
                    <a:pt x="916" y="5522"/>
                  </a:lnTo>
                  <a:lnTo>
                    <a:pt x="5751" y="5522"/>
                  </a:lnTo>
                  <a:lnTo>
                    <a:pt x="638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7"/>
            <p:cNvSpPr/>
            <p:nvPr/>
          </p:nvSpPr>
          <p:spPr>
            <a:xfrm>
              <a:off x="3315825" y="2150350"/>
              <a:ext cx="160825" cy="2825"/>
            </a:xfrm>
            <a:custGeom>
              <a:rect b="b" l="l" r="r" t="t"/>
              <a:pathLst>
                <a:path extrusionOk="0" h="113" w="6433">
                  <a:moveTo>
                    <a:pt x="5543" y="1"/>
                  </a:moveTo>
                  <a:cubicBezTo>
                    <a:pt x="4958" y="1"/>
                    <a:pt x="4131" y="7"/>
                    <a:pt x="3216" y="18"/>
                  </a:cubicBezTo>
                  <a:cubicBezTo>
                    <a:pt x="1439" y="40"/>
                    <a:pt x="1" y="75"/>
                    <a:pt x="1" y="96"/>
                  </a:cubicBezTo>
                  <a:cubicBezTo>
                    <a:pt x="1" y="107"/>
                    <a:pt x="346" y="112"/>
                    <a:pt x="908" y="112"/>
                  </a:cubicBezTo>
                  <a:cubicBezTo>
                    <a:pt x="1493" y="112"/>
                    <a:pt x="2311" y="107"/>
                    <a:pt x="3217" y="96"/>
                  </a:cubicBezTo>
                  <a:cubicBezTo>
                    <a:pt x="4993" y="73"/>
                    <a:pt x="6433" y="38"/>
                    <a:pt x="6433" y="16"/>
                  </a:cubicBezTo>
                  <a:cubicBezTo>
                    <a:pt x="6433" y="6"/>
                    <a:pt x="6094" y="1"/>
                    <a:pt x="554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7"/>
            <p:cNvSpPr/>
            <p:nvPr/>
          </p:nvSpPr>
          <p:spPr>
            <a:xfrm>
              <a:off x="3329425" y="2178325"/>
              <a:ext cx="140600" cy="47600"/>
            </a:xfrm>
            <a:custGeom>
              <a:rect b="b" l="l" r="r" t="t"/>
              <a:pathLst>
                <a:path extrusionOk="0" h="1904" w="5624">
                  <a:moveTo>
                    <a:pt x="4311" y="150"/>
                  </a:moveTo>
                  <a:cubicBezTo>
                    <a:pt x="4318" y="150"/>
                    <a:pt x="4325" y="151"/>
                    <a:pt x="4331" y="151"/>
                  </a:cubicBezTo>
                  <a:cubicBezTo>
                    <a:pt x="4428" y="157"/>
                    <a:pt x="4522" y="206"/>
                    <a:pt x="4589" y="284"/>
                  </a:cubicBezTo>
                  <a:cubicBezTo>
                    <a:pt x="4656" y="362"/>
                    <a:pt x="4701" y="463"/>
                    <a:pt x="4722" y="568"/>
                  </a:cubicBezTo>
                  <a:cubicBezTo>
                    <a:pt x="4784" y="876"/>
                    <a:pt x="4644" y="1214"/>
                    <a:pt x="4389" y="1439"/>
                  </a:cubicBezTo>
                  <a:lnTo>
                    <a:pt x="4389" y="1439"/>
                  </a:lnTo>
                  <a:cubicBezTo>
                    <a:pt x="4339" y="1411"/>
                    <a:pt x="4290" y="1379"/>
                    <a:pt x="4241" y="1342"/>
                  </a:cubicBezTo>
                  <a:cubicBezTo>
                    <a:pt x="4123" y="1251"/>
                    <a:pt x="4011" y="1130"/>
                    <a:pt x="3939" y="976"/>
                  </a:cubicBezTo>
                  <a:cubicBezTo>
                    <a:pt x="3868" y="824"/>
                    <a:pt x="3840" y="635"/>
                    <a:pt x="3901" y="460"/>
                  </a:cubicBezTo>
                  <a:cubicBezTo>
                    <a:pt x="3953" y="293"/>
                    <a:pt x="4121" y="150"/>
                    <a:pt x="4311" y="150"/>
                  </a:cubicBezTo>
                  <a:close/>
                  <a:moveTo>
                    <a:pt x="3086" y="79"/>
                  </a:moveTo>
                  <a:cubicBezTo>
                    <a:pt x="3208" y="79"/>
                    <a:pt x="3325" y="147"/>
                    <a:pt x="3397" y="251"/>
                  </a:cubicBezTo>
                  <a:cubicBezTo>
                    <a:pt x="3565" y="479"/>
                    <a:pt x="3540" y="797"/>
                    <a:pt x="3413" y="1039"/>
                  </a:cubicBezTo>
                  <a:cubicBezTo>
                    <a:pt x="3330" y="1204"/>
                    <a:pt x="3206" y="1342"/>
                    <a:pt x="3061" y="1451"/>
                  </a:cubicBezTo>
                  <a:lnTo>
                    <a:pt x="3061" y="1451"/>
                  </a:lnTo>
                  <a:cubicBezTo>
                    <a:pt x="2924" y="1345"/>
                    <a:pt x="2808" y="1208"/>
                    <a:pt x="2730" y="1048"/>
                  </a:cubicBezTo>
                  <a:cubicBezTo>
                    <a:pt x="2671" y="929"/>
                    <a:pt x="2632" y="796"/>
                    <a:pt x="2626" y="661"/>
                  </a:cubicBezTo>
                  <a:cubicBezTo>
                    <a:pt x="2620" y="527"/>
                    <a:pt x="2649" y="388"/>
                    <a:pt x="2726" y="280"/>
                  </a:cubicBezTo>
                  <a:cubicBezTo>
                    <a:pt x="2802" y="172"/>
                    <a:pt x="2925" y="91"/>
                    <a:pt x="3056" y="80"/>
                  </a:cubicBezTo>
                  <a:cubicBezTo>
                    <a:pt x="3066" y="79"/>
                    <a:pt x="3076" y="79"/>
                    <a:pt x="3086" y="79"/>
                  </a:cubicBezTo>
                  <a:close/>
                  <a:moveTo>
                    <a:pt x="1190" y="265"/>
                  </a:moveTo>
                  <a:cubicBezTo>
                    <a:pt x="1359" y="265"/>
                    <a:pt x="1523" y="338"/>
                    <a:pt x="1622" y="459"/>
                  </a:cubicBezTo>
                  <a:cubicBezTo>
                    <a:pt x="1738" y="602"/>
                    <a:pt x="1736" y="801"/>
                    <a:pt x="1670" y="953"/>
                  </a:cubicBezTo>
                  <a:cubicBezTo>
                    <a:pt x="1605" y="1110"/>
                    <a:pt x="1487" y="1227"/>
                    <a:pt x="1363" y="1310"/>
                  </a:cubicBezTo>
                  <a:cubicBezTo>
                    <a:pt x="1239" y="1395"/>
                    <a:pt x="1109" y="1452"/>
                    <a:pt x="987" y="1500"/>
                  </a:cubicBezTo>
                  <a:cubicBezTo>
                    <a:pt x="963" y="1509"/>
                    <a:pt x="940" y="1518"/>
                    <a:pt x="916" y="1527"/>
                  </a:cubicBezTo>
                  <a:lnTo>
                    <a:pt x="916" y="1527"/>
                  </a:lnTo>
                  <a:cubicBezTo>
                    <a:pt x="847" y="1465"/>
                    <a:pt x="787" y="1395"/>
                    <a:pt x="740" y="1317"/>
                  </a:cubicBezTo>
                  <a:cubicBezTo>
                    <a:pt x="614" y="1120"/>
                    <a:pt x="592" y="876"/>
                    <a:pt x="665" y="670"/>
                  </a:cubicBezTo>
                  <a:cubicBezTo>
                    <a:pt x="734" y="464"/>
                    <a:pt x="905" y="301"/>
                    <a:pt x="1104" y="271"/>
                  </a:cubicBezTo>
                  <a:cubicBezTo>
                    <a:pt x="1133" y="267"/>
                    <a:pt x="1161" y="265"/>
                    <a:pt x="1190" y="265"/>
                  </a:cubicBezTo>
                  <a:close/>
                  <a:moveTo>
                    <a:pt x="3086" y="1"/>
                  </a:moveTo>
                  <a:cubicBezTo>
                    <a:pt x="3074" y="1"/>
                    <a:pt x="3062" y="1"/>
                    <a:pt x="3050" y="2"/>
                  </a:cubicBezTo>
                  <a:cubicBezTo>
                    <a:pt x="2891" y="16"/>
                    <a:pt x="2751" y="111"/>
                    <a:pt x="2663" y="236"/>
                  </a:cubicBezTo>
                  <a:cubicBezTo>
                    <a:pt x="2573" y="362"/>
                    <a:pt x="2543" y="518"/>
                    <a:pt x="2550" y="664"/>
                  </a:cubicBezTo>
                  <a:cubicBezTo>
                    <a:pt x="2556" y="812"/>
                    <a:pt x="2599" y="953"/>
                    <a:pt x="2662" y="1083"/>
                  </a:cubicBezTo>
                  <a:cubicBezTo>
                    <a:pt x="2742" y="1245"/>
                    <a:pt x="2859" y="1386"/>
                    <a:pt x="2997" y="1497"/>
                  </a:cubicBezTo>
                  <a:lnTo>
                    <a:pt x="2997" y="1497"/>
                  </a:lnTo>
                  <a:cubicBezTo>
                    <a:pt x="2943" y="1533"/>
                    <a:pt x="2885" y="1566"/>
                    <a:pt x="2827" y="1595"/>
                  </a:cubicBezTo>
                  <a:cubicBezTo>
                    <a:pt x="2582" y="1715"/>
                    <a:pt x="2317" y="1780"/>
                    <a:pt x="2057" y="1814"/>
                  </a:cubicBezTo>
                  <a:cubicBezTo>
                    <a:pt x="1971" y="1824"/>
                    <a:pt x="1885" y="1830"/>
                    <a:pt x="1801" y="1830"/>
                  </a:cubicBezTo>
                  <a:cubicBezTo>
                    <a:pt x="1627" y="1830"/>
                    <a:pt x="1457" y="1807"/>
                    <a:pt x="1299" y="1751"/>
                  </a:cubicBezTo>
                  <a:cubicBezTo>
                    <a:pt x="1170" y="1706"/>
                    <a:pt x="1050" y="1639"/>
                    <a:pt x="948" y="1554"/>
                  </a:cubicBezTo>
                  <a:lnTo>
                    <a:pt x="948" y="1554"/>
                  </a:lnTo>
                  <a:cubicBezTo>
                    <a:pt x="965" y="1548"/>
                    <a:pt x="983" y="1541"/>
                    <a:pt x="1000" y="1535"/>
                  </a:cubicBezTo>
                  <a:cubicBezTo>
                    <a:pt x="1123" y="1488"/>
                    <a:pt x="1258" y="1433"/>
                    <a:pt x="1388" y="1346"/>
                  </a:cubicBezTo>
                  <a:cubicBezTo>
                    <a:pt x="1517" y="1261"/>
                    <a:pt x="1645" y="1139"/>
                    <a:pt x="1715" y="972"/>
                  </a:cubicBezTo>
                  <a:cubicBezTo>
                    <a:pt x="1789" y="811"/>
                    <a:pt x="1795" y="589"/>
                    <a:pt x="1665" y="424"/>
                  </a:cubicBezTo>
                  <a:cubicBezTo>
                    <a:pt x="1553" y="286"/>
                    <a:pt x="1374" y="206"/>
                    <a:pt x="1185" y="206"/>
                  </a:cubicBezTo>
                  <a:cubicBezTo>
                    <a:pt x="1155" y="206"/>
                    <a:pt x="1125" y="208"/>
                    <a:pt x="1095" y="212"/>
                  </a:cubicBezTo>
                  <a:cubicBezTo>
                    <a:pt x="870" y="243"/>
                    <a:pt x="680" y="426"/>
                    <a:pt x="605" y="649"/>
                  </a:cubicBezTo>
                  <a:cubicBezTo>
                    <a:pt x="524" y="870"/>
                    <a:pt x="546" y="1139"/>
                    <a:pt x="682" y="1353"/>
                  </a:cubicBezTo>
                  <a:cubicBezTo>
                    <a:pt x="726" y="1427"/>
                    <a:pt x="781" y="1494"/>
                    <a:pt x="843" y="1554"/>
                  </a:cubicBezTo>
                  <a:lnTo>
                    <a:pt x="843" y="1554"/>
                  </a:lnTo>
                  <a:cubicBezTo>
                    <a:pt x="775" y="1579"/>
                    <a:pt x="711" y="1600"/>
                    <a:pt x="650" y="1619"/>
                  </a:cubicBezTo>
                  <a:cubicBezTo>
                    <a:pt x="444" y="1683"/>
                    <a:pt x="281" y="1720"/>
                    <a:pt x="170" y="1744"/>
                  </a:cubicBezTo>
                  <a:cubicBezTo>
                    <a:pt x="118" y="1755"/>
                    <a:pt x="76" y="1764"/>
                    <a:pt x="44" y="1770"/>
                  </a:cubicBezTo>
                  <a:cubicBezTo>
                    <a:pt x="15" y="1776"/>
                    <a:pt x="0" y="1779"/>
                    <a:pt x="1" y="1781"/>
                  </a:cubicBezTo>
                  <a:cubicBezTo>
                    <a:pt x="1" y="1781"/>
                    <a:pt x="2" y="1781"/>
                    <a:pt x="4" y="1781"/>
                  </a:cubicBezTo>
                  <a:cubicBezTo>
                    <a:pt x="9" y="1781"/>
                    <a:pt x="23" y="1780"/>
                    <a:pt x="45" y="1778"/>
                  </a:cubicBezTo>
                  <a:cubicBezTo>
                    <a:pt x="74" y="1775"/>
                    <a:pt x="117" y="1769"/>
                    <a:pt x="173" y="1759"/>
                  </a:cubicBezTo>
                  <a:cubicBezTo>
                    <a:pt x="285" y="1741"/>
                    <a:pt x="450" y="1709"/>
                    <a:pt x="659" y="1648"/>
                  </a:cubicBezTo>
                  <a:cubicBezTo>
                    <a:pt x="726" y="1629"/>
                    <a:pt x="797" y="1607"/>
                    <a:pt x="872" y="1581"/>
                  </a:cubicBezTo>
                  <a:lnTo>
                    <a:pt x="872" y="1581"/>
                  </a:lnTo>
                  <a:cubicBezTo>
                    <a:pt x="987" y="1684"/>
                    <a:pt x="1125" y="1765"/>
                    <a:pt x="1275" y="1819"/>
                  </a:cubicBezTo>
                  <a:cubicBezTo>
                    <a:pt x="1443" y="1878"/>
                    <a:pt x="1623" y="1904"/>
                    <a:pt x="1805" y="1904"/>
                  </a:cubicBezTo>
                  <a:cubicBezTo>
                    <a:pt x="1892" y="1904"/>
                    <a:pt x="1979" y="1898"/>
                    <a:pt x="2065" y="1888"/>
                  </a:cubicBezTo>
                  <a:cubicBezTo>
                    <a:pt x="2334" y="1853"/>
                    <a:pt x="2605" y="1788"/>
                    <a:pt x="2861" y="1663"/>
                  </a:cubicBezTo>
                  <a:cubicBezTo>
                    <a:pt x="2930" y="1629"/>
                    <a:pt x="2998" y="1590"/>
                    <a:pt x="3062" y="1545"/>
                  </a:cubicBezTo>
                  <a:lnTo>
                    <a:pt x="3062" y="1545"/>
                  </a:lnTo>
                  <a:cubicBezTo>
                    <a:pt x="3263" y="1686"/>
                    <a:pt x="3501" y="1766"/>
                    <a:pt x="3736" y="1766"/>
                  </a:cubicBezTo>
                  <a:cubicBezTo>
                    <a:pt x="3841" y="1766"/>
                    <a:pt x="3945" y="1750"/>
                    <a:pt x="4046" y="1716"/>
                  </a:cubicBezTo>
                  <a:cubicBezTo>
                    <a:pt x="4187" y="1670"/>
                    <a:pt x="4314" y="1596"/>
                    <a:pt x="4422" y="1503"/>
                  </a:cubicBezTo>
                  <a:lnTo>
                    <a:pt x="4422" y="1503"/>
                  </a:lnTo>
                  <a:cubicBezTo>
                    <a:pt x="4610" y="1595"/>
                    <a:pt x="4796" y="1633"/>
                    <a:pt x="4952" y="1653"/>
                  </a:cubicBezTo>
                  <a:cubicBezTo>
                    <a:pt x="5090" y="1670"/>
                    <a:pt x="5209" y="1674"/>
                    <a:pt x="5307" y="1674"/>
                  </a:cubicBezTo>
                  <a:cubicBezTo>
                    <a:pt x="5361" y="1674"/>
                    <a:pt x="5409" y="1673"/>
                    <a:pt x="5450" y="1672"/>
                  </a:cubicBezTo>
                  <a:cubicBezTo>
                    <a:pt x="5503" y="1669"/>
                    <a:pt x="5546" y="1668"/>
                    <a:pt x="5579" y="1666"/>
                  </a:cubicBezTo>
                  <a:cubicBezTo>
                    <a:pt x="5609" y="1664"/>
                    <a:pt x="5623" y="1662"/>
                    <a:pt x="5623" y="1661"/>
                  </a:cubicBezTo>
                  <a:cubicBezTo>
                    <a:pt x="5623" y="1660"/>
                    <a:pt x="5609" y="1659"/>
                    <a:pt x="5579" y="1658"/>
                  </a:cubicBezTo>
                  <a:cubicBezTo>
                    <a:pt x="5546" y="1658"/>
                    <a:pt x="5503" y="1657"/>
                    <a:pt x="5450" y="1656"/>
                  </a:cubicBezTo>
                  <a:cubicBezTo>
                    <a:pt x="5337" y="1654"/>
                    <a:pt x="5169" y="1654"/>
                    <a:pt x="4956" y="1623"/>
                  </a:cubicBezTo>
                  <a:cubicBezTo>
                    <a:pt x="4807" y="1601"/>
                    <a:pt x="4631" y="1561"/>
                    <a:pt x="4454" y="1474"/>
                  </a:cubicBezTo>
                  <a:lnTo>
                    <a:pt x="4454" y="1474"/>
                  </a:lnTo>
                  <a:cubicBezTo>
                    <a:pt x="4713" y="1234"/>
                    <a:pt x="4851" y="882"/>
                    <a:pt x="4786" y="555"/>
                  </a:cubicBezTo>
                  <a:cubicBezTo>
                    <a:pt x="4761" y="440"/>
                    <a:pt x="4712" y="331"/>
                    <a:pt x="4635" y="243"/>
                  </a:cubicBezTo>
                  <a:cubicBezTo>
                    <a:pt x="4559" y="155"/>
                    <a:pt x="4448" y="97"/>
                    <a:pt x="4335" y="91"/>
                  </a:cubicBezTo>
                  <a:cubicBezTo>
                    <a:pt x="4328" y="90"/>
                    <a:pt x="4322" y="90"/>
                    <a:pt x="4316" y="90"/>
                  </a:cubicBezTo>
                  <a:cubicBezTo>
                    <a:pt x="4093" y="90"/>
                    <a:pt x="3907" y="255"/>
                    <a:pt x="3848" y="442"/>
                  </a:cubicBezTo>
                  <a:cubicBezTo>
                    <a:pt x="3784" y="635"/>
                    <a:pt x="3818" y="837"/>
                    <a:pt x="3895" y="997"/>
                  </a:cubicBezTo>
                  <a:cubicBezTo>
                    <a:pt x="3972" y="1158"/>
                    <a:pt x="4091" y="1283"/>
                    <a:pt x="4215" y="1377"/>
                  </a:cubicBezTo>
                  <a:cubicBezTo>
                    <a:pt x="4261" y="1411"/>
                    <a:pt x="4308" y="1441"/>
                    <a:pt x="4355" y="1468"/>
                  </a:cubicBezTo>
                  <a:lnTo>
                    <a:pt x="4355" y="1468"/>
                  </a:lnTo>
                  <a:cubicBezTo>
                    <a:pt x="4258" y="1546"/>
                    <a:pt x="4146" y="1609"/>
                    <a:pt x="4023" y="1648"/>
                  </a:cubicBezTo>
                  <a:cubicBezTo>
                    <a:pt x="3932" y="1679"/>
                    <a:pt x="3836" y="1694"/>
                    <a:pt x="3740" y="1694"/>
                  </a:cubicBezTo>
                  <a:cubicBezTo>
                    <a:pt x="3528" y="1694"/>
                    <a:pt x="3311" y="1623"/>
                    <a:pt x="3126" y="1498"/>
                  </a:cubicBezTo>
                  <a:lnTo>
                    <a:pt x="3126" y="1498"/>
                  </a:lnTo>
                  <a:cubicBezTo>
                    <a:pt x="3271" y="1385"/>
                    <a:pt x="3397" y="1243"/>
                    <a:pt x="3482" y="1074"/>
                  </a:cubicBezTo>
                  <a:cubicBezTo>
                    <a:pt x="3550" y="942"/>
                    <a:pt x="3592" y="793"/>
                    <a:pt x="3593" y="642"/>
                  </a:cubicBezTo>
                  <a:cubicBezTo>
                    <a:pt x="3597" y="488"/>
                    <a:pt x="3552" y="332"/>
                    <a:pt x="3460" y="205"/>
                  </a:cubicBezTo>
                  <a:cubicBezTo>
                    <a:pt x="3378" y="86"/>
                    <a:pt x="3235" y="1"/>
                    <a:pt x="308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3" name="Shape 2743"/>
        <p:cNvGrpSpPr/>
        <p:nvPr/>
      </p:nvGrpSpPr>
      <p:grpSpPr>
        <a:xfrm>
          <a:off x="0" y="0"/>
          <a:ext cx="0" cy="0"/>
          <a:chOff x="0" y="0"/>
          <a:chExt cx="0" cy="0"/>
        </a:xfrm>
      </p:grpSpPr>
      <p:sp>
        <p:nvSpPr>
          <p:cNvPr id="2744" name="Google Shape;2744;p68"/>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2745" name="Google Shape;2745;p68"/>
          <p:cNvGrpSpPr/>
          <p:nvPr/>
        </p:nvGrpSpPr>
        <p:grpSpPr>
          <a:xfrm>
            <a:off x="3565986" y="1934051"/>
            <a:ext cx="2310004" cy="1920544"/>
            <a:chOff x="1609475" y="-59375"/>
            <a:chExt cx="1899050" cy="1578875"/>
          </a:xfrm>
        </p:grpSpPr>
        <p:sp>
          <p:nvSpPr>
            <p:cNvPr id="2746" name="Google Shape;2746;p68"/>
            <p:cNvSpPr/>
            <p:nvPr/>
          </p:nvSpPr>
          <p:spPr>
            <a:xfrm>
              <a:off x="1609475" y="-59375"/>
              <a:ext cx="1899050" cy="1578875"/>
            </a:xfrm>
            <a:custGeom>
              <a:rect b="b" l="l" r="r" t="t"/>
              <a:pathLst>
                <a:path extrusionOk="0" h="63155" w="75962">
                  <a:moveTo>
                    <a:pt x="2233" y="1"/>
                  </a:moveTo>
                  <a:cubicBezTo>
                    <a:pt x="1000" y="1"/>
                    <a:pt x="1" y="1000"/>
                    <a:pt x="1" y="2233"/>
                  </a:cubicBezTo>
                  <a:lnTo>
                    <a:pt x="1" y="52733"/>
                  </a:lnTo>
                  <a:cubicBezTo>
                    <a:pt x="1" y="53965"/>
                    <a:pt x="1000" y="54965"/>
                    <a:pt x="2233" y="54965"/>
                  </a:cubicBezTo>
                  <a:lnTo>
                    <a:pt x="29673" y="54965"/>
                  </a:lnTo>
                  <a:cubicBezTo>
                    <a:pt x="29673" y="54965"/>
                    <a:pt x="31419" y="60363"/>
                    <a:pt x="26007" y="63155"/>
                  </a:cubicBezTo>
                  <a:lnTo>
                    <a:pt x="51666" y="63155"/>
                  </a:lnTo>
                  <a:cubicBezTo>
                    <a:pt x="51666" y="63155"/>
                    <a:pt x="45557" y="61060"/>
                    <a:pt x="47127" y="54965"/>
                  </a:cubicBezTo>
                  <a:lnTo>
                    <a:pt x="73730" y="54965"/>
                  </a:lnTo>
                  <a:cubicBezTo>
                    <a:pt x="74962" y="54965"/>
                    <a:pt x="75962" y="53965"/>
                    <a:pt x="75962" y="52733"/>
                  </a:cubicBezTo>
                  <a:lnTo>
                    <a:pt x="75962" y="2233"/>
                  </a:lnTo>
                  <a:cubicBezTo>
                    <a:pt x="75962" y="1000"/>
                    <a:pt x="74962" y="1"/>
                    <a:pt x="7372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8"/>
            <p:cNvSpPr/>
            <p:nvPr/>
          </p:nvSpPr>
          <p:spPr>
            <a:xfrm>
              <a:off x="2512475" y="1171300"/>
              <a:ext cx="89350" cy="66850"/>
            </a:xfrm>
            <a:custGeom>
              <a:rect b="b" l="l" r="r" t="t"/>
              <a:pathLst>
                <a:path extrusionOk="0" h="2674" w="3574">
                  <a:moveTo>
                    <a:pt x="1787" y="0"/>
                  </a:moveTo>
                  <a:cubicBezTo>
                    <a:pt x="758" y="0"/>
                    <a:pt x="0" y="1163"/>
                    <a:pt x="756" y="2246"/>
                  </a:cubicBezTo>
                  <a:cubicBezTo>
                    <a:pt x="788" y="2292"/>
                    <a:pt x="830" y="2334"/>
                    <a:pt x="876" y="2367"/>
                  </a:cubicBezTo>
                  <a:cubicBezTo>
                    <a:pt x="1182" y="2581"/>
                    <a:pt x="1495" y="2674"/>
                    <a:pt x="1786" y="2674"/>
                  </a:cubicBezTo>
                  <a:cubicBezTo>
                    <a:pt x="2816" y="2674"/>
                    <a:pt x="3574" y="1510"/>
                    <a:pt x="2816" y="427"/>
                  </a:cubicBezTo>
                  <a:cubicBezTo>
                    <a:pt x="2783" y="380"/>
                    <a:pt x="2742" y="339"/>
                    <a:pt x="2696" y="307"/>
                  </a:cubicBezTo>
                  <a:cubicBezTo>
                    <a:pt x="2390" y="93"/>
                    <a:pt x="2078" y="0"/>
                    <a:pt x="17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8"/>
            <p:cNvSpPr/>
            <p:nvPr/>
          </p:nvSpPr>
          <p:spPr>
            <a:xfrm>
              <a:off x="1640275" y="-36225"/>
              <a:ext cx="1837475" cy="1120025"/>
            </a:xfrm>
            <a:custGeom>
              <a:rect b="b" l="l" r="r" t="t"/>
              <a:pathLst>
                <a:path extrusionOk="0" h="44801" w="73499">
                  <a:moveTo>
                    <a:pt x="141" y="0"/>
                  </a:moveTo>
                  <a:cubicBezTo>
                    <a:pt x="63" y="0"/>
                    <a:pt x="0" y="63"/>
                    <a:pt x="0" y="141"/>
                  </a:cubicBezTo>
                  <a:lnTo>
                    <a:pt x="0" y="44800"/>
                  </a:lnTo>
                  <a:lnTo>
                    <a:pt x="73499" y="44800"/>
                  </a:lnTo>
                  <a:lnTo>
                    <a:pt x="73499" y="141"/>
                  </a:lnTo>
                  <a:cubicBezTo>
                    <a:pt x="73499" y="63"/>
                    <a:pt x="73435" y="0"/>
                    <a:pt x="73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1640275" y="-36225"/>
              <a:ext cx="1837475" cy="93075"/>
            </a:xfrm>
            <a:custGeom>
              <a:rect b="b" l="l" r="r" t="t"/>
              <a:pathLst>
                <a:path extrusionOk="0" h="3723" w="73499">
                  <a:moveTo>
                    <a:pt x="133" y="0"/>
                  </a:moveTo>
                  <a:cubicBezTo>
                    <a:pt x="59" y="0"/>
                    <a:pt x="0" y="60"/>
                    <a:pt x="0" y="133"/>
                  </a:cubicBezTo>
                  <a:lnTo>
                    <a:pt x="0" y="3723"/>
                  </a:lnTo>
                  <a:lnTo>
                    <a:pt x="73499" y="3723"/>
                  </a:lnTo>
                  <a:lnTo>
                    <a:pt x="73499" y="110"/>
                  </a:lnTo>
                  <a:cubicBezTo>
                    <a:pt x="73499" y="49"/>
                    <a:pt x="73450" y="0"/>
                    <a:pt x="7338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1685850" y="-675"/>
              <a:ext cx="25850" cy="25850"/>
            </a:xfrm>
            <a:custGeom>
              <a:rect b="b" l="l" r="r" t="t"/>
              <a:pathLst>
                <a:path extrusionOk="0" h="1034" w="1034">
                  <a:moveTo>
                    <a:pt x="517" y="1"/>
                  </a:moveTo>
                  <a:cubicBezTo>
                    <a:pt x="232" y="1"/>
                    <a:pt x="1" y="232"/>
                    <a:pt x="1" y="518"/>
                  </a:cubicBezTo>
                  <a:cubicBezTo>
                    <a:pt x="1" y="802"/>
                    <a:pt x="232" y="1034"/>
                    <a:pt x="517" y="1034"/>
                  </a:cubicBezTo>
                  <a:cubicBezTo>
                    <a:pt x="803" y="1034"/>
                    <a:pt x="1034" y="802"/>
                    <a:pt x="1034" y="518"/>
                  </a:cubicBezTo>
                  <a:cubicBezTo>
                    <a:pt x="1034" y="232"/>
                    <a:pt x="803" y="1"/>
                    <a:pt x="51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1724350" y="-675"/>
              <a:ext cx="25850" cy="25850"/>
            </a:xfrm>
            <a:custGeom>
              <a:rect b="b" l="l" r="r" t="t"/>
              <a:pathLst>
                <a:path extrusionOk="0" h="1034" w="1034">
                  <a:moveTo>
                    <a:pt x="516" y="1"/>
                  </a:moveTo>
                  <a:cubicBezTo>
                    <a:pt x="232" y="1"/>
                    <a:pt x="0" y="232"/>
                    <a:pt x="0" y="518"/>
                  </a:cubicBezTo>
                  <a:cubicBezTo>
                    <a:pt x="0" y="802"/>
                    <a:pt x="232" y="1034"/>
                    <a:pt x="516" y="1034"/>
                  </a:cubicBezTo>
                  <a:cubicBezTo>
                    <a:pt x="802" y="1034"/>
                    <a:pt x="1033" y="802"/>
                    <a:pt x="1033" y="518"/>
                  </a:cubicBezTo>
                  <a:cubicBezTo>
                    <a:pt x="1033" y="232"/>
                    <a:pt x="802" y="1"/>
                    <a:pt x="5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1760925" y="-675"/>
              <a:ext cx="25850" cy="25850"/>
            </a:xfrm>
            <a:custGeom>
              <a:rect b="b" l="l" r="r" t="t"/>
              <a:pathLst>
                <a:path extrusionOk="0" h="1034" w="1034">
                  <a:moveTo>
                    <a:pt x="518" y="1"/>
                  </a:moveTo>
                  <a:cubicBezTo>
                    <a:pt x="232" y="1"/>
                    <a:pt x="1" y="232"/>
                    <a:pt x="1" y="518"/>
                  </a:cubicBezTo>
                  <a:cubicBezTo>
                    <a:pt x="1" y="802"/>
                    <a:pt x="232" y="1034"/>
                    <a:pt x="518" y="1034"/>
                  </a:cubicBezTo>
                  <a:cubicBezTo>
                    <a:pt x="802" y="1034"/>
                    <a:pt x="1034" y="802"/>
                    <a:pt x="1034" y="518"/>
                  </a:cubicBezTo>
                  <a:cubicBezTo>
                    <a:pt x="1034" y="232"/>
                    <a:pt x="802" y="1"/>
                    <a:pt x="51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1997000" y="1313850"/>
              <a:ext cx="1136175" cy="2150"/>
            </a:xfrm>
            <a:custGeom>
              <a:rect b="b" l="l" r="r" t="t"/>
              <a:pathLst>
                <a:path extrusionOk="0" h="86" w="45447">
                  <a:moveTo>
                    <a:pt x="22725" y="0"/>
                  </a:moveTo>
                  <a:cubicBezTo>
                    <a:pt x="10173" y="0"/>
                    <a:pt x="1" y="19"/>
                    <a:pt x="1" y="43"/>
                  </a:cubicBezTo>
                  <a:cubicBezTo>
                    <a:pt x="1" y="66"/>
                    <a:pt x="10173" y="86"/>
                    <a:pt x="22725" y="86"/>
                  </a:cubicBezTo>
                  <a:cubicBezTo>
                    <a:pt x="35272" y="86"/>
                    <a:pt x="45446" y="66"/>
                    <a:pt x="45446" y="43"/>
                  </a:cubicBezTo>
                  <a:cubicBezTo>
                    <a:pt x="45446" y="19"/>
                    <a:pt x="35272" y="0"/>
                    <a:pt x="227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2218700" y="111225"/>
              <a:ext cx="687875" cy="898250"/>
            </a:xfrm>
            <a:custGeom>
              <a:rect b="b" l="l" r="r" t="t"/>
              <a:pathLst>
                <a:path extrusionOk="0" h="35930" w="27515">
                  <a:moveTo>
                    <a:pt x="13757" y="0"/>
                  </a:moveTo>
                  <a:lnTo>
                    <a:pt x="2660" y="4074"/>
                  </a:lnTo>
                  <a:cubicBezTo>
                    <a:pt x="1243" y="4760"/>
                    <a:pt x="0" y="5170"/>
                    <a:pt x="0" y="6525"/>
                  </a:cubicBezTo>
                  <a:lnTo>
                    <a:pt x="0" y="13264"/>
                  </a:lnTo>
                  <a:cubicBezTo>
                    <a:pt x="0" y="17945"/>
                    <a:pt x="1196" y="22584"/>
                    <a:pt x="3656" y="26679"/>
                  </a:cubicBezTo>
                  <a:cubicBezTo>
                    <a:pt x="5726" y="30125"/>
                    <a:pt x="8931" y="33674"/>
                    <a:pt x="13866" y="35929"/>
                  </a:cubicBezTo>
                  <a:cubicBezTo>
                    <a:pt x="18402" y="34417"/>
                    <a:pt x="21788" y="30388"/>
                    <a:pt x="23858" y="26942"/>
                  </a:cubicBezTo>
                  <a:cubicBezTo>
                    <a:pt x="26319" y="22847"/>
                    <a:pt x="27514" y="18209"/>
                    <a:pt x="27514" y="13528"/>
                  </a:cubicBezTo>
                  <a:lnTo>
                    <a:pt x="27514" y="7467"/>
                  </a:lnTo>
                  <a:cubicBezTo>
                    <a:pt x="27514" y="5536"/>
                    <a:pt x="26517" y="4593"/>
                    <a:pt x="24964" y="4129"/>
                  </a:cubicBezTo>
                  <a:lnTo>
                    <a:pt x="13757"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2218700" y="111225"/>
              <a:ext cx="687875" cy="898250"/>
            </a:xfrm>
            <a:custGeom>
              <a:rect b="b" l="l" r="r" t="t"/>
              <a:pathLst>
                <a:path extrusionOk="0" h="35930" w="27515">
                  <a:moveTo>
                    <a:pt x="13757" y="0"/>
                  </a:moveTo>
                  <a:lnTo>
                    <a:pt x="2660" y="4074"/>
                  </a:lnTo>
                  <a:cubicBezTo>
                    <a:pt x="1243" y="4760"/>
                    <a:pt x="0" y="5170"/>
                    <a:pt x="0" y="6525"/>
                  </a:cubicBezTo>
                  <a:lnTo>
                    <a:pt x="0" y="13264"/>
                  </a:lnTo>
                  <a:cubicBezTo>
                    <a:pt x="0" y="17945"/>
                    <a:pt x="1196" y="22584"/>
                    <a:pt x="3656" y="26679"/>
                  </a:cubicBezTo>
                  <a:cubicBezTo>
                    <a:pt x="5726" y="30125"/>
                    <a:pt x="8931" y="33674"/>
                    <a:pt x="13866" y="35929"/>
                  </a:cubicBezTo>
                  <a:cubicBezTo>
                    <a:pt x="18402" y="34417"/>
                    <a:pt x="21788" y="30388"/>
                    <a:pt x="23858" y="26942"/>
                  </a:cubicBezTo>
                  <a:cubicBezTo>
                    <a:pt x="26319" y="22847"/>
                    <a:pt x="27514" y="18209"/>
                    <a:pt x="27514" y="13528"/>
                  </a:cubicBezTo>
                  <a:lnTo>
                    <a:pt x="27514" y="7467"/>
                  </a:lnTo>
                  <a:cubicBezTo>
                    <a:pt x="27514" y="5536"/>
                    <a:pt x="26517" y="4593"/>
                    <a:pt x="24964" y="4129"/>
                  </a:cubicBezTo>
                  <a:lnTo>
                    <a:pt x="137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2391525" y="189725"/>
              <a:ext cx="342200" cy="451325"/>
            </a:xfrm>
            <a:custGeom>
              <a:rect b="b" l="l" r="r" t="t"/>
              <a:pathLst>
                <a:path extrusionOk="0" h="18053" w="13688">
                  <a:moveTo>
                    <a:pt x="6844" y="0"/>
                  </a:moveTo>
                  <a:cubicBezTo>
                    <a:pt x="3071" y="0"/>
                    <a:pt x="1" y="3070"/>
                    <a:pt x="1" y="6844"/>
                  </a:cubicBezTo>
                  <a:lnTo>
                    <a:pt x="1" y="18052"/>
                  </a:lnTo>
                  <a:lnTo>
                    <a:pt x="2060" y="18052"/>
                  </a:lnTo>
                  <a:lnTo>
                    <a:pt x="2060" y="6844"/>
                  </a:lnTo>
                  <a:cubicBezTo>
                    <a:pt x="2060" y="4205"/>
                    <a:pt x="4206" y="2059"/>
                    <a:pt x="6844" y="2059"/>
                  </a:cubicBezTo>
                  <a:cubicBezTo>
                    <a:pt x="9483" y="2059"/>
                    <a:pt x="11629" y="4205"/>
                    <a:pt x="11629" y="6844"/>
                  </a:cubicBezTo>
                  <a:lnTo>
                    <a:pt x="11629" y="18052"/>
                  </a:lnTo>
                  <a:lnTo>
                    <a:pt x="13688" y="18052"/>
                  </a:lnTo>
                  <a:lnTo>
                    <a:pt x="13688" y="6844"/>
                  </a:lnTo>
                  <a:cubicBezTo>
                    <a:pt x="13688" y="3070"/>
                    <a:pt x="10618" y="0"/>
                    <a:pt x="684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2391525" y="189725"/>
              <a:ext cx="342200" cy="451325"/>
            </a:xfrm>
            <a:custGeom>
              <a:rect b="b" l="l" r="r" t="t"/>
              <a:pathLst>
                <a:path extrusionOk="0" h="18053" w="13688">
                  <a:moveTo>
                    <a:pt x="6844" y="0"/>
                  </a:moveTo>
                  <a:cubicBezTo>
                    <a:pt x="3071" y="0"/>
                    <a:pt x="1" y="3070"/>
                    <a:pt x="1" y="6844"/>
                  </a:cubicBezTo>
                  <a:lnTo>
                    <a:pt x="1" y="18052"/>
                  </a:lnTo>
                  <a:lnTo>
                    <a:pt x="2060" y="18052"/>
                  </a:lnTo>
                  <a:lnTo>
                    <a:pt x="2060" y="6844"/>
                  </a:lnTo>
                  <a:cubicBezTo>
                    <a:pt x="2060" y="4205"/>
                    <a:pt x="4206" y="2059"/>
                    <a:pt x="6844" y="2059"/>
                  </a:cubicBezTo>
                  <a:cubicBezTo>
                    <a:pt x="9483" y="2059"/>
                    <a:pt x="11629" y="4205"/>
                    <a:pt x="11629" y="6844"/>
                  </a:cubicBezTo>
                  <a:lnTo>
                    <a:pt x="11629" y="18052"/>
                  </a:lnTo>
                  <a:lnTo>
                    <a:pt x="13688" y="18052"/>
                  </a:lnTo>
                  <a:lnTo>
                    <a:pt x="13688" y="6844"/>
                  </a:lnTo>
                  <a:cubicBezTo>
                    <a:pt x="13688" y="3070"/>
                    <a:pt x="10618" y="0"/>
                    <a:pt x="68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2332050" y="516350"/>
              <a:ext cx="461175" cy="295900"/>
            </a:xfrm>
            <a:custGeom>
              <a:rect b="b" l="l" r="r" t="t"/>
              <a:pathLst>
                <a:path extrusionOk="0" h="11836" w="18447">
                  <a:moveTo>
                    <a:pt x="85" y="1"/>
                  </a:moveTo>
                  <a:cubicBezTo>
                    <a:pt x="39" y="1"/>
                    <a:pt x="0" y="39"/>
                    <a:pt x="0" y="86"/>
                  </a:cubicBezTo>
                  <a:lnTo>
                    <a:pt x="0" y="11751"/>
                  </a:lnTo>
                  <a:cubicBezTo>
                    <a:pt x="0" y="11797"/>
                    <a:pt x="39" y="11835"/>
                    <a:pt x="85" y="11835"/>
                  </a:cubicBezTo>
                  <a:lnTo>
                    <a:pt x="18361" y="11835"/>
                  </a:lnTo>
                  <a:cubicBezTo>
                    <a:pt x="18409" y="11835"/>
                    <a:pt x="18446" y="11797"/>
                    <a:pt x="18446" y="11751"/>
                  </a:cubicBezTo>
                  <a:lnTo>
                    <a:pt x="18446" y="86"/>
                  </a:lnTo>
                  <a:cubicBezTo>
                    <a:pt x="18446" y="39"/>
                    <a:pt x="18409" y="1"/>
                    <a:pt x="1836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2524075" y="587225"/>
              <a:ext cx="77125" cy="133075"/>
            </a:xfrm>
            <a:custGeom>
              <a:rect b="b" l="l" r="r" t="t"/>
              <a:pathLst>
                <a:path extrusionOk="0" h="5323" w="3085">
                  <a:moveTo>
                    <a:pt x="1542" y="0"/>
                  </a:moveTo>
                  <a:cubicBezTo>
                    <a:pt x="691" y="0"/>
                    <a:pt x="0" y="690"/>
                    <a:pt x="0" y="1541"/>
                  </a:cubicBezTo>
                  <a:cubicBezTo>
                    <a:pt x="0" y="2246"/>
                    <a:pt x="476" y="2833"/>
                    <a:pt x="1121" y="3018"/>
                  </a:cubicBezTo>
                  <a:lnTo>
                    <a:pt x="1121" y="5323"/>
                  </a:lnTo>
                  <a:lnTo>
                    <a:pt x="1963" y="5323"/>
                  </a:lnTo>
                  <a:lnTo>
                    <a:pt x="1963" y="3018"/>
                  </a:lnTo>
                  <a:cubicBezTo>
                    <a:pt x="2608" y="2833"/>
                    <a:pt x="3084" y="2246"/>
                    <a:pt x="3084" y="1541"/>
                  </a:cubicBezTo>
                  <a:cubicBezTo>
                    <a:pt x="3084" y="690"/>
                    <a:pt x="2394" y="0"/>
                    <a:pt x="15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2354725" y="563775"/>
              <a:ext cx="3875" cy="220400"/>
            </a:xfrm>
            <a:custGeom>
              <a:rect b="b" l="l" r="r" t="t"/>
              <a:pathLst>
                <a:path extrusionOk="0" h="8816" w="155">
                  <a:moveTo>
                    <a:pt x="77" y="0"/>
                  </a:moveTo>
                  <a:cubicBezTo>
                    <a:pt x="35" y="0"/>
                    <a:pt x="1" y="1974"/>
                    <a:pt x="1" y="4409"/>
                  </a:cubicBezTo>
                  <a:cubicBezTo>
                    <a:pt x="1" y="6842"/>
                    <a:pt x="35" y="8815"/>
                    <a:pt x="77" y="8815"/>
                  </a:cubicBezTo>
                  <a:cubicBezTo>
                    <a:pt x="119" y="8815"/>
                    <a:pt x="154" y="6842"/>
                    <a:pt x="154" y="4409"/>
                  </a:cubicBezTo>
                  <a:cubicBezTo>
                    <a:pt x="154" y="1974"/>
                    <a:pt x="119" y="0"/>
                    <a:pt x="7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2504225" y="576400"/>
              <a:ext cx="51750" cy="98800"/>
            </a:xfrm>
            <a:custGeom>
              <a:rect b="b" l="l" r="r" t="t"/>
              <a:pathLst>
                <a:path extrusionOk="0" h="3952" w="2070">
                  <a:moveTo>
                    <a:pt x="2023" y="0"/>
                  </a:moveTo>
                  <a:cubicBezTo>
                    <a:pt x="1988" y="0"/>
                    <a:pt x="1931" y="5"/>
                    <a:pt x="1855" y="17"/>
                  </a:cubicBezTo>
                  <a:cubicBezTo>
                    <a:pt x="1723" y="38"/>
                    <a:pt x="1534" y="93"/>
                    <a:pt x="1318" y="201"/>
                  </a:cubicBezTo>
                  <a:cubicBezTo>
                    <a:pt x="892" y="409"/>
                    <a:pt x="350" y="904"/>
                    <a:pt x="171" y="1641"/>
                  </a:cubicBezTo>
                  <a:cubicBezTo>
                    <a:pt x="1" y="2381"/>
                    <a:pt x="263" y="3066"/>
                    <a:pt x="551" y="3443"/>
                  </a:cubicBezTo>
                  <a:cubicBezTo>
                    <a:pt x="695" y="3637"/>
                    <a:pt x="840" y="3770"/>
                    <a:pt x="948" y="3848"/>
                  </a:cubicBezTo>
                  <a:cubicBezTo>
                    <a:pt x="1047" y="3919"/>
                    <a:pt x="1112" y="3952"/>
                    <a:pt x="1126" y="3952"/>
                  </a:cubicBezTo>
                  <a:cubicBezTo>
                    <a:pt x="1127" y="3952"/>
                    <a:pt x="1128" y="3952"/>
                    <a:pt x="1129" y="3951"/>
                  </a:cubicBezTo>
                  <a:cubicBezTo>
                    <a:pt x="1148" y="3927"/>
                    <a:pt x="893" y="3768"/>
                    <a:pt x="640" y="3382"/>
                  </a:cubicBezTo>
                  <a:cubicBezTo>
                    <a:pt x="387" y="3006"/>
                    <a:pt x="162" y="2360"/>
                    <a:pt x="320" y="1676"/>
                  </a:cubicBezTo>
                  <a:cubicBezTo>
                    <a:pt x="485" y="995"/>
                    <a:pt x="977" y="519"/>
                    <a:pt x="1371" y="296"/>
                  </a:cubicBezTo>
                  <a:cubicBezTo>
                    <a:pt x="1770" y="64"/>
                    <a:pt x="2069" y="36"/>
                    <a:pt x="2063" y="7"/>
                  </a:cubicBezTo>
                  <a:cubicBezTo>
                    <a:pt x="2063" y="3"/>
                    <a:pt x="2049" y="0"/>
                    <a:pt x="202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2175100" y="280725"/>
              <a:ext cx="753325" cy="689350"/>
            </a:xfrm>
            <a:custGeom>
              <a:rect b="b" l="l" r="r" t="t"/>
              <a:pathLst>
                <a:path extrusionOk="0" h="27574" w="30133">
                  <a:moveTo>
                    <a:pt x="3609" y="1"/>
                  </a:moveTo>
                  <a:cubicBezTo>
                    <a:pt x="3326" y="1"/>
                    <a:pt x="3041" y="19"/>
                    <a:pt x="2758" y="61"/>
                  </a:cubicBezTo>
                  <a:cubicBezTo>
                    <a:pt x="2390" y="118"/>
                    <a:pt x="2028" y="219"/>
                    <a:pt x="1684" y="373"/>
                  </a:cubicBezTo>
                  <a:cubicBezTo>
                    <a:pt x="1346" y="537"/>
                    <a:pt x="1033" y="758"/>
                    <a:pt x="775" y="1038"/>
                  </a:cubicBezTo>
                  <a:cubicBezTo>
                    <a:pt x="527" y="1327"/>
                    <a:pt x="342" y="1662"/>
                    <a:pt x="216" y="2016"/>
                  </a:cubicBezTo>
                  <a:cubicBezTo>
                    <a:pt x="103" y="2375"/>
                    <a:pt x="42" y="2747"/>
                    <a:pt x="28" y="3118"/>
                  </a:cubicBezTo>
                  <a:cubicBezTo>
                    <a:pt x="1" y="3864"/>
                    <a:pt x="139" y="4597"/>
                    <a:pt x="331" y="5299"/>
                  </a:cubicBezTo>
                  <a:cubicBezTo>
                    <a:pt x="727" y="6707"/>
                    <a:pt x="1370" y="8005"/>
                    <a:pt x="2074" y="9225"/>
                  </a:cubicBezTo>
                  <a:cubicBezTo>
                    <a:pt x="2787" y="10443"/>
                    <a:pt x="3578" y="11583"/>
                    <a:pt x="4408" y="12655"/>
                  </a:cubicBezTo>
                  <a:cubicBezTo>
                    <a:pt x="5238" y="13728"/>
                    <a:pt x="6103" y="14736"/>
                    <a:pt x="6984" y="15685"/>
                  </a:cubicBezTo>
                  <a:cubicBezTo>
                    <a:pt x="8749" y="17581"/>
                    <a:pt x="10573" y="19243"/>
                    <a:pt x="12365" y="20689"/>
                  </a:cubicBezTo>
                  <a:cubicBezTo>
                    <a:pt x="14158" y="22134"/>
                    <a:pt x="15921" y="23366"/>
                    <a:pt x="17606" y="24366"/>
                  </a:cubicBezTo>
                  <a:cubicBezTo>
                    <a:pt x="19290" y="25365"/>
                    <a:pt x="20887" y="26151"/>
                    <a:pt x="22349" y="26686"/>
                  </a:cubicBezTo>
                  <a:cubicBezTo>
                    <a:pt x="23808" y="27223"/>
                    <a:pt x="25130" y="27529"/>
                    <a:pt x="26229" y="27568"/>
                  </a:cubicBezTo>
                  <a:cubicBezTo>
                    <a:pt x="26330" y="27571"/>
                    <a:pt x="26429" y="27573"/>
                    <a:pt x="26527" y="27573"/>
                  </a:cubicBezTo>
                  <a:cubicBezTo>
                    <a:pt x="26955" y="27573"/>
                    <a:pt x="27342" y="27538"/>
                    <a:pt x="27679" y="27460"/>
                  </a:cubicBezTo>
                  <a:cubicBezTo>
                    <a:pt x="27783" y="27445"/>
                    <a:pt x="27879" y="27406"/>
                    <a:pt x="27973" y="27383"/>
                  </a:cubicBezTo>
                  <a:cubicBezTo>
                    <a:pt x="28066" y="27357"/>
                    <a:pt x="28156" y="27330"/>
                    <a:pt x="28238" y="27293"/>
                  </a:cubicBezTo>
                  <a:cubicBezTo>
                    <a:pt x="28320" y="27259"/>
                    <a:pt x="28398" y="27226"/>
                    <a:pt x="28473" y="27196"/>
                  </a:cubicBezTo>
                  <a:cubicBezTo>
                    <a:pt x="28546" y="27160"/>
                    <a:pt x="28611" y="27120"/>
                    <a:pt x="28674" y="27085"/>
                  </a:cubicBezTo>
                  <a:cubicBezTo>
                    <a:pt x="28804" y="27020"/>
                    <a:pt x="28903" y="26939"/>
                    <a:pt x="28991" y="26874"/>
                  </a:cubicBezTo>
                  <a:cubicBezTo>
                    <a:pt x="29034" y="26841"/>
                    <a:pt x="29076" y="26812"/>
                    <a:pt x="29111" y="26782"/>
                  </a:cubicBezTo>
                  <a:cubicBezTo>
                    <a:pt x="29143" y="26750"/>
                    <a:pt x="29173" y="26720"/>
                    <a:pt x="29199" y="26694"/>
                  </a:cubicBezTo>
                  <a:cubicBezTo>
                    <a:pt x="29304" y="26590"/>
                    <a:pt x="29356" y="26535"/>
                    <a:pt x="29356" y="26535"/>
                  </a:cubicBezTo>
                  <a:lnTo>
                    <a:pt x="29356" y="26535"/>
                  </a:lnTo>
                  <a:cubicBezTo>
                    <a:pt x="29356" y="26535"/>
                    <a:pt x="29299" y="26586"/>
                    <a:pt x="29193" y="26688"/>
                  </a:cubicBezTo>
                  <a:cubicBezTo>
                    <a:pt x="29167" y="26713"/>
                    <a:pt x="29136" y="26742"/>
                    <a:pt x="29104" y="26773"/>
                  </a:cubicBezTo>
                  <a:cubicBezTo>
                    <a:pt x="29069" y="26803"/>
                    <a:pt x="29027" y="26831"/>
                    <a:pt x="28983" y="26863"/>
                  </a:cubicBezTo>
                  <a:cubicBezTo>
                    <a:pt x="28895" y="26928"/>
                    <a:pt x="28796" y="27007"/>
                    <a:pt x="28665" y="27070"/>
                  </a:cubicBezTo>
                  <a:cubicBezTo>
                    <a:pt x="28603" y="27104"/>
                    <a:pt x="28537" y="27144"/>
                    <a:pt x="28465" y="27178"/>
                  </a:cubicBezTo>
                  <a:cubicBezTo>
                    <a:pt x="28390" y="27208"/>
                    <a:pt x="28312" y="27240"/>
                    <a:pt x="28230" y="27273"/>
                  </a:cubicBezTo>
                  <a:cubicBezTo>
                    <a:pt x="28149" y="27309"/>
                    <a:pt x="28059" y="27335"/>
                    <a:pt x="27966" y="27360"/>
                  </a:cubicBezTo>
                  <a:cubicBezTo>
                    <a:pt x="27872" y="27384"/>
                    <a:pt x="27777" y="27420"/>
                    <a:pt x="27673" y="27435"/>
                  </a:cubicBezTo>
                  <a:cubicBezTo>
                    <a:pt x="27350" y="27508"/>
                    <a:pt x="26978" y="27541"/>
                    <a:pt x="26569" y="27541"/>
                  </a:cubicBezTo>
                  <a:cubicBezTo>
                    <a:pt x="26458" y="27541"/>
                    <a:pt x="26345" y="27538"/>
                    <a:pt x="26229" y="27534"/>
                  </a:cubicBezTo>
                  <a:cubicBezTo>
                    <a:pt x="25137" y="27491"/>
                    <a:pt x="23820" y="27181"/>
                    <a:pt x="22366" y="26641"/>
                  </a:cubicBezTo>
                  <a:cubicBezTo>
                    <a:pt x="20909" y="26103"/>
                    <a:pt x="19317" y="25314"/>
                    <a:pt x="17637" y="24314"/>
                  </a:cubicBezTo>
                  <a:cubicBezTo>
                    <a:pt x="15957" y="23313"/>
                    <a:pt x="14199" y="22079"/>
                    <a:pt x="12409" y="20634"/>
                  </a:cubicBezTo>
                  <a:cubicBezTo>
                    <a:pt x="10622" y="19188"/>
                    <a:pt x="8803" y="17526"/>
                    <a:pt x="7042" y="15631"/>
                  </a:cubicBezTo>
                  <a:cubicBezTo>
                    <a:pt x="6163" y="14684"/>
                    <a:pt x="5300" y="13676"/>
                    <a:pt x="4473" y="12605"/>
                  </a:cubicBezTo>
                  <a:cubicBezTo>
                    <a:pt x="3645" y="11535"/>
                    <a:pt x="2857" y="10397"/>
                    <a:pt x="2147" y="9182"/>
                  </a:cubicBezTo>
                  <a:cubicBezTo>
                    <a:pt x="1445" y="7968"/>
                    <a:pt x="806" y="6674"/>
                    <a:pt x="414" y="5277"/>
                  </a:cubicBezTo>
                  <a:cubicBezTo>
                    <a:pt x="223" y="4580"/>
                    <a:pt x="86" y="3854"/>
                    <a:pt x="114" y="3122"/>
                  </a:cubicBezTo>
                  <a:cubicBezTo>
                    <a:pt x="128" y="2757"/>
                    <a:pt x="186" y="2393"/>
                    <a:pt x="297" y="2043"/>
                  </a:cubicBezTo>
                  <a:cubicBezTo>
                    <a:pt x="420" y="1699"/>
                    <a:pt x="599" y="1374"/>
                    <a:pt x="840" y="1095"/>
                  </a:cubicBezTo>
                  <a:cubicBezTo>
                    <a:pt x="1089" y="825"/>
                    <a:pt x="1392" y="611"/>
                    <a:pt x="1721" y="451"/>
                  </a:cubicBezTo>
                  <a:cubicBezTo>
                    <a:pt x="2055" y="301"/>
                    <a:pt x="2409" y="202"/>
                    <a:pt x="2771" y="146"/>
                  </a:cubicBezTo>
                  <a:cubicBezTo>
                    <a:pt x="3050" y="104"/>
                    <a:pt x="3330" y="86"/>
                    <a:pt x="3611" y="86"/>
                  </a:cubicBezTo>
                  <a:cubicBezTo>
                    <a:pt x="4059" y="86"/>
                    <a:pt x="4506" y="132"/>
                    <a:pt x="4945" y="200"/>
                  </a:cubicBezTo>
                  <a:cubicBezTo>
                    <a:pt x="6377" y="431"/>
                    <a:pt x="7735" y="918"/>
                    <a:pt x="9022" y="1478"/>
                  </a:cubicBezTo>
                  <a:cubicBezTo>
                    <a:pt x="10309" y="2044"/>
                    <a:pt x="11528" y="2697"/>
                    <a:pt x="12685" y="3399"/>
                  </a:cubicBezTo>
                  <a:cubicBezTo>
                    <a:pt x="13844" y="4098"/>
                    <a:pt x="14942" y="4841"/>
                    <a:pt x="15984" y="5607"/>
                  </a:cubicBezTo>
                  <a:cubicBezTo>
                    <a:pt x="18066" y="7140"/>
                    <a:pt x="19924" y="8759"/>
                    <a:pt x="21564" y="10370"/>
                  </a:cubicBezTo>
                  <a:cubicBezTo>
                    <a:pt x="23204" y="11982"/>
                    <a:pt x="24629" y="13589"/>
                    <a:pt x="25815" y="15144"/>
                  </a:cubicBezTo>
                  <a:cubicBezTo>
                    <a:pt x="27000" y="16699"/>
                    <a:pt x="27965" y="18190"/>
                    <a:pt x="28665" y="19577"/>
                  </a:cubicBezTo>
                  <a:cubicBezTo>
                    <a:pt x="29367" y="20961"/>
                    <a:pt x="29826" y="22234"/>
                    <a:pt x="29993" y="23315"/>
                  </a:cubicBezTo>
                  <a:cubicBezTo>
                    <a:pt x="30076" y="23854"/>
                    <a:pt x="30104" y="24342"/>
                    <a:pt x="30059" y="24760"/>
                  </a:cubicBezTo>
                  <a:cubicBezTo>
                    <a:pt x="30056" y="24866"/>
                    <a:pt x="30030" y="24964"/>
                    <a:pt x="30017" y="25060"/>
                  </a:cubicBezTo>
                  <a:cubicBezTo>
                    <a:pt x="30003" y="25155"/>
                    <a:pt x="29988" y="25248"/>
                    <a:pt x="29961" y="25332"/>
                  </a:cubicBezTo>
                  <a:cubicBezTo>
                    <a:pt x="29938" y="25417"/>
                    <a:pt x="29915" y="25499"/>
                    <a:pt x="29894" y="25576"/>
                  </a:cubicBezTo>
                  <a:cubicBezTo>
                    <a:pt x="29867" y="25652"/>
                    <a:pt x="29835" y="25721"/>
                    <a:pt x="29809" y="25788"/>
                  </a:cubicBezTo>
                  <a:cubicBezTo>
                    <a:pt x="29761" y="25925"/>
                    <a:pt x="29694" y="26032"/>
                    <a:pt x="29640" y="26127"/>
                  </a:cubicBezTo>
                  <a:cubicBezTo>
                    <a:pt x="29612" y="26174"/>
                    <a:pt x="29589" y="26219"/>
                    <a:pt x="29564" y="26257"/>
                  </a:cubicBezTo>
                  <a:cubicBezTo>
                    <a:pt x="29537" y="26293"/>
                    <a:pt x="29512" y="26326"/>
                    <a:pt x="29489" y="26356"/>
                  </a:cubicBezTo>
                  <a:cubicBezTo>
                    <a:pt x="29400" y="26473"/>
                    <a:pt x="29356" y="26535"/>
                    <a:pt x="29356" y="26535"/>
                  </a:cubicBezTo>
                  <a:cubicBezTo>
                    <a:pt x="29356" y="26535"/>
                    <a:pt x="29404" y="26477"/>
                    <a:pt x="29496" y="26361"/>
                  </a:cubicBezTo>
                  <a:cubicBezTo>
                    <a:pt x="29519" y="26332"/>
                    <a:pt x="29545" y="26299"/>
                    <a:pt x="29574" y="26263"/>
                  </a:cubicBezTo>
                  <a:cubicBezTo>
                    <a:pt x="29599" y="26225"/>
                    <a:pt x="29622" y="26180"/>
                    <a:pt x="29651" y="26133"/>
                  </a:cubicBezTo>
                  <a:cubicBezTo>
                    <a:pt x="29706" y="26039"/>
                    <a:pt x="29775" y="25932"/>
                    <a:pt x="29825" y="25795"/>
                  </a:cubicBezTo>
                  <a:cubicBezTo>
                    <a:pt x="29852" y="25728"/>
                    <a:pt x="29884" y="25658"/>
                    <a:pt x="29912" y="25582"/>
                  </a:cubicBezTo>
                  <a:cubicBezTo>
                    <a:pt x="29934" y="25505"/>
                    <a:pt x="29958" y="25423"/>
                    <a:pt x="29982" y="25337"/>
                  </a:cubicBezTo>
                  <a:cubicBezTo>
                    <a:pt x="30010" y="25252"/>
                    <a:pt x="30025" y="25161"/>
                    <a:pt x="30041" y="25064"/>
                  </a:cubicBezTo>
                  <a:cubicBezTo>
                    <a:pt x="30054" y="24968"/>
                    <a:pt x="30081" y="24868"/>
                    <a:pt x="30084" y="24762"/>
                  </a:cubicBezTo>
                  <a:cubicBezTo>
                    <a:pt x="30132" y="24343"/>
                    <a:pt x="30107" y="23851"/>
                    <a:pt x="30026" y="23310"/>
                  </a:cubicBezTo>
                  <a:cubicBezTo>
                    <a:pt x="29863" y="22223"/>
                    <a:pt x="29408" y="20944"/>
                    <a:pt x="28708" y="19555"/>
                  </a:cubicBezTo>
                  <a:cubicBezTo>
                    <a:pt x="28011" y="18163"/>
                    <a:pt x="27048" y="16667"/>
                    <a:pt x="25864" y="15107"/>
                  </a:cubicBezTo>
                  <a:cubicBezTo>
                    <a:pt x="24679" y="13547"/>
                    <a:pt x="23254" y="11936"/>
                    <a:pt x="21615" y="10319"/>
                  </a:cubicBezTo>
                  <a:cubicBezTo>
                    <a:pt x="19973" y="8704"/>
                    <a:pt x="18115" y="7081"/>
                    <a:pt x="16031" y="5543"/>
                  </a:cubicBezTo>
                  <a:cubicBezTo>
                    <a:pt x="14989" y="4776"/>
                    <a:pt x="13889" y="4031"/>
                    <a:pt x="12728" y="3329"/>
                  </a:cubicBezTo>
                  <a:cubicBezTo>
                    <a:pt x="11569" y="2626"/>
                    <a:pt x="10346" y="1970"/>
                    <a:pt x="9056" y="1401"/>
                  </a:cubicBezTo>
                  <a:cubicBezTo>
                    <a:pt x="7764" y="839"/>
                    <a:pt x="6401" y="349"/>
                    <a:pt x="4958" y="116"/>
                  </a:cubicBezTo>
                  <a:cubicBezTo>
                    <a:pt x="4515" y="47"/>
                    <a:pt x="4063" y="1"/>
                    <a:pt x="3609"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2083325" y="450475"/>
              <a:ext cx="957550" cy="350650"/>
            </a:xfrm>
            <a:custGeom>
              <a:rect b="b" l="l" r="r" t="t"/>
              <a:pathLst>
                <a:path extrusionOk="0" h="14026" w="38302">
                  <a:moveTo>
                    <a:pt x="19110" y="0"/>
                  </a:moveTo>
                  <a:cubicBezTo>
                    <a:pt x="17588" y="0"/>
                    <a:pt x="16008" y="67"/>
                    <a:pt x="14384" y="217"/>
                  </a:cubicBezTo>
                  <a:cubicBezTo>
                    <a:pt x="13095" y="339"/>
                    <a:pt x="11779" y="515"/>
                    <a:pt x="10445" y="764"/>
                  </a:cubicBezTo>
                  <a:cubicBezTo>
                    <a:pt x="9112" y="1011"/>
                    <a:pt x="7763" y="1335"/>
                    <a:pt x="6421" y="1770"/>
                  </a:cubicBezTo>
                  <a:cubicBezTo>
                    <a:pt x="5084" y="2210"/>
                    <a:pt x="3740" y="2751"/>
                    <a:pt x="2508" y="3538"/>
                  </a:cubicBezTo>
                  <a:cubicBezTo>
                    <a:pt x="1897" y="3934"/>
                    <a:pt x="1306" y="4389"/>
                    <a:pt x="830" y="4963"/>
                  </a:cubicBezTo>
                  <a:cubicBezTo>
                    <a:pt x="594" y="5249"/>
                    <a:pt x="390" y="5566"/>
                    <a:pt x="237" y="5909"/>
                  </a:cubicBezTo>
                  <a:cubicBezTo>
                    <a:pt x="93" y="6258"/>
                    <a:pt x="8" y="6630"/>
                    <a:pt x="1" y="7011"/>
                  </a:cubicBezTo>
                  <a:cubicBezTo>
                    <a:pt x="7" y="7392"/>
                    <a:pt x="93" y="7765"/>
                    <a:pt x="235" y="8113"/>
                  </a:cubicBezTo>
                  <a:cubicBezTo>
                    <a:pt x="389" y="8457"/>
                    <a:pt x="591" y="8774"/>
                    <a:pt x="829" y="9061"/>
                  </a:cubicBezTo>
                  <a:cubicBezTo>
                    <a:pt x="1304" y="9636"/>
                    <a:pt x="1896" y="10090"/>
                    <a:pt x="2506" y="10486"/>
                  </a:cubicBezTo>
                  <a:cubicBezTo>
                    <a:pt x="3739" y="11274"/>
                    <a:pt x="5082" y="11815"/>
                    <a:pt x="6420" y="12256"/>
                  </a:cubicBezTo>
                  <a:cubicBezTo>
                    <a:pt x="7762" y="12690"/>
                    <a:pt x="9111" y="13015"/>
                    <a:pt x="10444" y="13262"/>
                  </a:cubicBezTo>
                  <a:cubicBezTo>
                    <a:pt x="11778" y="13511"/>
                    <a:pt x="13095" y="13687"/>
                    <a:pt x="14384" y="13809"/>
                  </a:cubicBezTo>
                  <a:cubicBezTo>
                    <a:pt x="16009" y="13960"/>
                    <a:pt x="17589" y="14026"/>
                    <a:pt x="19111" y="14026"/>
                  </a:cubicBezTo>
                  <a:cubicBezTo>
                    <a:pt x="20005" y="14026"/>
                    <a:pt x="20879" y="14003"/>
                    <a:pt x="21731" y="13961"/>
                  </a:cubicBezTo>
                  <a:cubicBezTo>
                    <a:pt x="24031" y="13845"/>
                    <a:pt x="26167" y="13592"/>
                    <a:pt x="28090" y="13216"/>
                  </a:cubicBezTo>
                  <a:cubicBezTo>
                    <a:pt x="30010" y="12840"/>
                    <a:pt x="31725" y="12364"/>
                    <a:pt x="33173" y="11791"/>
                  </a:cubicBezTo>
                  <a:cubicBezTo>
                    <a:pt x="34620" y="11220"/>
                    <a:pt x="35810" y="10568"/>
                    <a:pt x="36655" y="9865"/>
                  </a:cubicBezTo>
                  <a:cubicBezTo>
                    <a:pt x="37076" y="9515"/>
                    <a:pt x="37422" y="9166"/>
                    <a:pt x="37665" y="8820"/>
                  </a:cubicBezTo>
                  <a:cubicBezTo>
                    <a:pt x="37733" y="8739"/>
                    <a:pt x="37779" y="8647"/>
                    <a:pt x="37834" y="8566"/>
                  </a:cubicBezTo>
                  <a:cubicBezTo>
                    <a:pt x="37886" y="8484"/>
                    <a:pt x="37936" y="8406"/>
                    <a:pt x="37972" y="8323"/>
                  </a:cubicBezTo>
                  <a:cubicBezTo>
                    <a:pt x="38010" y="8243"/>
                    <a:pt x="38048" y="8166"/>
                    <a:pt x="38083" y="8094"/>
                  </a:cubicBezTo>
                  <a:cubicBezTo>
                    <a:pt x="38112" y="8019"/>
                    <a:pt x="38135" y="7945"/>
                    <a:pt x="38159" y="7877"/>
                  </a:cubicBezTo>
                  <a:cubicBezTo>
                    <a:pt x="38213" y="7743"/>
                    <a:pt x="38233" y="7616"/>
                    <a:pt x="38255" y="7509"/>
                  </a:cubicBezTo>
                  <a:cubicBezTo>
                    <a:pt x="38265" y="7455"/>
                    <a:pt x="38277" y="7406"/>
                    <a:pt x="38282" y="7360"/>
                  </a:cubicBezTo>
                  <a:cubicBezTo>
                    <a:pt x="38285" y="7315"/>
                    <a:pt x="38288" y="7273"/>
                    <a:pt x="38290" y="7236"/>
                  </a:cubicBezTo>
                  <a:cubicBezTo>
                    <a:pt x="38299" y="7089"/>
                    <a:pt x="38302" y="7013"/>
                    <a:pt x="38302" y="7013"/>
                  </a:cubicBezTo>
                  <a:lnTo>
                    <a:pt x="38302" y="7013"/>
                  </a:lnTo>
                  <a:cubicBezTo>
                    <a:pt x="38302" y="7013"/>
                    <a:pt x="38293" y="7089"/>
                    <a:pt x="38282" y="7236"/>
                  </a:cubicBezTo>
                  <a:cubicBezTo>
                    <a:pt x="38279" y="7272"/>
                    <a:pt x="38275" y="7313"/>
                    <a:pt x="38272" y="7359"/>
                  </a:cubicBezTo>
                  <a:cubicBezTo>
                    <a:pt x="38266" y="7404"/>
                    <a:pt x="38253" y="7453"/>
                    <a:pt x="38241" y="7506"/>
                  </a:cubicBezTo>
                  <a:cubicBezTo>
                    <a:pt x="38219" y="7613"/>
                    <a:pt x="38197" y="7738"/>
                    <a:pt x="38143" y="7872"/>
                  </a:cubicBezTo>
                  <a:cubicBezTo>
                    <a:pt x="38118" y="7939"/>
                    <a:pt x="38095" y="8012"/>
                    <a:pt x="38065" y="8086"/>
                  </a:cubicBezTo>
                  <a:cubicBezTo>
                    <a:pt x="38029" y="8158"/>
                    <a:pt x="37992" y="8234"/>
                    <a:pt x="37952" y="8313"/>
                  </a:cubicBezTo>
                  <a:cubicBezTo>
                    <a:pt x="37917" y="8395"/>
                    <a:pt x="37867" y="8473"/>
                    <a:pt x="37814" y="8554"/>
                  </a:cubicBezTo>
                  <a:cubicBezTo>
                    <a:pt x="37759" y="8633"/>
                    <a:pt x="37712" y="8724"/>
                    <a:pt x="37645" y="8805"/>
                  </a:cubicBezTo>
                  <a:cubicBezTo>
                    <a:pt x="37401" y="9148"/>
                    <a:pt x="37055" y="9493"/>
                    <a:pt x="36634" y="9840"/>
                  </a:cubicBezTo>
                  <a:cubicBezTo>
                    <a:pt x="35790" y="10535"/>
                    <a:pt x="34600" y="11180"/>
                    <a:pt x="33155" y="11745"/>
                  </a:cubicBezTo>
                  <a:cubicBezTo>
                    <a:pt x="31710" y="12314"/>
                    <a:pt x="29997" y="12785"/>
                    <a:pt x="28077" y="13156"/>
                  </a:cubicBezTo>
                  <a:cubicBezTo>
                    <a:pt x="26157" y="13527"/>
                    <a:pt x="24024" y="13777"/>
                    <a:pt x="21727" y="13890"/>
                  </a:cubicBezTo>
                  <a:cubicBezTo>
                    <a:pt x="20894" y="13930"/>
                    <a:pt x="20040" y="13951"/>
                    <a:pt x="19166" y="13951"/>
                  </a:cubicBezTo>
                  <a:cubicBezTo>
                    <a:pt x="17629" y="13951"/>
                    <a:pt x="16033" y="13884"/>
                    <a:pt x="14392" y="13730"/>
                  </a:cubicBezTo>
                  <a:cubicBezTo>
                    <a:pt x="13105" y="13608"/>
                    <a:pt x="11790" y="13430"/>
                    <a:pt x="10460" y="13182"/>
                  </a:cubicBezTo>
                  <a:cubicBezTo>
                    <a:pt x="9129" y="12935"/>
                    <a:pt x="7784" y="12610"/>
                    <a:pt x="6446" y="12176"/>
                  </a:cubicBezTo>
                  <a:cubicBezTo>
                    <a:pt x="5113" y="11737"/>
                    <a:pt x="3775" y="11196"/>
                    <a:pt x="2552" y="10415"/>
                  </a:cubicBezTo>
                  <a:cubicBezTo>
                    <a:pt x="1946" y="10022"/>
                    <a:pt x="1361" y="9571"/>
                    <a:pt x="894" y="9006"/>
                  </a:cubicBezTo>
                  <a:cubicBezTo>
                    <a:pt x="662" y="8724"/>
                    <a:pt x="464" y="8414"/>
                    <a:pt x="313" y="8080"/>
                  </a:cubicBezTo>
                  <a:cubicBezTo>
                    <a:pt x="175" y="7740"/>
                    <a:pt x="93" y="7379"/>
                    <a:pt x="86" y="7011"/>
                  </a:cubicBezTo>
                  <a:cubicBezTo>
                    <a:pt x="93" y="6643"/>
                    <a:pt x="176" y="6282"/>
                    <a:pt x="315" y="5943"/>
                  </a:cubicBezTo>
                  <a:cubicBezTo>
                    <a:pt x="464" y="5609"/>
                    <a:pt x="664" y="5299"/>
                    <a:pt x="897" y="5017"/>
                  </a:cubicBezTo>
                  <a:cubicBezTo>
                    <a:pt x="1364" y="4454"/>
                    <a:pt x="1949" y="4003"/>
                    <a:pt x="2555" y="3610"/>
                  </a:cubicBezTo>
                  <a:cubicBezTo>
                    <a:pt x="3777" y="2829"/>
                    <a:pt x="5115" y="2289"/>
                    <a:pt x="6447" y="1850"/>
                  </a:cubicBezTo>
                  <a:cubicBezTo>
                    <a:pt x="7785" y="1416"/>
                    <a:pt x="9130" y="1091"/>
                    <a:pt x="10460" y="844"/>
                  </a:cubicBezTo>
                  <a:cubicBezTo>
                    <a:pt x="11791" y="595"/>
                    <a:pt x="13105" y="418"/>
                    <a:pt x="14392" y="296"/>
                  </a:cubicBezTo>
                  <a:cubicBezTo>
                    <a:pt x="16035" y="142"/>
                    <a:pt x="17634" y="75"/>
                    <a:pt x="19172" y="75"/>
                  </a:cubicBezTo>
                  <a:cubicBezTo>
                    <a:pt x="20043" y="75"/>
                    <a:pt x="20896" y="96"/>
                    <a:pt x="21726" y="136"/>
                  </a:cubicBezTo>
                  <a:cubicBezTo>
                    <a:pt x="24023" y="249"/>
                    <a:pt x="26156" y="498"/>
                    <a:pt x="28076" y="870"/>
                  </a:cubicBezTo>
                  <a:cubicBezTo>
                    <a:pt x="29996" y="1241"/>
                    <a:pt x="31709" y="1712"/>
                    <a:pt x="33155" y="2280"/>
                  </a:cubicBezTo>
                  <a:cubicBezTo>
                    <a:pt x="34600" y="2845"/>
                    <a:pt x="35789" y="3491"/>
                    <a:pt x="36633" y="4186"/>
                  </a:cubicBezTo>
                  <a:cubicBezTo>
                    <a:pt x="37054" y="4532"/>
                    <a:pt x="37400" y="4878"/>
                    <a:pt x="37645" y="5220"/>
                  </a:cubicBezTo>
                  <a:cubicBezTo>
                    <a:pt x="37712" y="5302"/>
                    <a:pt x="37759" y="5392"/>
                    <a:pt x="37814" y="5472"/>
                  </a:cubicBezTo>
                  <a:cubicBezTo>
                    <a:pt x="37866" y="5553"/>
                    <a:pt x="37917" y="5632"/>
                    <a:pt x="37952" y="5713"/>
                  </a:cubicBezTo>
                  <a:cubicBezTo>
                    <a:pt x="37992" y="5792"/>
                    <a:pt x="38029" y="5867"/>
                    <a:pt x="38065" y="5940"/>
                  </a:cubicBezTo>
                  <a:cubicBezTo>
                    <a:pt x="38095" y="6014"/>
                    <a:pt x="38117" y="6086"/>
                    <a:pt x="38143" y="6154"/>
                  </a:cubicBezTo>
                  <a:cubicBezTo>
                    <a:pt x="38197" y="6287"/>
                    <a:pt x="38219" y="6413"/>
                    <a:pt x="38241" y="6520"/>
                  </a:cubicBezTo>
                  <a:cubicBezTo>
                    <a:pt x="38253" y="6573"/>
                    <a:pt x="38265" y="6622"/>
                    <a:pt x="38272" y="6667"/>
                  </a:cubicBezTo>
                  <a:cubicBezTo>
                    <a:pt x="38275" y="6713"/>
                    <a:pt x="38279" y="6754"/>
                    <a:pt x="38282" y="6790"/>
                  </a:cubicBezTo>
                  <a:cubicBezTo>
                    <a:pt x="38293" y="6938"/>
                    <a:pt x="38302" y="7013"/>
                    <a:pt x="38302" y="7013"/>
                  </a:cubicBezTo>
                  <a:cubicBezTo>
                    <a:pt x="38302" y="7013"/>
                    <a:pt x="38299" y="6938"/>
                    <a:pt x="38290" y="6790"/>
                  </a:cubicBezTo>
                  <a:cubicBezTo>
                    <a:pt x="38288" y="6753"/>
                    <a:pt x="38285" y="6712"/>
                    <a:pt x="38282" y="6665"/>
                  </a:cubicBezTo>
                  <a:cubicBezTo>
                    <a:pt x="38277" y="6620"/>
                    <a:pt x="38265" y="6571"/>
                    <a:pt x="38255" y="6517"/>
                  </a:cubicBezTo>
                  <a:cubicBezTo>
                    <a:pt x="38233" y="6410"/>
                    <a:pt x="38213" y="6283"/>
                    <a:pt x="38159" y="6148"/>
                  </a:cubicBezTo>
                  <a:cubicBezTo>
                    <a:pt x="38135" y="6080"/>
                    <a:pt x="38112" y="6007"/>
                    <a:pt x="38083" y="5932"/>
                  </a:cubicBezTo>
                  <a:cubicBezTo>
                    <a:pt x="38048" y="5859"/>
                    <a:pt x="38010" y="5783"/>
                    <a:pt x="37972" y="5702"/>
                  </a:cubicBezTo>
                  <a:cubicBezTo>
                    <a:pt x="37936" y="5620"/>
                    <a:pt x="37886" y="5542"/>
                    <a:pt x="37833" y="5460"/>
                  </a:cubicBezTo>
                  <a:cubicBezTo>
                    <a:pt x="37779" y="5378"/>
                    <a:pt x="37733" y="5287"/>
                    <a:pt x="37665" y="5206"/>
                  </a:cubicBezTo>
                  <a:cubicBezTo>
                    <a:pt x="37422" y="4860"/>
                    <a:pt x="37076" y="4510"/>
                    <a:pt x="36654" y="4160"/>
                  </a:cubicBezTo>
                  <a:cubicBezTo>
                    <a:pt x="35810" y="3457"/>
                    <a:pt x="34619" y="2806"/>
                    <a:pt x="33172" y="2235"/>
                  </a:cubicBezTo>
                  <a:cubicBezTo>
                    <a:pt x="31724" y="1661"/>
                    <a:pt x="30010" y="1186"/>
                    <a:pt x="28088" y="810"/>
                  </a:cubicBezTo>
                  <a:cubicBezTo>
                    <a:pt x="26166" y="435"/>
                    <a:pt x="24029" y="181"/>
                    <a:pt x="21730" y="65"/>
                  </a:cubicBezTo>
                  <a:cubicBezTo>
                    <a:pt x="20878" y="23"/>
                    <a:pt x="20004" y="0"/>
                    <a:pt x="1911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2247625" y="214375"/>
              <a:ext cx="650625" cy="787050"/>
            </a:xfrm>
            <a:custGeom>
              <a:rect b="b" l="l" r="r" t="t"/>
              <a:pathLst>
                <a:path extrusionOk="0" h="31482" w="26025">
                  <a:moveTo>
                    <a:pt x="22766" y="0"/>
                  </a:moveTo>
                  <a:cubicBezTo>
                    <a:pt x="22381" y="0"/>
                    <a:pt x="21947" y="58"/>
                    <a:pt x="21477" y="162"/>
                  </a:cubicBezTo>
                  <a:cubicBezTo>
                    <a:pt x="20404" y="400"/>
                    <a:pt x="19160" y="942"/>
                    <a:pt x="17822" y="1735"/>
                  </a:cubicBezTo>
                  <a:cubicBezTo>
                    <a:pt x="16482" y="2528"/>
                    <a:pt x="15055" y="3591"/>
                    <a:pt x="13581" y="4880"/>
                  </a:cubicBezTo>
                  <a:cubicBezTo>
                    <a:pt x="12106" y="6170"/>
                    <a:pt x="10597" y="7702"/>
                    <a:pt x="9096" y="9448"/>
                  </a:cubicBezTo>
                  <a:cubicBezTo>
                    <a:pt x="7598" y="11197"/>
                    <a:pt x="6108" y="13163"/>
                    <a:pt x="4717" y="15347"/>
                  </a:cubicBezTo>
                  <a:cubicBezTo>
                    <a:pt x="4023" y="16440"/>
                    <a:pt x="3356" y="17589"/>
                    <a:pt x="2736" y="18795"/>
                  </a:cubicBezTo>
                  <a:cubicBezTo>
                    <a:pt x="2114" y="20000"/>
                    <a:pt x="1544" y="21265"/>
                    <a:pt x="1065" y="22592"/>
                  </a:cubicBezTo>
                  <a:cubicBezTo>
                    <a:pt x="594" y="23919"/>
                    <a:pt x="198" y="25312"/>
                    <a:pt x="65" y="26768"/>
                  </a:cubicBezTo>
                  <a:cubicBezTo>
                    <a:pt x="4" y="27493"/>
                    <a:pt x="1" y="28239"/>
                    <a:pt x="162" y="28967"/>
                  </a:cubicBezTo>
                  <a:cubicBezTo>
                    <a:pt x="245" y="29330"/>
                    <a:pt x="369" y="29685"/>
                    <a:pt x="548" y="30017"/>
                  </a:cubicBezTo>
                  <a:cubicBezTo>
                    <a:pt x="735" y="30342"/>
                    <a:pt x="976" y="30639"/>
                    <a:pt x="1273" y="30878"/>
                  </a:cubicBezTo>
                  <a:cubicBezTo>
                    <a:pt x="1578" y="31105"/>
                    <a:pt x="1925" y="31267"/>
                    <a:pt x="2288" y="31368"/>
                  </a:cubicBezTo>
                  <a:cubicBezTo>
                    <a:pt x="2606" y="31446"/>
                    <a:pt x="2931" y="31482"/>
                    <a:pt x="3255" y="31482"/>
                  </a:cubicBezTo>
                  <a:cubicBezTo>
                    <a:pt x="3304" y="31482"/>
                    <a:pt x="3352" y="31481"/>
                    <a:pt x="3401" y="31479"/>
                  </a:cubicBezTo>
                  <a:cubicBezTo>
                    <a:pt x="4146" y="31456"/>
                    <a:pt x="4868" y="31267"/>
                    <a:pt x="5555" y="31027"/>
                  </a:cubicBezTo>
                  <a:cubicBezTo>
                    <a:pt x="6933" y="30535"/>
                    <a:pt x="8184" y="29805"/>
                    <a:pt x="9351" y="29018"/>
                  </a:cubicBezTo>
                  <a:cubicBezTo>
                    <a:pt x="10517" y="28223"/>
                    <a:pt x="11600" y="27356"/>
                    <a:pt x="12612" y="26453"/>
                  </a:cubicBezTo>
                  <a:cubicBezTo>
                    <a:pt x="13626" y="25552"/>
                    <a:pt x="14573" y="24619"/>
                    <a:pt x="15458" y="23675"/>
                  </a:cubicBezTo>
                  <a:cubicBezTo>
                    <a:pt x="17228" y="21783"/>
                    <a:pt x="18760" y="19849"/>
                    <a:pt x="20079" y="17962"/>
                  </a:cubicBezTo>
                  <a:cubicBezTo>
                    <a:pt x="21397" y="16073"/>
                    <a:pt x="22505" y="14230"/>
                    <a:pt x="23386" y="12480"/>
                  </a:cubicBezTo>
                  <a:cubicBezTo>
                    <a:pt x="24267" y="10731"/>
                    <a:pt x="24941" y="9084"/>
                    <a:pt x="25374" y="7588"/>
                  </a:cubicBezTo>
                  <a:cubicBezTo>
                    <a:pt x="25809" y="6095"/>
                    <a:pt x="26025" y="4756"/>
                    <a:pt x="25986" y="3658"/>
                  </a:cubicBezTo>
                  <a:cubicBezTo>
                    <a:pt x="25968" y="3110"/>
                    <a:pt x="25903" y="2623"/>
                    <a:pt x="25779" y="2219"/>
                  </a:cubicBezTo>
                  <a:cubicBezTo>
                    <a:pt x="25757" y="2115"/>
                    <a:pt x="25712" y="2022"/>
                    <a:pt x="25681" y="1931"/>
                  </a:cubicBezTo>
                  <a:cubicBezTo>
                    <a:pt x="25649" y="1838"/>
                    <a:pt x="25618" y="1751"/>
                    <a:pt x="25574" y="1672"/>
                  </a:cubicBezTo>
                  <a:cubicBezTo>
                    <a:pt x="25535" y="1592"/>
                    <a:pt x="25497" y="1516"/>
                    <a:pt x="25461" y="1443"/>
                  </a:cubicBezTo>
                  <a:cubicBezTo>
                    <a:pt x="25420" y="1374"/>
                    <a:pt x="25376" y="1311"/>
                    <a:pt x="25337" y="1250"/>
                  </a:cubicBezTo>
                  <a:cubicBezTo>
                    <a:pt x="25263" y="1126"/>
                    <a:pt x="25176" y="1032"/>
                    <a:pt x="25104" y="949"/>
                  </a:cubicBezTo>
                  <a:cubicBezTo>
                    <a:pt x="25068" y="908"/>
                    <a:pt x="25036" y="869"/>
                    <a:pt x="25004" y="836"/>
                  </a:cubicBezTo>
                  <a:cubicBezTo>
                    <a:pt x="24970" y="806"/>
                    <a:pt x="24938" y="779"/>
                    <a:pt x="24911" y="754"/>
                  </a:cubicBezTo>
                  <a:cubicBezTo>
                    <a:pt x="24799" y="657"/>
                    <a:pt x="24741" y="609"/>
                    <a:pt x="24741" y="609"/>
                  </a:cubicBezTo>
                  <a:lnTo>
                    <a:pt x="24741" y="609"/>
                  </a:lnTo>
                  <a:cubicBezTo>
                    <a:pt x="24741" y="609"/>
                    <a:pt x="24795" y="661"/>
                    <a:pt x="24904" y="761"/>
                  </a:cubicBezTo>
                  <a:cubicBezTo>
                    <a:pt x="24931" y="786"/>
                    <a:pt x="24962" y="813"/>
                    <a:pt x="24996" y="843"/>
                  </a:cubicBezTo>
                  <a:cubicBezTo>
                    <a:pt x="25028" y="877"/>
                    <a:pt x="25059" y="917"/>
                    <a:pt x="25094" y="958"/>
                  </a:cubicBezTo>
                  <a:cubicBezTo>
                    <a:pt x="25165" y="1042"/>
                    <a:pt x="25250" y="1135"/>
                    <a:pt x="25323" y="1260"/>
                  </a:cubicBezTo>
                  <a:cubicBezTo>
                    <a:pt x="25360" y="1321"/>
                    <a:pt x="25404" y="1384"/>
                    <a:pt x="25444" y="1453"/>
                  </a:cubicBezTo>
                  <a:cubicBezTo>
                    <a:pt x="25479" y="1525"/>
                    <a:pt x="25516" y="1601"/>
                    <a:pt x="25555" y="1681"/>
                  </a:cubicBezTo>
                  <a:cubicBezTo>
                    <a:pt x="25597" y="1759"/>
                    <a:pt x="25628" y="1847"/>
                    <a:pt x="25660" y="1938"/>
                  </a:cubicBezTo>
                  <a:cubicBezTo>
                    <a:pt x="25689" y="2030"/>
                    <a:pt x="25733" y="2123"/>
                    <a:pt x="25755" y="2226"/>
                  </a:cubicBezTo>
                  <a:cubicBezTo>
                    <a:pt x="25875" y="2628"/>
                    <a:pt x="25937" y="3114"/>
                    <a:pt x="25953" y="3658"/>
                  </a:cubicBezTo>
                  <a:cubicBezTo>
                    <a:pt x="25985" y="4752"/>
                    <a:pt x="25767" y="6087"/>
                    <a:pt x="25329" y="7575"/>
                  </a:cubicBezTo>
                  <a:cubicBezTo>
                    <a:pt x="24892" y="9066"/>
                    <a:pt x="24215" y="10708"/>
                    <a:pt x="23332" y="12453"/>
                  </a:cubicBezTo>
                  <a:cubicBezTo>
                    <a:pt x="22449" y="14197"/>
                    <a:pt x="21339" y="16037"/>
                    <a:pt x="20022" y="17921"/>
                  </a:cubicBezTo>
                  <a:cubicBezTo>
                    <a:pt x="18701" y="19804"/>
                    <a:pt x="17169" y="21733"/>
                    <a:pt x="15400" y="23621"/>
                  </a:cubicBezTo>
                  <a:cubicBezTo>
                    <a:pt x="14515" y="24563"/>
                    <a:pt x="13570" y="25493"/>
                    <a:pt x="12558" y="26392"/>
                  </a:cubicBezTo>
                  <a:cubicBezTo>
                    <a:pt x="11547" y="27292"/>
                    <a:pt x="10466" y="28157"/>
                    <a:pt x="9304" y="28948"/>
                  </a:cubicBezTo>
                  <a:cubicBezTo>
                    <a:pt x="8140" y="29732"/>
                    <a:pt x="6893" y="30459"/>
                    <a:pt x="5526" y="30947"/>
                  </a:cubicBezTo>
                  <a:cubicBezTo>
                    <a:pt x="4844" y="31184"/>
                    <a:pt x="4130" y="31371"/>
                    <a:pt x="3397" y="31394"/>
                  </a:cubicBezTo>
                  <a:cubicBezTo>
                    <a:pt x="3351" y="31395"/>
                    <a:pt x="3305" y="31396"/>
                    <a:pt x="3260" y="31396"/>
                  </a:cubicBezTo>
                  <a:cubicBezTo>
                    <a:pt x="2940" y="31396"/>
                    <a:pt x="2621" y="31361"/>
                    <a:pt x="2309" y="31285"/>
                  </a:cubicBezTo>
                  <a:cubicBezTo>
                    <a:pt x="1957" y="31187"/>
                    <a:pt x="1621" y="31030"/>
                    <a:pt x="1326" y="30810"/>
                  </a:cubicBezTo>
                  <a:cubicBezTo>
                    <a:pt x="1039" y="30579"/>
                    <a:pt x="805" y="30292"/>
                    <a:pt x="622" y="29975"/>
                  </a:cubicBezTo>
                  <a:cubicBezTo>
                    <a:pt x="450" y="29652"/>
                    <a:pt x="327" y="29304"/>
                    <a:pt x="246" y="28948"/>
                  </a:cubicBezTo>
                  <a:cubicBezTo>
                    <a:pt x="87" y="28234"/>
                    <a:pt x="89" y="27495"/>
                    <a:pt x="150" y="26776"/>
                  </a:cubicBezTo>
                  <a:cubicBezTo>
                    <a:pt x="282" y="25331"/>
                    <a:pt x="675" y="23943"/>
                    <a:pt x="1144" y="22620"/>
                  </a:cubicBezTo>
                  <a:cubicBezTo>
                    <a:pt x="1621" y="21298"/>
                    <a:pt x="2189" y="20036"/>
                    <a:pt x="2808" y="18833"/>
                  </a:cubicBezTo>
                  <a:cubicBezTo>
                    <a:pt x="3426" y="17630"/>
                    <a:pt x="4092" y="16482"/>
                    <a:pt x="4783" y="15390"/>
                  </a:cubicBezTo>
                  <a:cubicBezTo>
                    <a:pt x="6170" y="13207"/>
                    <a:pt x="7657" y="11243"/>
                    <a:pt x="9150" y="9495"/>
                  </a:cubicBezTo>
                  <a:cubicBezTo>
                    <a:pt x="10647" y="7748"/>
                    <a:pt x="12151" y="6216"/>
                    <a:pt x="13621" y="4925"/>
                  </a:cubicBezTo>
                  <a:cubicBezTo>
                    <a:pt x="15090" y="3636"/>
                    <a:pt x="16512" y="2571"/>
                    <a:pt x="17847" y="1777"/>
                  </a:cubicBezTo>
                  <a:cubicBezTo>
                    <a:pt x="19179" y="981"/>
                    <a:pt x="20417" y="436"/>
                    <a:pt x="21484" y="195"/>
                  </a:cubicBezTo>
                  <a:cubicBezTo>
                    <a:pt x="21959" y="87"/>
                    <a:pt x="22396" y="27"/>
                    <a:pt x="22783" y="27"/>
                  </a:cubicBezTo>
                  <a:cubicBezTo>
                    <a:pt x="22830" y="27"/>
                    <a:pt x="22876" y="28"/>
                    <a:pt x="22922" y="30"/>
                  </a:cubicBezTo>
                  <a:cubicBezTo>
                    <a:pt x="22932" y="29"/>
                    <a:pt x="22943" y="29"/>
                    <a:pt x="22953" y="29"/>
                  </a:cubicBezTo>
                  <a:cubicBezTo>
                    <a:pt x="23047" y="29"/>
                    <a:pt x="23137" y="45"/>
                    <a:pt x="23224" y="50"/>
                  </a:cubicBezTo>
                  <a:cubicBezTo>
                    <a:pt x="23321" y="58"/>
                    <a:pt x="23413" y="66"/>
                    <a:pt x="23500" y="87"/>
                  </a:cubicBezTo>
                  <a:cubicBezTo>
                    <a:pt x="23586" y="105"/>
                    <a:pt x="23669" y="122"/>
                    <a:pt x="23748" y="138"/>
                  </a:cubicBezTo>
                  <a:cubicBezTo>
                    <a:pt x="23825" y="160"/>
                    <a:pt x="23896" y="186"/>
                    <a:pt x="23965" y="208"/>
                  </a:cubicBezTo>
                  <a:cubicBezTo>
                    <a:pt x="24104" y="246"/>
                    <a:pt x="24216" y="306"/>
                    <a:pt x="24314" y="354"/>
                  </a:cubicBezTo>
                  <a:cubicBezTo>
                    <a:pt x="24363" y="378"/>
                    <a:pt x="24409" y="397"/>
                    <a:pt x="24450" y="420"/>
                  </a:cubicBezTo>
                  <a:cubicBezTo>
                    <a:pt x="24487" y="445"/>
                    <a:pt x="24522" y="468"/>
                    <a:pt x="24553" y="488"/>
                  </a:cubicBezTo>
                  <a:cubicBezTo>
                    <a:pt x="24677" y="569"/>
                    <a:pt x="24741" y="609"/>
                    <a:pt x="24741" y="609"/>
                  </a:cubicBezTo>
                  <a:cubicBezTo>
                    <a:pt x="24741" y="609"/>
                    <a:pt x="24680" y="564"/>
                    <a:pt x="24558" y="480"/>
                  </a:cubicBezTo>
                  <a:cubicBezTo>
                    <a:pt x="24527" y="459"/>
                    <a:pt x="24492" y="437"/>
                    <a:pt x="24455" y="410"/>
                  </a:cubicBezTo>
                  <a:cubicBezTo>
                    <a:pt x="24415" y="387"/>
                    <a:pt x="24369" y="367"/>
                    <a:pt x="24320" y="341"/>
                  </a:cubicBezTo>
                  <a:cubicBezTo>
                    <a:pt x="24222" y="293"/>
                    <a:pt x="24110" y="231"/>
                    <a:pt x="23970" y="191"/>
                  </a:cubicBezTo>
                  <a:cubicBezTo>
                    <a:pt x="23902" y="169"/>
                    <a:pt x="23830" y="141"/>
                    <a:pt x="23753" y="120"/>
                  </a:cubicBezTo>
                  <a:cubicBezTo>
                    <a:pt x="23673" y="102"/>
                    <a:pt x="23590" y="85"/>
                    <a:pt x="23503" y="66"/>
                  </a:cubicBezTo>
                  <a:cubicBezTo>
                    <a:pt x="23417" y="45"/>
                    <a:pt x="23323" y="35"/>
                    <a:pt x="23226" y="27"/>
                  </a:cubicBezTo>
                  <a:cubicBezTo>
                    <a:pt x="23137" y="21"/>
                    <a:pt x="23044" y="3"/>
                    <a:pt x="22947" y="3"/>
                  </a:cubicBezTo>
                  <a:cubicBezTo>
                    <a:pt x="22939" y="3"/>
                    <a:pt x="22931" y="3"/>
                    <a:pt x="22922" y="4"/>
                  </a:cubicBezTo>
                  <a:cubicBezTo>
                    <a:pt x="22871" y="1"/>
                    <a:pt x="22819" y="0"/>
                    <a:pt x="2276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2047150" y="817950"/>
              <a:ext cx="39000" cy="35550"/>
            </a:xfrm>
            <a:custGeom>
              <a:rect b="b" l="l" r="r" t="t"/>
              <a:pathLst>
                <a:path extrusionOk="0" h="1422" w="1560">
                  <a:moveTo>
                    <a:pt x="780" y="1"/>
                  </a:moveTo>
                  <a:cubicBezTo>
                    <a:pt x="599" y="1"/>
                    <a:pt x="417" y="70"/>
                    <a:pt x="278" y="209"/>
                  </a:cubicBezTo>
                  <a:cubicBezTo>
                    <a:pt x="0" y="486"/>
                    <a:pt x="0" y="936"/>
                    <a:pt x="278" y="1214"/>
                  </a:cubicBezTo>
                  <a:cubicBezTo>
                    <a:pt x="417" y="1352"/>
                    <a:pt x="599" y="1421"/>
                    <a:pt x="780" y="1421"/>
                  </a:cubicBezTo>
                  <a:cubicBezTo>
                    <a:pt x="962" y="1421"/>
                    <a:pt x="1144" y="1352"/>
                    <a:pt x="1283" y="1214"/>
                  </a:cubicBezTo>
                  <a:cubicBezTo>
                    <a:pt x="1560" y="936"/>
                    <a:pt x="1560" y="486"/>
                    <a:pt x="1283" y="209"/>
                  </a:cubicBezTo>
                  <a:cubicBezTo>
                    <a:pt x="1144" y="70"/>
                    <a:pt x="962" y="1"/>
                    <a:pt x="78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3045750" y="255050"/>
              <a:ext cx="35525" cy="35550"/>
            </a:xfrm>
            <a:custGeom>
              <a:rect b="b" l="l" r="r" t="t"/>
              <a:pathLst>
                <a:path extrusionOk="0" h="1422" w="1421">
                  <a:moveTo>
                    <a:pt x="711" y="1"/>
                  </a:moveTo>
                  <a:cubicBezTo>
                    <a:pt x="318" y="1"/>
                    <a:pt x="0" y="318"/>
                    <a:pt x="0" y="711"/>
                  </a:cubicBezTo>
                  <a:cubicBezTo>
                    <a:pt x="0" y="1103"/>
                    <a:pt x="318" y="1421"/>
                    <a:pt x="711" y="1421"/>
                  </a:cubicBezTo>
                  <a:cubicBezTo>
                    <a:pt x="1103" y="1421"/>
                    <a:pt x="1421" y="1103"/>
                    <a:pt x="1421" y="711"/>
                  </a:cubicBezTo>
                  <a:cubicBezTo>
                    <a:pt x="1421" y="318"/>
                    <a:pt x="1103" y="1"/>
                    <a:pt x="71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2182325" y="877050"/>
              <a:ext cx="9050" cy="9050"/>
            </a:xfrm>
            <a:custGeom>
              <a:rect b="b" l="l" r="r" t="t"/>
              <a:pathLst>
                <a:path extrusionOk="0" h="362" w="362">
                  <a:moveTo>
                    <a:pt x="181" y="1"/>
                  </a:moveTo>
                  <a:cubicBezTo>
                    <a:pt x="82" y="1"/>
                    <a:pt x="1" y="81"/>
                    <a:pt x="1" y="181"/>
                  </a:cubicBezTo>
                  <a:cubicBezTo>
                    <a:pt x="1" y="281"/>
                    <a:pt x="82" y="361"/>
                    <a:pt x="181" y="361"/>
                  </a:cubicBezTo>
                  <a:cubicBezTo>
                    <a:pt x="281" y="361"/>
                    <a:pt x="362" y="281"/>
                    <a:pt x="362" y="181"/>
                  </a:cubicBezTo>
                  <a:cubicBezTo>
                    <a:pt x="362" y="81"/>
                    <a:pt x="281" y="1"/>
                    <a:pt x="18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2278650" y="379375"/>
              <a:ext cx="9075" cy="9050"/>
            </a:xfrm>
            <a:custGeom>
              <a:rect b="b" l="l" r="r" t="t"/>
              <a:pathLst>
                <a:path extrusionOk="0" h="362" w="363">
                  <a:moveTo>
                    <a:pt x="181" y="0"/>
                  </a:moveTo>
                  <a:cubicBezTo>
                    <a:pt x="82" y="0"/>
                    <a:pt x="1" y="81"/>
                    <a:pt x="1" y="181"/>
                  </a:cubicBezTo>
                  <a:cubicBezTo>
                    <a:pt x="1" y="280"/>
                    <a:pt x="82" y="362"/>
                    <a:pt x="181" y="362"/>
                  </a:cubicBezTo>
                  <a:cubicBezTo>
                    <a:pt x="282" y="362"/>
                    <a:pt x="362" y="280"/>
                    <a:pt x="362" y="181"/>
                  </a:cubicBezTo>
                  <a:cubicBezTo>
                    <a:pt x="362" y="81"/>
                    <a:pt x="282" y="0"/>
                    <a:pt x="18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2983000" y="621275"/>
              <a:ext cx="9075" cy="9050"/>
            </a:xfrm>
            <a:custGeom>
              <a:rect b="b" l="l" r="r" t="t"/>
              <a:pathLst>
                <a:path extrusionOk="0" h="362" w="363">
                  <a:moveTo>
                    <a:pt x="182" y="0"/>
                  </a:moveTo>
                  <a:cubicBezTo>
                    <a:pt x="82" y="0"/>
                    <a:pt x="1" y="81"/>
                    <a:pt x="1" y="181"/>
                  </a:cubicBezTo>
                  <a:cubicBezTo>
                    <a:pt x="1" y="280"/>
                    <a:pt x="82" y="362"/>
                    <a:pt x="182" y="362"/>
                  </a:cubicBezTo>
                  <a:cubicBezTo>
                    <a:pt x="281" y="362"/>
                    <a:pt x="362" y="280"/>
                    <a:pt x="362" y="181"/>
                  </a:cubicBezTo>
                  <a:cubicBezTo>
                    <a:pt x="362" y="81"/>
                    <a:pt x="281" y="0"/>
                    <a:pt x="18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3045750" y="410850"/>
              <a:ext cx="9050" cy="9050"/>
            </a:xfrm>
            <a:custGeom>
              <a:rect b="b" l="l" r="r" t="t"/>
              <a:pathLst>
                <a:path extrusionOk="0" h="362" w="362">
                  <a:moveTo>
                    <a:pt x="181" y="0"/>
                  </a:moveTo>
                  <a:cubicBezTo>
                    <a:pt x="81" y="0"/>
                    <a:pt x="0" y="81"/>
                    <a:pt x="0" y="181"/>
                  </a:cubicBezTo>
                  <a:cubicBezTo>
                    <a:pt x="0" y="280"/>
                    <a:pt x="81" y="362"/>
                    <a:pt x="181" y="362"/>
                  </a:cubicBezTo>
                  <a:cubicBezTo>
                    <a:pt x="281" y="362"/>
                    <a:pt x="362" y="280"/>
                    <a:pt x="362" y="181"/>
                  </a:cubicBezTo>
                  <a:cubicBezTo>
                    <a:pt x="362" y="81"/>
                    <a:pt x="281" y="0"/>
                    <a:pt x="18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68"/>
          <p:cNvGrpSpPr/>
          <p:nvPr/>
        </p:nvGrpSpPr>
        <p:grpSpPr>
          <a:xfrm>
            <a:off x="772865" y="1588485"/>
            <a:ext cx="823111" cy="936307"/>
            <a:chOff x="5054150" y="2476313"/>
            <a:chExt cx="526825" cy="599275"/>
          </a:xfrm>
        </p:grpSpPr>
        <p:sp>
          <p:nvSpPr>
            <p:cNvPr id="2772" name="Google Shape;2772;p68"/>
            <p:cNvSpPr/>
            <p:nvPr/>
          </p:nvSpPr>
          <p:spPr>
            <a:xfrm>
              <a:off x="5054150" y="2631913"/>
              <a:ext cx="526825" cy="442650"/>
            </a:xfrm>
            <a:custGeom>
              <a:rect b="b" l="l" r="r" t="t"/>
              <a:pathLst>
                <a:path extrusionOk="0" h="17706" w="21073">
                  <a:moveTo>
                    <a:pt x="8853" y="0"/>
                  </a:moveTo>
                  <a:cubicBezTo>
                    <a:pt x="3963" y="0"/>
                    <a:pt x="0" y="3963"/>
                    <a:pt x="0" y="8853"/>
                  </a:cubicBezTo>
                  <a:cubicBezTo>
                    <a:pt x="0" y="13742"/>
                    <a:pt x="3963" y="17706"/>
                    <a:pt x="8853" y="17706"/>
                  </a:cubicBezTo>
                  <a:cubicBezTo>
                    <a:pt x="13619" y="17706"/>
                    <a:pt x="17504" y="13939"/>
                    <a:pt x="17697" y="9221"/>
                  </a:cubicBezTo>
                  <a:lnTo>
                    <a:pt x="21072" y="7235"/>
                  </a:lnTo>
                  <a:lnTo>
                    <a:pt x="16901" y="5167"/>
                  </a:lnTo>
                  <a:cubicBezTo>
                    <a:pt x="15504" y="2118"/>
                    <a:pt x="12427" y="0"/>
                    <a:pt x="885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5464050" y="2606763"/>
              <a:ext cx="11525" cy="11500"/>
            </a:xfrm>
            <a:custGeom>
              <a:rect b="b" l="l" r="r" t="t"/>
              <a:pathLst>
                <a:path extrusionOk="0" h="460" w="461">
                  <a:moveTo>
                    <a:pt x="231" y="0"/>
                  </a:moveTo>
                  <a:cubicBezTo>
                    <a:pt x="104" y="0"/>
                    <a:pt x="1" y="103"/>
                    <a:pt x="1" y="230"/>
                  </a:cubicBezTo>
                  <a:cubicBezTo>
                    <a:pt x="1" y="357"/>
                    <a:pt x="104" y="460"/>
                    <a:pt x="231" y="460"/>
                  </a:cubicBezTo>
                  <a:cubicBezTo>
                    <a:pt x="358" y="460"/>
                    <a:pt x="461" y="357"/>
                    <a:pt x="461" y="230"/>
                  </a:cubicBezTo>
                  <a:cubicBezTo>
                    <a:pt x="461" y="103"/>
                    <a:pt x="358" y="0"/>
                    <a:pt x="2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5487075" y="2606763"/>
              <a:ext cx="11525" cy="11500"/>
            </a:xfrm>
            <a:custGeom>
              <a:rect b="b" l="l" r="r" t="t"/>
              <a:pathLst>
                <a:path extrusionOk="0" h="460" w="461">
                  <a:moveTo>
                    <a:pt x="231" y="0"/>
                  </a:moveTo>
                  <a:cubicBezTo>
                    <a:pt x="104" y="0"/>
                    <a:pt x="1" y="103"/>
                    <a:pt x="1" y="230"/>
                  </a:cubicBezTo>
                  <a:cubicBezTo>
                    <a:pt x="1" y="357"/>
                    <a:pt x="104" y="460"/>
                    <a:pt x="231" y="460"/>
                  </a:cubicBezTo>
                  <a:cubicBezTo>
                    <a:pt x="357" y="460"/>
                    <a:pt x="460" y="357"/>
                    <a:pt x="460" y="230"/>
                  </a:cubicBezTo>
                  <a:cubicBezTo>
                    <a:pt x="460" y="103"/>
                    <a:pt x="357" y="0"/>
                    <a:pt x="2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5509975" y="2606738"/>
              <a:ext cx="13175" cy="11550"/>
            </a:xfrm>
            <a:custGeom>
              <a:rect b="b" l="l" r="r" t="t"/>
              <a:pathLst>
                <a:path extrusionOk="0" h="462" w="527">
                  <a:moveTo>
                    <a:pt x="264" y="1"/>
                  </a:moveTo>
                  <a:cubicBezTo>
                    <a:pt x="224" y="1"/>
                    <a:pt x="185" y="11"/>
                    <a:pt x="148" y="32"/>
                  </a:cubicBezTo>
                  <a:cubicBezTo>
                    <a:pt x="38" y="96"/>
                    <a:pt x="1" y="236"/>
                    <a:pt x="65" y="346"/>
                  </a:cubicBezTo>
                  <a:cubicBezTo>
                    <a:pt x="107" y="420"/>
                    <a:pt x="184" y="461"/>
                    <a:pt x="263" y="461"/>
                  </a:cubicBezTo>
                  <a:cubicBezTo>
                    <a:pt x="302" y="461"/>
                    <a:pt x="342" y="451"/>
                    <a:pt x="378" y="430"/>
                  </a:cubicBezTo>
                  <a:cubicBezTo>
                    <a:pt x="488" y="366"/>
                    <a:pt x="527" y="226"/>
                    <a:pt x="463" y="116"/>
                  </a:cubicBezTo>
                  <a:cubicBezTo>
                    <a:pt x="420" y="42"/>
                    <a:pt x="343" y="1"/>
                    <a:pt x="26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5425175" y="2545313"/>
              <a:ext cx="135975" cy="135125"/>
            </a:xfrm>
            <a:custGeom>
              <a:rect b="b" l="l" r="r" t="t"/>
              <a:pathLst>
                <a:path extrusionOk="0" h="5405" w="5439">
                  <a:moveTo>
                    <a:pt x="2693" y="0"/>
                  </a:moveTo>
                  <a:cubicBezTo>
                    <a:pt x="2671" y="1"/>
                    <a:pt x="2643" y="1"/>
                    <a:pt x="2608" y="2"/>
                  </a:cubicBezTo>
                  <a:cubicBezTo>
                    <a:pt x="2570" y="4"/>
                    <a:pt x="2523" y="6"/>
                    <a:pt x="2469" y="7"/>
                  </a:cubicBezTo>
                  <a:cubicBezTo>
                    <a:pt x="2414" y="10"/>
                    <a:pt x="2352" y="22"/>
                    <a:pt x="2281" y="31"/>
                  </a:cubicBezTo>
                  <a:cubicBezTo>
                    <a:pt x="2246" y="36"/>
                    <a:pt x="2207" y="41"/>
                    <a:pt x="2168" y="48"/>
                  </a:cubicBezTo>
                  <a:cubicBezTo>
                    <a:pt x="2129" y="58"/>
                    <a:pt x="2088" y="68"/>
                    <a:pt x="2046" y="78"/>
                  </a:cubicBezTo>
                  <a:cubicBezTo>
                    <a:pt x="2003" y="90"/>
                    <a:pt x="1958" y="101"/>
                    <a:pt x="1912" y="112"/>
                  </a:cubicBezTo>
                  <a:cubicBezTo>
                    <a:pt x="1867" y="129"/>
                    <a:pt x="1820" y="145"/>
                    <a:pt x="1771" y="163"/>
                  </a:cubicBezTo>
                  <a:cubicBezTo>
                    <a:pt x="1576" y="231"/>
                    <a:pt x="1363" y="340"/>
                    <a:pt x="1146" y="493"/>
                  </a:cubicBezTo>
                  <a:cubicBezTo>
                    <a:pt x="714" y="792"/>
                    <a:pt x="278" y="1315"/>
                    <a:pt x="95" y="2024"/>
                  </a:cubicBezTo>
                  <a:cubicBezTo>
                    <a:pt x="85" y="2069"/>
                    <a:pt x="71" y="2113"/>
                    <a:pt x="63" y="2158"/>
                  </a:cubicBezTo>
                  <a:cubicBezTo>
                    <a:pt x="56" y="2203"/>
                    <a:pt x="48" y="2250"/>
                    <a:pt x="41" y="2296"/>
                  </a:cubicBezTo>
                  <a:cubicBezTo>
                    <a:pt x="23" y="2388"/>
                    <a:pt x="18" y="2483"/>
                    <a:pt x="15" y="2579"/>
                  </a:cubicBezTo>
                  <a:cubicBezTo>
                    <a:pt x="1" y="2770"/>
                    <a:pt x="16" y="2969"/>
                    <a:pt x="51" y="3168"/>
                  </a:cubicBezTo>
                  <a:cubicBezTo>
                    <a:pt x="120" y="3562"/>
                    <a:pt x="285" y="3959"/>
                    <a:pt x="545" y="4307"/>
                  </a:cubicBezTo>
                  <a:lnTo>
                    <a:pt x="545" y="4307"/>
                  </a:lnTo>
                  <a:cubicBezTo>
                    <a:pt x="457" y="4628"/>
                    <a:pt x="365" y="4959"/>
                    <a:pt x="272" y="5300"/>
                  </a:cubicBezTo>
                  <a:lnTo>
                    <a:pt x="256" y="5358"/>
                  </a:lnTo>
                  <a:lnTo>
                    <a:pt x="312" y="5336"/>
                  </a:lnTo>
                  <a:cubicBezTo>
                    <a:pt x="614" y="5215"/>
                    <a:pt x="924" y="5090"/>
                    <a:pt x="1239" y="4964"/>
                  </a:cubicBezTo>
                  <a:lnTo>
                    <a:pt x="1239" y="4964"/>
                  </a:lnTo>
                  <a:cubicBezTo>
                    <a:pt x="1512" y="5141"/>
                    <a:pt x="1821" y="5274"/>
                    <a:pt x="2150" y="5344"/>
                  </a:cubicBezTo>
                  <a:cubicBezTo>
                    <a:pt x="2304" y="5377"/>
                    <a:pt x="2460" y="5396"/>
                    <a:pt x="2614" y="5403"/>
                  </a:cubicBezTo>
                  <a:cubicBezTo>
                    <a:pt x="2638" y="5404"/>
                    <a:pt x="2663" y="5404"/>
                    <a:pt x="2687" y="5404"/>
                  </a:cubicBezTo>
                  <a:cubicBezTo>
                    <a:pt x="2740" y="5404"/>
                    <a:pt x="2794" y="5402"/>
                    <a:pt x="2846" y="5398"/>
                  </a:cubicBezTo>
                  <a:cubicBezTo>
                    <a:pt x="2923" y="5394"/>
                    <a:pt x="3000" y="5394"/>
                    <a:pt x="3076" y="5379"/>
                  </a:cubicBezTo>
                  <a:cubicBezTo>
                    <a:pt x="3380" y="5343"/>
                    <a:pt x="3671" y="5250"/>
                    <a:pt x="3935" y="5115"/>
                  </a:cubicBezTo>
                  <a:cubicBezTo>
                    <a:pt x="4200" y="4982"/>
                    <a:pt x="4437" y="4808"/>
                    <a:pt x="4641" y="4608"/>
                  </a:cubicBezTo>
                  <a:cubicBezTo>
                    <a:pt x="4841" y="4405"/>
                    <a:pt x="5004" y="4175"/>
                    <a:pt x="5130" y="3935"/>
                  </a:cubicBezTo>
                  <a:cubicBezTo>
                    <a:pt x="5261" y="3695"/>
                    <a:pt x="5336" y="3436"/>
                    <a:pt x="5386" y="3185"/>
                  </a:cubicBezTo>
                  <a:cubicBezTo>
                    <a:pt x="5396" y="3121"/>
                    <a:pt x="5405" y="3058"/>
                    <a:pt x="5415" y="2995"/>
                  </a:cubicBezTo>
                  <a:cubicBezTo>
                    <a:pt x="5425" y="2932"/>
                    <a:pt x="5423" y="2869"/>
                    <a:pt x="5427" y="2807"/>
                  </a:cubicBezTo>
                  <a:cubicBezTo>
                    <a:pt x="5439" y="2682"/>
                    <a:pt x="5425" y="2559"/>
                    <a:pt x="5420" y="2438"/>
                  </a:cubicBezTo>
                  <a:cubicBezTo>
                    <a:pt x="5374" y="1955"/>
                    <a:pt x="5199" y="1526"/>
                    <a:pt x="4973" y="1184"/>
                  </a:cubicBezTo>
                  <a:cubicBezTo>
                    <a:pt x="4743" y="844"/>
                    <a:pt x="4458" y="593"/>
                    <a:pt x="4185" y="418"/>
                  </a:cubicBezTo>
                  <a:cubicBezTo>
                    <a:pt x="3912" y="239"/>
                    <a:pt x="3644" y="142"/>
                    <a:pt x="3423" y="85"/>
                  </a:cubicBezTo>
                  <a:cubicBezTo>
                    <a:pt x="3368" y="71"/>
                    <a:pt x="3315" y="59"/>
                    <a:pt x="3266" y="47"/>
                  </a:cubicBezTo>
                  <a:cubicBezTo>
                    <a:pt x="3216" y="39"/>
                    <a:pt x="3169" y="33"/>
                    <a:pt x="3126" y="26"/>
                  </a:cubicBezTo>
                  <a:cubicBezTo>
                    <a:pt x="3082" y="20"/>
                    <a:pt x="3042" y="14"/>
                    <a:pt x="3005" y="9"/>
                  </a:cubicBezTo>
                  <a:cubicBezTo>
                    <a:pt x="2968" y="6"/>
                    <a:pt x="2934" y="6"/>
                    <a:pt x="2904" y="5"/>
                  </a:cubicBezTo>
                  <a:cubicBezTo>
                    <a:pt x="2846" y="3"/>
                    <a:pt x="2801" y="2"/>
                    <a:pt x="2768" y="0"/>
                  </a:cubicBezTo>
                  <a:cubicBezTo>
                    <a:pt x="2736" y="0"/>
                    <a:pt x="2721" y="0"/>
                    <a:pt x="2721" y="1"/>
                  </a:cubicBezTo>
                  <a:cubicBezTo>
                    <a:pt x="2721" y="3"/>
                    <a:pt x="2736" y="5"/>
                    <a:pt x="2767" y="7"/>
                  </a:cubicBezTo>
                  <a:cubicBezTo>
                    <a:pt x="2801" y="9"/>
                    <a:pt x="2845" y="13"/>
                    <a:pt x="2903" y="17"/>
                  </a:cubicBezTo>
                  <a:cubicBezTo>
                    <a:pt x="2933" y="20"/>
                    <a:pt x="2967" y="21"/>
                    <a:pt x="3003" y="24"/>
                  </a:cubicBezTo>
                  <a:cubicBezTo>
                    <a:pt x="3040" y="30"/>
                    <a:pt x="3079" y="37"/>
                    <a:pt x="3122" y="44"/>
                  </a:cubicBezTo>
                  <a:cubicBezTo>
                    <a:pt x="3166" y="51"/>
                    <a:pt x="3212" y="59"/>
                    <a:pt x="3262" y="67"/>
                  </a:cubicBezTo>
                  <a:cubicBezTo>
                    <a:pt x="3311" y="80"/>
                    <a:pt x="3362" y="94"/>
                    <a:pt x="3417" y="108"/>
                  </a:cubicBezTo>
                  <a:cubicBezTo>
                    <a:pt x="3635" y="168"/>
                    <a:pt x="3898" y="268"/>
                    <a:pt x="4166" y="446"/>
                  </a:cubicBezTo>
                  <a:cubicBezTo>
                    <a:pt x="4435" y="622"/>
                    <a:pt x="4712" y="872"/>
                    <a:pt x="4937" y="1209"/>
                  </a:cubicBezTo>
                  <a:cubicBezTo>
                    <a:pt x="5157" y="1547"/>
                    <a:pt x="5326" y="1969"/>
                    <a:pt x="5370" y="2443"/>
                  </a:cubicBezTo>
                  <a:cubicBezTo>
                    <a:pt x="5373" y="2561"/>
                    <a:pt x="5387" y="2682"/>
                    <a:pt x="5375" y="2804"/>
                  </a:cubicBezTo>
                  <a:cubicBezTo>
                    <a:pt x="5371" y="2865"/>
                    <a:pt x="5371" y="2927"/>
                    <a:pt x="5363" y="2989"/>
                  </a:cubicBezTo>
                  <a:cubicBezTo>
                    <a:pt x="5353" y="3050"/>
                    <a:pt x="5343" y="3112"/>
                    <a:pt x="5334" y="3175"/>
                  </a:cubicBezTo>
                  <a:cubicBezTo>
                    <a:pt x="5282" y="3421"/>
                    <a:pt x="5208" y="3674"/>
                    <a:pt x="5081" y="3909"/>
                  </a:cubicBezTo>
                  <a:cubicBezTo>
                    <a:pt x="4956" y="4144"/>
                    <a:pt x="4795" y="4368"/>
                    <a:pt x="4600" y="4567"/>
                  </a:cubicBezTo>
                  <a:cubicBezTo>
                    <a:pt x="4400" y="4763"/>
                    <a:pt x="4167" y="4931"/>
                    <a:pt x="3909" y="5062"/>
                  </a:cubicBezTo>
                  <a:cubicBezTo>
                    <a:pt x="3650" y="5193"/>
                    <a:pt x="3365" y="5284"/>
                    <a:pt x="3068" y="5319"/>
                  </a:cubicBezTo>
                  <a:cubicBezTo>
                    <a:pt x="2994" y="5334"/>
                    <a:pt x="2919" y="5334"/>
                    <a:pt x="2844" y="5338"/>
                  </a:cubicBezTo>
                  <a:cubicBezTo>
                    <a:pt x="2793" y="5341"/>
                    <a:pt x="2742" y="5343"/>
                    <a:pt x="2691" y="5343"/>
                  </a:cubicBezTo>
                  <a:cubicBezTo>
                    <a:pt x="2666" y="5343"/>
                    <a:pt x="2641" y="5343"/>
                    <a:pt x="2617" y="5341"/>
                  </a:cubicBezTo>
                  <a:cubicBezTo>
                    <a:pt x="2465" y="5335"/>
                    <a:pt x="2313" y="5316"/>
                    <a:pt x="2163" y="5285"/>
                  </a:cubicBezTo>
                  <a:cubicBezTo>
                    <a:pt x="1836" y="5215"/>
                    <a:pt x="1529" y="5082"/>
                    <a:pt x="1259" y="4904"/>
                  </a:cubicBezTo>
                  <a:lnTo>
                    <a:pt x="1246" y="4895"/>
                  </a:lnTo>
                  <a:lnTo>
                    <a:pt x="1231" y="4901"/>
                  </a:lnTo>
                  <a:cubicBezTo>
                    <a:pt x="930" y="5023"/>
                    <a:pt x="634" y="5142"/>
                    <a:pt x="345" y="5258"/>
                  </a:cubicBezTo>
                  <a:lnTo>
                    <a:pt x="345" y="5258"/>
                  </a:lnTo>
                  <a:cubicBezTo>
                    <a:pt x="434" y="4933"/>
                    <a:pt x="520" y="4616"/>
                    <a:pt x="604" y="4309"/>
                  </a:cubicBezTo>
                  <a:lnTo>
                    <a:pt x="608" y="4295"/>
                  </a:lnTo>
                  <a:lnTo>
                    <a:pt x="600" y="4284"/>
                  </a:lnTo>
                  <a:cubicBezTo>
                    <a:pt x="340" y="3941"/>
                    <a:pt x="174" y="3548"/>
                    <a:pt x="104" y="3159"/>
                  </a:cubicBezTo>
                  <a:cubicBezTo>
                    <a:pt x="69" y="2964"/>
                    <a:pt x="53" y="2769"/>
                    <a:pt x="65" y="2581"/>
                  </a:cubicBezTo>
                  <a:cubicBezTo>
                    <a:pt x="69" y="2486"/>
                    <a:pt x="73" y="2393"/>
                    <a:pt x="91" y="2303"/>
                  </a:cubicBezTo>
                  <a:cubicBezTo>
                    <a:pt x="98" y="2258"/>
                    <a:pt x="104" y="2212"/>
                    <a:pt x="111" y="2168"/>
                  </a:cubicBezTo>
                  <a:cubicBezTo>
                    <a:pt x="119" y="2123"/>
                    <a:pt x="133" y="2079"/>
                    <a:pt x="142" y="2037"/>
                  </a:cubicBezTo>
                  <a:cubicBezTo>
                    <a:pt x="318" y="1340"/>
                    <a:pt x="743" y="821"/>
                    <a:pt x="1166" y="522"/>
                  </a:cubicBezTo>
                  <a:cubicBezTo>
                    <a:pt x="1592" y="211"/>
                    <a:pt x="2006" y="101"/>
                    <a:pt x="2284" y="50"/>
                  </a:cubicBezTo>
                  <a:cubicBezTo>
                    <a:pt x="2355" y="40"/>
                    <a:pt x="2416" y="26"/>
                    <a:pt x="2471" y="21"/>
                  </a:cubicBezTo>
                  <a:cubicBezTo>
                    <a:pt x="2524" y="18"/>
                    <a:pt x="2570" y="14"/>
                    <a:pt x="2608" y="12"/>
                  </a:cubicBezTo>
                  <a:cubicBezTo>
                    <a:pt x="2643" y="9"/>
                    <a:pt x="2671" y="7"/>
                    <a:pt x="2693" y="6"/>
                  </a:cubicBezTo>
                  <a:cubicBezTo>
                    <a:pt x="2711" y="4"/>
                    <a:pt x="2721" y="2"/>
                    <a:pt x="2721" y="1"/>
                  </a:cubicBezTo>
                  <a:cubicBezTo>
                    <a:pt x="2721" y="0"/>
                    <a:pt x="2711" y="0"/>
                    <a:pt x="269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5407625" y="2829638"/>
              <a:ext cx="2375" cy="92850"/>
            </a:xfrm>
            <a:custGeom>
              <a:rect b="b" l="l" r="r" t="t"/>
              <a:pathLst>
                <a:path extrusionOk="0" h="3714" w="95">
                  <a:moveTo>
                    <a:pt x="77" y="1"/>
                  </a:moveTo>
                  <a:cubicBezTo>
                    <a:pt x="59" y="1"/>
                    <a:pt x="33" y="831"/>
                    <a:pt x="16" y="1856"/>
                  </a:cubicBezTo>
                  <a:cubicBezTo>
                    <a:pt x="1" y="2882"/>
                    <a:pt x="2" y="3714"/>
                    <a:pt x="18" y="3714"/>
                  </a:cubicBezTo>
                  <a:cubicBezTo>
                    <a:pt x="36" y="3714"/>
                    <a:pt x="62" y="2883"/>
                    <a:pt x="78" y="1857"/>
                  </a:cubicBezTo>
                  <a:cubicBezTo>
                    <a:pt x="94" y="832"/>
                    <a:pt x="93" y="1"/>
                    <a:pt x="7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5222300" y="2716888"/>
              <a:ext cx="102025" cy="48300"/>
            </a:xfrm>
            <a:custGeom>
              <a:rect b="b" l="l" r="r" t="t"/>
              <a:pathLst>
                <a:path extrusionOk="0" h="1932" w="4081">
                  <a:moveTo>
                    <a:pt x="2" y="0"/>
                  </a:moveTo>
                  <a:cubicBezTo>
                    <a:pt x="2" y="0"/>
                    <a:pt x="2" y="0"/>
                    <a:pt x="2" y="0"/>
                  </a:cubicBezTo>
                  <a:cubicBezTo>
                    <a:pt x="0" y="0"/>
                    <a:pt x="0" y="21"/>
                    <a:pt x="2" y="61"/>
                  </a:cubicBezTo>
                  <a:cubicBezTo>
                    <a:pt x="3" y="102"/>
                    <a:pt x="10" y="161"/>
                    <a:pt x="22" y="237"/>
                  </a:cubicBezTo>
                  <a:cubicBezTo>
                    <a:pt x="46" y="388"/>
                    <a:pt x="105" y="605"/>
                    <a:pt x="234" y="849"/>
                  </a:cubicBezTo>
                  <a:cubicBezTo>
                    <a:pt x="365" y="1091"/>
                    <a:pt x="571" y="1358"/>
                    <a:pt x="871" y="1568"/>
                  </a:cubicBezTo>
                  <a:cubicBezTo>
                    <a:pt x="1169" y="1781"/>
                    <a:pt x="1565" y="1918"/>
                    <a:pt x="1987" y="1931"/>
                  </a:cubicBezTo>
                  <a:cubicBezTo>
                    <a:pt x="2005" y="1931"/>
                    <a:pt x="2023" y="1931"/>
                    <a:pt x="2041" y="1931"/>
                  </a:cubicBezTo>
                  <a:cubicBezTo>
                    <a:pt x="2443" y="1931"/>
                    <a:pt x="2826" y="1819"/>
                    <a:pt x="3121" y="1632"/>
                  </a:cubicBezTo>
                  <a:cubicBezTo>
                    <a:pt x="3433" y="1439"/>
                    <a:pt x="3654" y="1184"/>
                    <a:pt x="3798" y="950"/>
                  </a:cubicBezTo>
                  <a:cubicBezTo>
                    <a:pt x="3940" y="715"/>
                    <a:pt x="4012" y="501"/>
                    <a:pt x="4045" y="351"/>
                  </a:cubicBezTo>
                  <a:cubicBezTo>
                    <a:pt x="4061" y="276"/>
                    <a:pt x="4071" y="218"/>
                    <a:pt x="4074" y="177"/>
                  </a:cubicBezTo>
                  <a:cubicBezTo>
                    <a:pt x="4079" y="137"/>
                    <a:pt x="4080" y="116"/>
                    <a:pt x="4078" y="116"/>
                  </a:cubicBezTo>
                  <a:cubicBezTo>
                    <a:pt x="4078" y="116"/>
                    <a:pt x="4078" y="116"/>
                    <a:pt x="4078" y="116"/>
                  </a:cubicBezTo>
                  <a:cubicBezTo>
                    <a:pt x="4071" y="116"/>
                    <a:pt x="4062" y="199"/>
                    <a:pt x="4022" y="345"/>
                  </a:cubicBezTo>
                  <a:cubicBezTo>
                    <a:pt x="3982" y="491"/>
                    <a:pt x="3906" y="699"/>
                    <a:pt x="3761" y="928"/>
                  </a:cubicBezTo>
                  <a:cubicBezTo>
                    <a:pt x="3616" y="1154"/>
                    <a:pt x="3396" y="1399"/>
                    <a:pt x="3092" y="1584"/>
                  </a:cubicBezTo>
                  <a:cubicBezTo>
                    <a:pt x="2804" y="1763"/>
                    <a:pt x="2434" y="1870"/>
                    <a:pt x="2043" y="1870"/>
                  </a:cubicBezTo>
                  <a:cubicBezTo>
                    <a:pt x="2025" y="1870"/>
                    <a:pt x="2007" y="1870"/>
                    <a:pt x="1989" y="1870"/>
                  </a:cubicBezTo>
                  <a:cubicBezTo>
                    <a:pt x="1579" y="1857"/>
                    <a:pt x="1194" y="1727"/>
                    <a:pt x="903" y="1522"/>
                  </a:cubicBezTo>
                  <a:cubicBezTo>
                    <a:pt x="609" y="1321"/>
                    <a:pt x="405" y="1062"/>
                    <a:pt x="272" y="829"/>
                  </a:cubicBezTo>
                  <a:cubicBezTo>
                    <a:pt x="141" y="592"/>
                    <a:pt x="77" y="380"/>
                    <a:pt x="45" y="233"/>
                  </a:cubicBezTo>
                  <a:cubicBezTo>
                    <a:pt x="13" y="85"/>
                    <a:pt x="9"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5144400" y="2835913"/>
              <a:ext cx="1575" cy="90550"/>
            </a:xfrm>
            <a:custGeom>
              <a:rect b="b" l="l" r="r" t="t"/>
              <a:pathLst>
                <a:path extrusionOk="0" h="3622" w="63">
                  <a:moveTo>
                    <a:pt x="30" y="1"/>
                  </a:moveTo>
                  <a:cubicBezTo>
                    <a:pt x="14" y="1"/>
                    <a:pt x="1" y="811"/>
                    <a:pt x="1" y="1811"/>
                  </a:cubicBezTo>
                  <a:cubicBezTo>
                    <a:pt x="2" y="2811"/>
                    <a:pt x="16" y="3621"/>
                    <a:pt x="32" y="3621"/>
                  </a:cubicBezTo>
                  <a:cubicBezTo>
                    <a:pt x="50" y="3621"/>
                    <a:pt x="63" y="2811"/>
                    <a:pt x="62" y="1811"/>
                  </a:cubicBezTo>
                  <a:cubicBezTo>
                    <a:pt x="62" y="811"/>
                    <a:pt x="48" y="1"/>
                    <a:pt x="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5057050" y="2711638"/>
              <a:ext cx="431150" cy="363950"/>
            </a:xfrm>
            <a:custGeom>
              <a:rect b="b" l="l" r="r" t="t"/>
              <a:pathLst>
                <a:path extrusionOk="0" h="14558" w="17246">
                  <a:moveTo>
                    <a:pt x="6989" y="1"/>
                  </a:moveTo>
                  <a:cubicBezTo>
                    <a:pt x="6280" y="149"/>
                    <a:pt x="3165" y="946"/>
                    <a:pt x="2629" y="1839"/>
                  </a:cubicBezTo>
                  <a:cubicBezTo>
                    <a:pt x="2015" y="2864"/>
                    <a:pt x="0" y="8157"/>
                    <a:pt x="0" y="8157"/>
                  </a:cubicBezTo>
                  <a:cubicBezTo>
                    <a:pt x="0" y="8157"/>
                    <a:pt x="41" y="8400"/>
                    <a:pt x="928" y="8427"/>
                  </a:cubicBezTo>
                  <a:cubicBezTo>
                    <a:pt x="1814" y="8453"/>
                    <a:pt x="3549" y="8503"/>
                    <a:pt x="3549" y="8503"/>
                  </a:cubicBezTo>
                  <a:lnTo>
                    <a:pt x="3782" y="13002"/>
                  </a:lnTo>
                  <a:cubicBezTo>
                    <a:pt x="5285" y="14013"/>
                    <a:pt x="7010" y="14557"/>
                    <a:pt x="8764" y="14557"/>
                  </a:cubicBezTo>
                  <a:cubicBezTo>
                    <a:pt x="10498" y="14557"/>
                    <a:pt x="12260" y="14025"/>
                    <a:pt x="13862" y="12884"/>
                  </a:cubicBezTo>
                  <a:lnTo>
                    <a:pt x="14098" y="8132"/>
                  </a:lnTo>
                  <a:lnTo>
                    <a:pt x="17246" y="8225"/>
                  </a:lnTo>
                  <a:cubicBezTo>
                    <a:pt x="17246" y="8225"/>
                    <a:pt x="15675" y="2693"/>
                    <a:pt x="14650" y="1908"/>
                  </a:cubicBezTo>
                  <a:cubicBezTo>
                    <a:pt x="13626" y="1122"/>
                    <a:pt x="10474" y="3"/>
                    <a:pt x="10474" y="3"/>
                  </a:cubicBezTo>
                  <a:lnTo>
                    <a:pt x="698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5108600" y="2773588"/>
              <a:ext cx="332775" cy="40900"/>
            </a:xfrm>
            <a:custGeom>
              <a:rect b="b" l="l" r="r" t="t"/>
              <a:pathLst>
                <a:path extrusionOk="0" h="1636" w="13311">
                  <a:moveTo>
                    <a:pt x="9812" y="1"/>
                  </a:moveTo>
                  <a:cubicBezTo>
                    <a:pt x="9603" y="1"/>
                    <a:pt x="9388" y="28"/>
                    <a:pt x="9175" y="84"/>
                  </a:cubicBezTo>
                  <a:cubicBezTo>
                    <a:pt x="8760" y="188"/>
                    <a:pt x="8351" y="378"/>
                    <a:pt x="7946" y="599"/>
                  </a:cubicBezTo>
                  <a:cubicBezTo>
                    <a:pt x="7542" y="821"/>
                    <a:pt x="7135" y="1070"/>
                    <a:pt x="6691" y="1269"/>
                  </a:cubicBezTo>
                  <a:cubicBezTo>
                    <a:pt x="6281" y="1451"/>
                    <a:pt x="5851" y="1576"/>
                    <a:pt x="5426" y="1576"/>
                  </a:cubicBezTo>
                  <a:cubicBezTo>
                    <a:pt x="5393" y="1576"/>
                    <a:pt x="5359" y="1575"/>
                    <a:pt x="5325" y="1573"/>
                  </a:cubicBezTo>
                  <a:cubicBezTo>
                    <a:pt x="4868" y="1555"/>
                    <a:pt x="4441" y="1415"/>
                    <a:pt x="4055" y="1251"/>
                  </a:cubicBezTo>
                  <a:cubicBezTo>
                    <a:pt x="3667" y="1086"/>
                    <a:pt x="3314" y="891"/>
                    <a:pt x="2976" y="724"/>
                  </a:cubicBezTo>
                  <a:cubicBezTo>
                    <a:pt x="2640" y="555"/>
                    <a:pt x="2318" y="409"/>
                    <a:pt x="2011" y="312"/>
                  </a:cubicBezTo>
                  <a:cubicBezTo>
                    <a:pt x="1671" y="203"/>
                    <a:pt x="1354" y="160"/>
                    <a:pt x="1080" y="160"/>
                  </a:cubicBezTo>
                  <a:cubicBezTo>
                    <a:pt x="857" y="160"/>
                    <a:pt x="662" y="188"/>
                    <a:pt x="507" y="232"/>
                  </a:cubicBezTo>
                  <a:cubicBezTo>
                    <a:pt x="333" y="280"/>
                    <a:pt x="206" y="339"/>
                    <a:pt x="123" y="385"/>
                  </a:cubicBezTo>
                  <a:cubicBezTo>
                    <a:pt x="81" y="407"/>
                    <a:pt x="51" y="428"/>
                    <a:pt x="31" y="441"/>
                  </a:cubicBezTo>
                  <a:cubicBezTo>
                    <a:pt x="10" y="454"/>
                    <a:pt x="1" y="461"/>
                    <a:pt x="1" y="462"/>
                  </a:cubicBezTo>
                  <a:cubicBezTo>
                    <a:pt x="1" y="462"/>
                    <a:pt x="1" y="462"/>
                    <a:pt x="1" y="462"/>
                  </a:cubicBezTo>
                  <a:cubicBezTo>
                    <a:pt x="3" y="462"/>
                    <a:pt x="14" y="457"/>
                    <a:pt x="34" y="446"/>
                  </a:cubicBezTo>
                  <a:cubicBezTo>
                    <a:pt x="56" y="435"/>
                    <a:pt x="86" y="415"/>
                    <a:pt x="128" y="395"/>
                  </a:cubicBezTo>
                  <a:cubicBezTo>
                    <a:pt x="213" y="353"/>
                    <a:pt x="340" y="298"/>
                    <a:pt x="513" y="256"/>
                  </a:cubicBezTo>
                  <a:cubicBezTo>
                    <a:pt x="659" y="217"/>
                    <a:pt x="839" y="193"/>
                    <a:pt x="1044" y="193"/>
                  </a:cubicBezTo>
                  <a:cubicBezTo>
                    <a:pt x="1323" y="193"/>
                    <a:pt x="1648" y="238"/>
                    <a:pt x="1998" y="354"/>
                  </a:cubicBezTo>
                  <a:cubicBezTo>
                    <a:pt x="2301" y="452"/>
                    <a:pt x="2619" y="599"/>
                    <a:pt x="2954" y="769"/>
                  </a:cubicBezTo>
                  <a:cubicBezTo>
                    <a:pt x="3290" y="938"/>
                    <a:pt x="3642" y="1135"/>
                    <a:pt x="4033" y="1303"/>
                  </a:cubicBezTo>
                  <a:cubicBezTo>
                    <a:pt x="4422" y="1470"/>
                    <a:pt x="4855" y="1613"/>
                    <a:pt x="5322" y="1633"/>
                  </a:cubicBezTo>
                  <a:cubicBezTo>
                    <a:pt x="5359" y="1634"/>
                    <a:pt x="5395" y="1635"/>
                    <a:pt x="5432" y="1635"/>
                  </a:cubicBezTo>
                  <a:cubicBezTo>
                    <a:pt x="5865" y="1635"/>
                    <a:pt x="6304" y="1509"/>
                    <a:pt x="6716" y="1324"/>
                  </a:cubicBezTo>
                  <a:cubicBezTo>
                    <a:pt x="7165" y="1124"/>
                    <a:pt x="7573" y="872"/>
                    <a:pt x="7975" y="651"/>
                  </a:cubicBezTo>
                  <a:cubicBezTo>
                    <a:pt x="8378" y="431"/>
                    <a:pt x="8781" y="242"/>
                    <a:pt x="9189" y="138"/>
                  </a:cubicBezTo>
                  <a:cubicBezTo>
                    <a:pt x="9402" y="82"/>
                    <a:pt x="9615" y="54"/>
                    <a:pt x="9822" y="54"/>
                  </a:cubicBezTo>
                  <a:cubicBezTo>
                    <a:pt x="10010" y="54"/>
                    <a:pt x="10192" y="77"/>
                    <a:pt x="10363" y="123"/>
                  </a:cubicBezTo>
                  <a:cubicBezTo>
                    <a:pt x="10725" y="219"/>
                    <a:pt x="11037" y="382"/>
                    <a:pt x="11327" y="518"/>
                  </a:cubicBezTo>
                  <a:cubicBezTo>
                    <a:pt x="11615" y="656"/>
                    <a:pt x="11886" y="769"/>
                    <a:pt x="12136" y="827"/>
                  </a:cubicBezTo>
                  <a:cubicBezTo>
                    <a:pt x="12313" y="869"/>
                    <a:pt x="12477" y="888"/>
                    <a:pt x="12621" y="888"/>
                  </a:cubicBezTo>
                  <a:cubicBezTo>
                    <a:pt x="12680" y="888"/>
                    <a:pt x="12736" y="885"/>
                    <a:pt x="12788" y="879"/>
                  </a:cubicBezTo>
                  <a:cubicBezTo>
                    <a:pt x="12968" y="860"/>
                    <a:pt x="13102" y="811"/>
                    <a:pt x="13187" y="769"/>
                  </a:cubicBezTo>
                  <a:cubicBezTo>
                    <a:pt x="13271" y="727"/>
                    <a:pt x="13311" y="697"/>
                    <a:pt x="13311" y="697"/>
                  </a:cubicBezTo>
                  <a:cubicBezTo>
                    <a:pt x="13311" y="696"/>
                    <a:pt x="13310" y="696"/>
                    <a:pt x="13310" y="696"/>
                  </a:cubicBezTo>
                  <a:cubicBezTo>
                    <a:pt x="13304" y="696"/>
                    <a:pt x="13262" y="722"/>
                    <a:pt x="13182" y="758"/>
                  </a:cubicBezTo>
                  <a:cubicBezTo>
                    <a:pt x="13096" y="795"/>
                    <a:pt x="12963" y="841"/>
                    <a:pt x="12786" y="856"/>
                  </a:cubicBezTo>
                  <a:cubicBezTo>
                    <a:pt x="12743" y="859"/>
                    <a:pt x="12698" y="861"/>
                    <a:pt x="12651" y="861"/>
                  </a:cubicBezTo>
                  <a:cubicBezTo>
                    <a:pt x="12501" y="861"/>
                    <a:pt x="12330" y="841"/>
                    <a:pt x="12144" y="794"/>
                  </a:cubicBezTo>
                  <a:cubicBezTo>
                    <a:pt x="11898" y="733"/>
                    <a:pt x="11633" y="619"/>
                    <a:pt x="11345" y="478"/>
                  </a:cubicBezTo>
                  <a:cubicBezTo>
                    <a:pt x="11057" y="341"/>
                    <a:pt x="10745" y="174"/>
                    <a:pt x="10376" y="74"/>
                  </a:cubicBezTo>
                  <a:cubicBezTo>
                    <a:pt x="10198" y="25"/>
                    <a:pt x="10008" y="1"/>
                    <a:pt x="981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5087925" y="2845338"/>
              <a:ext cx="382075" cy="44700"/>
            </a:xfrm>
            <a:custGeom>
              <a:rect b="b" l="l" r="r" t="t"/>
              <a:pathLst>
                <a:path extrusionOk="0" h="1788" w="15283">
                  <a:moveTo>
                    <a:pt x="2" y="1"/>
                  </a:moveTo>
                  <a:cubicBezTo>
                    <a:pt x="2" y="1"/>
                    <a:pt x="2" y="1"/>
                    <a:pt x="2" y="1"/>
                  </a:cubicBezTo>
                  <a:cubicBezTo>
                    <a:pt x="1" y="2"/>
                    <a:pt x="5" y="16"/>
                    <a:pt x="15" y="42"/>
                  </a:cubicBezTo>
                  <a:cubicBezTo>
                    <a:pt x="25" y="71"/>
                    <a:pt x="39" y="111"/>
                    <a:pt x="58" y="160"/>
                  </a:cubicBezTo>
                  <a:cubicBezTo>
                    <a:pt x="106" y="258"/>
                    <a:pt x="174" y="409"/>
                    <a:pt x="309" y="572"/>
                  </a:cubicBezTo>
                  <a:cubicBezTo>
                    <a:pt x="566" y="899"/>
                    <a:pt x="1086" y="1285"/>
                    <a:pt x="1830" y="1430"/>
                  </a:cubicBezTo>
                  <a:cubicBezTo>
                    <a:pt x="2035" y="1470"/>
                    <a:pt x="2254" y="1488"/>
                    <a:pt x="2483" y="1488"/>
                  </a:cubicBezTo>
                  <a:cubicBezTo>
                    <a:pt x="2667" y="1488"/>
                    <a:pt x="2859" y="1476"/>
                    <a:pt x="3054" y="1453"/>
                  </a:cubicBezTo>
                  <a:cubicBezTo>
                    <a:pt x="3493" y="1401"/>
                    <a:pt x="3953" y="1291"/>
                    <a:pt x="4430" y="1165"/>
                  </a:cubicBezTo>
                  <a:cubicBezTo>
                    <a:pt x="4908" y="1038"/>
                    <a:pt x="5406" y="894"/>
                    <a:pt x="5936" y="806"/>
                  </a:cubicBezTo>
                  <a:cubicBezTo>
                    <a:pt x="6217" y="758"/>
                    <a:pt x="6509" y="726"/>
                    <a:pt x="6805" y="726"/>
                  </a:cubicBezTo>
                  <a:cubicBezTo>
                    <a:pt x="7061" y="726"/>
                    <a:pt x="7321" y="750"/>
                    <a:pt x="7578" y="808"/>
                  </a:cubicBezTo>
                  <a:cubicBezTo>
                    <a:pt x="8131" y="935"/>
                    <a:pt x="8627" y="1197"/>
                    <a:pt x="9119" y="1412"/>
                  </a:cubicBezTo>
                  <a:cubicBezTo>
                    <a:pt x="9585" y="1618"/>
                    <a:pt x="10069" y="1788"/>
                    <a:pt x="10550" y="1788"/>
                  </a:cubicBezTo>
                  <a:cubicBezTo>
                    <a:pt x="10574" y="1788"/>
                    <a:pt x="10598" y="1787"/>
                    <a:pt x="10623" y="1786"/>
                  </a:cubicBezTo>
                  <a:cubicBezTo>
                    <a:pt x="11128" y="1775"/>
                    <a:pt x="11575" y="1573"/>
                    <a:pt x="11959" y="1363"/>
                  </a:cubicBezTo>
                  <a:cubicBezTo>
                    <a:pt x="12344" y="1148"/>
                    <a:pt x="12681" y="913"/>
                    <a:pt x="13004" y="728"/>
                  </a:cubicBezTo>
                  <a:cubicBezTo>
                    <a:pt x="13327" y="542"/>
                    <a:pt x="13636" y="402"/>
                    <a:pt x="13923" y="333"/>
                  </a:cubicBezTo>
                  <a:cubicBezTo>
                    <a:pt x="14118" y="285"/>
                    <a:pt x="14299" y="265"/>
                    <a:pt x="14460" y="265"/>
                  </a:cubicBezTo>
                  <a:cubicBezTo>
                    <a:pt x="14536" y="265"/>
                    <a:pt x="14607" y="269"/>
                    <a:pt x="14673" y="278"/>
                  </a:cubicBezTo>
                  <a:cubicBezTo>
                    <a:pt x="14880" y="300"/>
                    <a:pt x="15033" y="359"/>
                    <a:pt x="15132" y="402"/>
                  </a:cubicBezTo>
                  <a:cubicBezTo>
                    <a:pt x="15228" y="446"/>
                    <a:pt x="15275" y="478"/>
                    <a:pt x="15282" y="478"/>
                  </a:cubicBezTo>
                  <a:cubicBezTo>
                    <a:pt x="15282" y="478"/>
                    <a:pt x="15282" y="478"/>
                    <a:pt x="15282" y="477"/>
                  </a:cubicBezTo>
                  <a:cubicBezTo>
                    <a:pt x="15282" y="477"/>
                    <a:pt x="15237" y="440"/>
                    <a:pt x="15137" y="392"/>
                  </a:cubicBezTo>
                  <a:cubicBezTo>
                    <a:pt x="15039" y="343"/>
                    <a:pt x="14885" y="281"/>
                    <a:pt x="14676" y="254"/>
                  </a:cubicBezTo>
                  <a:cubicBezTo>
                    <a:pt x="14601" y="243"/>
                    <a:pt x="14518" y="237"/>
                    <a:pt x="14430" y="237"/>
                  </a:cubicBezTo>
                  <a:cubicBezTo>
                    <a:pt x="14275" y="237"/>
                    <a:pt x="14101" y="256"/>
                    <a:pt x="13914" y="299"/>
                  </a:cubicBezTo>
                  <a:cubicBezTo>
                    <a:pt x="13623" y="367"/>
                    <a:pt x="13308" y="506"/>
                    <a:pt x="12983" y="691"/>
                  </a:cubicBezTo>
                  <a:cubicBezTo>
                    <a:pt x="12656" y="874"/>
                    <a:pt x="12318" y="1107"/>
                    <a:pt x="11935" y="1318"/>
                  </a:cubicBezTo>
                  <a:cubicBezTo>
                    <a:pt x="11553" y="1525"/>
                    <a:pt x="11112" y="1721"/>
                    <a:pt x="10622" y="1730"/>
                  </a:cubicBezTo>
                  <a:cubicBezTo>
                    <a:pt x="10600" y="1731"/>
                    <a:pt x="10578" y="1732"/>
                    <a:pt x="10556" y="1732"/>
                  </a:cubicBezTo>
                  <a:cubicBezTo>
                    <a:pt x="10086" y="1732"/>
                    <a:pt x="9609" y="1564"/>
                    <a:pt x="9143" y="1357"/>
                  </a:cubicBezTo>
                  <a:cubicBezTo>
                    <a:pt x="8654" y="1143"/>
                    <a:pt x="8154" y="878"/>
                    <a:pt x="7591" y="748"/>
                  </a:cubicBezTo>
                  <a:cubicBezTo>
                    <a:pt x="7330" y="689"/>
                    <a:pt x="7067" y="665"/>
                    <a:pt x="6807" y="665"/>
                  </a:cubicBezTo>
                  <a:cubicBezTo>
                    <a:pt x="6506" y="665"/>
                    <a:pt x="6210" y="698"/>
                    <a:pt x="5925" y="746"/>
                  </a:cubicBezTo>
                  <a:cubicBezTo>
                    <a:pt x="5392" y="836"/>
                    <a:pt x="4892" y="983"/>
                    <a:pt x="4415" y="1110"/>
                  </a:cubicBezTo>
                  <a:cubicBezTo>
                    <a:pt x="3940" y="1238"/>
                    <a:pt x="3483" y="1349"/>
                    <a:pt x="3048" y="1403"/>
                  </a:cubicBezTo>
                  <a:cubicBezTo>
                    <a:pt x="2846" y="1428"/>
                    <a:pt x="2648" y="1441"/>
                    <a:pt x="2457" y="1441"/>
                  </a:cubicBezTo>
                  <a:cubicBezTo>
                    <a:pt x="2240" y="1441"/>
                    <a:pt x="2032" y="1424"/>
                    <a:pt x="1838" y="1387"/>
                  </a:cubicBezTo>
                  <a:cubicBezTo>
                    <a:pt x="1104" y="1249"/>
                    <a:pt x="587" y="876"/>
                    <a:pt x="327" y="556"/>
                  </a:cubicBezTo>
                  <a:cubicBezTo>
                    <a:pt x="64" y="237"/>
                    <a:pt x="14" y="1"/>
                    <a:pt x="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5147150" y="2950288"/>
              <a:ext cx="259775" cy="29275"/>
            </a:xfrm>
            <a:custGeom>
              <a:rect b="b" l="l" r="r" t="t"/>
              <a:pathLst>
                <a:path extrusionOk="0" h="1171" w="10391">
                  <a:moveTo>
                    <a:pt x="7731" y="1"/>
                  </a:moveTo>
                  <a:cubicBezTo>
                    <a:pt x="7567" y="1"/>
                    <a:pt x="7398" y="14"/>
                    <a:pt x="7227" y="41"/>
                  </a:cubicBezTo>
                  <a:cubicBezTo>
                    <a:pt x="6577" y="135"/>
                    <a:pt x="5918" y="430"/>
                    <a:pt x="5222" y="692"/>
                  </a:cubicBezTo>
                  <a:cubicBezTo>
                    <a:pt x="4873" y="823"/>
                    <a:pt x="4524" y="931"/>
                    <a:pt x="4180" y="997"/>
                  </a:cubicBezTo>
                  <a:cubicBezTo>
                    <a:pt x="3836" y="1065"/>
                    <a:pt x="3498" y="1100"/>
                    <a:pt x="3176" y="1112"/>
                  </a:cubicBezTo>
                  <a:cubicBezTo>
                    <a:pt x="3109" y="1114"/>
                    <a:pt x="3043" y="1115"/>
                    <a:pt x="2977" y="1115"/>
                  </a:cubicBezTo>
                  <a:cubicBezTo>
                    <a:pt x="2412" y="1115"/>
                    <a:pt x="1902" y="1038"/>
                    <a:pt x="1477" y="935"/>
                  </a:cubicBezTo>
                  <a:cubicBezTo>
                    <a:pt x="1002" y="821"/>
                    <a:pt x="634" y="671"/>
                    <a:pt x="386" y="558"/>
                  </a:cubicBezTo>
                  <a:cubicBezTo>
                    <a:pt x="260" y="505"/>
                    <a:pt x="167" y="453"/>
                    <a:pt x="101" y="422"/>
                  </a:cubicBezTo>
                  <a:cubicBezTo>
                    <a:pt x="71" y="409"/>
                    <a:pt x="47" y="396"/>
                    <a:pt x="28" y="387"/>
                  </a:cubicBezTo>
                  <a:cubicBezTo>
                    <a:pt x="12" y="380"/>
                    <a:pt x="3" y="377"/>
                    <a:pt x="2" y="377"/>
                  </a:cubicBezTo>
                  <a:cubicBezTo>
                    <a:pt x="2" y="377"/>
                    <a:pt x="2" y="377"/>
                    <a:pt x="2" y="377"/>
                  </a:cubicBezTo>
                  <a:cubicBezTo>
                    <a:pt x="1" y="378"/>
                    <a:pt x="9" y="383"/>
                    <a:pt x="24" y="393"/>
                  </a:cubicBezTo>
                  <a:cubicBezTo>
                    <a:pt x="43" y="403"/>
                    <a:pt x="67" y="417"/>
                    <a:pt x="96" y="433"/>
                  </a:cubicBezTo>
                  <a:cubicBezTo>
                    <a:pt x="160" y="468"/>
                    <a:pt x="250" y="523"/>
                    <a:pt x="375" y="580"/>
                  </a:cubicBezTo>
                  <a:cubicBezTo>
                    <a:pt x="621" y="699"/>
                    <a:pt x="990" y="856"/>
                    <a:pt x="1467" y="977"/>
                  </a:cubicBezTo>
                  <a:cubicBezTo>
                    <a:pt x="1900" y="1088"/>
                    <a:pt x="2424" y="1171"/>
                    <a:pt x="3006" y="1171"/>
                  </a:cubicBezTo>
                  <a:cubicBezTo>
                    <a:pt x="3063" y="1171"/>
                    <a:pt x="3120" y="1170"/>
                    <a:pt x="3178" y="1168"/>
                  </a:cubicBezTo>
                  <a:cubicBezTo>
                    <a:pt x="3504" y="1159"/>
                    <a:pt x="3844" y="1124"/>
                    <a:pt x="4192" y="1056"/>
                  </a:cubicBezTo>
                  <a:cubicBezTo>
                    <a:pt x="4540" y="989"/>
                    <a:pt x="4892" y="882"/>
                    <a:pt x="5243" y="750"/>
                  </a:cubicBezTo>
                  <a:cubicBezTo>
                    <a:pt x="5942" y="486"/>
                    <a:pt x="6595" y="192"/>
                    <a:pt x="7235" y="97"/>
                  </a:cubicBezTo>
                  <a:cubicBezTo>
                    <a:pt x="7411" y="69"/>
                    <a:pt x="7584" y="54"/>
                    <a:pt x="7751" y="54"/>
                  </a:cubicBezTo>
                  <a:cubicBezTo>
                    <a:pt x="7886" y="54"/>
                    <a:pt x="8017" y="64"/>
                    <a:pt x="8143" y="83"/>
                  </a:cubicBezTo>
                  <a:cubicBezTo>
                    <a:pt x="8426" y="123"/>
                    <a:pt x="8674" y="223"/>
                    <a:pt x="8891" y="336"/>
                  </a:cubicBezTo>
                  <a:cubicBezTo>
                    <a:pt x="9107" y="447"/>
                    <a:pt x="9302" y="556"/>
                    <a:pt x="9486" y="625"/>
                  </a:cubicBezTo>
                  <a:cubicBezTo>
                    <a:pt x="9670" y="696"/>
                    <a:pt x="9839" y="725"/>
                    <a:pt x="9978" y="727"/>
                  </a:cubicBezTo>
                  <a:cubicBezTo>
                    <a:pt x="9980" y="727"/>
                    <a:pt x="9983" y="727"/>
                    <a:pt x="9985" y="727"/>
                  </a:cubicBezTo>
                  <a:cubicBezTo>
                    <a:pt x="10120" y="727"/>
                    <a:pt x="10224" y="702"/>
                    <a:pt x="10291" y="677"/>
                  </a:cubicBezTo>
                  <a:cubicBezTo>
                    <a:pt x="10359" y="652"/>
                    <a:pt x="10390" y="629"/>
                    <a:pt x="10390" y="629"/>
                  </a:cubicBezTo>
                  <a:cubicBezTo>
                    <a:pt x="10390" y="629"/>
                    <a:pt x="10390" y="629"/>
                    <a:pt x="10389" y="629"/>
                  </a:cubicBezTo>
                  <a:cubicBezTo>
                    <a:pt x="10374" y="629"/>
                    <a:pt x="10251" y="703"/>
                    <a:pt x="10017" y="703"/>
                  </a:cubicBezTo>
                  <a:cubicBezTo>
                    <a:pt x="10005" y="703"/>
                    <a:pt x="9991" y="703"/>
                    <a:pt x="9978" y="703"/>
                  </a:cubicBezTo>
                  <a:cubicBezTo>
                    <a:pt x="9843" y="698"/>
                    <a:pt x="9678" y="665"/>
                    <a:pt x="9499" y="594"/>
                  </a:cubicBezTo>
                  <a:cubicBezTo>
                    <a:pt x="9319" y="523"/>
                    <a:pt x="9128" y="412"/>
                    <a:pt x="8910" y="298"/>
                  </a:cubicBezTo>
                  <a:cubicBezTo>
                    <a:pt x="8694" y="182"/>
                    <a:pt x="8440" y="75"/>
                    <a:pt x="8151" y="33"/>
                  </a:cubicBezTo>
                  <a:cubicBezTo>
                    <a:pt x="8016" y="11"/>
                    <a:pt x="7876" y="1"/>
                    <a:pt x="773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5151925" y="3008013"/>
              <a:ext cx="252475" cy="48600"/>
            </a:xfrm>
            <a:custGeom>
              <a:rect b="b" l="l" r="r" t="t"/>
              <a:pathLst>
                <a:path extrusionOk="0" h="1944" w="10099">
                  <a:moveTo>
                    <a:pt x="8518" y="1"/>
                  </a:moveTo>
                  <a:cubicBezTo>
                    <a:pt x="8322" y="1"/>
                    <a:pt x="8112" y="32"/>
                    <a:pt x="7903" y="102"/>
                  </a:cubicBezTo>
                  <a:cubicBezTo>
                    <a:pt x="7622" y="201"/>
                    <a:pt x="7349" y="370"/>
                    <a:pt x="7089" y="575"/>
                  </a:cubicBezTo>
                  <a:cubicBezTo>
                    <a:pt x="6829" y="780"/>
                    <a:pt x="6576" y="1019"/>
                    <a:pt x="6299" y="1245"/>
                  </a:cubicBezTo>
                  <a:cubicBezTo>
                    <a:pt x="6022" y="1469"/>
                    <a:pt x="5711" y="1678"/>
                    <a:pt x="5351" y="1787"/>
                  </a:cubicBezTo>
                  <a:cubicBezTo>
                    <a:pt x="5123" y="1855"/>
                    <a:pt x="4890" y="1883"/>
                    <a:pt x="4660" y="1883"/>
                  </a:cubicBezTo>
                  <a:cubicBezTo>
                    <a:pt x="4525" y="1883"/>
                    <a:pt x="4391" y="1873"/>
                    <a:pt x="4261" y="1857"/>
                  </a:cubicBezTo>
                  <a:cubicBezTo>
                    <a:pt x="3907" y="1813"/>
                    <a:pt x="3572" y="1723"/>
                    <a:pt x="3258" y="1628"/>
                  </a:cubicBezTo>
                  <a:cubicBezTo>
                    <a:pt x="2626" y="1438"/>
                    <a:pt x="2075" y="1212"/>
                    <a:pt x="1591" y="1082"/>
                  </a:cubicBezTo>
                  <a:cubicBezTo>
                    <a:pt x="1266" y="992"/>
                    <a:pt x="971" y="952"/>
                    <a:pt x="730" y="952"/>
                  </a:cubicBezTo>
                  <a:cubicBezTo>
                    <a:pt x="612" y="952"/>
                    <a:pt x="506" y="961"/>
                    <a:pt x="416" y="979"/>
                  </a:cubicBezTo>
                  <a:cubicBezTo>
                    <a:pt x="346" y="989"/>
                    <a:pt x="286" y="1004"/>
                    <a:pt x="233" y="1020"/>
                  </a:cubicBezTo>
                  <a:cubicBezTo>
                    <a:pt x="181" y="1033"/>
                    <a:pt x="138" y="1048"/>
                    <a:pt x="104" y="1064"/>
                  </a:cubicBezTo>
                  <a:cubicBezTo>
                    <a:pt x="73" y="1077"/>
                    <a:pt x="48" y="1087"/>
                    <a:pt x="27" y="1096"/>
                  </a:cubicBezTo>
                  <a:cubicBezTo>
                    <a:pt x="10" y="1104"/>
                    <a:pt x="1" y="1108"/>
                    <a:pt x="2" y="1109"/>
                  </a:cubicBezTo>
                  <a:cubicBezTo>
                    <a:pt x="2" y="1110"/>
                    <a:pt x="3" y="1110"/>
                    <a:pt x="4" y="1110"/>
                  </a:cubicBezTo>
                  <a:cubicBezTo>
                    <a:pt x="22" y="1110"/>
                    <a:pt x="161" y="1042"/>
                    <a:pt x="419" y="1003"/>
                  </a:cubicBezTo>
                  <a:cubicBezTo>
                    <a:pt x="498" y="989"/>
                    <a:pt x="589" y="982"/>
                    <a:pt x="689" y="982"/>
                  </a:cubicBezTo>
                  <a:cubicBezTo>
                    <a:pt x="935" y="982"/>
                    <a:pt x="1239" y="1025"/>
                    <a:pt x="1580" y="1123"/>
                  </a:cubicBezTo>
                  <a:cubicBezTo>
                    <a:pt x="2058" y="1258"/>
                    <a:pt x="2608" y="1489"/>
                    <a:pt x="3241" y="1682"/>
                  </a:cubicBezTo>
                  <a:cubicBezTo>
                    <a:pt x="3557" y="1779"/>
                    <a:pt x="3894" y="1871"/>
                    <a:pt x="4254" y="1916"/>
                  </a:cubicBezTo>
                  <a:cubicBezTo>
                    <a:pt x="4387" y="1933"/>
                    <a:pt x="4524" y="1943"/>
                    <a:pt x="4663" y="1943"/>
                  </a:cubicBezTo>
                  <a:cubicBezTo>
                    <a:pt x="4896" y="1943"/>
                    <a:pt x="5135" y="1915"/>
                    <a:pt x="5368" y="1845"/>
                  </a:cubicBezTo>
                  <a:cubicBezTo>
                    <a:pt x="5740" y="1734"/>
                    <a:pt x="6058" y="1518"/>
                    <a:pt x="6336" y="1291"/>
                  </a:cubicBezTo>
                  <a:cubicBezTo>
                    <a:pt x="6616" y="1063"/>
                    <a:pt x="6867" y="824"/>
                    <a:pt x="7124" y="619"/>
                  </a:cubicBezTo>
                  <a:cubicBezTo>
                    <a:pt x="7381" y="414"/>
                    <a:pt x="7647" y="248"/>
                    <a:pt x="7920" y="150"/>
                  </a:cubicBezTo>
                  <a:cubicBezTo>
                    <a:pt x="8129" y="78"/>
                    <a:pt x="8338" y="46"/>
                    <a:pt x="8535" y="46"/>
                  </a:cubicBezTo>
                  <a:cubicBezTo>
                    <a:pt x="8596" y="46"/>
                    <a:pt x="8656" y="49"/>
                    <a:pt x="8714" y="55"/>
                  </a:cubicBezTo>
                  <a:cubicBezTo>
                    <a:pt x="9210" y="101"/>
                    <a:pt x="9574" y="311"/>
                    <a:pt x="9789" y="481"/>
                  </a:cubicBezTo>
                  <a:cubicBezTo>
                    <a:pt x="10000" y="652"/>
                    <a:pt x="10089" y="781"/>
                    <a:pt x="10098" y="781"/>
                  </a:cubicBezTo>
                  <a:cubicBezTo>
                    <a:pt x="10098" y="781"/>
                    <a:pt x="10099" y="781"/>
                    <a:pt x="10099" y="781"/>
                  </a:cubicBezTo>
                  <a:cubicBezTo>
                    <a:pt x="10099" y="781"/>
                    <a:pt x="10018" y="646"/>
                    <a:pt x="9804" y="462"/>
                  </a:cubicBezTo>
                  <a:cubicBezTo>
                    <a:pt x="9591" y="285"/>
                    <a:pt x="9225" y="64"/>
                    <a:pt x="8718" y="12"/>
                  </a:cubicBezTo>
                  <a:cubicBezTo>
                    <a:pt x="8653" y="4"/>
                    <a:pt x="8586" y="1"/>
                    <a:pt x="851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5143025" y="2886638"/>
              <a:ext cx="261875" cy="140900"/>
            </a:xfrm>
            <a:custGeom>
              <a:rect b="b" l="l" r="r" t="t"/>
              <a:pathLst>
                <a:path extrusionOk="0" h="5636" w="10475">
                  <a:moveTo>
                    <a:pt x="4823" y="1"/>
                  </a:moveTo>
                  <a:cubicBezTo>
                    <a:pt x="3925" y="1"/>
                    <a:pt x="3037" y="156"/>
                    <a:pt x="2298" y="645"/>
                  </a:cubicBezTo>
                  <a:cubicBezTo>
                    <a:pt x="1593" y="1111"/>
                    <a:pt x="1096" y="1842"/>
                    <a:pt x="769" y="2622"/>
                  </a:cubicBezTo>
                  <a:cubicBezTo>
                    <a:pt x="443" y="3402"/>
                    <a:pt x="275" y="4237"/>
                    <a:pt x="107" y="5066"/>
                  </a:cubicBezTo>
                  <a:lnTo>
                    <a:pt x="1" y="5172"/>
                  </a:lnTo>
                  <a:cubicBezTo>
                    <a:pt x="38" y="5175"/>
                    <a:pt x="76" y="5177"/>
                    <a:pt x="113" y="5177"/>
                  </a:cubicBezTo>
                  <a:cubicBezTo>
                    <a:pt x="775" y="5177"/>
                    <a:pt x="1366" y="4727"/>
                    <a:pt x="1863" y="4275"/>
                  </a:cubicBezTo>
                  <a:cubicBezTo>
                    <a:pt x="2389" y="3798"/>
                    <a:pt x="2938" y="3266"/>
                    <a:pt x="3640" y="3165"/>
                  </a:cubicBezTo>
                  <a:cubicBezTo>
                    <a:pt x="3728" y="3152"/>
                    <a:pt x="3816" y="3147"/>
                    <a:pt x="3904" y="3147"/>
                  </a:cubicBezTo>
                  <a:cubicBezTo>
                    <a:pt x="4438" y="3147"/>
                    <a:pt x="4976" y="3345"/>
                    <a:pt x="5507" y="3345"/>
                  </a:cubicBezTo>
                  <a:cubicBezTo>
                    <a:pt x="5623" y="3345"/>
                    <a:pt x="5738" y="3336"/>
                    <a:pt x="5853" y="3313"/>
                  </a:cubicBezTo>
                  <a:cubicBezTo>
                    <a:pt x="6182" y="3246"/>
                    <a:pt x="6487" y="3072"/>
                    <a:pt x="6822" y="3059"/>
                  </a:cubicBezTo>
                  <a:cubicBezTo>
                    <a:pt x="6837" y="3059"/>
                    <a:pt x="6851" y="3058"/>
                    <a:pt x="6865" y="3058"/>
                  </a:cubicBezTo>
                  <a:cubicBezTo>
                    <a:pt x="7397" y="3058"/>
                    <a:pt x="7845" y="3458"/>
                    <a:pt x="8233" y="3831"/>
                  </a:cubicBezTo>
                  <a:cubicBezTo>
                    <a:pt x="8748" y="4330"/>
                    <a:pt x="9264" y="4828"/>
                    <a:pt x="9780" y="5327"/>
                  </a:cubicBezTo>
                  <a:cubicBezTo>
                    <a:pt x="9912" y="5455"/>
                    <a:pt x="10144" y="5636"/>
                    <a:pt x="10332" y="5636"/>
                  </a:cubicBezTo>
                  <a:cubicBezTo>
                    <a:pt x="10369" y="5636"/>
                    <a:pt x="10404" y="5629"/>
                    <a:pt x="10436" y="5613"/>
                  </a:cubicBezTo>
                  <a:lnTo>
                    <a:pt x="10475" y="4841"/>
                  </a:lnTo>
                  <a:cubicBezTo>
                    <a:pt x="10228" y="3454"/>
                    <a:pt x="9960" y="2026"/>
                    <a:pt x="8890" y="1108"/>
                  </a:cubicBezTo>
                  <a:cubicBezTo>
                    <a:pt x="8096" y="426"/>
                    <a:pt x="7017" y="191"/>
                    <a:pt x="5977" y="73"/>
                  </a:cubicBezTo>
                  <a:cubicBezTo>
                    <a:pt x="5598" y="30"/>
                    <a:pt x="5210" y="1"/>
                    <a:pt x="48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5297725" y="2837863"/>
              <a:ext cx="197500" cy="214200"/>
            </a:xfrm>
            <a:custGeom>
              <a:rect b="b" l="l" r="r" t="t"/>
              <a:pathLst>
                <a:path extrusionOk="0" h="8568" w="7900">
                  <a:moveTo>
                    <a:pt x="1" y="0"/>
                  </a:moveTo>
                  <a:lnTo>
                    <a:pt x="1" y="2958"/>
                  </a:lnTo>
                  <a:lnTo>
                    <a:pt x="1770" y="3172"/>
                  </a:lnTo>
                  <a:cubicBezTo>
                    <a:pt x="1770" y="3172"/>
                    <a:pt x="4149" y="6496"/>
                    <a:pt x="4697" y="7441"/>
                  </a:cubicBezTo>
                  <a:cubicBezTo>
                    <a:pt x="5127" y="8182"/>
                    <a:pt x="5820" y="8567"/>
                    <a:pt x="6422" y="8567"/>
                  </a:cubicBezTo>
                  <a:cubicBezTo>
                    <a:pt x="6589" y="8567"/>
                    <a:pt x="6748" y="8538"/>
                    <a:pt x="6893" y="8478"/>
                  </a:cubicBezTo>
                  <a:cubicBezTo>
                    <a:pt x="7564" y="8203"/>
                    <a:pt x="7716" y="7441"/>
                    <a:pt x="7808" y="6862"/>
                  </a:cubicBezTo>
                  <a:cubicBezTo>
                    <a:pt x="7900" y="6282"/>
                    <a:pt x="7392" y="3351"/>
                    <a:pt x="7361" y="3168"/>
                  </a:cubicBezTo>
                  <a:lnTo>
                    <a:pt x="4822" y="3093"/>
                  </a:lnTo>
                  <a:lnTo>
                    <a:pt x="4942" y="3567"/>
                  </a:lnTo>
                  <a:lnTo>
                    <a:pt x="3386" y="2155"/>
                  </a:lnTo>
                  <a:lnTo>
                    <a:pt x="1" y="0"/>
                  </a:ln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5240150" y="2798538"/>
              <a:ext cx="86600" cy="140325"/>
            </a:xfrm>
            <a:custGeom>
              <a:rect b="b" l="l" r="r" t="t"/>
              <a:pathLst>
                <a:path extrusionOk="0" h="5613" w="3464">
                  <a:moveTo>
                    <a:pt x="49" y="1"/>
                  </a:moveTo>
                  <a:cubicBezTo>
                    <a:pt x="22" y="1"/>
                    <a:pt x="0" y="23"/>
                    <a:pt x="0" y="50"/>
                  </a:cubicBezTo>
                  <a:lnTo>
                    <a:pt x="0" y="5563"/>
                  </a:lnTo>
                  <a:cubicBezTo>
                    <a:pt x="0" y="5591"/>
                    <a:pt x="22" y="5612"/>
                    <a:pt x="49" y="5612"/>
                  </a:cubicBezTo>
                  <a:lnTo>
                    <a:pt x="3415" y="5612"/>
                  </a:lnTo>
                  <a:cubicBezTo>
                    <a:pt x="3442" y="5612"/>
                    <a:pt x="3464" y="5591"/>
                    <a:pt x="3464" y="5563"/>
                  </a:cubicBezTo>
                  <a:lnTo>
                    <a:pt x="3464" y="50"/>
                  </a:lnTo>
                  <a:cubicBezTo>
                    <a:pt x="3464" y="23"/>
                    <a:pt x="3442" y="1"/>
                    <a:pt x="3415"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5378350" y="2889838"/>
              <a:ext cx="81750" cy="72200"/>
            </a:xfrm>
            <a:custGeom>
              <a:rect b="b" l="l" r="r" t="t"/>
              <a:pathLst>
                <a:path extrusionOk="0" h="2888" w="3270">
                  <a:moveTo>
                    <a:pt x="13" y="1"/>
                  </a:moveTo>
                  <a:cubicBezTo>
                    <a:pt x="13" y="1"/>
                    <a:pt x="12" y="1"/>
                    <a:pt x="12" y="1"/>
                  </a:cubicBezTo>
                  <a:cubicBezTo>
                    <a:pt x="1" y="13"/>
                    <a:pt x="719" y="670"/>
                    <a:pt x="1614" y="1467"/>
                  </a:cubicBezTo>
                  <a:cubicBezTo>
                    <a:pt x="2503" y="2257"/>
                    <a:pt x="3232" y="2888"/>
                    <a:pt x="3257" y="2888"/>
                  </a:cubicBezTo>
                  <a:cubicBezTo>
                    <a:pt x="3257" y="2888"/>
                    <a:pt x="3258" y="2888"/>
                    <a:pt x="3258" y="2888"/>
                  </a:cubicBezTo>
                  <a:cubicBezTo>
                    <a:pt x="3269" y="2875"/>
                    <a:pt x="2551" y="2219"/>
                    <a:pt x="1655" y="1422"/>
                  </a:cubicBezTo>
                  <a:cubicBezTo>
                    <a:pt x="768" y="633"/>
                    <a:pt x="38" y="1"/>
                    <a:pt x="13"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5058000" y="2877388"/>
              <a:ext cx="148450" cy="182750"/>
            </a:xfrm>
            <a:custGeom>
              <a:rect b="b" l="l" r="r" t="t"/>
              <a:pathLst>
                <a:path extrusionOk="0" h="7310" w="5938">
                  <a:moveTo>
                    <a:pt x="4982" y="0"/>
                  </a:moveTo>
                  <a:lnTo>
                    <a:pt x="3115" y="1862"/>
                  </a:lnTo>
                  <a:lnTo>
                    <a:pt x="423" y="1753"/>
                  </a:lnTo>
                  <a:cubicBezTo>
                    <a:pt x="423" y="1753"/>
                    <a:pt x="1" y="5397"/>
                    <a:pt x="1" y="5812"/>
                  </a:cubicBezTo>
                  <a:cubicBezTo>
                    <a:pt x="1" y="6228"/>
                    <a:pt x="375" y="7224"/>
                    <a:pt x="1412" y="7307"/>
                  </a:cubicBezTo>
                  <a:cubicBezTo>
                    <a:pt x="1430" y="7308"/>
                    <a:pt x="1448" y="7309"/>
                    <a:pt x="1467" y="7309"/>
                  </a:cubicBezTo>
                  <a:cubicBezTo>
                    <a:pt x="2496" y="7309"/>
                    <a:pt x="3778" y="5065"/>
                    <a:pt x="3778" y="5065"/>
                  </a:cubicBezTo>
                  <a:lnTo>
                    <a:pt x="5937" y="1785"/>
                  </a:lnTo>
                  <a:lnTo>
                    <a:pt x="4982" y="0"/>
                  </a:ln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5182550" y="2851438"/>
              <a:ext cx="130475" cy="70600"/>
            </a:xfrm>
            <a:custGeom>
              <a:rect b="b" l="l" r="r" t="t"/>
              <a:pathLst>
                <a:path extrusionOk="0" h="2824" w="5219">
                  <a:moveTo>
                    <a:pt x="2283" y="0"/>
                  </a:moveTo>
                  <a:lnTo>
                    <a:pt x="0" y="1038"/>
                  </a:lnTo>
                  <a:lnTo>
                    <a:pt x="955" y="2823"/>
                  </a:lnTo>
                  <a:lnTo>
                    <a:pt x="2626" y="2580"/>
                  </a:lnTo>
                  <a:cubicBezTo>
                    <a:pt x="2626" y="2580"/>
                    <a:pt x="3603" y="2421"/>
                    <a:pt x="3663" y="2361"/>
                  </a:cubicBezTo>
                  <a:cubicBezTo>
                    <a:pt x="3775" y="2249"/>
                    <a:pt x="3874" y="1902"/>
                    <a:pt x="3941" y="1602"/>
                  </a:cubicBezTo>
                  <a:cubicBezTo>
                    <a:pt x="4009" y="1295"/>
                    <a:pt x="3975" y="976"/>
                    <a:pt x="3843" y="691"/>
                  </a:cubicBezTo>
                  <a:lnTo>
                    <a:pt x="3780" y="637"/>
                  </a:lnTo>
                  <a:cubicBezTo>
                    <a:pt x="3780" y="637"/>
                    <a:pt x="4700" y="445"/>
                    <a:pt x="4852" y="378"/>
                  </a:cubicBezTo>
                  <a:cubicBezTo>
                    <a:pt x="5219" y="216"/>
                    <a:pt x="5079" y="78"/>
                    <a:pt x="5079" y="78"/>
                  </a:cubicBezTo>
                  <a:lnTo>
                    <a:pt x="2283" y="0"/>
                  </a:ln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5106150" y="2877388"/>
              <a:ext cx="76500" cy="77525"/>
            </a:xfrm>
            <a:custGeom>
              <a:rect b="b" l="l" r="r" t="t"/>
              <a:pathLst>
                <a:path extrusionOk="0" h="3101" w="3060">
                  <a:moveTo>
                    <a:pt x="3056" y="0"/>
                  </a:moveTo>
                  <a:cubicBezTo>
                    <a:pt x="3050" y="0"/>
                    <a:pt x="3006" y="41"/>
                    <a:pt x="2930" y="117"/>
                  </a:cubicBezTo>
                  <a:cubicBezTo>
                    <a:pt x="2844" y="202"/>
                    <a:pt x="2733" y="313"/>
                    <a:pt x="2600" y="446"/>
                  </a:cubicBezTo>
                  <a:cubicBezTo>
                    <a:pt x="2313" y="731"/>
                    <a:pt x="1931" y="1110"/>
                    <a:pt x="1508" y="1528"/>
                  </a:cubicBezTo>
                  <a:cubicBezTo>
                    <a:pt x="1081" y="1951"/>
                    <a:pt x="699" y="2338"/>
                    <a:pt x="428" y="2624"/>
                  </a:cubicBezTo>
                  <a:cubicBezTo>
                    <a:pt x="293" y="2767"/>
                    <a:pt x="184" y="2885"/>
                    <a:pt x="112" y="2968"/>
                  </a:cubicBezTo>
                  <a:cubicBezTo>
                    <a:pt x="38" y="3050"/>
                    <a:pt x="0" y="3098"/>
                    <a:pt x="3" y="3100"/>
                  </a:cubicBezTo>
                  <a:cubicBezTo>
                    <a:pt x="3" y="3100"/>
                    <a:pt x="3" y="3100"/>
                    <a:pt x="3" y="3100"/>
                  </a:cubicBezTo>
                  <a:cubicBezTo>
                    <a:pt x="9" y="3100"/>
                    <a:pt x="53" y="3059"/>
                    <a:pt x="129" y="2984"/>
                  </a:cubicBezTo>
                  <a:cubicBezTo>
                    <a:pt x="215" y="2898"/>
                    <a:pt x="326" y="2788"/>
                    <a:pt x="458" y="2655"/>
                  </a:cubicBezTo>
                  <a:cubicBezTo>
                    <a:pt x="747" y="2369"/>
                    <a:pt x="1128" y="1991"/>
                    <a:pt x="1551" y="1572"/>
                  </a:cubicBezTo>
                  <a:cubicBezTo>
                    <a:pt x="1979" y="1150"/>
                    <a:pt x="2361" y="763"/>
                    <a:pt x="2631" y="476"/>
                  </a:cubicBezTo>
                  <a:cubicBezTo>
                    <a:pt x="2766" y="333"/>
                    <a:pt x="2874" y="216"/>
                    <a:pt x="2947" y="133"/>
                  </a:cubicBezTo>
                  <a:cubicBezTo>
                    <a:pt x="3020" y="50"/>
                    <a:pt x="3060" y="3"/>
                    <a:pt x="3056" y="0"/>
                  </a:cubicBezTo>
                  <a:cubicBezTo>
                    <a:pt x="3056" y="0"/>
                    <a:pt x="3056" y="0"/>
                    <a:pt x="3056" y="0"/>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5251125" y="2867313"/>
              <a:ext cx="27900" cy="6850"/>
            </a:xfrm>
            <a:custGeom>
              <a:rect b="b" l="l" r="r" t="t"/>
              <a:pathLst>
                <a:path extrusionOk="0" h="274" w="1116">
                  <a:moveTo>
                    <a:pt x="788" y="1"/>
                  </a:moveTo>
                  <a:cubicBezTo>
                    <a:pt x="711" y="1"/>
                    <a:pt x="625" y="8"/>
                    <a:pt x="534" y="26"/>
                  </a:cubicBezTo>
                  <a:cubicBezTo>
                    <a:pt x="212" y="88"/>
                    <a:pt x="0" y="263"/>
                    <a:pt x="12" y="273"/>
                  </a:cubicBezTo>
                  <a:cubicBezTo>
                    <a:pt x="12" y="273"/>
                    <a:pt x="13" y="274"/>
                    <a:pt x="15" y="274"/>
                  </a:cubicBezTo>
                  <a:cubicBezTo>
                    <a:pt x="45" y="274"/>
                    <a:pt x="255" y="142"/>
                    <a:pt x="546" y="87"/>
                  </a:cubicBezTo>
                  <a:cubicBezTo>
                    <a:pt x="675" y="60"/>
                    <a:pt x="796" y="53"/>
                    <a:pt x="892" y="53"/>
                  </a:cubicBezTo>
                  <a:cubicBezTo>
                    <a:pt x="982" y="53"/>
                    <a:pt x="1051" y="59"/>
                    <a:pt x="1086" y="59"/>
                  </a:cubicBezTo>
                  <a:cubicBezTo>
                    <a:pt x="1102" y="59"/>
                    <a:pt x="1110" y="58"/>
                    <a:pt x="1111" y="54"/>
                  </a:cubicBezTo>
                  <a:cubicBezTo>
                    <a:pt x="1115" y="45"/>
                    <a:pt x="982" y="1"/>
                    <a:pt x="788"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5257775" y="2879238"/>
              <a:ext cx="25300" cy="4975"/>
            </a:xfrm>
            <a:custGeom>
              <a:rect b="b" l="l" r="r" t="t"/>
              <a:pathLst>
                <a:path extrusionOk="0" h="199" w="1012">
                  <a:moveTo>
                    <a:pt x="585" y="1"/>
                  </a:moveTo>
                  <a:cubicBezTo>
                    <a:pt x="555" y="1"/>
                    <a:pt x="525" y="2"/>
                    <a:pt x="494" y="5"/>
                  </a:cubicBezTo>
                  <a:cubicBezTo>
                    <a:pt x="197" y="30"/>
                    <a:pt x="1" y="187"/>
                    <a:pt x="13" y="197"/>
                  </a:cubicBezTo>
                  <a:cubicBezTo>
                    <a:pt x="13" y="198"/>
                    <a:pt x="15" y="199"/>
                    <a:pt x="17" y="199"/>
                  </a:cubicBezTo>
                  <a:cubicBezTo>
                    <a:pt x="47" y="199"/>
                    <a:pt x="238" y="87"/>
                    <a:pt x="500" y="66"/>
                  </a:cubicBezTo>
                  <a:cubicBezTo>
                    <a:pt x="538" y="62"/>
                    <a:pt x="576" y="61"/>
                    <a:pt x="611" y="61"/>
                  </a:cubicBezTo>
                  <a:cubicBezTo>
                    <a:pt x="809" y="61"/>
                    <a:pt x="960" y="110"/>
                    <a:pt x="995" y="110"/>
                  </a:cubicBezTo>
                  <a:cubicBezTo>
                    <a:pt x="1000" y="110"/>
                    <a:pt x="1002" y="109"/>
                    <a:pt x="1003" y="107"/>
                  </a:cubicBezTo>
                  <a:cubicBezTo>
                    <a:pt x="1012" y="97"/>
                    <a:pt x="835" y="1"/>
                    <a:pt x="585"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8"/>
            <p:cNvSpPr/>
            <p:nvPr/>
          </p:nvSpPr>
          <p:spPr>
            <a:xfrm>
              <a:off x="5263750" y="2891813"/>
              <a:ext cx="14825" cy="4975"/>
            </a:xfrm>
            <a:custGeom>
              <a:rect b="b" l="l" r="r" t="t"/>
              <a:pathLst>
                <a:path extrusionOk="0" h="199" w="593">
                  <a:moveTo>
                    <a:pt x="330" y="1"/>
                  </a:moveTo>
                  <a:cubicBezTo>
                    <a:pt x="312" y="1"/>
                    <a:pt x="294" y="2"/>
                    <a:pt x="276" y="4"/>
                  </a:cubicBezTo>
                  <a:cubicBezTo>
                    <a:pt x="180" y="17"/>
                    <a:pt x="100" y="63"/>
                    <a:pt x="57" y="110"/>
                  </a:cubicBezTo>
                  <a:cubicBezTo>
                    <a:pt x="12" y="155"/>
                    <a:pt x="0" y="194"/>
                    <a:pt x="6" y="198"/>
                  </a:cubicBezTo>
                  <a:cubicBezTo>
                    <a:pt x="7" y="198"/>
                    <a:pt x="8" y="199"/>
                    <a:pt x="9" y="199"/>
                  </a:cubicBezTo>
                  <a:cubicBezTo>
                    <a:pt x="19" y="199"/>
                    <a:pt x="42" y="173"/>
                    <a:pt x="85" y="143"/>
                  </a:cubicBezTo>
                  <a:cubicBezTo>
                    <a:pt x="130" y="110"/>
                    <a:pt x="201" y="76"/>
                    <a:pt x="285" y="64"/>
                  </a:cubicBezTo>
                  <a:cubicBezTo>
                    <a:pt x="305" y="62"/>
                    <a:pt x="325" y="61"/>
                    <a:pt x="344" y="61"/>
                  </a:cubicBezTo>
                  <a:cubicBezTo>
                    <a:pt x="404" y="61"/>
                    <a:pt x="458" y="72"/>
                    <a:pt x="498" y="87"/>
                  </a:cubicBezTo>
                  <a:cubicBezTo>
                    <a:pt x="544" y="104"/>
                    <a:pt x="573" y="121"/>
                    <a:pt x="584" y="121"/>
                  </a:cubicBezTo>
                  <a:cubicBezTo>
                    <a:pt x="586" y="121"/>
                    <a:pt x="587" y="120"/>
                    <a:pt x="588" y="119"/>
                  </a:cubicBezTo>
                  <a:cubicBezTo>
                    <a:pt x="593" y="114"/>
                    <a:pt x="571" y="80"/>
                    <a:pt x="516" y="48"/>
                  </a:cubicBezTo>
                  <a:cubicBezTo>
                    <a:pt x="472" y="22"/>
                    <a:pt x="405" y="1"/>
                    <a:pt x="330"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8"/>
            <p:cNvSpPr/>
            <p:nvPr/>
          </p:nvSpPr>
          <p:spPr>
            <a:xfrm>
              <a:off x="5220075" y="2518513"/>
              <a:ext cx="134775" cy="237100"/>
            </a:xfrm>
            <a:custGeom>
              <a:rect b="b" l="l" r="r" t="t"/>
              <a:pathLst>
                <a:path extrusionOk="0" h="9484" w="5391">
                  <a:moveTo>
                    <a:pt x="3206" y="1"/>
                  </a:moveTo>
                  <a:cubicBezTo>
                    <a:pt x="2140" y="1"/>
                    <a:pt x="1083" y="348"/>
                    <a:pt x="209" y="1020"/>
                  </a:cubicBezTo>
                  <a:lnTo>
                    <a:pt x="1" y="1182"/>
                  </a:lnTo>
                  <a:lnTo>
                    <a:pt x="478" y="7867"/>
                  </a:lnTo>
                  <a:cubicBezTo>
                    <a:pt x="544" y="8783"/>
                    <a:pt x="1306" y="9484"/>
                    <a:pt x="2212" y="9484"/>
                  </a:cubicBezTo>
                  <a:cubicBezTo>
                    <a:pt x="2246" y="9484"/>
                    <a:pt x="2280" y="9483"/>
                    <a:pt x="2314" y="9481"/>
                  </a:cubicBezTo>
                  <a:cubicBezTo>
                    <a:pt x="3241" y="9427"/>
                    <a:pt x="3962" y="8656"/>
                    <a:pt x="3953" y="7728"/>
                  </a:cubicBezTo>
                  <a:cubicBezTo>
                    <a:pt x="3948" y="7170"/>
                    <a:pt x="3942" y="6692"/>
                    <a:pt x="3942" y="6692"/>
                  </a:cubicBezTo>
                  <a:cubicBezTo>
                    <a:pt x="3942" y="6692"/>
                    <a:pt x="5356" y="6472"/>
                    <a:pt x="5373" y="5058"/>
                  </a:cubicBezTo>
                  <a:cubicBezTo>
                    <a:pt x="5391" y="3646"/>
                    <a:pt x="5145" y="400"/>
                    <a:pt x="5145" y="400"/>
                  </a:cubicBezTo>
                  <a:cubicBezTo>
                    <a:pt x="4522" y="132"/>
                    <a:pt x="3862" y="1"/>
                    <a:pt x="3206"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5272600" y="2672213"/>
              <a:ext cx="46175" cy="22525"/>
            </a:xfrm>
            <a:custGeom>
              <a:rect b="b" l="l" r="r" t="t"/>
              <a:pathLst>
                <a:path extrusionOk="0" h="901" w="1847">
                  <a:moveTo>
                    <a:pt x="1" y="0"/>
                  </a:moveTo>
                  <a:cubicBezTo>
                    <a:pt x="1" y="0"/>
                    <a:pt x="387" y="901"/>
                    <a:pt x="1607" y="901"/>
                  </a:cubicBezTo>
                  <a:cubicBezTo>
                    <a:pt x="1683" y="901"/>
                    <a:pt x="1763" y="897"/>
                    <a:pt x="1846" y="890"/>
                  </a:cubicBezTo>
                  <a:lnTo>
                    <a:pt x="1844" y="523"/>
                  </a:lnTo>
                  <a:cubicBezTo>
                    <a:pt x="1844" y="523"/>
                    <a:pt x="1809" y="526"/>
                    <a:pt x="1746" y="526"/>
                  </a:cubicBezTo>
                  <a:cubicBezTo>
                    <a:pt x="1489" y="526"/>
                    <a:pt x="763" y="479"/>
                    <a:pt x="1" y="0"/>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5200450" y="2583538"/>
              <a:ext cx="25400" cy="36900"/>
            </a:xfrm>
            <a:custGeom>
              <a:rect b="b" l="l" r="r" t="t"/>
              <a:pathLst>
                <a:path extrusionOk="0" h="1476" w="1016">
                  <a:moveTo>
                    <a:pt x="648" y="0"/>
                  </a:moveTo>
                  <a:cubicBezTo>
                    <a:pt x="367" y="0"/>
                    <a:pt x="0" y="117"/>
                    <a:pt x="19" y="723"/>
                  </a:cubicBezTo>
                  <a:cubicBezTo>
                    <a:pt x="40" y="1354"/>
                    <a:pt x="458" y="1475"/>
                    <a:pt x="745" y="1475"/>
                  </a:cubicBezTo>
                  <a:cubicBezTo>
                    <a:pt x="898" y="1475"/>
                    <a:pt x="1014" y="1441"/>
                    <a:pt x="1015" y="1431"/>
                  </a:cubicBezTo>
                  <a:cubicBezTo>
                    <a:pt x="1015" y="1404"/>
                    <a:pt x="960" y="45"/>
                    <a:pt x="960" y="45"/>
                  </a:cubicBezTo>
                  <a:cubicBezTo>
                    <a:pt x="950" y="41"/>
                    <a:pt x="814" y="0"/>
                    <a:pt x="648"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5206950" y="2591438"/>
              <a:ext cx="11300" cy="21075"/>
            </a:xfrm>
            <a:custGeom>
              <a:rect b="b" l="l" r="r" t="t"/>
              <a:pathLst>
                <a:path extrusionOk="0" h="843" w="452">
                  <a:moveTo>
                    <a:pt x="247" y="1"/>
                  </a:moveTo>
                  <a:cubicBezTo>
                    <a:pt x="240" y="1"/>
                    <a:pt x="233" y="1"/>
                    <a:pt x="226" y="2"/>
                  </a:cubicBezTo>
                  <a:cubicBezTo>
                    <a:pt x="152" y="9"/>
                    <a:pt x="88" y="80"/>
                    <a:pt x="55" y="158"/>
                  </a:cubicBezTo>
                  <a:cubicBezTo>
                    <a:pt x="19" y="235"/>
                    <a:pt x="0" y="330"/>
                    <a:pt x="5" y="428"/>
                  </a:cubicBezTo>
                  <a:cubicBezTo>
                    <a:pt x="19" y="623"/>
                    <a:pt x="123" y="802"/>
                    <a:pt x="265" y="838"/>
                  </a:cubicBezTo>
                  <a:cubicBezTo>
                    <a:pt x="280" y="841"/>
                    <a:pt x="296" y="843"/>
                    <a:pt x="310" y="843"/>
                  </a:cubicBezTo>
                  <a:cubicBezTo>
                    <a:pt x="357" y="843"/>
                    <a:pt x="396" y="825"/>
                    <a:pt x="418" y="807"/>
                  </a:cubicBezTo>
                  <a:cubicBezTo>
                    <a:pt x="447" y="783"/>
                    <a:pt x="452" y="761"/>
                    <a:pt x="448" y="759"/>
                  </a:cubicBezTo>
                  <a:cubicBezTo>
                    <a:pt x="448" y="759"/>
                    <a:pt x="447" y="759"/>
                    <a:pt x="447" y="759"/>
                  </a:cubicBezTo>
                  <a:cubicBezTo>
                    <a:pt x="442" y="759"/>
                    <a:pt x="429" y="772"/>
                    <a:pt x="404" y="785"/>
                  </a:cubicBezTo>
                  <a:cubicBezTo>
                    <a:pt x="387" y="794"/>
                    <a:pt x="362" y="801"/>
                    <a:pt x="333" y="801"/>
                  </a:cubicBezTo>
                  <a:cubicBezTo>
                    <a:pt x="316" y="801"/>
                    <a:pt x="297" y="799"/>
                    <a:pt x="278" y="792"/>
                  </a:cubicBezTo>
                  <a:cubicBezTo>
                    <a:pt x="175" y="757"/>
                    <a:pt x="83" y="599"/>
                    <a:pt x="73" y="425"/>
                  </a:cubicBezTo>
                  <a:cubicBezTo>
                    <a:pt x="67" y="337"/>
                    <a:pt x="83" y="252"/>
                    <a:pt x="113" y="182"/>
                  </a:cubicBezTo>
                  <a:cubicBezTo>
                    <a:pt x="140" y="110"/>
                    <a:pt x="184" y="60"/>
                    <a:pt x="235" y="48"/>
                  </a:cubicBezTo>
                  <a:cubicBezTo>
                    <a:pt x="244" y="46"/>
                    <a:pt x="252" y="45"/>
                    <a:pt x="259" y="45"/>
                  </a:cubicBezTo>
                  <a:cubicBezTo>
                    <a:pt x="298" y="45"/>
                    <a:pt x="325" y="70"/>
                    <a:pt x="335" y="92"/>
                  </a:cubicBezTo>
                  <a:cubicBezTo>
                    <a:pt x="349" y="118"/>
                    <a:pt x="344" y="137"/>
                    <a:pt x="349" y="139"/>
                  </a:cubicBezTo>
                  <a:cubicBezTo>
                    <a:pt x="350" y="139"/>
                    <a:pt x="350" y="139"/>
                    <a:pt x="350" y="139"/>
                  </a:cubicBezTo>
                  <a:cubicBezTo>
                    <a:pt x="354" y="139"/>
                    <a:pt x="369" y="120"/>
                    <a:pt x="361" y="82"/>
                  </a:cubicBezTo>
                  <a:cubicBezTo>
                    <a:pt x="356" y="64"/>
                    <a:pt x="343" y="41"/>
                    <a:pt x="321" y="23"/>
                  </a:cubicBezTo>
                  <a:cubicBezTo>
                    <a:pt x="302" y="9"/>
                    <a:pt x="275" y="1"/>
                    <a:pt x="247"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5326950" y="2583538"/>
              <a:ext cx="10300" cy="9675"/>
            </a:xfrm>
            <a:custGeom>
              <a:rect b="b" l="l" r="r" t="t"/>
              <a:pathLst>
                <a:path extrusionOk="0" h="387" w="412">
                  <a:moveTo>
                    <a:pt x="210" y="0"/>
                  </a:moveTo>
                  <a:cubicBezTo>
                    <a:pt x="207" y="0"/>
                    <a:pt x="203" y="0"/>
                    <a:pt x="199" y="0"/>
                  </a:cubicBezTo>
                  <a:cubicBezTo>
                    <a:pt x="88" y="6"/>
                    <a:pt x="1" y="97"/>
                    <a:pt x="4" y="204"/>
                  </a:cubicBezTo>
                  <a:cubicBezTo>
                    <a:pt x="8" y="307"/>
                    <a:pt x="96" y="387"/>
                    <a:pt x="201" y="387"/>
                  </a:cubicBezTo>
                  <a:cubicBezTo>
                    <a:pt x="205" y="387"/>
                    <a:pt x="209" y="386"/>
                    <a:pt x="213" y="386"/>
                  </a:cubicBezTo>
                  <a:cubicBezTo>
                    <a:pt x="324" y="380"/>
                    <a:pt x="411" y="289"/>
                    <a:pt x="408" y="183"/>
                  </a:cubicBezTo>
                  <a:cubicBezTo>
                    <a:pt x="403" y="80"/>
                    <a:pt x="316" y="0"/>
                    <a:pt x="2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5321850" y="2572913"/>
              <a:ext cx="20500" cy="5425"/>
            </a:xfrm>
            <a:custGeom>
              <a:rect b="b" l="l" r="r" t="t"/>
              <a:pathLst>
                <a:path extrusionOk="0" h="217" w="820">
                  <a:moveTo>
                    <a:pt x="412" y="0"/>
                  </a:moveTo>
                  <a:cubicBezTo>
                    <a:pt x="279" y="0"/>
                    <a:pt x="163" y="49"/>
                    <a:pt x="96" y="99"/>
                  </a:cubicBezTo>
                  <a:cubicBezTo>
                    <a:pt x="26" y="149"/>
                    <a:pt x="0" y="197"/>
                    <a:pt x="12" y="209"/>
                  </a:cubicBezTo>
                  <a:cubicBezTo>
                    <a:pt x="14" y="212"/>
                    <a:pt x="18" y="213"/>
                    <a:pt x="24" y="213"/>
                  </a:cubicBezTo>
                  <a:cubicBezTo>
                    <a:pt x="69" y="213"/>
                    <a:pt x="214" y="126"/>
                    <a:pt x="404" y="126"/>
                  </a:cubicBezTo>
                  <a:cubicBezTo>
                    <a:pt x="407" y="126"/>
                    <a:pt x="409" y="126"/>
                    <a:pt x="412" y="126"/>
                  </a:cubicBezTo>
                  <a:cubicBezTo>
                    <a:pt x="412" y="126"/>
                    <a:pt x="413" y="126"/>
                    <a:pt x="414" y="126"/>
                  </a:cubicBezTo>
                  <a:cubicBezTo>
                    <a:pt x="608" y="126"/>
                    <a:pt x="750" y="216"/>
                    <a:pt x="795" y="216"/>
                  </a:cubicBezTo>
                  <a:cubicBezTo>
                    <a:pt x="801" y="216"/>
                    <a:pt x="805" y="215"/>
                    <a:pt x="807" y="212"/>
                  </a:cubicBezTo>
                  <a:cubicBezTo>
                    <a:pt x="819" y="200"/>
                    <a:pt x="797" y="153"/>
                    <a:pt x="730" y="101"/>
                  </a:cubicBezTo>
                  <a:cubicBezTo>
                    <a:pt x="665" y="51"/>
                    <a:pt x="550" y="1"/>
                    <a:pt x="416" y="0"/>
                  </a:cubicBezTo>
                  <a:cubicBezTo>
                    <a:pt x="415" y="0"/>
                    <a:pt x="414" y="0"/>
                    <a:pt x="41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5272525" y="2584138"/>
              <a:ext cx="10300" cy="9700"/>
            </a:xfrm>
            <a:custGeom>
              <a:rect b="b" l="l" r="r" t="t"/>
              <a:pathLst>
                <a:path extrusionOk="0" h="388" w="412">
                  <a:moveTo>
                    <a:pt x="209" y="1"/>
                  </a:moveTo>
                  <a:cubicBezTo>
                    <a:pt x="206" y="1"/>
                    <a:pt x="203" y="1"/>
                    <a:pt x="199" y="1"/>
                  </a:cubicBezTo>
                  <a:cubicBezTo>
                    <a:pt x="88" y="7"/>
                    <a:pt x="1" y="99"/>
                    <a:pt x="5" y="205"/>
                  </a:cubicBezTo>
                  <a:cubicBezTo>
                    <a:pt x="9" y="308"/>
                    <a:pt x="96" y="387"/>
                    <a:pt x="201" y="387"/>
                  </a:cubicBezTo>
                  <a:cubicBezTo>
                    <a:pt x="205" y="387"/>
                    <a:pt x="209" y="387"/>
                    <a:pt x="213" y="387"/>
                  </a:cubicBezTo>
                  <a:cubicBezTo>
                    <a:pt x="324" y="381"/>
                    <a:pt x="411" y="290"/>
                    <a:pt x="408" y="183"/>
                  </a:cubicBezTo>
                  <a:cubicBezTo>
                    <a:pt x="404" y="80"/>
                    <a:pt x="317" y="1"/>
                    <a:pt x="20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5268475" y="2573913"/>
              <a:ext cx="20500" cy="5425"/>
            </a:xfrm>
            <a:custGeom>
              <a:rect b="b" l="l" r="r" t="t"/>
              <a:pathLst>
                <a:path extrusionOk="0" h="217" w="820">
                  <a:moveTo>
                    <a:pt x="415" y="0"/>
                  </a:moveTo>
                  <a:cubicBezTo>
                    <a:pt x="280" y="0"/>
                    <a:pt x="164" y="49"/>
                    <a:pt x="96" y="99"/>
                  </a:cubicBezTo>
                  <a:cubicBezTo>
                    <a:pt x="26" y="150"/>
                    <a:pt x="1" y="198"/>
                    <a:pt x="12" y="209"/>
                  </a:cubicBezTo>
                  <a:cubicBezTo>
                    <a:pt x="14" y="212"/>
                    <a:pt x="19" y="213"/>
                    <a:pt x="24" y="213"/>
                  </a:cubicBezTo>
                  <a:cubicBezTo>
                    <a:pt x="70" y="213"/>
                    <a:pt x="216" y="126"/>
                    <a:pt x="407" y="126"/>
                  </a:cubicBezTo>
                  <a:cubicBezTo>
                    <a:pt x="408" y="126"/>
                    <a:pt x="410" y="126"/>
                    <a:pt x="412" y="126"/>
                  </a:cubicBezTo>
                  <a:cubicBezTo>
                    <a:pt x="607" y="126"/>
                    <a:pt x="749" y="216"/>
                    <a:pt x="795" y="216"/>
                  </a:cubicBezTo>
                  <a:cubicBezTo>
                    <a:pt x="801" y="216"/>
                    <a:pt x="805" y="215"/>
                    <a:pt x="807" y="212"/>
                  </a:cubicBezTo>
                  <a:cubicBezTo>
                    <a:pt x="820" y="201"/>
                    <a:pt x="797" y="153"/>
                    <a:pt x="730" y="102"/>
                  </a:cubicBezTo>
                  <a:cubicBezTo>
                    <a:pt x="665" y="51"/>
                    <a:pt x="551" y="1"/>
                    <a:pt x="4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5305250" y="2574238"/>
              <a:ext cx="17400" cy="45500"/>
            </a:xfrm>
            <a:custGeom>
              <a:rect b="b" l="l" r="r" t="t"/>
              <a:pathLst>
                <a:path extrusionOk="0" h="1820" w="696">
                  <a:moveTo>
                    <a:pt x="26" y="0"/>
                  </a:moveTo>
                  <a:cubicBezTo>
                    <a:pt x="26" y="0"/>
                    <a:pt x="25" y="0"/>
                    <a:pt x="25" y="0"/>
                  </a:cubicBezTo>
                  <a:cubicBezTo>
                    <a:pt x="1" y="10"/>
                    <a:pt x="166" y="504"/>
                    <a:pt x="394" y="1106"/>
                  </a:cubicBezTo>
                  <a:cubicBezTo>
                    <a:pt x="450" y="1253"/>
                    <a:pt x="505" y="1394"/>
                    <a:pt x="558" y="1527"/>
                  </a:cubicBezTo>
                  <a:cubicBezTo>
                    <a:pt x="584" y="1592"/>
                    <a:pt x="608" y="1652"/>
                    <a:pt x="595" y="1693"/>
                  </a:cubicBezTo>
                  <a:cubicBezTo>
                    <a:pt x="585" y="1730"/>
                    <a:pt x="533" y="1741"/>
                    <a:pt x="478" y="1747"/>
                  </a:cubicBezTo>
                  <a:cubicBezTo>
                    <a:pt x="258" y="1775"/>
                    <a:pt x="123" y="1798"/>
                    <a:pt x="125" y="1810"/>
                  </a:cubicBezTo>
                  <a:cubicBezTo>
                    <a:pt x="125" y="1816"/>
                    <a:pt x="157" y="1819"/>
                    <a:pt x="215" y="1819"/>
                  </a:cubicBezTo>
                  <a:cubicBezTo>
                    <a:pt x="276" y="1819"/>
                    <a:pt x="368" y="1816"/>
                    <a:pt x="482" y="1810"/>
                  </a:cubicBezTo>
                  <a:cubicBezTo>
                    <a:pt x="510" y="1809"/>
                    <a:pt x="540" y="1808"/>
                    <a:pt x="576" y="1796"/>
                  </a:cubicBezTo>
                  <a:cubicBezTo>
                    <a:pt x="612" y="1788"/>
                    <a:pt x="652" y="1757"/>
                    <a:pt x="667" y="1716"/>
                  </a:cubicBezTo>
                  <a:cubicBezTo>
                    <a:pt x="696" y="1632"/>
                    <a:pt x="660" y="1561"/>
                    <a:pt x="639" y="1498"/>
                  </a:cubicBezTo>
                  <a:cubicBezTo>
                    <a:pt x="588" y="1362"/>
                    <a:pt x="536" y="1222"/>
                    <a:pt x="482" y="1073"/>
                  </a:cubicBezTo>
                  <a:cubicBezTo>
                    <a:pt x="256" y="477"/>
                    <a:pt x="53" y="0"/>
                    <a:pt x="2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5291300" y="2623238"/>
              <a:ext cx="18475" cy="15650"/>
            </a:xfrm>
            <a:custGeom>
              <a:rect b="b" l="l" r="r" t="t"/>
              <a:pathLst>
                <a:path extrusionOk="0" h="626" w="739">
                  <a:moveTo>
                    <a:pt x="43" y="1"/>
                  </a:moveTo>
                  <a:cubicBezTo>
                    <a:pt x="27" y="1"/>
                    <a:pt x="1" y="58"/>
                    <a:pt x="10" y="156"/>
                  </a:cubicBezTo>
                  <a:cubicBezTo>
                    <a:pt x="17" y="253"/>
                    <a:pt x="71" y="390"/>
                    <a:pt x="194" y="492"/>
                  </a:cubicBezTo>
                  <a:cubicBezTo>
                    <a:pt x="312" y="590"/>
                    <a:pt x="456" y="625"/>
                    <a:pt x="559" y="625"/>
                  </a:cubicBezTo>
                  <a:cubicBezTo>
                    <a:pt x="564" y="625"/>
                    <a:pt x="569" y="625"/>
                    <a:pt x="574" y="625"/>
                  </a:cubicBezTo>
                  <a:cubicBezTo>
                    <a:pt x="679" y="622"/>
                    <a:pt x="739" y="591"/>
                    <a:pt x="735" y="576"/>
                  </a:cubicBezTo>
                  <a:cubicBezTo>
                    <a:pt x="733" y="543"/>
                    <a:pt x="482" y="570"/>
                    <a:pt x="281" y="401"/>
                  </a:cubicBezTo>
                  <a:cubicBezTo>
                    <a:pt x="80" y="235"/>
                    <a:pt x="79" y="1"/>
                    <a:pt x="44" y="1"/>
                  </a:cubicBezTo>
                  <a:cubicBezTo>
                    <a:pt x="44" y="1"/>
                    <a:pt x="44" y="1"/>
                    <a:pt x="44" y="1"/>
                  </a:cubicBezTo>
                  <a:cubicBezTo>
                    <a:pt x="44" y="1"/>
                    <a:pt x="43" y="1"/>
                    <a:pt x="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5264950" y="2553863"/>
              <a:ext cx="25350" cy="7275"/>
            </a:xfrm>
            <a:custGeom>
              <a:rect b="b" l="l" r="r" t="t"/>
              <a:pathLst>
                <a:path extrusionOk="0" h="291" w="1014">
                  <a:moveTo>
                    <a:pt x="585" y="1"/>
                  </a:moveTo>
                  <a:cubicBezTo>
                    <a:pt x="553" y="1"/>
                    <a:pt x="521" y="2"/>
                    <a:pt x="487" y="6"/>
                  </a:cubicBezTo>
                  <a:cubicBezTo>
                    <a:pt x="334" y="23"/>
                    <a:pt x="203" y="78"/>
                    <a:pt x="121" y="134"/>
                  </a:cubicBezTo>
                  <a:cubicBezTo>
                    <a:pt x="37" y="192"/>
                    <a:pt x="1" y="247"/>
                    <a:pt x="17" y="272"/>
                  </a:cubicBezTo>
                  <a:cubicBezTo>
                    <a:pt x="25" y="286"/>
                    <a:pt x="44" y="291"/>
                    <a:pt x="72" y="291"/>
                  </a:cubicBezTo>
                  <a:cubicBezTo>
                    <a:pt x="157" y="291"/>
                    <a:pt x="320" y="244"/>
                    <a:pt x="511" y="225"/>
                  </a:cubicBezTo>
                  <a:cubicBezTo>
                    <a:pt x="766" y="195"/>
                    <a:pt x="983" y="223"/>
                    <a:pt x="1004" y="163"/>
                  </a:cubicBezTo>
                  <a:cubicBezTo>
                    <a:pt x="1014" y="135"/>
                    <a:pt x="967" y="89"/>
                    <a:pt x="873" y="51"/>
                  </a:cubicBezTo>
                  <a:cubicBezTo>
                    <a:pt x="800" y="22"/>
                    <a:pt x="699" y="1"/>
                    <a:pt x="58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5321250" y="2556863"/>
              <a:ext cx="19225" cy="6175"/>
            </a:xfrm>
            <a:custGeom>
              <a:rect b="b" l="l" r="r" t="t"/>
              <a:pathLst>
                <a:path extrusionOk="0" h="247" w="769">
                  <a:moveTo>
                    <a:pt x="371" y="1"/>
                  </a:moveTo>
                  <a:cubicBezTo>
                    <a:pt x="256" y="1"/>
                    <a:pt x="154" y="38"/>
                    <a:pt x="92" y="82"/>
                  </a:cubicBezTo>
                  <a:cubicBezTo>
                    <a:pt x="24" y="129"/>
                    <a:pt x="1" y="178"/>
                    <a:pt x="17" y="203"/>
                  </a:cubicBezTo>
                  <a:cubicBezTo>
                    <a:pt x="30" y="223"/>
                    <a:pt x="63" y="229"/>
                    <a:pt x="108" y="229"/>
                  </a:cubicBezTo>
                  <a:cubicBezTo>
                    <a:pt x="165" y="229"/>
                    <a:pt x="243" y="220"/>
                    <a:pt x="330" y="220"/>
                  </a:cubicBezTo>
                  <a:cubicBezTo>
                    <a:pt x="347" y="220"/>
                    <a:pt x="365" y="220"/>
                    <a:pt x="383" y="221"/>
                  </a:cubicBezTo>
                  <a:cubicBezTo>
                    <a:pt x="505" y="223"/>
                    <a:pt x="613" y="247"/>
                    <a:pt x="682" y="247"/>
                  </a:cubicBezTo>
                  <a:cubicBezTo>
                    <a:pt x="715" y="247"/>
                    <a:pt x="739" y="241"/>
                    <a:pt x="752" y="226"/>
                  </a:cubicBezTo>
                  <a:cubicBezTo>
                    <a:pt x="768" y="201"/>
                    <a:pt x="747" y="151"/>
                    <a:pt x="684" y="100"/>
                  </a:cubicBezTo>
                  <a:cubicBezTo>
                    <a:pt x="621" y="49"/>
                    <a:pt x="514" y="5"/>
                    <a:pt x="390" y="1"/>
                  </a:cubicBezTo>
                  <a:cubicBezTo>
                    <a:pt x="384" y="1"/>
                    <a:pt x="377" y="1"/>
                    <a:pt x="37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5206625" y="2476313"/>
              <a:ext cx="159700" cy="120075"/>
            </a:xfrm>
            <a:custGeom>
              <a:rect b="b" l="l" r="r" t="t"/>
              <a:pathLst>
                <a:path extrusionOk="0" h="4803" w="6388">
                  <a:moveTo>
                    <a:pt x="2785" y="0"/>
                  </a:moveTo>
                  <a:cubicBezTo>
                    <a:pt x="2525" y="0"/>
                    <a:pt x="2265" y="55"/>
                    <a:pt x="2028" y="164"/>
                  </a:cubicBezTo>
                  <a:cubicBezTo>
                    <a:pt x="1601" y="359"/>
                    <a:pt x="1257" y="730"/>
                    <a:pt x="1092" y="1170"/>
                  </a:cubicBezTo>
                  <a:cubicBezTo>
                    <a:pt x="1029" y="1150"/>
                    <a:pt x="964" y="1141"/>
                    <a:pt x="900" y="1141"/>
                  </a:cubicBezTo>
                  <a:cubicBezTo>
                    <a:pt x="646" y="1141"/>
                    <a:pt x="392" y="1283"/>
                    <a:pt x="240" y="1492"/>
                  </a:cubicBezTo>
                  <a:cubicBezTo>
                    <a:pt x="50" y="1754"/>
                    <a:pt x="1" y="2098"/>
                    <a:pt x="39" y="2419"/>
                  </a:cubicBezTo>
                  <a:cubicBezTo>
                    <a:pt x="64" y="2636"/>
                    <a:pt x="127" y="2846"/>
                    <a:pt x="200" y="3053"/>
                  </a:cubicBezTo>
                  <a:cubicBezTo>
                    <a:pt x="200" y="3071"/>
                    <a:pt x="198" y="3089"/>
                    <a:pt x="198" y="3107"/>
                  </a:cubicBezTo>
                  <a:cubicBezTo>
                    <a:pt x="213" y="3884"/>
                    <a:pt x="301" y="4797"/>
                    <a:pt x="633" y="4803"/>
                  </a:cubicBezTo>
                  <a:cubicBezTo>
                    <a:pt x="635" y="4803"/>
                    <a:pt x="638" y="4803"/>
                    <a:pt x="640" y="4803"/>
                  </a:cubicBezTo>
                  <a:cubicBezTo>
                    <a:pt x="1209" y="4803"/>
                    <a:pt x="1073" y="3723"/>
                    <a:pt x="1073" y="3723"/>
                  </a:cubicBezTo>
                  <a:cubicBezTo>
                    <a:pt x="1782" y="3449"/>
                    <a:pt x="1518" y="2386"/>
                    <a:pt x="1696" y="2224"/>
                  </a:cubicBezTo>
                  <a:cubicBezTo>
                    <a:pt x="1791" y="2138"/>
                    <a:pt x="1943" y="1989"/>
                    <a:pt x="2295" y="1989"/>
                  </a:cubicBezTo>
                  <a:cubicBezTo>
                    <a:pt x="2596" y="1989"/>
                    <a:pt x="3044" y="2098"/>
                    <a:pt x="3728" y="2448"/>
                  </a:cubicBezTo>
                  <a:cubicBezTo>
                    <a:pt x="4089" y="2632"/>
                    <a:pt x="4524" y="2697"/>
                    <a:pt x="4902" y="2697"/>
                  </a:cubicBezTo>
                  <a:cubicBezTo>
                    <a:pt x="5128" y="2697"/>
                    <a:pt x="5334" y="2674"/>
                    <a:pt x="5490" y="2638"/>
                  </a:cubicBezTo>
                  <a:cubicBezTo>
                    <a:pt x="5503" y="2636"/>
                    <a:pt x="5515" y="2634"/>
                    <a:pt x="5527" y="2630"/>
                  </a:cubicBezTo>
                  <a:cubicBezTo>
                    <a:pt x="5530" y="2630"/>
                    <a:pt x="5533" y="2629"/>
                    <a:pt x="5536" y="2629"/>
                  </a:cubicBezTo>
                  <a:cubicBezTo>
                    <a:pt x="5540" y="2628"/>
                    <a:pt x="5544" y="2625"/>
                    <a:pt x="5548" y="2624"/>
                  </a:cubicBezTo>
                  <a:cubicBezTo>
                    <a:pt x="5682" y="2589"/>
                    <a:pt x="5810" y="2538"/>
                    <a:pt x="5929" y="2463"/>
                  </a:cubicBezTo>
                  <a:cubicBezTo>
                    <a:pt x="6063" y="2377"/>
                    <a:pt x="6185" y="2262"/>
                    <a:pt x="6243" y="2113"/>
                  </a:cubicBezTo>
                  <a:cubicBezTo>
                    <a:pt x="6300" y="1965"/>
                    <a:pt x="6278" y="1779"/>
                    <a:pt x="6162" y="1671"/>
                  </a:cubicBezTo>
                  <a:cubicBezTo>
                    <a:pt x="6271" y="1534"/>
                    <a:pt x="6357" y="1370"/>
                    <a:pt x="6372" y="1196"/>
                  </a:cubicBezTo>
                  <a:cubicBezTo>
                    <a:pt x="6387" y="1020"/>
                    <a:pt x="6322" y="833"/>
                    <a:pt x="6179" y="730"/>
                  </a:cubicBezTo>
                  <a:cubicBezTo>
                    <a:pt x="6115" y="683"/>
                    <a:pt x="6034" y="659"/>
                    <a:pt x="5954" y="659"/>
                  </a:cubicBezTo>
                  <a:cubicBezTo>
                    <a:pt x="5858" y="659"/>
                    <a:pt x="5763" y="693"/>
                    <a:pt x="5700" y="765"/>
                  </a:cubicBezTo>
                  <a:cubicBezTo>
                    <a:pt x="5766" y="530"/>
                    <a:pt x="5573" y="257"/>
                    <a:pt x="5329" y="241"/>
                  </a:cubicBezTo>
                  <a:cubicBezTo>
                    <a:pt x="5319" y="241"/>
                    <a:pt x="5310" y="241"/>
                    <a:pt x="5301" y="241"/>
                  </a:cubicBezTo>
                  <a:cubicBezTo>
                    <a:pt x="5082" y="241"/>
                    <a:pt x="4893" y="404"/>
                    <a:pt x="4679" y="462"/>
                  </a:cubicBezTo>
                  <a:cubicBezTo>
                    <a:pt x="4614" y="480"/>
                    <a:pt x="4547" y="488"/>
                    <a:pt x="4481" y="488"/>
                  </a:cubicBezTo>
                  <a:cubicBezTo>
                    <a:pt x="4324" y="488"/>
                    <a:pt x="4165" y="445"/>
                    <a:pt x="4019" y="386"/>
                  </a:cubicBezTo>
                  <a:cubicBezTo>
                    <a:pt x="3810" y="302"/>
                    <a:pt x="3614" y="186"/>
                    <a:pt x="3403" y="108"/>
                  </a:cubicBezTo>
                  <a:cubicBezTo>
                    <a:pt x="3205" y="36"/>
                    <a:pt x="2995" y="0"/>
                    <a:pt x="278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68"/>
          <p:cNvGrpSpPr/>
          <p:nvPr/>
        </p:nvGrpSpPr>
        <p:grpSpPr>
          <a:xfrm>
            <a:off x="713446" y="3011412"/>
            <a:ext cx="860138" cy="950020"/>
            <a:chOff x="7787775" y="1657850"/>
            <a:chExt cx="352400" cy="389225"/>
          </a:xfrm>
        </p:grpSpPr>
        <p:sp>
          <p:nvSpPr>
            <p:cNvPr id="2809" name="Google Shape;2809;p68"/>
            <p:cNvSpPr/>
            <p:nvPr/>
          </p:nvSpPr>
          <p:spPr>
            <a:xfrm>
              <a:off x="7810825" y="1741300"/>
              <a:ext cx="329350" cy="305000"/>
            </a:xfrm>
            <a:custGeom>
              <a:rect b="b" l="l" r="r" t="t"/>
              <a:pathLst>
                <a:path extrusionOk="0" h="12200" w="13174">
                  <a:moveTo>
                    <a:pt x="6594" y="1"/>
                  </a:moveTo>
                  <a:cubicBezTo>
                    <a:pt x="6247" y="1"/>
                    <a:pt x="5894" y="30"/>
                    <a:pt x="5540" y="92"/>
                  </a:cubicBezTo>
                  <a:cubicBezTo>
                    <a:pt x="2221" y="671"/>
                    <a:pt x="1" y="3830"/>
                    <a:pt x="579" y="7148"/>
                  </a:cubicBezTo>
                  <a:cubicBezTo>
                    <a:pt x="1096" y="10111"/>
                    <a:pt x="3671" y="12200"/>
                    <a:pt x="6580" y="12200"/>
                  </a:cubicBezTo>
                  <a:cubicBezTo>
                    <a:pt x="6928" y="12200"/>
                    <a:pt x="7280" y="12170"/>
                    <a:pt x="7635" y="12108"/>
                  </a:cubicBezTo>
                  <a:cubicBezTo>
                    <a:pt x="10953" y="11530"/>
                    <a:pt x="13174" y="8371"/>
                    <a:pt x="12596" y="5052"/>
                  </a:cubicBezTo>
                  <a:cubicBezTo>
                    <a:pt x="12472" y="4344"/>
                    <a:pt x="12230" y="3686"/>
                    <a:pt x="11895" y="3094"/>
                  </a:cubicBezTo>
                  <a:lnTo>
                    <a:pt x="12506" y="1961"/>
                  </a:lnTo>
                  <a:lnTo>
                    <a:pt x="11257" y="2178"/>
                  </a:lnTo>
                  <a:cubicBezTo>
                    <a:pt x="10121" y="827"/>
                    <a:pt x="8424" y="1"/>
                    <a:pt x="659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7822200" y="1740725"/>
              <a:ext cx="306300" cy="306350"/>
            </a:xfrm>
            <a:custGeom>
              <a:rect b="b" l="l" r="r" t="t"/>
              <a:pathLst>
                <a:path extrusionOk="0" h="12254" w="12252">
                  <a:moveTo>
                    <a:pt x="12051" y="1984"/>
                  </a:moveTo>
                  <a:lnTo>
                    <a:pt x="12051" y="1984"/>
                  </a:lnTo>
                  <a:cubicBezTo>
                    <a:pt x="12051" y="1984"/>
                    <a:pt x="12051" y="1984"/>
                    <a:pt x="12051" y="1984"/>
                  </a:cubicBezTo>
                  <a:lnTo>
                    <a:pt x="12051" y="1984"/>
                  </a:lnTo>
                  <a:cubicBezTo>
                    <a:pt x="12051" y="1984"/>
                    <a:pt x="12051" y="1984"/>
                    <a:pt x="12051" y="1984"/>
                  </a:cubicBezTo>
                  <a:close/>
                  <a:moveTo>
                    <a:pt x="6155" y="0"/>
                  </a:moveTo>
                  <a:cubicBezTo>
                    <a:pt x="5949" y="0"/>
                    <a:pt x="5739" y="11"/>
                    <a:pt x="5525" y="29"/>
                  </a:cubicBezTo>
                  <a:cubicBezTo>
                    <a:pt x="5144" y="68"/>
                    <a:pt x="4756" y="149"/>
                    <a:pt x="4365" y="260"/>
                  </a:cubicBezTo>
                  <a:cubicBezTo>
                    <a:pt x="3586" y="491"/>
                    <a:pt x="2808" y="901"/>
                    <a:pt x="2128" y="1490"/>
                  </a:cubicBezTo>
                  <a:cubicBezTo>
                    <a:pt x="2043" y="1565"/>
                    <a:pt x="1957" y="1638"/>
                    <a:pt x="1873" y="1715"/>
                  </a:cubicBezTo>
                  <a:cubicBezTo>
                    <a:pt x="1795" y="1797"/>
                    <a:pt x="1717" y="1880"/>
                    <a:pt x="1638" y="1964"/>
                  </a:cubicBezTo>
                  <a:cubicBezTo>
                    <a:pt x="1473" y="2124"/>
                    <a:pt x="1338" y="2315"/>
                    <a:pt x="1194" y="2499"/>
                  </a:cubicBezTo>
                  <a:cubicBezTo>
                    <a:pt x="1118" y="2589"/>
                    <a:pt x="1058" y="2691"/>
                    <a:pt x="994" y="2790"/>
                  </a:cubicBezTo>
                  <a:cubicBezTo>
                    <a:pt x="931" y="2890"/>
                    <a:pt x="867" y="2990"/>
                    <a:pt x="803" y="3092"/>
                  </a:cubicBezTo>
                  <a:cubicBezTo>
                    <a:pt x="749" y="3198"/>
                    <a:pt x="694" y="3305"/>
                    <a:pt x="640" y="3412"/>
                  </a:cubicBezTo>
                  <a:cubicBezTo>
                    <a:pt x="586" y="3520"/>
                    <a:pt x="526" y="3626"/>
                    <a:pt x="486" y="3741"/>
                  </a:cubicBezTo>
                  <a:cubicBezTo>
                    <a:pt x="443" y="3854"/>
                    <a:pt x="397" y="3968"/>
                    <a:pt x="353" y="4082"/>
                  </a:cubicBezTo>
                  <a:lnTo>
                    <a:pt x="320" y="4167"/>
                  </a:lnTo>
                  <a:lnTo>
                    <a:pt x="294" y="4256"/>
                  </a:lnTo>
                  <a:lnTo>
                    <a:pt x="244" y="4435"/>
                  </a:lnTo>
                  <a:cubicBezTo>
                    <a:pt x="211" y="4554"/>
                    <a:pt x="170" y="4671"/>
                    <a:pt x="147" y="4793"/>
                  </a:cubicBezTo>
                  <a:cubicBezTo>
                    <a:pt x="124" y="4917"/>
                    <a:pt x="102" y="5040"/>
                    <a:pt x="79" y="5163"/>
                  </a:cubicBezTo>
                  <a:cubicBezTo>
                    <a:pt x="70" y="5225"/>
                    <a:pt x="56" y="5286"/>
                    <a:pt x="48" y="5349"/>
                  </a:cubicBezTo>
                  <a:lnTo>
                    <a:pt x="33" y="5537"/>
                  </a:lnTo>
                  <a:cubicBezTo>
                    <a:pt x="23" y="5663"/>
                    <a:pt x="13" y="5790"/>
                    <a:pt x="3" y="5917"/>
                  </a:cubicBezTo>
                  <a:cubicBezTo>
                    <a:pt x="1" y="6044"/>
                    <a:pt x="7" y="6172"/>
                    <a:pt x="9" y="6300"/>
                  </a:cubicBezTo>
                  <a:cubicBezTo>
                    <a:pt x="12" y="6428"/>
                    <a:pt x="9" y="6557"/>
                    <a:pt x="30" y="6685"/>
                  </a:cubicBezTo>
                  <a:cubicBezTo>
                    <a:pt x="62" y="6940"/>
                    <a:pt x="84" y="7201"/>
                    <a:pt x="153" y="7453"/>
                  </a:cubicBezTo>
                  <a:cubicBezTo>
                    <a:pt x="184" y="7580"/>
                    <a:pt x="206" y="7710"/>
                    <a:pt x="244" y="7835"/>
                  </a:cubicBezTo>
                  <a:cubicBezTo>
                    <a:pt x="286" y="7960"/>
                    <a:pt x="328" y="8085"/>
                    <a:pt x="370" y="8210"/>
                  </a:cubicBezTo>
                  <a:cubicBezTo>
                    <a:pt x="393" y="8272"/>
                    <a:pt x="410" y="8337"/>
                    <a:pt x="436" y="8398"/>
                  </a:cubicBezTo>
                  <a:lnTo>
                    <a:pt x="518" y="8578"/>
                  </a:lnTo>
                  <a:cubicBezTo>
                    <a:pt x="574" y="8700"/>
                    <a:pt x="626" y="8822"/>
                    <a:pt x="684" y="8943"/>
                  </a:cubicBezTo>
                  <a:cubicBezTo>
                    <a:pt x="751" y="9058"/>
                    <a:pt x="818" y="9174"/>
                    <a:pt x="884" y="9290"/>
                  </a:cubicBezTo>
                  <a:cubicBezTo>
                    <a:pt x="919" y="9348"/>
                    <a:pt x="950" y="9408"/>
                    <a:pt x="987" y="9464"/>
                  </a:cubicBezTo>
                  <a:lnTo>
                    <a:pt x="1105" y="9628"/>
                  </a:lnTo>
                  <a:cubicBezTo>
                    <a:pt x="1184" y="9736"/>
                    <a:pt x="1259" y="9848"/>
                    <a:pt x="1342" y="9953"/>
                  </a:cubicBezTo>
                  <a:cubicBezTo>
                    <a:pt x="1430" y="10054"/>
                    <a:pt x="1517" y="10154"/>
                    <a:pt x="1606" y="10255"/>
                  </a:cubicBezTo>
                  <a:cubicBezTo>
                    <a:pt x="1689" y="10358"/>
                    <a:pt x="1787" y="10449"/>
                    <a:pt x="1884" y="10539"/>
                  </a:cubicBezTo>
                  <a:cubicBezTo>
                    <a:pt x="1982" y="10628"/>
                    <a:pt x="2074" y="10724"/>
                    <a:pt x="2175" y="10808"/>
                  </a:cubicBezTo>
                  <a:cubicBezTo>
                    <a:pt x="2386" y="10966"/>
                    <a:pt x="2583" y="11140"/>
                    <a:pt x="2810" y="11270"/>
                  </a:cubicBezTo>
                  <a:cubicBezTo>
                    <a:pt x="2921" y="11338"/>
                    <a:pt x="3027" y="11414"/>
                    <a:pt x="3141" y="11476"/>
                  </a:cubicBezTo>
                  <a:cubicBezTo>
                    <a:pt x="3256" y="11534"/>
                    <a:pt x="3371" y="11593"/>
                    <a:pt x="3486" y="11651"/>
                  </a:cubicBezTo>
                  <a:cubicBezTo>
                    <a:pt x="3544" y="11678"/>
                    <a:pt x="3599" y="11711"/>
                    <a:pt x="3659" y="11735"/>
                  </a:cubicBezTo>
                  <a:lnTo>
                    <a:pt x="3838" y="11805"/>
                  </a:lnTo>
                  <a:cubicBezTo>
                    <a:pt x="3957" y="11851"/>
                    <a:pt x="4076" y="11899"/>
                    <a:pt x="4194" y="11943"/>
                  </a:cubicBezTo>
                  <a:cubicBezTo>
                    <a:pt x="4317" y="11977"/>
                    <a:pt x="4438" y="12012"/>
                    <a:pt x="4559" y="12046"/>
                  </a:cubicBezTo>
                  <a:lnTo>
                    <a:pt x="4741" y="12097"/>
                  </a:lnTo>
                  <a:cubicBezTo>
                    <a:pt x="4803" y="12110"/>
                    <a:pt x="4865" y="12120"/>
                    <a:pt x="4926" y="12131"/>
                  </a:cubicBezTo>
                  <a:cubicBezTo>
                    <a:pt x="5049" y="12154"/>
                    <a:pt x="5172" y="12176"/>
                    <a:pt x="5295" y="12198"/>
                  </a:cubicBezTo>
                  <a:cubicBezTo>
                    <a:pt x="5417" y="12217"/>
                    <a:pt x="5542" y="12220"/>
                    <a:pt x="5664" y="12232"/>
                  </a:cubicBezTo>
                  <a:lnTo>
                    <a:pt x="5848" y="12247"/>
                  </a:lnTo>
                  <a:cubicBezTo>
                    <a:pt x="5891" y="12251"/>
                    <a:pt x="5933" y="12253"/>
                    <a:pt x="5975" y="12253"/>
                  </a:cubicBezTo>
                  <a:cubicBezTo>
                    <a:pt x="5994" y="12253"/>
                    <a:pt x="6013" y="12253"/>
                    <a:pt x="6032" y="12252"/>
                  </a:cubicBezTo>
                  <a:cubicBezTo>
                    <a:pt x="6154" y="12249"/>
                    <a:pt x="6276" y="12247"/>
                    <a:pt x="6397" y="12244"/>
                  </a:cubicBezTo>
                  <a:cubicBezTo>
                    <a:pt x="6458" y="12242"/>
                    <a:pt x="6518" y="12243"/>
                    <a:pt x="6578" y="12239"/>
                  </a:cubicBezTo>
                  <a:lnTo>
                    <a:pt x="6758" y="12217"/>
                  </a:lnTo>
                  <a:cubicBezTo>
                    <a:pt x="6877" y="12202"/>
                    <a:pt x="6995" y="12187"/>
                    <a:pt x="7114" y="12172"/>
                  </a:cubicBezTo>
                  <a:cubicBezTo>
                    <a:pt x="7349" y="12134"/>
                    <a:pt x="7578" y="12072"/>
                    <a:pt x="7806" y="12022"/>
                  </a:cubicBezTo>
                  <a:cubicBezTo>
                    <a:pt x="7917" y="11985"/>
                    <a:pt x="8027" y="11947"/>
                    <a:pt x="8137" y="11910"/>
                  </a:cubicBezTo>
                  <a:lnTo>
                    <a:pt x="8301" y="11855"/>
                  </a:lnTo>
                  <a:lnTo>
                    <a:pt x="8383" y="11827"/>
                  </a:lnTo>
                  <a:lnTo>
                    <a:pt x="8461" y="11792"/>
                  </a:lnTo>
                  <a:cubicBezTo>
                    <a:pt x="8565" y="11744"/>
                    <a:pt x="8669" y="11697"/>
                    <a:pt x="8772" y="11651"/>
                  </a:cubicBezTo>
                  <a:lnTo>
                    <a:pt x="8927" y="11580"/>
                  </a:lnTo>
                  <a:lnTo>
                    <a:pt x="9074" y="11496"/>
                  </a:lnTo>
                  <a:cubicBezTo>
                    <a:pt x="9860" y="11063"/>
                    <a:pt x="10512" y="10478"/>
                    <a:pt x="11002" y="9831"/>
                  </a:cubicBezTo>
                  <a:cubicBezTo>
                    <a:pt x="11494" y="9184"/>
                    <a:pt x="11826" y="8478"/>
                    <a:pt x="12019" y="7792"/>
                  </a:cubicBezTo>
                  <a:cubicBezTo>
                    <a:pt x="12043" y="7706"/>
                    <a:pt x="12067" y="7621"/>
                    <a:pt x="12090" y="7536"/>
                  </a:cubicBezTo>
                  <a:cubicBezTo>
                    <a:pt x="12113" y="7451"/>
                    <a:pt x="12123" y="7365"/>
                    <a:pt x="12140" y="7281"/>
                  </a:cubicBezTo>
                  <a:cubicBezTo>
                    <a:pt x="12155" y="7196"/>
                    <a:pt x="12170" y="7112"/>
                    <a:pt x="12185" y="7030"/>
                  </a:cubicBezTo>
                  <a:lnTo>
                    <a:pt x="12205" y="6906"/>
                  </a:lnTo>
                  <a:lnTo>
                    <a:pt x="12215" y="6782"/>
                  </a:lnTo>
                  <a:cubicBezTo>
                    <a:pt x="12228" y="6617"/>
                    <a:pt x="12240" y="6456"/>
                    <a:pt x="12252" y="6298"/>
                  </a:cubicBezTo>
                  <a:cubicBezTo>
                    <a:pt x="12248" y="6140"/>
                    <a:pt x="12245" y="5985"/>
                    <a:pt x="12241" y="5835"/>
                  </a:cubicBezTo>
                  <a:cubicBezTo>
                    <a:pt x="12244" y="5683"/>
                    <a:pt x="12216" y="5538"/>
                    <a:pt x="12200" y="5396"/>
                  </a:cubicBezTo>
                  <a:cubicBezTo>
                    <a:pt x="12180" y="5254"/>
                    <a:pt x="12171" y="5114"/>
                    <a:pt x="12143" y="4981"/>
                  </a:cubicBezTo>
                  <a:cubicBezTo>
                    <a:pt x="12091" y="4715"/>
                    <a:pt x="12026" y="4467"/>
                    <a:pt x="11951" y="4239"/>
                  </a:cubicBezTo>
                  <a:cubicBezTo>
                    <a:pt x="11803" y="3786"/>
                    <a:pt x="11622" y="3414"/>
                    <a:pt x="11454" y="3117"/>
                  </a:cubicBezTo>
                  <a:lnTo>
                    <a:pt x="11454" y="3117"/>
                  </a:lnTo>
                  <a:cubicBezTo>
                    <a:pt x="11840" y="2384"/>
                    <a:pt x="12013" y="2056"/>
                    <a:pt x="12051" y="1984"/>
                  </a:cubicBezTo>
                  <a:lnTo>
                    <a:pt x="12051" y="1984"/>
                  </a:lnTo>
                  <a:cubicBezTo>
                    <a:pt x="12012" y="2055"/>
                    <a:pt x="11831" y="2382"/>
                    <a:pt x="11429" y="3112"/>
                  </a:cubicBezTo>
                  <a:lnTo>
                    <a:pt x="11426" y="3117"/>
                  </a:lnTo>
                  <a:lnTo>
                    <a:pt x="11429" y="3123"/>
                  </a:lnTo>
                  <a:cubicBezTo>
                    <a:pt x="11595" y="3421"/>
                    <a:pt x="11773" y="3795"/>
                    <a:pt x="11918" y="4249"/>
                  </a:cubicBezTo>
                  <a:cubicBezTo>
                    <a:pt x="11992" y="4476"/>
                    <a:pt x="12055" y="4724"/>
                    <a:pt x="12105" y="4988"/>
                  </a:cubicBezTo>
                  <a:cubicBezTo>
                    <a:pt x="12132" y="5121"/>
                    <a:pt x="12141" y="5260"/>
                    <a:pt x="12160" y="5400"/>
                  </a:cubicBezTo>
                  <a:cubicBezTo>
                    <a:pt x="12175" y="5543"/>
                    <a:pt x="12203" y="5687"/>
                    <a:pt x="12198" y="5837"/>
                  </a:cubicBezTo>
                  <a:cubicBezTo>
                    <a:pt x="12201" y="5986"/>
                    <a:pt x="12205" y="6140"/>
                    <a:pt x="12207" y="6297"/>
                  </a:cubicBezTo>
                  <a:cubicBezTo>
                    <a:pt x="12195" y="6453"/>
                    <a:pt x="12182" y="6613"/>
                    <a:pt x="12170" y="6776"/>
                  </a:cubicBezTo>
                  <a:lnTo>
                    <a:pt x="12159" y="6899"/>
                  </a:lnTo>
                  <a:lnTo>
                    <a:pt x="12137" y="7023"/>
                  </a:lnTo>
                  <a:cubicBezTo>
                    <a:pt x="12123" y="7105"/>
                    <a:pt x="12108" y="7188"/>
                    <a:pt x="12092" y="7271"/>
                  </a:cubicBezTo>
                  <a:cubicBezTo>
                    <a:pt x="12075" y="7355"/>
                    <a:pt x="12065" y="7441"/>
                    <a:pt x="12042" y="7525"/>
                  </a:cubicBezTo>
                  <a:cubicBezTo>
                    <a:pt x="12019" y="7608"/>
                    <a:pt x="11995" y="7693"/>
                    <a:pt x="11971" y="7778"/>
                  </a:cubicBezTo>
                  <a:cubicBezTo>
                    <a:pt x="11777" y="8458"/>
                    <a:pt x="11446" y="9156"/>
                    <a:pt x="10957" y="9796"/>
                  </a:cubicBezTo>
                  <a:cubicBezTo>
                    <a:pt x="10470" y="10436"/>
                    <a:pt x="9824" y="11015"/>
                    <a:pt x="9044" y="11442"/>
                  </a:cubicBezTo>
                  <a:lnTo>
                    <a:pt x="8899" y="11525"/>
                  </a:lnTo>
                  <a:lnTo>
                    <a:pt x="8745" y="11594"/>
                  </a:lnTo>
                  <a:cubicBezTo>
                    <a:pt x="8643" y="11640"/>
                    <a:pt x="8540" y="11687"/>
                    <a:pt x="8437" y="11733"/>
                  </a:cubicBezTo>
                  <a:lnTo>
                    <a:pt x="8359" y="11768"/>
                  </a:lnTo>
                  <a:lnTo>
                    <a:pt x="8278" y="11795"/>
                  </a:lnTo>
                  <a:lnTo>
                    <a:pt x="8116" y="11850"/>
                  </a:lnTo>
                  <a:cubicBezTo>
                    <a:pt x="8007" y="11886"/>
                    <a:pt x="7897" y="11923"/>
                    <a:pt x="7788" y="11959"/>
                  </a:cubicBezTo>
                  <a:cubicBezTo>
                    <a:pt x="7562" y="12009"/>
                    <a:pt x="7336" y="12070"/>
                    <a:pt x="7104" y="12108"/>
                  </a:cubicBezTo>
                  <a:cubicBezTo>
                    <a:pt x="6987" y="12123"/>
                    <a:pt x="6869" y="12136"/>
                    <a:pt x="6751" y="12151"/>
                  </a:cubicBezTo>
                  <a:lnTo>
                    <a:pt x="6574" y="12172"/>
                  </a:lnTo>
                  <a:cubicBezTo>
                    <a:pt x="6514" y="12177"/>
                    <a:pt x="6454" y="12176"/>
                    <a:pt x="6394" y="12178"/>
                  </a:cubicBezTo>
                  <a:cubicBezTo>
                    <a:pt x="6274" y="12180"/>
                    <a:pt x="6154" y="12183"/>
                    <a:pt x="6032" y="12185"/>
                  </a:cubicBezTo>
                  <a:cubicBezTo>
                    <a:pt x="6016" y="12186"/>
                    <a:pt x="5999" y="12187"/>
                    <a:pt x="5983" y="12187"/>
                  </a:cubicBezTo>
                  <a:cubicBezTo>
                    <a:pt x="5939" y="12187"/>
                    <a:pt x="5895" y="12184"/>
                    <a:pt x="5851" y="12179"/>
                  </a:cubicBezTo>
                  <a:lnTo>
                    <a:pt x="5669" y="12164"/>
                  </a:lnTo>
                  <a:cubicBezTo>
                    <a:pt x="5548" y="12153"/>
                    <a:pt x="5425" y="12150"/>
                    <a:pt x="5304" y="12131"/>
                  </a:cubicBezTo>
                  <a:cubicBezTo>
                    <a:pt x="5183" y="12109"/>
                    <a:pt x="5061" y="12088"/>
                    <a:pt x="4940" y="12065"/>
                  </a:cubicBezTo>
                  <a:cubicBezTo>
                    <a:pt x="4879" y="12054"/>
                    <a:pt x="4818" y="12044"/>
                    <a:pt x="4757" y="12031"/>
                  </a:cubicBezTo>
                  <a:lnTo>
                    <a:pt x="4577" y="11980"/>
                  </a:lnTo>
                  <a:cubicBezTo>
                    <a:pt x="4457" y="11946"/>
                    <a:pt x="4337" y="11912"/>
                    <a:pt x="4216" y="11878"/>
                  </a:cubicBezTo>
                  <a:cubicBezTo>
                    <a:pt x="4098" y="11834"/>
                    <a:pt x="3981" y="11786"/>
                    <a:pt x="3864" y="11741"/>
                  </a:cubicBezTo>
                  <a:lnTo>
                    <a:pt x="3687" y="11672"/>
                  </a:lnTo>
                  <a:cubicBezTo>
                    <a:pt x="3628" y="11649"/>
                    <a:pt x="3573" y="11616"/>
                    <a:pt x="3516" y="11588"/>
                  </a:cubicBezTo>
                  <a:cubicBezTo>
                    <a:pt x="3403" y="11531"/>
                    <a:pt x="3288" y="11473"/>
                    <a:pt x="3175" y="11415"/>
                  </a:cubicBezTo>
                  <a:cubicBezTo>
                    <a:pt x="3062" y="11354"/>
                    <a:pt x="2956" y="11280"/>
                    <a:pt x="2847" y="11213"/>
                  </a:cubicBezTo>
                  <a:cubicBezTo>
                    <a:pt x="2623" y="11083"/>
                    <a:pt x="2428" y="10911"/>
                    <a:pt x="2220" y="10754"/>
                  </a:cubicBezTo>
                  <a:cubicBezTo>
                    <a:pt x="2120" y="10671"/>
                    <a:pt x="2029" y="10577"/>
                    <a:pt x="1932" y="10489"/>
                  </a:cubicBezTo>
                  <a:cubicBezTo>
                    <a:pt x="1836" y="10399"/>
                    <a:pt x="1740" y="10310"/>
                    <a:pt x="1657" y="10208"/>
                  </a:cubicBezTo>
                  <a:cubicBezTo>
                    <a:pt x="1570" y="10108"/>
                    <a:pt x="1483" y="10010"/>
                    <a:pt x="1396" y="9909"/>
                  </a:cubicBezTo>
                  <a:cubicBezTo>
                    <a:pt x="1315" y="9806"/>
                    <a:pt x="1241" y="9695"/>
                    <a:pt x="1162" y="9588"/>
                  </a:cubicBezTo>
                  <a:lnTo>
                    <a:pt x="1046" y="9425"/>
                  </a:lnTo>
                  <a:cubicBezTo>
                    <a:pt x="1009" y="9370"/>
                    <a:pt x="979" y="9311"/>
                    <a:pt x="945" y="9254"/>
                  </a:cubicBezTo>
                  <a:cubicBezTo>
                    <a:pt x="878" y="9139"/>
                    <a:pt x="812" y="9025"/>
                    <a:pt x="746" y="8910"/>
                  </a:cubicBezTo>
                  <a:cubicBezTo>
                    <a:pt x="688" y="8792"/>
                    <a:pt x="636" y="8670"/>
                    <a:pt x="581" y="8551"/>
                  </a:cubicBezTo>
                  <a:lnTo>
                    <a:pt x="500" y="8372"/>
                  </a:lnTo>
                  <a:cubicBezTo>
                    <a:pt x="475" y="8311"/>
                    <a:pt x="457" y="8248"/>
                    <a:pt x="436" y="8186"/>
                  </a:cubicBezTo>
                  <a:cubicBezTo>
                    <a:pt x="394" y="8062"/>
                    <a:pt x="353" y="7939"/>
                    <a:pt x="311" y="7816"/>
                  </a:cubicBezTo>
                  <a:cubicBezTo>
                    <a:pt x="273" y="7692"/>
                    <a:pt x="251" y="7564"/>
                    <a:pt x="220" y="7438"/>
                  </a:cubicBezTo>
                  <a:cubicBezTo>
                    <a:pt x="152" y="7188"/>
                    <a:pt x="131" y="6932"/>
                    <a:pt x="99" y="6679"/>
                  </a:cubicBezTo>
                  <a:cubicBezTo>
                    <a:pt x="77" y="6552"/>
                    <a:pt x="81" y="6424"/>
                    <a:pt x="77" y="6298"/>
                  </a:cubicBezTo>
                  <a:cubicBezTo>
                    <a:pt x="75" y="6171"/>
                    <a:pt x="70" y="6045"/>
                    <a:pt x="71" y="5919"/>
                  </a:cubicBezTo>
                  <a:cubicBezTo>
                    <a:pt x="81" y="5793"/>
                    <a:pt x="91" y="5668"/>
                    <a:pt x="100" y="5543"/>
                  </a:cubicBezTo>
                  <a:lnTo>
                    <a:pt x="115" y="5357"/>
                  </a:lnTo>
                  <a:cubicBezTo>
                    <a:pt x="123" y="5295"/>
                    <a:pt x="136" y="5234"/>
                    <a:pt x="147" y="5173"/>
                  </a:cubicBezTo>
                  <a:cubicBezTo>
                    <a:pt x="168" y="5051"/>
                    <a:pt x="190" y="4930"/>
                    <a:pt x="212" y="4808"/>
                  </a:cubicBezTo>
                  <a:cubicBezTo>
                    <a:pt x="236" y="4688"/>
                    <a:pt x="277" y="4571"/>
                    <a:pt x="307" y="4453"/>
                  </a:cubicBezTo>
                  <a:lnTo>
                    <a:pt x="358" y="4277"/>
                  </a:lnTo>
                  <a:lnTo>
                    <a:pt x="382" y="4189"/>
                  </a:lnTo>
                  <a:lnTo>
                    <a:pt x="416" y="4105"/>
                  </a:lnTo>
                  <a:cubicBezTo>
                    <a:pt x="460" y="3991"/>
                    <a:pt x="504" y="3879"/>
                    <a:pt x="547" y="3767"/>
                  </a:cubicBezTo>
                  <a:cubicBezTo>
                    <a:pt x="587" y="3653"/>
                    <a:pt x="645" y="3548"/>
                    <a:pt x="698" y="3441"/>
                  </a:cubicBezTo>
                  <a:cubicBezTo>
                    <a:pt x="753" y="3335"/>
                    <a:pt x="806" y="3229"/>
                    <a:pt x="860" y="3124"/>
                  </a:cubicBezTo>
                  <a:cubicBezTo>
                    <a:pt x="923" y="3024"/>
                    <a:pt x="986" y="2925"/>
                    <a:pt x="1049" y="2825"/>
                  </a:cubicBezTo>
                  <a:cubicBezTo>
                    <a:pt x="1111" y="2727"/>
                    <a:pt x="1170" y="2625"/>
                    <a:pt x="1245" y="2537"/>
                  </a:cubicBezTo>
                  <a:cubicBezTo>
                    <a:pt x="1389" y="2355"/>
                    <a:pt x="1521" y="2166"/>
                    <a:pt x="1684" y="2006"/>
                  </a:cubicBezTo>
                  <a:cubicBezTo>
                    <a:pt x="1762" y="1923"/>
                    <a:pt x="1840" y="1841"/>
                    <a:pt x="1916" y="1759"/>
                  </a:cubicBezTo>
                  <a:cubicBezTo>
                    <a:pt x="1999" y="1683"/>
                    <a:pt x="2085" y="1611"/>
                    <a:pt x="2169" y="1537"/>
                  </a:cubicBezTo>
                  <a:cubicBezTo>
                    <a:pt x="2840" y="952"/>
                    <a:pt x="3609" y="546"/>
                    <a:pt x="4381" y="315"/>
                  </a:cubicBezTo>
                  <a:cubicBezTo>
                    <a:pt x="4768" y="204"/>
                    <a:pt x="5153" y="122"/>
                    <a:pt x="5530" y="82"/>
                  </a:cubicBezTo>
                  <a:cubicBezTo>
                    <a:pt x="5749" y="63"/>
                    <a:pt x="5964" y="52"/>
                    <a:pt x="6175" y="52"/>
                  </a:cubicBezTo>
                  <a:cubicBezTo>
                    <a:pt x="6329" y="52"/>
                    <a:pt x="6481" y="58"/>
                    <a:pt x="6631" y="71"/>
                  </a:cubicBezTo>
                  <a:cubicBezTo>
                    <a:pt x="7338" y="124"/>
                    <a:pt x="7978" y="309"/>
                    <a:pt x="8528" y="540"/>
                  </a:cubicBezTo>
                  <a:cubicBezTo>
                    <a:pt x="9080" y="775"/>
                    <a:pt x="9540" y="1067"/>
                    <a:pt x="9912" y="1362"/>
                  </a:cubicBezTo>
                  <a:cubicBezTo>
                    <a:pt x="10285" y="1657"/>
                    <a:pt x="10569" y="1955"/>
                    <a:pt x="10793" y="2209"/>
                  </a:cubicBezTo>
                  <a:lnTo>
                    <a:pt x="10798" y="2214"/>
                  </a:lnTo>
                  <a:lnTo>
                    <a:pt x="10804" y="2213"/>
                  </a:lnTo>
                  <a:cubicBezTo>
                    <a:pt x="11612" y="2065"/>
                    <a:pt x="11971" y="1999"/>
                    <a:pt x="12051" y="1984"/>
                  </a:cubicBezTo>
                  <a:lnTo>
                    <a:pt x="12051" y="1984"/>
                  </a:lnTo>
                  <a:cubicBezTo>
                    <a:pt x="11971" y="1997"/>
                    <a:pt x="11613" y="2056"/>
                    <a:pt x="10806" y="2189"/>
                  </a:cubicBezTo>
                  <a:lnTo>
                    <a:pt x="10806" y="2189"/>
                  </a:lnTo>
                  <a:cubicBezTo>
                    <a:pt x="10585" y="1932"/>
                    <a:pt x="10304" y="1632"/>
                    <a:pt x="9933" y="1336"/>
                  </a:cubicBezTo>
                  <a:cubicBezTo>
                    <a:pt x="9561" y="1036"/>
                    <a:pt x="9099" y="740"/>
                    <a:pt x="8545" y="502"/>
                  </a:cubicBezTo>
                  <a:cubicBezTo>
                    <a:pt x="7992" y="265"/>
                    <a:pt x="7347" y="77"/>
                    <a:pt x="6634" y="21"/>
                  </a:cubicBezTo>
                  <a:cubicBezTo>
                    <a:pt x="6477" y="7"/>
                    <a:pt x="6318" y="0"/>
                    <a:pt x="61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7787775" y="1781275"/>
              <a:ext cx="135600" cy="240825"/>
            </a:xfrm>
            <a:custGeom>
              <a:rect b="b" l="l" r="r" t="t"/>
              <a:pathLst>
                <a:path extrusionOk="0" h="9633" w="5424">
                  <a:moveTo>
                    <a:pt x="1036" y="0"/>
                  </a:moveTo>
                  <a:cubicBezTo>
                    <a:pt x="767" y="1"/>
                    <a:pt x="923" y="1314"/>
                    <a:pt x="941" y="1438"/>
                  </a:cubicBezTo>
                  <a:cubicBezTo>
                    <a:pt x="948" y="1483"/>
                    <a:pt x="913" y="1508"/>
                    <a:pt x="877" y="1508"/>
                  </a:cubicBezTo>
                  <a:cubicBezTo>
                    <a:pt x="844" y="1508"/>
                    <a:pt x="809" y="1487"/>
                    <a:pt x="805" y="1442"/>
                  </a:cubicBezTo>
                  <a:cubicBezTo>
                    <a:pt x="796" y="1345"/>
                    <a:pt x="779" y="201"/>
                    <a:pt x="506" y="199"/>
                  </a:cubicBezTo>
                  <a:cubicBezTo>
                    <a:pt x="505" y="199"/>
                    <a:pt x="505" y="199"/>
                    <a:pt x="505" y="199"/>
                  </a:cubicBezTo>
                  <a:cubicBezTo>
                    <a:pt x="297" y="199"/>
                    <a:pt x="624" y="1280"/>
                    <a:pt x="496" y="1523"/>
                  </a:cubicBezTo>
                  <a:cubicBezTo>
                    <a:pt x="483" y="1547"/>
                    <a:pt x="471" y="1558"/>
                    <a:pt x="460" y="1558"/>
                  </a:cubicBezTo>
                  <a:cubicBezTo>
                    <a:pt x="360" y="1558"/>
                    <a:pt x="312" y="681"/>
                    <a:pt x="133" y="681"/>
                  </a:cubicBezTo>
                  <a:cubicBezTo>
                    <a:pt x="132" y="681"/>
                    <a:pt x="132" y="681"/>
                    <a:pt x="131" y="681"/>
                  </a:cubicBezTo>
                  <a:cubicBezTo>
                    <a:pt x="57" y="684"/>
                    <a:pt x="1" y="696"/>
                    <a:pt x="113" y="1318"/>
                  </a:cubicBezTo>
                  <a:cubicBezTo>
                    <a:pt x="172" y="1651"/>
                    <a:pt x="393" y="2132"/>
                    <a:pt x="460" y="2785"/>
                  </a:cubicBezTo>
                  <a:lnTo>
                    <a:pt x="478" y="2953"/>
                  </a:lnTo>
                  <a:cubicBezTo>
                    <a:pt x="491" y="3766"/>
                    <a:pt x="587" y="6828"/>
                    <a:pt x="1325" y="8691"/>
                  </a:cubicBezTo>
                  <a:cubicBezTo>
                    <a:pt x="1570" y="9308"/>
                    <a:pt x="2144" y="9633"/>
                    <a:pt x="2723" y="9633"/>
                  </a:cubicBezTo>
                  <a:cubicBezTo>
                    <a:pt x="3199" y="9633"/>
                    <a:pt x="3678" y="9414"/>
                    <a:pt x="3980" y="8959"/>
                  </a:cubicBezTo>
                  <a:cubicBezTo>
                    <a:pt x="4435" y="8275"/>
                    <a:pt x="4984" y="7316"/>
                    <a:pt x="5423" y="6149"/>
                  </a:cubicBezTo>
                  <a:lnTo>
                    <a:pt x="3364" y="5256"/>
                  </a:lnTo>
                  <a:lnTo>
                    <a:pt x="2687" y="7080"/>
                  </a:lnTo>
                  <a:lnTo>
                    <a:pt x="2173" y="2959"/>
                  </a:lnTo>
                  <a:cubicBezTo>
                    <a:pt x="2151" y="2576"/>
                    <a:pt x="2266" y="2305"/>
                    <a:pt x="2324" y="2195"/>
                  </a:cubicBezTo>
                  <a:cubicBezTo>
                    <a:pt x="2379" y="2092"/>
                    <a:pt x="2431" y="1987"/>
                    <a:pt x="2508" y="1899"/>
                  </a:cubicBezTo>
                  <a:cubicBezTo>
                    <a:pt x="2601" y="1793"/>
                    <a:pt x="2731" y="1656"/>
                    <a:pt x="2825" y="1602"/>
                  </a:cubicBezTo>
                  <a:cubicBezTo>
                    <a:pt x="2940" y="1537"/>
                    <a:pt x="2920" y="1366"/>
                    <a:pt x="2801" y="1352"/>
                  </a:cubicBezTo>
                  <a:cubicBezTo>
                    <a:pt x="2797" y="1351"/>
                    <a:pt x="2792" y="1351"/>
                    <a:pt x="2788" y="1351"/>
                  </a:cubicBezTo>
                  <a:cubicBezTo>
                    <a:pt x="2660" y="1351"/>
                    <a:pt x="2350" y="1525"/>
                    <a:pt x="2105" y="1861"/>
                  </a:cubicBezTo>
                  <a:cubicBezTo>
                    <a:pt x="2054" y="1930"/>
                    <a:pt x="2013" y="1959"/>
                    <a:pt x="1978" y="1959"/>
                  </a:cubicBezTo>
                  <a:cubicBezTo>
                    <a:pt x="1840" y="1959"/>
                    <a:pt x="1820" y="1491"/>
                    <a:pt x="1809" y="1296"/>
                  </a:cubicBezTo>
                  <a:cubicBezTo>
                    <a:pt x="1795" y="1052"/>
                    <a:pt x="1717" y="301"/>
                    <a:pt x="1638" y="248"/>
                  </a:cubicBezTo>
                  <a:cubicBezTo>
                    <a:pt x="1614" y="232"/>
                    <a:pt x="1590" y="224"/>
                    <a:pt x="1567" y="224"/>
                  </a:cubicBezTo>
                  <a:cubicBezTo>
                    <a:pt x="1484" y="224"/>
                    <a:pt x="1421" y="333"/>
                    <a:pt x="1436" y="524"/>
                  </a:cubicBezTo>
                  <a:cubicBezTo>
                    <a:pt x="1456" y="770"/>
                    <a:pt x="1464" y="1501"/>
                    <a:pt x="1335" y="1505"/>
                  </a:cubicBezTo>
                  <a:cubicBezTo>
                    <a:pt x="1335" y="1505"/>
                    <a:pt x="1335" y="1505"/>
                    <a:pt x="1334" y="1505"/>
                  </a:cubicBezTo>
                  <a:cubicBezTo>
                    <a:pt x="1208" y="1505"/>
                    <a:pt x="1153" y="268"/>
                    <a:pt x="1153" y="268"/>
                  </a:cubicBezTo>
                  <a:cubicBezTo>
                    <a:pt x="1153" y="268"/>
                    <a:pt x="1185" y="0"/>
                    <a:pt x="1036"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7809250" y="1834675"/>
              <a:ext cx="24325" cy="13850"/>
            </a:xfrm>
            <a:custGeom>
              <a:rect b="b" l="l" r="r" t="t"/>
              <a:pathLst>
                <a:path extrusionOk="0" h="554" w="973">
                  <a:moveTo>
                    <a:pt x="919" y="1"/>
                  </a:moveTo>
                  <a:cubicBezTo>
                    <a:pt x="886" y="1"/>
                    <a:pt x="840" y="5"/>
                    <a:pt x="785" y="20"/>
                  </a:cubicBezTo>
                  <a:cubicBezTo>
                    <a:pt x="672" y="49"/>
                    <a:pt x="521" y="130"/>
                    <a:pt x="414" y="277"/>
                  </a:cubicBezTo>
                  <a:cubicBezTo>
                    <a:pt x="374" y="331"/>
                    <a:pt x="344" y="389"/>
                    <a:pt x="324" y="447"/>
                  </a:cubicBezTo>
                  <a:lnTo>
                    <a:pt x="324" y="447"/>
                  </a:lnTo>
                  <a:cubicBezTo>
                    <a:pt x="260" y="365"/>
                    <a:pt x="175" y="325"/>
                    <a:pt x="115" y="312"/>
                  </a:cubicBezTo>
                  <a:cubicBezTo>
                    <a:pt x="85" y="305"/>
                    <a:pt x="60" y="302"/>
                    <a:pt x="41" y="302"/>
                  </a:cubicBezTo>
                  <a:cubicBezTo>
                    <a:pt x="15" y="302"/>
                    <a:pt x="0" y="307"/>
                    <a:pt x="0" y="309"/>
                  </a:cubicBezTo>
                  <a:cubicBezTo>
                    <a:pt x="0" y="315"/>
                    <a:pt x="42" y="314"/>
                    <a:pt x="107" y="337"/>
                  </a:cubicBezTo>
                  <a:cubicBezTo>
                    <a:pt x="170" y="359"/>
                    <a:pt x="259" y="410"/>
                    <a:pt x="313" y="507"/>
                  </a:cubicBezTo>
                  <a:lnTo>
                    <a:pt x="339" y="553"/>
                  </a:lnTo>
                  <a:lnTo>
                    <a:pt x="353" y="503"/>
                  </a:lnTo>
                  <a:cubicBezTo>
                    <a:pt x="372" y="436"/>
                    <a:pt x="405" y="367"/>
                    <a:pt x="452" y="305"/>
                  </a:cubicBezTo>
                  <a:cubicBezTo>
                    <a:pt x="552" y="168"/>
                    <a:pt x="690" y="87"/>
                    <a:pt x="795" y="52"/>
                  </a:cubicBezTo>
                  <a:cubicBezTo>
                    <a:pt x="900" y="14"/>
                    <a:pt x="972" y="16"/>
                    <a:pt x="972" y="8"/>
                  </a:cubicBezTo>
                  <a:cubicBezTo>
                    <a:pt x="972" y="5"/>
                    <a:pt x="953" y="1"/>
                    <a:pt x="91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7849525" y="1740650"/>
              <a:ext cx="194650" cy="171225"/>
            </a:xfrm>
            <a:custGeom>
              <a:rect b="b" l="l" r="r" t="t"/>
              <a:pathLst>
                <a:path extrusionOk="0" h="6849" w="7786">
                  <a:moveTo>
                    <a:pt x="6927" y="1"/>
                  </a:moveTo>
                  <a:cubicBezTo>
                    <a:pt x="6923" y="1"/>
                    <a:pt x="6918" y="1"/>
                    <a:pt x="6914" y="1"/>
                  </a:cubicBezTo>
                  <a:lnTo>
                    <a:pt x="3341" y="1287"/>
                  </a:lnTo>
                  <a:cubicBezTo>
                    <a:pt x="3242" y="1255"/>
                    <a:pt x="3141" y="1240"/>
                    <a:pt x="3039" y="1240"/>
                  </a:cubicBezTo>
                  <a:cubicBezTo>
                    <a:pt x="2510" y="1240"/>
                    <a:pt x="1982" y="1647"/>
                    <a:pt x="1904" y="2180"/>
                  </a:cubicBezTo>
                  <a:cubicBezTo>
                    <a:pt x="1870" y="2408"/>
                    <a:pt x="1902" y="2664"/>
                    <a:pt x="1759" y="2845"/>
                  </a:cubicBezTo>
                  <a:cubicBezTo>
                    <a:pt x="1605" y="3040"/>
                    <a:pt x="1324" y="3056"/>
                    <a:pt x="1092" y="3142"/>
                  </a:cubicBezTo>
                  <a:cubicBezTo>
                    <a:pt x="575" y="3332"/>
                    <a:pt x="274" y="3972"/>
                    <a:pt x="458" y="4492"/>
                  </a:cubicBezTo>
                  <a:cubicBezTo>
                    <a:pt x="507" y="4630"/>
                    <a:pt x="584" y="4778"/>
                    <a:pt x="527" y="4912"/>
                  </a:cubicBezTo>
                  <a:cubicBezTo>
                    <a:pt x="480" y="5021"/>
                    <a:pt x="360" y="5076"/>
                    <a:pt x="268" y="5152"/>
                  </a:cubicBezTo>
                  <a:cubicBezTo>
                    <a:pt x="58" y="5328"/>
                    <a:pt x="1" y="5645"/>
                    <a:pt x="84" y="5907"/>
                  </a:cubicBezTo>
                  <a:cubicBezTo>
                    <a:pt x="167" y="6168"/>
                    <a:pt x="369" y="6379"/>
                    <a:pt x="597" y="6531"/>
                  </a:cubicBezTo>
                  <a:cubicBezTo>
                    <a:pt x="915" y="6743"/>
                    <a:pt x="1296" y="6848"/>
                    <a:pt x="1678" y="6848"/>
                  </a:cubicBezTo>
                  <a:cubicBezTo>
                    <a:pt x="2101" y="6848"/>
                    <a:pt x="2525" y="6719"/>
                    <a:pt x="2863" y="6462"/>
                  </a:cubicBezTo>
                  <a:cubicBezTo>
                    <a:pt x="3176" y="6226"/>
                    <a:pt x="3437" y="5884"/>
                    <a:pt x="3819" y="5798"/>
                  </a:cubicBezTo>
                  <a:cubicBezTo>
                    <a:pt x="3884" y="5783"/>
                    <a:pt x="3949" y="5777"/>
                    <a:pt x="4014" y="5777"/>
                  </a:cubicBezTo>
                  <a:cubicBezTo>
                    <a:pt x="4400" y="5777"/>
                    <a:pt x="4777" y="6009"/>
                    <a:pt x="5164" y="6110"/>
                  </a:cubicBezTo>
                  <a:cubicBezTo>
                    <a:pt x="5312" y="6149"/>
                    <a:pt x="5465" y="6168"/>
                    <a:pt x="5617" y="6168"/>
                  </a:cubicBezTo>
                  <a:cubicBezTo>
                    <a:pt x="6044" y="6168"/>
                    <a:pt x="6473" y="6022"/>
                    <a:pt x="6814" y="5764"/>
                  </a:cubicBezTo>
                  <a:cubicBezTo>
                    <a:pt x="7278" y="5413"/>
                    <a:pt x="7581" y="4867"/>
                    <a:pt x="7669" y="4293"/>
                  </a:cubicBezTo>
                  <a:cubicBezTo>
                    <a:pt x="7776" y="3591"/>
                    <a:pt x="7581" y="2876"/>
                    <a:pt x="7631" y="2167"/>
                  </a:cubicBezTo>
                  <a:cubicBezTo>
                    <a:pt x="7663" y="1733"/>
                    <a:pt x="7786" y="1300"/>
                    <a:pt x="7728" y="869"/>
                  </a:cubicBezTo>
                  <a:cubicBezTo>
                    <a:pt x="7672" y="442"/>
                    <a:pt x="7355" y="1"/>
                    <a:pt x="692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7795725" y="1856050"/>
              <a:ext cx="129000" cy="172825"/>
            </a:xfrm>
            <a:custGeom>
              <a:rect b="b" l="l" r="r" t="t"/>
              <a:pathLst>
                <a:path extrusionOk="0" h="6913" w="5160">
                  <a:moveTo>
                    <a:pt x="4123" y="1"/>
                  </a:moveTo>
                  <a:lnTo>
                    <a:pt x="2367" y="3810"/>
                  </a:lnTo>
                  <a:lnTo>
                    <a:pt x="2050" y="157"/>
                  </a:lnTo>
                  <a:lnTo>
                    <a:pt x="1" y="194"/>
                  </a:lnTo>
                  <a:cubicBezTo>
                    <a:pt x="14" y="1006"/>
                    <a:pt x="221" y="4220"/>
                    <a:pt x="959" y="6082"/>
                  </a:cubicBezTo>
                  <a:cubicBezTo>
                    <a:pt x="1183" y="6645"/>
                    <a:pt x="1705" y="6912"/>
                    <a:pt x="2256" y="6912"/>
                  </a:cubicBezTo>
                  <a:cubicBezTo>
                    <a:pt x="2805" y="6912"/>
                    <a:pt x="3382" y="6646"/>
                    <a:pt x="3717" y="6142"/>
                  </a:cubicBezTo>
                  <a:cubicBezTo>
                    <a:pt x="4172" y="5458"/>
                    <a:pt x="4720" y="4499"/>
                    <a:pt x="5159" y="3332"/>
                  </a:cubicBezTo>
                  <a:lnTo>
                    <a:pt x="4123"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7884700" y="1829200"/>
              <a:ext cx="226575" cy="216750"/>
            </a:xfrm>
            <a:custGeom>
              <a:rect b="b" l="l" r="r" t="t"/>
              <a:pathLst>
                <a:path extrusionOk="0" h="8670" w="9063">
                  <a:moveTo>
                    <a:pt x="2292" y="1"/>
                  </a:moveTo>
                  <a:cubicBezTo>
                    <a:pt x="2263" y="1"/>
                    <a:pt x="2231" y="2"/>
                    <a:pt x="2197" y="3"/>
                  </a:cubicBezTo>
                  <a:cubicBezTo>
                    <a:pt x="1027" y="62"/>
                    <a:pt x="183" y="1156"/>
                    <a:pt x="363" y="2314"/>
                  </a:cubicBezTo>
                  <a:lnTo>
                    <a:pt x="263" y="2925"/>
                  </a:lnTo>
                  <a:cubicBezTo>
                    <a:pt x="1" y="4533"/>
                    <a:pt x="96" y="7497"/>
                    <a:pt x="494" y="7756"/>
                  </a:cubicBezTo>
                  <a:cubicBezTo>
                    <a:pt x="1569" y="8452"/>
                    <a:pt x="2650" y="8670"/>
                    <a:pt x="3585" y="8670"/>
                  </a:cubicBezTo>
                  <a:cubicBezTo>
                    <a:pt x="5158" y="8670"/>
                    <a:pt x="6312" y="8051"/>
                    <a:pt x="6312" y="8051"/>
                  </a:cubicBezTo>
                  <a:cubicBezTo>
                    <a:pt x="6552" y="7641"/>
                    <a:pt x="6516" y="7156"/>
                    <a:pt x="6516" y="7156"/>
                  </a:cubicBezTo>
                  <a:cubicBezTo>
                    <a:pt x="6490" y="6658"/>
                    <a:pt x="6241" y="5353"/>
                    <a:pt x="6241" y="5353"/>
                  </a:cubicBezTo>
                  <a:lnTo>
                    <a:pt x="6241" y="5353"/>
                  </a:lnTo>
                  <a:lnTo>
                    <a:pt x="7057" y="7619"/>
                  </a:lnTo>
                  <a:cubicBezTo>
                    <a:pt x="7057" y="7619"/>
                    <a:pt x="8137" y="6982"/>
                    <a:pt x="9063" y="5349"/>
                  </a:cubicBezTo>
                  <a:cubicBezTo>
                    <a:pt x="9063" y="5349"/>
                    <a:pt x="8551" y="3034"/>
                    <a:pt x="8444" y="2633"/>
                  </a:cubicBezTo>
                  <a:cubicBezTo>
                    <a:pt x="7959" y="827"/>
                    <a:pt x="5108" y="146"/>
                    <a:pt x="5108" y="146"/>
                  </a:cubicBezTo>
                  <a:lnTo>
                    <a:pt x="2552" y="24"/>
                  </a:lnTo>
                  <a:cubicBezTo>
                    <a:pt x="2552" y="24"/>
                    <a:pt x="2458" y="1"/>
                    <a:pt x="229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8029875" y="1928400"/>
              <a:ext cx="16450" cy="49200"/>
            </a:xfrm>
            <a:custGeom>
              <a:rect b="b" l="l" r="r" t="t"/>
              <a:pathLst>
                <a:path extrusionOk="0" h="1968" w="658">
                  <a:moveTo>
                    <a:pt x="10" y="0"/>
                  </a:moveTo>
                  <a:cubicBezTo>
                    <a:pt x="10" y="0"/>
                    <a:pt x="10" y="0"/>
                    <a:pt x="10" y="0"/>
                  </a:cubicBezTo>
                  <a:cubicBezTo>
                    <a:pt x="1" y="3"/>
                    <a:pt x="26" y="116"/>
                    <a:pt x="75" y="297"/>
                  </a:cubicBezTo>
                  <a:cubicBezTo>
                    <a:pt x="124" y="478"/>
                    <a:pt x="196" y="726"/>
                    <a:pt x="284" y="998"/>
                  </a:cubicBezTo>
                  <a:cubicBezTo>
                    <a:pt x="371" y="1271"/>
                    <a:pt x="457" y="1515"/>
                    <a:pt x="524" y="1690"/>
                  </a:cubicBezTo>
                  <a:cubicBezTo>
                    <a:pt x="591" y="1862"/>
                    <a:pt x="640" y="1967"/>
                    <a:pt x="648" y="1967"/>
                  </a:cubicBezTo>
                  <a:cubicBezTo>
                    <a:pt x="648" y="1967"/>
                    <a:pt x="649" y="1967"/>
                    <a:pt x="649" y="1967"/>
                  </a:cubicBezTo>
                  <a:cubicBezTo>
                    <a:pt x="657" y="1964"/>
                    <a:pt x="623" y="1853"/>
                    <a:pt x="567" y="1675"/>
                  </a:cubicBezTo>
                  <a:cubicBezTo>
                    <a:pt x="503" y="1474"/>
                    <a:pt x="428" y="1238"/>
                    <a:pt x="345" y="979"/>
                  </a:cubicBezTo>
                  <a:cubicBezTo>
                    <a:pt x="260" y="719"/>
                    <a:pt x="184" y="484"/>
                    <a:pt x="119" y="284"/>
                  </a:cubicBezTo>
                  <a:cubicBezTo>
                    <a:pt x="59" y="109"/>
                    <a:pt x="19" y="0"/>
                    <a:pt x="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7846850" y="1950275"/>
              <a:ext cx="9325" cy="31550"/>
            </a:xfrm>
            <a:custGeom>
              <a:rect b="b" l="l" r="r" t="t"/>
              <a:pathLst>
                <a:path extrusionOk="0" h="1262" w="373">
                  <a:moveTo>
                    <a:pt x="354" y="0"/>
                  </a:moveTo>
                  <a:cubicBezTo>
                    <a:pt x="344" y="0"/>
                    <a:pt x="288" y="50"/>
                    <a:pt x="221" y="148"/>
                  </a:cubicBezTo>
                  <a:cubicBezTo>
                    <a:pt x="151" y="250"/>
                    <a:pt x="75" y="407"/>
                    <a:pt x="37" y="593"/>
                  </a:cubicBezTo>
                  <a:cubicBezTo>
                    <a:pt x="1" y="780"/>
                    <a:pt x="11" y="954"/>
                    <a:pt x="37" y="1075"/>
                  </a:cubicBezTo>
                  <a:cubicBezTo>
                    <a:pt x="62" y="1193"/>
                    <a:pt x="97" y="1262"/>
                    <a:pt x="105" y="1262"/>
                  </a:cubicBezTo>
                  <a:cubicBezTo>
                    <a:pt x="105" y="1262"/>
                    <a:pt x="105" y="1262"/>
                    <a:pt x="105" y="1262"/>
                  </a:cubicBezTo>
                  <a:cubicBezTo>
                    <a:pt x="125" y="1258"/>
                    <a:pt x="26" y="965"/>
                    <a:pt x="100" y="606"/>
                  </a:cubicBezTo>
                  <a:cubicBezTo>
                    <a:pt x="169" y="245"/>
                    <a:pt x="373" y="12"/>
                    <a:pt x="355" y="1"/>
                  </a:cubicBezTo>
                  <a:cubicBezTo>
                    <a:pt x="355" y="1"/>
                    <a:pt x="354" y="0"/>
                    <a:pt x="35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8"/>
            <p:cNvSpPr/>
            <p:nvPr/>
          </p:nvSpPr>
          <p:spPr>
            <a:xfrm>
              <a:off x="7888500" y="1954850"/>
              <a:ext cx="145300" cy="2025"/>
            </a:xfrm>
            <a:custGeom>
              <a:rect b="b" l="l" r="r" t="t"/>
              <a:pathLst>
                <a:path extrusionOk="0" h="81" w="5812">
                  <a:moveTo>
                    <a:pt x="1210" y="1"/>
                  </a:moveTo>
                  <a:cubicBezTo>
                    <a:pt x="478" y="1"/>
                    <a:pt x="1" y="6"/>
                    <a:pt x="1" y="17"/>
                  </a:cubicBezTo>
                  <a:cubicBezTo>
                    <a:pt x="1" y="35"/>
                    <a:pt x="1301" y="60"/>
                    <a:pt x="2905" y="73"/>
                  </a:cubicBezTo>
                  <a:cubicBezTo>
                    <a:pt x="3536" y="78"/>
                    <a:pt x="4120" y="80"/>
                    <a:pt x="4596" y="80"/>
                  </a:cubicBezTo>
                  <a:cubicBezTo>
                    <a:pt x="5331" y="80"/>
                    <a:pt x="5810" y="74"/>
                    <a:pt x="5810" y="63"/>
                  </a:cubicBezTo>
                  <a:cubicBezTo>
                    <a:pt x="5811" y="46"/>
                    <a:pt x="4510" y="21"/>
                    <a:pt x="2906" y="8"/>
                  </a:cubicBezTo>
                  <a:cubicBezTo>
                    <a:pt x="2273" y="3"/>
                    <a:pt x="1688" y="1"/>
                    <a:pt x="121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8"/>
            <p:cNvSpPr/>
            <p:nvPr/>
          </p:nvSpPr>
          <p:spPr>
            <a:xfrm>
              <a:off x="7889375" y="1961350"/>
              <a:ext cx="149675" cy="3100"/>
            </a:xfrm>
            <a:custGeom>
              <a:rect b="b" l="l" r="r" t="t"/>
              <a:pathLst>
                <a:path extrusionOk="0" h="124" w="5987">
                  <a:moveTo>
                    <a:pt x="5550" y="0"/>
                  </a:moveTo>
                  <a:cubicBezTo>
                    <a:pt x="5024" y="0"/>
                    <a:pt x="4076" y="11"/>
                    <a:pt x="2994" y="30"/>
                  </a:cubicBezTo>
                  <a:cubicBezTo>
                    <a:pt x="1340" y="59"/>
                    <a:pt x="0" y="97"/>
                    <a:pt x="1" y="115"/>
                  </a:cubicBezTo>
                  <a:cubicBezTo>
                    <a:pt x="1" y="121"/>
                    <a:pt x="163" y="124"/>
                    <a:pt x="444" y="124"/>
                  </a:cubicBezTo>
                  <a:cubicBezTo>
                    <a:pt x="970" y="124"/>
                    <a:pt x="1916" y="114"/>
                    <a:pt x="2994" y="95"/>
                  </a:cubicBezTo>
                  <a:cubicBezTo>
                    <a:pt x="4647" y="65"/>
                    <a:pt x="5987" y="28"/>
                    <a:pt x="5987" y="9"/>
                  </a:cubicBezTo>
                  <a:cubicBezTo>
                    <a:pt x="5987" y="3"/>
                    <a:pt x="5827" y="0"/>
                    <a:pt x="555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7886875" y="1896350"/>
              <a:ext cx="22100" cy="117500"/>
            </a:xfrm>
            <a:custGeom>
              <a:rect b="b" l="l" r="r" t="t"/>
              <a:pathLst>
                <a:path extrusionOk="0" h="4700" w="884">
                  <a:moveTo>
                    <a:pt x="870" y="0"/>
                  </a:moveTo>
                  <a:cubicBezTo>
                    <a:pt x="864" y="0"/>
                    <a:pt x="825" y="55"/>
                    <a:pt x="758" y="155"/>
                  </a:cubicBezTo>
                  <a:cubicBezTo>
                    <a:pt x="722" y="206"/>
                    <a:pt x="681" y="269"/>
                    <a:pt x="641" y="347"/>
                  </a:cubicBezTo>
                  <a:cubicBezTo>
                    <a:pt x="600" y="425"/>
                    <a:pt x="548" y="510"/>
                    <a:pt x="506" y="613"/>
                  </a:cubicBezTo>
                  <a:cubicBezTo>
                    <a:pt x="460" y="714"/>
                    <a:pt x="410" y="825"/>
                    <a:pt x="369" y="948"/>
                  </a:cubicBezTo>
                  <a:cubicBezTo>
                    <a:pt x="322" y="1069"/>
                    <a:pt x="285" y="1203"/>
                    <a:pt x="245" y="1343"/>
                  </a:cubicBezTo>
                  <a:cubicBezTo>
                    <a:pt x="171" y="1626"/>
                    <a:pt x="105" y="1942"/>
                    <a:pt x="73" y="2277"/>
                  </a:cubicBezTo>
                  <a:cubicBezTo>
                    <a:pt x="1" y="2949"/>
                    <a:pt x="32" y="3562"/>
                    <a:pt x="88" y="3999"/>
                  </a:cubicBezTo>
                  <a:cubicBezTo>
                    <a:pt x="114" y="4218"/>
                    <a:pt x="148" y="4394"/>
                    <a:pt x="173" y="4514"/>
                  </a:cubicBezTo>
                  <a:cubicBezTo>
                    <a:pt x="199" y="4633"/>
                    <a:pt x="216" y="4700"/>
                    <a:pt x="221" y="4700"/>
                  </a:cubicBezTo>
                  <a:cubicBezTo>
                    <a:pt x="221" y="4700"/>
                    <a:pt x="221" y="4700"/>
                    <a:pt x="221" y="4700"/>
                  </a:cubicBezTo>
                  <a:cubicBezTo>
                    <a:pt x="226" y="4699"/>
                    <a:pt x="217" y="4631"/>
                    <a:pt x="199" y="4509"/>
                  </a:cubicBezTo>
                  <a:cubicBezTo>
                    <a:pt x="183" y="4388"/>
                    <a:pt x="157" y="4212"/>
                    <a:pt x="137" y="3993"/>
                  </a:cubicBezTo>
                  <a:cubicBezTo>
                    <a:pt x="94" y="3558"/>
                    <a:pt x="72" y="2950"/>
                    <a:pt x="141" y="2285"/>
                  </a:cubicBezTo>
                  <a:cubicBezTo>
                    <a:pt x="210" y="1620"/>
                    <a:pt x="378" y="1034"/>
                    <a:pt x="551" y="633"/>
                  </a:cubicBezTo>
                  <a:cubicBezTo>
                    <a:pt x="724" y="231"/>
                    <a:pt x="884" y="8"/>
                    <a:pt x="871" y="0"/>
                  </a:cubicBezTo>
                  <a:cubicBezTo>
                    <a:pt x="870" y="0"/>
                    <a:pt x="870" y="0"/>
                    <a:pt x="87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7955375" y="1863150"/>
              <a:ext cx="5100" cy="4900"/>
            </a:xfrm>
            <a:custGeom>
              <a:rect b="b" l="l" r="r" t="t"/>
              <a:pathLst>
                <a:path extrusionOk="0" h="196" w="204">
                  <a:moveTo>
                    <a:pt x="177" y="1"/>
                  </a:moveTo>
                  <a:cubicBezTo>
                    <a:pt x="152" y="1"/>
                    <a:pt x="105" y="19"/>
                    <a:pt x="65" y="61"/>
                  </a:cubicBezTo>
                  <a:cubicBezTo>
                    <a:pt x="9" y="121"/>
                    <a:pt x="1" y="190"/>
                    <a:pt x="18" y="195"/>
                  </a:cubicBezTo>
                  <a:cubicBezTo>
                    <a:pt x="20" y="196"/>
                    <a:pt x="21" y="196"/>
                    <a:pt x="22" y="196"/>
                  </a:cubicBezTo>
                  <a:cubicBezTo>
                    <a:pt x="42" y="196"/>
                    <a:pt x="73" y="153"/>
                    <a:pt x="115" y="109"/>
                  </a:cubicBezTo>
                  <a:cubicBezTo>
                    <a:pt x="160" y="61"/>
                    <a:pt x="203" y="27"/>
                    <a:pt x="196" y="8"/>
                  </a:cubicBezTo>
                  <a:cubicBezTo>
                    <a:pt x="194" y="3"/>
                    <a:pt x="187" y="1"/>
                    <a:pt x="17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7947300" y="1851600"/>
              <a:ext cx="6100" cy="3975"/>
            </a:xfrm>
            <a:custGeom>
              <a:rect b="b" l="l" r="r" t="t"/>
              <a:pathLst>
                <a:path extrusionOk="0" h="159" w="244">
                  <a:moveTo>
                    <a:pt x="196" y="0"/>
                  </a:moveTo>
                  <a:cubicBezTo>
                    <a:pt x="168" y="0"/>
                    <a:pt x="131" y="8"/>
                    <a:pt x="95" y="31"/>
                  </a:cubicBezTo>
                  <a:cubicBezTo>
                    <a:pt x="21" y="77"/>
                    <a:pt x="1" y="150"/>
                    <a:pt x="18" y="158"/>
                  </a:cubicBezTo>
                  <a:cubicBezTo>
                    <a:pt x="20" y="158"/>
                    <a:pt x="22" y="159"/>
                    <a:pt x="24" y="159"/>
                  </a:cubicBezTo>
                  <a:cubicBezTo>
                    <a:pt x="43" y="159"/>
                    <a:pt x="80" y="121"/>
                    <a:pt x="132" y="90"/>
                  </a:cubicBezTo>
                  <a:cubicBezTo>
                    <a:pt x="188" y="55"/>
                    <a:pt x="243" y="39"/>
                    <a:pt x="243" y="19"/>
                  </a:cubicBezTo>
                  <a:cubicBezTo>
                    <a:pt x="243" y="9"/>
                    <a:pt x="224" y="0"/>
                    <a:pt x="19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7945675" y="1839075"/>
              <a:ext cx="6375" cy="2650"/>
            </a:xfrm>
            <a:custGeom>
              <a:rect b="b" l="l" r="r" t="t"/>
              <a:pathLst>
                <a:path extrusionOk="0" h="106" w="255">
                  <a:moveTo>
                    <a:pt x="101" y="1"/>
                  </a:moveTo>
                  <a:cubicBezTo>
                    <a:pt x="40" y="1"/>
                    <a:pt x="0" y="36"/>
                    <a:pt x="9" y="49"/>
                  </a:cubicBezTo>
                  <a:cubicBezTo>
                    <a:pt x="19" y="67"/>
                    <a:pt x="68" y="60"/>
                    <a:pt x="124" y="74"/>
                  </a:cubicBezTo>
                  <a:cubicBezTo>
                    <a:pt x="171" y="84"/>
                    <a:pt x="208" y="105"/>
                    <a:pt x="228" y="105"/>
                  </a:cubicBezTo>
                  <a:cubicBezTo>
                    <a:pt x="232" y="105"/>
                    <a:pt x="235" y="104"/>
                    <a:pt x="238" y="102"/>
                  </a:cubicBezTo>
                  <a:cubicBezTo>
                    <a:pt x="254" y="93"/>
                    <a:pt x="222" y="25"/>
                    <a:pt x="140" y="5"/>
                  </a:cubicBezTo>
                  <a:cubicBezTo>
                    <a:pt x="126" y="2"/>
                    <a:pt x="114" y="1"/>
                    <a:pt x="10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7968500" y="1870175"/>
              <a:ext cx="3125" cy="6000"/>
            </a:xfrm>
            <a:custGeom>
              <a:rect b="b" l="l" r="r" t="t"/>
              <a:pathLst>
                <a:path extrusionOk="0" h="240" w="125">
                  <a:moveTo>
                    <a:pt x="102" y="1"/>
                  </a:moveTo>
                  <a:cubicBezTo>
                    <a:pt x="83" y="1"/>
                    <a:pt x="44" y="42"/>
                    <a:pt x="23" y="106"/>
                  </a:cubicBezTo>
                  <a:cubicBezTo>
                    <a:pt x="1" y="178"/>
                    <a:pt x="15" y="240"/>
                    <a:pt x="33" y="240"/>
                  </a:cubicBezTo>
                  <a:cubicBezTo>
                    <a:pt x="33" y="240"/>
                    <a:pt x="33" y="240"/>
                    <a:pt x="33" y="240"/>
                  </a:cubicBezTo>
                  <a:cubicBezTo>
                    <a:pt x="53" y="240"/>
                    <a:pt x="71" y="188"/>
                    <a:pt x="90" y="127"/>
                  </a:cubicBezTo>
                  <a:cubicBezTo>
                    <a:pt x="109" y="65"/>
                    <a:pt x="125" y="13"/>
                    <a:pt x="108" y="2"/>
                  </a:cubicBezTo>
                  <a:cubicBezTo>
                    <a:pt x="106" y="1"/>
                    <a:pt x="104" y="1"/>
                    <a:pt x="10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7983050" y="1871825"/>
              <a:ext cx="2625" cy="6275"/>
            </a:xfrm>
            <a:custGeom>
              <a:rect b="b" l="l" r="r" t="t"/>
              <a:pathLst>
                <a:path extrusionOk="0" h="251" w="105">
                  <a:moveTo>
                    <a:pt x="23" y="0"/>
                  </a:moveTo>
                  <a:cubicBezTo>
                    <a:pt x="22" y="0"/>
                    <a:pt x="21" y="1"/>
                    <a:pt x="20" y="1"/>
                  </a:cubicBezTo>
                  <a:cubicBezTo>
                    <a:pt x="2" y="5"/>
                    <a:pt x="1" y="65"/>
                    <a:pt x="19" y="134"/>
                  </a:cubicBezTo>
                  <a:cubicBezTo>
                    <a:pt x="37" y="200"/>
                    <a:pt x="65" y="250"/>
                    <a:pt x="84" y="250"/>
                  </a:cubicBezTo>
                  <a:cubicBezTo>
                    <a:pt x="85" y="250"/>
                    <a:pt x="86" y="250"/>
                    <a:pt x="86" y="250"/>
                  </a:cubicBezTo>
                  <a:cubicBezTo>
                    <a:pt x="105" y="245"/>
                    <a:pt x="105" y="185"/>
                    <a:pt x="86" y="116"/>
                  </a:cubicBezTo>
                  <a:cubicBezTo>
                    <a:pt x="70" y="50"/>
                    <a:pt x="41" y="0"/>
                    <a:pt x="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7994475" y="1867800"/>
              <a:ext cx="5350" cy="5575"/>
            </a:xfrm>
            <a:custGeom>
              <a:rect b="b" l="l" r="r" t="t"/>
              <a:pathLst>
                <a:path extrusionOk="0" h="223" w="214">
                  <a:moveTo>
                    <a:pt x="25" y="1"/>
                  </a:moveTo>
                  <a:cubicBezTo>
                    <a:pt x="16" y="1"/>
                    <a:pt x="11" y="3"/>
                    <a:pt x="9" y="7"/>
                  </a:cubicBezTo>
                  <a:cubicBezTo>
                    <a:pt x="1" y="25"/>
                    <a:pt x="49" y="65"/>
                    <a:pt x="96" y="121"/>
                  </a:cubicBezTo>
                  <a:cubicBezTo>
                    <a:pt x="141" y="172"/>
                    <a:pt x="173" y="223"/>
                    <a:pt x="192" y="223"/>
                  </a:cubicBezTo>
                  <a:cubicBezTo>
                    <a:pt x="193" y="223"/>
                    <a:pt x="194" y="222"/>
                    <a:pt x="195" y="222"/>
                  </a:cubicBezTo>
                  <a:cubicBezTo>
                    <a:pt x="214" y="218"/>
                    <a:pt x="208" y="143"/>
                    <a:pt x="149" y="75"/>
                  </a:cubicBezTo>
                  <a:cubicBezTo>
                    <a:pt x="104" y="23"/>
                    <a:pt x="51" y="1"/>
                    <a:pt x="2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8004575" y="1857875"/>
              <a:ext cx="7100" cy="5500"/>
            </a:xfrm>
            <a:custGeom>
              <a:rect b="b" l="l" r="r" t="t"/>
              <a:pathLst>
                <a:path extrusionOk="0" h="220" w="284">
                  <a:moveTo>
                    <a:pt x="63" y="0"/>
                  </a:moveTo>
                  <a:cubicBezTo>
                    <a:pt x="26" y="0"/>
                    <a:pt x="1" y="12"/>
                    <a:pt x="4" y="22"/>
                  </a:cubicBezTo>
                  <a:cubicBezTo>
                    <a:pt x="6" y="42"/>
                    <a:pt x="81" y="48"/>
                    <a:pt x="148" y="101"/>
                  </a:cubicBezTo>
                  <a:cubicBezTo>
                    <a:pt x="217" y="151"/>
                    <a:pt x="243" y="219"/>
                    <a:pt x="262" y="219"/>
                  </a:cubicBezTo>
                  <a:cubicBezTo>
                    <a:pt x="263" y="219"/>
                    <a:pt x="263" y="219"/>
                    <a:pt x="264" y="219"/>
                  </a:cubicBezTo>
                  <a:cubicBezTo>
                    <a:pt x="264" y="219"/>
                    <a:pt x="264" y="219"/>
                    <a:pt x="264" y="219"/>
                  </a:cubicBezTo>
                  <a:cubicBezTo>
                    <a:pt x="284" y="219"/>
                    <a:pt x="283" y="116"/>
                    <a:pt x="190" y="46"/>
                  </a:cubicBezTo>
                  <a:cubicBezTo>
                    <a:pt x="146" y="11"/>
                    <a:pt x="99" y="0"/>
                    <a:pt x="6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8009575" y="1846000"/>
              <a:ext cx="7475" cy="4850"/>
            </a:xfrm>
            <a:custGeom>
              <a:rect b="b" l="l" r="r" t="t"/>
              <a:pathLst>
                <a:path extrusionOk="0" h="194" w="299">
                  <a:moveTo>
                    <a:pt x="71" y="0"/>
                  </a:moveTo>
                  <a:cubicBezTo>
                    <a:pt x="29" y="0"/>
                    <a:pt x="1" y="14"/>
                    <a:pt x="4" y="24"/>
                  </a:cubicBezTo>
                  <a:cubicBezTo>
                    <a:pt x="7" y="44"/>
                    <a:pt x="80" y="49"/>
                    <a:pt x="151" y="94"/>
                  </a:cubicBezTo>
                  <a:cubicBezTo>
                    <a:pt x="220" y="135"/>
                    <a:pt x="256" y="194"/>
                    <a:pt x="276" y="194"/>
                  </a:cubicBezTo>
                  <a:cubicBezTo>
                    <a:pt x="277" y="194"/>
                    <a:pt x="278" y="193"/>
                    <a:pt x="279" y="193"/>
                  </a:cubicBezTo>
                  <a:cubicBezTo>
                    <a:pt x="299" y="190"/>
                    <a:pt x="283" y="93"/>
                    <a:pt x="188" y="35"/>
                  </a:cubicBezTo>
                  <a:cubicBezTo>
                    <a:pt x="146" y="9"/>
                    <a:pt x="104" y="0"/>
                    <a:pt x="7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7870675" y="1918400"/>
              <a:ext cx="26075" cy="96925"/>
            </a:xfrm>
            <a:custGeom>
              <a:rect b="b" l="l" r="r" t="t"/>
              <a:pathLst>
                <a:path extrusionOk="0" h="3877" w="1043">
                  <a:moveTo>
                    <a:pt x="1043" y="0"/>
                  </a:moveTo>
                  <a:lnTo>
                    <a:pt x="1043" y="0"/>
                  </a:lnTo>
                  <a:cubicBezTo>
                    <a:pt x="551" y="487"/>
                    <a:pt x="219" y="1134"/>
                    <a:pt x="110" y="1816"/>
                  </a:cubicBezTo>
                  <a:cubicBezTo>
                    <a:pt x="0" y="2500"/>
                    <a:pt x="221" y="3261"/>
                    <a:pt x="535" y="3877"/>
                  </a:cubicBezTo>
                  <a:lnTo>
                    <a:pt x="817" y="3535"/>
                  </a:lnTo>
                  <a:cubicBezTo>
                    <a:pt x="624" y="2360"/>
                    <a:pt x="701" y="1141"/>
                    <a:pt x="10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7910275" y="1661175"/>
              <a:ext cx="135525" cy="135200"/>
            </a:xfrm>
            <a:custGeom>
              <a:rect b="b" l="l" r="r" t="t"/>
              <a:pathLst>
                <a:path extrusionOk="0" h="5408" w="5421">
                  <a:moveTo>
                    <a:pt x="2789" y="0"/>
                  </a:moveTo>
                  <a:cubicBezTo>
                    <a:pt x="2750" y="0"/>
                    <a:pt x="2710" y="0"/>
                    <a:pt x="2671" y="1"/>
                  </a:cubicBezTo>
                  <a:cubicBezTo>
                    <a:pt x="2271" y="7"/>
                    <a:pt x="1856" y="46"/>
                    <a:pt x="1504" y="244"/>
                  </a:cubicBezTo>
                  <a:cubicBezTo>
                    <a:pt x="914" y="576"/>
                    <a:pt x="0" y="1510"/>
                    <a:pt x="629" y="3062"/>
                  </a:cubicBezTo>
                  <a:lnTo>
                    <a:pt x="4133" y="5322"/>
                  </a:lnTo>
                  <a:cubicBezTo>
                    <a:pt x="4166" y="5380"/>
                    <a:pt x="4231" y="5407"/>
                    <a:pt x="4298" y="5407"/>
                  </a:cubicBezTo>
                  <a:cubicBezTo>
                    <a:pt x="4339" y="5407"/>
                    <a:pt x="4380" y="5397"/>
                    <a:pt x="4416" y="5378"/>
                  </a:cubicBezTo>
                  <a:cubicBezTo>
                    <a:pt x="4510" y="5326"/>
                    <a:pt x="4571" y="5229"/>
                    <a:pt x="4625" y="5136"/>
                  </a:cubicBezTo>
                  <a:cubicBezTo>
                    <a:pt x="5046" y="4406"/>
                    <a:pt x="5296" y="3578"/>
                    <a:pt x="5364" y="2737"/>
                  </a:cubicBezTo>
                  <a:cubicBezTo>
                    <a:pt x="5420" y="2022"/>
                    <a:pt x="5324" y="1246"/>
                    <a:pt x="4855" y="718"/>
                  </a:cubicBezTo>
                  <a:cubicBezTo>
                    <a:pt x="4590" y="420"/>
                    <a:pt x="4226" y="227"/>
                    <a:pt x="3845" y="122"/>
                  </a:cubicBezTo>
                  <a:cubicBezTo>
                    <a:pt x="3503" y="27"/>
                    <a:pt x="3146" y="0"/>
                    <a:pt x="278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7923700" y="1687800"/>
              <a:ext cx="101550" cy="184050"/>
            </a:xfrm>
            <a:custGeom>
              <a:rect b="b" l="l" r="r" t="t"/>
              <a:pathLst>
                <a:path extrusionOk="0" h="7362" w="4062">
                  <a:moveTo>
                    <a:pt x="1402" y="1"/>
                  </a:moveTo>
                  <a:cubicBezTo>
                    <a:pt x="739" y="1"/>
                    <a:pt x="168" y="525"/>
                    <a:pt x="114" y="1218"/>
                  </a:cubicBezTo>
                  <a:cubicBezTo>
                    <a:pt x="48" y="2044"/>
                    <a:pt x="1" y="3056"/>
                    <a:pt x="86" y="3675"/>
                  </a:cubicBezTo>
                  <a:cubicBezTo>
                    <a:pt x="258" y="4917"/>
                    <a:pt x="1187" y="5084"/>
                    <a:pt x="1187" y="5084"/>
                  </a:cubicBezTo>
                  <a:lnTo>
                    <a:pt x="1096" y="5983"/>
                  </a:lnTo>
                  <a:cubicBezTo>
                    <a:pt x="1026" y="6683"/>
                    <a:pt x="1530" y="7302"/>
                    <a:pt x="2215" y="7358"/>
                  </a:cubicBezTo>
                  <a:cubicBezTo>
                    <a:pt x="2244" y="7361"/>
                    <a:pt x="2273" y="7362"/>
                    <a:pt x="2302" y="7362"/>
                  </a:cubicBezTo>
                  <a:cubicBezTo>
                    <a:pt x="2945" y="7362"/>
                    <a:pt x="3503" y="6780"/>
                    <a:pt x="3591" y="5757"/>
                  </a:cubicBezTo>
                  <a:lnTo>
                    <a:pt x="4030" y="699"/>
                  </a:lnTo>
                  <a:lnTo>
                    <a:pt x="4030" y="699"/>
                  </a:lnTo>
                  <a:cubicBezTo>
                    <a:pt x="4030" y="700"/>
                    <a:pt x="4030" y="701"/>
                    <a:pt x="4030" y="702"/>
                  </a:cubicBezTo>
                  <a:lnTo>
                    <a:pt x="4062" y="328"/>
                  </a:lnTo>
                  <a:lnTo>
                    <a:pt x="4030" y="699"/>
                  </a:lnTo>
                  <a:lnTo>
                    <a:pt x="4030" y="699"/>
                  </a:lnTo>
                  <a:cubicBezTo>
                    <a:pt x="4036" y="475"/>
                    <a:pt x="3874" y="282"/>
                    <a:pt x="3654" y="256"/>
                  </a:cubicBezTo>
                  <a:lnTo>
                    <a:pt x="1550" y="9"/>
                  </a:lnTo>
                  <a:cubicBezTo>
                    <a:pt x="1500" y="3"/>
                    <a:pt x="1451" y="1"/>
                    <a:pt x="140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7946150" y="1727775"/>
              <a:ext cx="14000" cy="35850"/>
            </a:xfrm>
            <a:custGeom>
              <a:rect b="b" l="l" r="r" t="t"/>
              <a:pathLst>
                <a:path extrusionOk="0" h="1434" w="560">
                  <a:moveTo>
                    <a:pt x="540" y="0"/>
                  </a:moveTo>
                  <a:cubicBezTo>
                    <a:pt x="519" y="0"/>
                    <a:pt x="356" y="375"/>
                    <a:pt x="173" y="843"/>
                  </a:cubicBezTo>
                  <a:cubicBezTo>
                    <a:pt x="129" y="960"/>
                    <a:pt x="87" y="1071"/>
                    <a:pt x="47" y="1177"/>
                  </a:cubicBezTo>
                  <a:cubicBezTo>
                    <a:pt x="29" y="1226"/>
                    <a:pt x="0" y="1283"/>
                    <a:pt x="21" y="1348"/>
                  </a:cubicBezTo>
                  <a:cubicBezTo>
                    <a:pt x="32" y="1381"/>
                    <a:pt x="63" y="1405"/>
                    <a:pt x="90" y="1413"/>
                  </a:cubicBezTo>
                  <a:cubicBezTo>
                    <a:pt x="118" y="1422"/>
                    <a:pt x="142" y="1422"/>
                    <a:pt x="163" y="1423"/>
                  </a:cubicBezTo>
                  <a:cubicBezTo>
                    <a:pt x="259" y="1430"/>
                    <a:pt x="334" y="1433"/>
                    <a:pt x="382" y="1433"/>
                  </a:cubicBezTo>
                  <a:cubicBezTo>
                    <a:pt x="419" y="1433"/>
                    <a:pt x="439" y="1431"/>
                    <a:pt x="440" y="1427"/>
                  </a:cubicBezTo>
                  <a:cubicBezTo>
                    <a:pt x="441" y="1417"/>
                    <a:pt x="337" y="1398"/>
                    <a:pt x="168" y="1374"/>
                  </a:cubicBezTo>
                  <a:cubicBezTo>
                    <a:pt x="125" y="1369"/>
                    <a:pt x="84" y="1360"/>
                    <a:pt x="78" y="1330"/>
                  </a:cubicBezTo>
                  <a:cubicBezTo>
                    <a:pt x="69" y="1298"/>
                    <a:pt x="87" y="1251"/>
                    <a:pt x="109" y="1201"/>
                  </a:cubicBezTo>
                  <a:cubicBezTo>
                    <a:pt x="151" y="1095"/>
                    <a:pt x="195" y="985"/>
                    <a:pt x="241" y="869"/>
                  </a:cubicBezTo>
                  <a:cubicBezTo>
                    <a:pt x="425" y="397"/>
                    <a:pt x="559" y="8"/>
                    <a:pt x="540" y="0"/>
                  </a:cubicBezTo>
                  <a:cubicBezTo>
                    <a:pt x="540" y="0"/>
                    <a:pt x="540" y="0"/>
                    <a:pt x="5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7952600" y="1803350"/>
              <a:ext cx="41650" cy="18550"/>
            </a:xfrm>
            <a:custGeom>
              <a:rect b="b" l="l" r="r" t="t"/>
              <a:pathLst>
                <a:path extrusionOk="0" h="742" w="1666">
                  <a:moveTo>
                    <a:pt x="1666" y="1"/>
                  </a:moveTo>
                  <a:lnTo>
                    <a:pt x="1666" y="1"/>
                  </a:lnTo>
                  <a:cubicBezTo>
                    <a:pt x="1011" y="393"/>
                    <a:pt x="357" y="432"/>
                    <a:pt x="122" y="432"/>
                  </a:cubicBezTo>
                  <a:cubicBezTo>
                    <a:pt x="63" y="432"/>
                    <a:pt x="31" y="430"/>
                    <a:pt x="31" y="430"/>
                  </a:cubicBezTo>
                  <a:lnTo>
                    <a:pt x="1" y="728"/>
                  </a:lnTo>
                  <a:cubicBezTo>
                    <a:pt x="85" y="737"/>
                    <a:pt x="166" y="741"/>
                    <a:pt x="243" y="741"/>
                  </a:cubicBezTo>
                  <a:cubicBezTo>
                    <a:pt x="1276" y="741"/>
                    <a:pt x="1666" y="1"/>
                    <a:pt x="1666"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7958175" y="1770925"/>
              <a:ext cx="13375" cy="9450"/>
            </a:xfrm>
            <a:custGeom>
              <a:rect b="b" l="l" r="r" t="t"/>
              <a:pathLst>
                <a:path extrusionOk="0" h="378" w="535">
                  <a:moveTo>
                    <a:pt x="260" y="0"/>
                  </a:moveTo>
                  <a:cubicBezTo>
                    <a:pt x="167" y="0"/>
                    <a:pt x="77" y="42"/>
                    <a:pt x="22" y="114"/>
                  </a:cubicBezTo>
                  <a:lnTo>
                    <a:pt x="15" y="120"/>
                  </a:lnTo>
                  <a:cubicBezTo>
                    <a:pt x="1" y="137"/>
                    <a:pt x="2" y="163"/>
                    <a:pt x="14" y="184"/>
                  </a:cubicBezTo>
                  <a:cubicBezTo>
                    <a:pt x="24" y="204"/>
                    <a:pt x="42" y="219"/>
                    <a:pt x="61" y="234"/>
                  </a:cubicBezTo>
                  <a:cubicBezTo>
                    <a:pt x="125" y="288"/>
                    <a:pt x="194" y="343"/>
                    <a:pt x="273" y="367"/>
                  </a:cubicBezTo>
                  <a:cubicBezTo>
                    <a:pt x="297" y="374"/>
                    <a:pt x="322" y="378"/>
                    <a:pt x="347" y="378"/>
                  </a:cubicBezTo>
                  <a:cubicBezTo>
                    <a:pt x="405" y="378"/>
                    <a:pt x="461" y="357"/>
                    <a:pt x="494" y="312"/>
                  </a:cubicBezTo>
                  <a:cubicBezTo>
                    <a:pt x="535" y="255"/>
                    <a:pt x="527" y="169"/>
                    <a:pt x="483" y="108"/>
                  </a:cubicBezTo>
                  <a:cubicBezTo>
                    <a:pt x="441" y="47"/>
                    <a:pt x="367" y="11"/>
                    <a:pt x="295" y="2"/>
                  </a:cubicBezTo>
                  <a:cubicBezTo>
                    <a:pt x="283" y="1"/>
                    <a:pt x="271" y="0"/>
                    <a:pt x="26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7955775" y="1766500"/>
              <a:ext cx="14450" cy="12250"/>
            </a:xfrm>
            <a:custGeom>
              <a:rect b="b" l="l" r="r" t="t"/>
              <a:pathLst>
                <a:path extrusionOk="0" h="490" w="578">
                  <a:moveTo>
                    <a:pt x="546" y="1"/>
                  </a:moveTo>
                  <a:cubicBezTo>
                    <a:pt x="518" y="1"/>
                    <a:pt x="514" y="185"/>
                    <a:pt x="357" y="315"/>
                  </a:cubicBezTo>
                  <a:cubicBezTo>
                    <a:pt x="200" y="446"/>
                    <a:pt x="6" y="424"/>
                    <a:pt x="4" y="450"/>
                  </a:cubicBezTo>
                  <a:cubicBezTo>
                    <a:pt x="1" y="461"/>
                    <a:pt x="46" y="486"/>
                    <a:pt x="128" y="489"/>
                  </a:cubicBezTo>
                  <a:cubicBezTo>
                    <a:pt x="133" y="489"/>
                    <a:pt x="138" y="489"/>
                    <a:pt x="143" y="489"/>
                  </a:cubicBezTo>
                  <a:cubicBezTo>
                    <a:pt x="222" y="489"/>
                    <a:pt x="332" y="463"/>
                    <a:pt x="423" y="388"/>
                  </a:cubicBezTo>
                  <a:cubicBezTo>
                    <a:pt x="519" y="307"/>
                    <a:pt x="562" y="200"/>
                    <a:pt x="570" y="123"/>
                  </a:cubicBezTo>
                  <a:cubicBezTo>
                    <a:pt x="578" y="47"/>
                    <a:pt x="559" y="1"/>
                    <a:pt x="547" y="1"/>
                  </a:cubicBezTo>
                  <a:cubicBezTo>
                    <a:pt x="546" y="1"/>
                    <a:pt x="546" y="1"/>
                    <a:pt x="546" y="1"/>
                  </a:cubicBezTo>
                  <a:cubicBezTo>
                    <a:pt x="546" y="1"/>
                    <a:pt x="546" y="1"/>
                    <a:pt x="5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7970950" y="1721175"/>
              <a:ext cx="19525" cy="5825"/>
            </a:xfrm>
            <a:custGeom>
              <a:rect b="b" l="l" r="r" t="t"/>
              <a:pathLst>
                <a:path extrusionOk="0" h="233" w="781">
                  <a:moveTo>
                    <a:pt x="328" y="0"/>
                  </a:moveTo>
                  <a:cubicBezTo>
                    <a:pt x="242" y="0"/>
                    <a:pt x="165" y="16"/>
                    <a:pt x="110" y="38"/>
                  </a:cubicBezTo>
                  <a:cubicBezTo>
                    <a:pt x="38" y="67"/>
                    <a:pt x="0" y="103"/>
                    <a:pt x="7" y="125"/>
                  </a:cubicBezTo>
                  <a:cubicBezTo>
                    <a:pt x="23" y="172"/>
                    <a:pt x="191" y="151"/>
                    <a:pt x="387" y="178"/>
                  </a:cubicBezTo>
                  <a:cubicBezTo>
                    <a:pt x="536" y="194"/>
                    <a:pt x="663" y="233"/>
                    <a:pt x="727" y="233"/>
                  </a:cubicBezTo>
                  <a:cubicBezTo>
                    <a:pt x="748" y="233"/>
                    <a:pt x="762" y="229"/>
                    <a:pt x="769" y="219"/>
                  </a:cubicBezTo>
                  <a:cubicBezTo>
                    <a:pt x="781" y="199"/>
                    <a:pt x="754" y="155"/>
                    <a:pt x="690" y="109"/>
                  </a:cubicBezTo>
                  <a:cubicBezTo>
                    <a:pt x="627" y="63"/>
                    <a:pt x="527" y="20"/>
                    <a:pt x="409" y="5"/>
                  </a:cubicBezTo>
                  <a:cubicBezTo>
                    <a:pt x="381" y="2"/>
                    <a:pt x="354" y="0"/>
                    <a:pt x="32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8"/>
            <p:cNvSpPr/>
            <p:nvPr/>
          </p:nvSpPr>
          <p:spPr>
            <a:xfrm>
              <a:off x="7933125" y="1713900"/>
              <a:ext cx="14850" cy="4825"/>
            </a:xfrm>
            <a:custGeom>
              <a:rect b="b" l="l" r="r" t="t"/>
              <a:pathLst>
                <a:path extrusionOk="0" h="193" w="594">
                  <a:moveTo>
                    <a:pt x="306" y="1"/>
                  </a:moveTo>
                  <a:cubicBezTo>
                    <a:pt x="302" y="1"/>
                    <a:pt x="298" y="1"/>
                    <a:pt x="294" y="1"/>
                  </a:cubicBezTo>
                  <a:cubicBezTo>
                    <a:pt x="199" y="2"/>
                    <a:pt x="115" y="37"/>
                    <a:pt x="67" y="77"/>
                  </a:cubicBezTo>
                  <a:cubicBezTo>
                    <a:pt x="17" y="116"/>
                    <a:pt x="0" y="156"/>
                    <a:pt x="12" y="175"/>
                  </a:cubicBezTo>
                  <a:cubicBezTo>
                    <a:pt x="22" y="188"/>
                    <a:pt x="41" y="192"/>
                    <a:pt x="67" y="192"/>
                  </a:cubicBezTo>
                  <a:cubicBezTo>
                    <a:pt x="120" y="192"/>
                    <a:pt x="203" y="174"/>
                    <a:pt x="297" y="174"/>
                  </a:cubicBezTo>
                  <a:cubicBezTo>
                    <a:pt x="309" y="174"/>
                    <a:pt x="321" y="174"/>
                    <a:pt x="333" y="174"/>
                  </a:cubicBezTo>
                  <a:cubicBezTo>
                    <a:pt x="404" y="174"/>
                    <a:pt x="467" y="182"/>
                    <a:pt x="513" y="182"/>
                  </a:cubicBezTo>
                  <a:cubicBezTo>
                    <a:pt x="546" y="182"/>
                    <a:pt x="570" y="178"/>
                    <a:pt x="581" y="162"/>
                  </a:cubicBezTo>
                  <a:cubicBezTo>
                    <a:pt x="593" y="143"/>
                    <a:pt x="575" y="104"/>
                    <a:pt x="524" y="66"/>
                  </a:cubicBezTo>
                  <a:cubicBezTo>
                    <a:pt x="476" y="30"/>
                    <a:pt x="396" y="1"/>
                    <a:pt x="30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8"/>
            <p:cNvSpPr/>
            <p:nvPr/>
          </p:nvSpPr>
          <p:spPr>
            <a:xfrm>
              <a:off x="7941000" y="1657850"/>
              <a:ext cx="121000" cy="154800"/>
            </a:xfrm>
            <a:custGeom>
              <a:rect b="b" l="l" r="r" t="t"/>
              <a:pathLst>
                <a:path extrusionOk="0" h="6192" w="4840">
                  <a:moveTo>
                    <a:pt x="1547" y="1"/>
                  </a:moveTo>
                  <a:cubicBezTo>
                    <a:pt x="1171" y="1"/>
                    <a:pt x="788" y="95"/>
                    <a:pt x="412" y="304"/>
                  </a:cubicBezTo>
                  <a:cubicBezTo>
                    <a:pt x="121" y="470"/>
                    <a:pt x="0" y="830"/>
                    <a:pt x="123" y="1144"/>
                  </a:cubicBezTo>
                  <a:cubicBezTo>
                    <a:pt x="366" y="1769"/>
                    <a:pt x="893" y="2154"/>
                    <a:pt x="1452" y="2420"/>
                  </a:cubicBezTo>
                  <a:cubicBezTo>
                    <a:pt x="1628" y="2504"/>
                    <a:pt x="1994" y="2557"/>
                    <a:pt x="2241" y="2671"/>
                  </a:cubicBezTo>
                  <a:cubicBezTo>
                    <a:pt x="2488" y="2784"/>
                    <a:pt x="2693" y="3104"/>
                    <a:pt x="2722" y="3381"/>
                  </a:cubicBezTo>
                  <a:cubicBezTo>
                    <a:pt x="2768" y="3820"/>
                    <a:pt x="2306" y="4240"/>
                    <a:pt x="2462" y="4652"/>
                  </a:cubicBezTo>
                  <a:cubicBezTo>
                    <a:pt x="2549" y="4885"/>
                    <a:pt x="2808" y="5011"/>
                    <a:pt x="2907" y="5238"/>
                  </a:cubicBezTo>
                  <a:cubicBezTo>
                    <a:pt x="2990" y="5432"/>
                    <a:pt x="2824" y="5941"/>
                    <a:pt x="2963" y="6191"/>
                  </a:cubicBezTo>
                  <a:cubicBezTo>
                    <a:pt x="2963" y="6191"/>
                    <a:pt x="3415" y="5455"/>
                    <a:pt x="3530" y="5374"/>
                  </a:cubicBezTo>
                  <a:cubicBezTo>
                    <a:pt x="3847" y="5329"/>
                    <a:pt x="4133" y="5145"/>
                    <a:pt x="4286" y="4865"/>
                  </a:cubicBezTo>
                  <a:cubicBezTo>
                    <a:pt x="4730" y="4046"/>
                    <a:pt x="4839" y="2750"/>
                    <a:pt x="4826" y="2242"/>
                  </a:cubicBezTo>
                  <a:cubicBezTo>
                    <a:pt x="4810" y="1625"/>
                    <a:pt x="4290" y="1429"/>
                    <a:pt x="4290" y="1429"/>
                  </a:cubicBezTo>
                  <a:cubicBezTo>
                    <a:pt x="4019" y="1306"/>
                    <a:pt x="3996" y="1337"/>
                    <a:pt x="3790" y="1120"/>
                  </a:cubicBezTo>
                  <a:cubicBezTo>
                    <a:pt x="3152" y="443"/>
                    <a:pt x="2363" y="1"/>
                    <a:pt x="15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7933175" y="1734150"/>
              <a:ext cx="7925" cy="7400"/>
            </a:xfrm>
            <a:custGeom>
              <a:rect b="b" l="l" r="r" t="t"/>
              <a:pathLst>
                <a:path extrusionOk="0" h="296" w="317">
                  <a:moveTo>
                    <a:pt x="155" y="1"/>
                  </a:moveTo>
                  <a:cubicBezTo>
                    <a:pt x="80" y="1"/>
                    <a:pt x="18" y="55"/>
                    <a:pt x="10" y="130"/>
                  </a:cubicBezTo>
                  <a:cubicBezTo>
                    <a:pt x="1" y="211"/>
                    <a:pt x="61" y="285"/>
                    <a:pt x="144" y="294"/>
                  </a:cubicBezTo>
                  <a:cubicBezTo>
                    <a:pt x="150" y="295"/>
                    <a:pt x="156" y="295"/>
                    <a:pt x="162" y="295"/>
                  </a:cubicBezTo>
                  <a:cubicBezTo>
                    <a:pt x="237" y="295"/>
                    <a:pt x="300" y="241"/>
                    <a:pt x="308" y="166"/>
                  </a:cubicBezTo>
                  <a:cubicBezTo>
                    <a:pt x="317" y="85"/>
                    <a:pt x="257" y="11"/>
                    <a:pt x="175" y="2"/>
                  </a:cubicBezTo>
                  <a:cubicBezTo>
                    <a:pt x="168" y="1"/>
                    <a:pt x="162" y="1"/>
                    <a:pt x="15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7932625" y="1730050"/>
              <a:ext cx="15300" cy="4550"/>
            </a:xfrm>
            <a:custGeom>
              <a:rect b="b" l="l" r="r" t="t"/>
              <a:pathLst>
                <a:path extrusionOk="0" h="182" w="612">
                  <a:moveTo>
                    <a:pt x="288" y="0"/>
                  </a:moveTo>
                  <a:cubicBezTo>
                    <a:pt x="197" y="0"/>
                    <a:pt x="120" y="30"/>
                    <a:pt x="73" y="63"/>
                  </a:cubicBezTo>
                  <a:cubicBezTo>
                    <a:pt x="20" y="99"/>
                    <a:pt x="1" y="134"/>
                    <a:pt x="10" y="143"/>
                  </a:cubicBezTo>
                  <a:cubicBezTo>
                    <a:pt x="12" y="146"/>
                    <a:pt x="15" y="147"/>
                    <a:pt x="20" y="147"/>
                  </a:cubicBezTo>
                  <a:cubicBezTo>
                    <a:pt x="54" y="147"/>
                    <a:pt x="150" y="96"/>
                    <a:pt x="276" y="96"/>
                  </a:cubicBezTo>
                  <a:cubicBezTo>
                    <a:pt x="287" y="96"/>
                    <a:pt x="297" y="96"/>
                    <a:pt x="308" y="97"/>
                  </a:cubicBezTo>
                  <a:cubicBezTo>
                    <a:pt x="455" y="104"/>
                    <a:pt x="561" y="182"/>
                    <a:pt x="594" y="182"/>
                  </a:cubicBezTo>
                  <a:cubicBezTo>
                    <a:pt x="597" y="182"/>
                    <a:pt x="600" y="181"/>
                    <a:pt x="602" y="179"/>
                  </a:cubicBezTo>
                  <a:cubicBezTo>
                    <a:pt x="611" y="170"/>
                    <a:pt x="595" y="133"/>
                    <a:pt x="546" y="91"/>
                  </a:cubicBezTo>
                  <a:cubicBezTo>
                    <a:pt x="498" y="50"/>
                    <a:pt x="413" y="7"/>
                    <a:pt x="313" y="1"/>
                  </a:cubicBezTo>
                  <a:cubicBezTo>
                    <a:pt x="304" y="0"/>
                    <a:pt x="296" y="0"/>
                    <a:pt x="28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7972300" y="1736675"/>
              <a:ext cx="7925" cy="7375"/>
            </a:xfrm>
            <a:custGeom>
              <a:rect b="b" l="l" r="r" t="t"/>
              <a:pathLst>
                <a:path extrusionOk="0" h="295" w="317">
                  <a:moveTo>
                    <a:pt x="155" y="0"/>
                  </a:moveTo>
                  <a:cubicBezTo>
                    <a:pt x="80" y="0"/>
                    <a:pt x="17" y="55"/>
                    <a:pt x="9" y="130"/>
                  </a:cubicBezTo>
                  <a:cubicBezTo>
                    <a:pt x="0" y="211"/>
                    <a:pt x="61" y="284"/>
                    <a:pt x="144" y="294"/>
                  </a:cubicBezTo>
                  <a:cubicBezTo>
                    <a:pt x="150" y="294"/>
                    <a:pt x="156" y="295"/>
                    <a:pt x="162" y="295"/>
                  </a:cubicBezTo>
                  <a:cubicBezTo>
                    <a:pt x="236" y="295"/>
                    <a:pt x="301" y="241"/>
                    <a:pt x="308" y="165"/>
                  </a:cubicBezTo>
                  <a:cubicBezTo>
                    <a:pt x="317" y="84"/>
                    <a:pt x="256" y="11"/>
                    <a:pt x="174" y="1"/>
                  </a:cubicBezTo>
                  <a:cubicBezTo>
                    <a:pt x="168" y="0"/>
                    <a:pt x="161" y="0"/>
                    <a:pt x="1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7972400" y="1732600"/>
              <a:ext cx="15300" cy="4550"/>
            </a:xfrm>
            <a:custGeom>
              <a:rect b="b" l="l" r="r" t="t"/>
              <a:pathLst>
                <a:path extrusionOk="0" h="182" w="612">
                  <a:moveTo>
                    <a:pt x="288" y="0"/>
                  </a:moveTo>
                  <a:cubicBezTo>
                    <a:pt x="197" y="0"/>
                    <a:pt x="120" y="30"/>
                    <a:pt x="72" y="63"/>
                  </a:cubicBezTo>
                  <a:cubicBezTo>
                    <a:pt x="20" y="99"/>
                    <a:pt x="1" y="134"/>
                    <a:pt x="10" y="143"/>
                  </a:cubicBezTo>
                  <a:cubicBezTo>
                    <a:pt x="12" y="146"/>
                    <a:pt x="15" y="147"/>
                    <a:pt x="20" y="147"/>
                  </a:cubicBezTo>
                  <a:cubicBezTo>
                    <a:pt x="53" y="147"/>
                    <a:pt x="150" y="96"/>
                    <a:pt x="276" y="96"/>
                  </a:cubicBezTo>
                  <a:cubicBezTo>
                    <a:pt x="287" y="96"/>
                    <a:pt x="297" y="96"/>
                    <a:pt x="308" y="97"/>
                  </a:cubicBezTo>
                  <a:cubicBezTo>
                    <a:pt x="455" y="104"/>
                    <a:pt x="562" y="182"/>
                    <a:pt x="594" y="182"/>
                  </a:cubicBezTo>
                  <a:cubicBezTo>
                    <a:pt x="597" y="182"/>
                    <a:pt x="600" y="181"/>
                    <a:pt x="602" y="179"/>
                  </a:cubicBezTo>
                  <a:cubicBezTo>
                    <a:pt x="611" y="170"/>
                    <a:pt x="595" y="133"/>
                    <a:pt x="546" y="91"/>
                  </a:cubicBezTo>
                  <a:cubicBezTo>
                    <a:pt x="498" y="50"/>
                    <a:pt x="413" y="7"/>
                    <a:pt x="313" y="1"/>
                  </a:cubicBezTo>
                  <a:cubicBezTo>
                    <a:pt x="304" y="0"/>
                    <a:pt x="296" y="0"/>
                    <a:pt x="28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7954825" y="1669750"/>
              <a:ext cx="86500" cy="97775"/>
            </a:xfrm>
            <a:custGeom>
              <a:rect b="b" l="l" r="r" t="t"/>
              <a:pathLst>
                <a:path extrusionOk="0" h="3911" w="3460">
                  <a:moveTo>
                    <a:pt x="2" y="0"/>
                  </a:moveTo>
                  <a:cubicBezTo>
                    <a:pt x="2" y="0"/>
                    <a:pt x="2" y="0"/>
                    <a:pt x="2" y="0"/>
                  </a:cubicBezTo>
                  <a:cubicBezTo>
                    <a:pt x="0" y="1"/>
                    <a:pt x="4" y="23"/>
                    <a:pt x="17" y="66"/>
                  </a:cubicBezTo>
                  <a:cubicBezTo>
                    <a:pt x="30" y="107"/>
                    <a:pt x="42" y="171"/>
                    <a:pt x="75" y="247"/>
                  </a:cubicBezTo>
                  <a:cubicBezTo>
                    <a:pt x="130" y="405"/>
                    <a:pt x="238" y="624"/>
                    <a:pt x="415" y="865"/>
                  </a:cubicBezTo>
                  <a:cubicBezTo>
                    <a:pt x="590" y="1106"/>
                    <a:pt x="848" y="1362"/>
                    <a:pt x="1182" y="1574"/>
                  </a:cubicBezTo>
                  <a:cubicBezTo>
                    <a:pt x="1517" y="1783"/>
                    <a:pt x="1936" y="1945"/>
                    <a:pt x="2393" y="1980"/>
                  </a:cubicBezTo>
                  <a:cubicBezTo>
                    <a:pt x="2617" y="2001"/>
                    <a:pt x="2840" y="2016"/>
                    <a:pt x="3017" y="2122"/>
                  </a:cubicBezTo>
                  <a:cubicBezTo>
                    <a:pt x="3192" y="2224"/>
                    <a:pt x="3305" y="2404"/>
                    <a:pt x="3350" y="2587"/>
                  </a:cubicBezTo>
                  <a:cubicBezTo>
                    <a:pt x="3396" y="2770"/>
                    <a:pt x="3388" y="2959"/>
                    <a:pt x="3332" y="3117"/>
                  </a:cubicBezTo>
                  <a:cubicBezTo>
                    <a:pt x="3279" y="3277"/>
                    <a:pt x="3182" y="3409"/>
                    <a:pt x="3079" y="3509"/>
                  </a:cubicBezTo>
                  <a:cubicBezTo>
                    <a:pt x="2869" y="3713"/>
                    <a:pt x="2638" y="3799"/>
                    <a:pt x="2483" y="3848"/>
                  </a:cubicBezTo>
                  <a:cubicBezTo>
                    <a:pt x="2325" y="3894"/>
                    <a:pt x="2234" y="3902"/>
                    <a:pt x="2234" y="3909"/>
                  </a:cubicBezTo>
                  <a:cubicBezTo>
                    <a:pt x="2234" y="3910"/>
                    <a:pt x="2238" y="3911"/>
                    <a:pt x="2246" y="3911"/>
                  </a:cubicBezTo>
                  <a:cubicBezTo>
                    <a:pt x="2257" y="3911"/>
                    <a:pt x="2275" y="3910"/>
                    <a:pt x="2301" y="3908"/>
                  </a:cubicBezTo>
                  <a:cubicBezTo>
                    <a:pt x="2344" y="3903"/>
                    <a:pt x="2409" y="3894"/>
                    <a:pt x="2490" y="3874"/>
                  </a:cubicBezTo>
                  <a:cubicBezTo>
                    <a:pt x="2649" y="3833"/>
                    <a:pt x="2889" y="3752"/>
                    <a:pt x="3113" y="3545"/>
                  </a:cubicBezTo>
                  <a:cubicBezTo>
                    <a:pt x="3222" y="3442"/>
                    <a:pt x="3327" y="3307"/>
                    <a:pt x="3387" y="3137"/>
                  </a:cubicBezTo>
                  <a:cubicBezTo>
                    <a:pt x="3448" y="2967"/>
                    <a:pt x="3459" y="2768"/>
                    <a:pt x="3412" y="2571"/>
                  </a:cubicBezTo>
                  <a:cubicBezTo>
                    <a:pt x="3366" y="2376"/>
                    <a:pt x="3246" y="2177"/>
                    <a:pt x="3051" y="2063"/>
                  </a:cubicBezTo>
                  <a:cubicBezTo>
                    <a:pt x="2856" y="1947"/>
                    <a:pt x="2622" y="1932"/>
                    <a:pt x="2400" y="1911"/>
                  </a:cubicBezTo>
                  <a:cubicBezTo>
                    <a:pt x="1952" y="1877"/>
                    <a:pt x="1546" y="1721"/>
                    <a:pt x="1216" y="1520"/>
                  </a:cubicBezTo>
                  <a:cubicBezTo>
                    <a:pt x="887" y="1314"/>
                    <a:pt x="631" y="1068"/>
                    <a:pt x="454" y="835"/>
                  </a:cubicBezTo>
                  <a:cubicBezTo>
                    <a:pt x="276" y="602"/>
                    <a:pt x="162" y="390"/>
                    <a:pt x="101" y="238"/>
                  </a:cubicBezTo>
                  <a:cubicBezTo>
                    <a:pt x="37" y="87"/>
                    <a:pt x="9" y="0"/>
                    <a:pt x="2"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7961925" y="1661250"/>
              <a:ext cx="90550" cy="57825"/>
            </a:xfrm>
            <a:custGeom>
              <a:rect b="b" l="l" r="r" t="t"/>
              <a:pathLst>
                <a:path extrusionOk="0" h="2313" w="3622">
                  <a:moveTo>
                    <a:pt x="4" y="1"/>
                  </a:moveTo>
                  <a:cubicBezTo>
                    <a:pt x="4" y="1"/>
                    <a:pt x="4" y="1"/>
                    <a:pt x="3" y="1"/>
                  </a:cubicBezTo>
                  <a:cubicBezTo>
                    <a:pt x="1" y="2"/>
                    <a:pt x="5" y="18"/>
                    <a:pt x="15" y="49"/>
                  </a:cubicBezTo>
                  <a:cubicBezTo>
                    <a:pt x="26" y="78"/>
                    <a:pt x="38" y="124"/>
                    <a:pt x="64" y="179"/>
                  </a:cubicBezTo>
                  <a:cubicBezTo>
                    <a:pt x="112" y="291"/>
                    <a:pt x="197" y="446"/>
                    <a:pt x="333" y="616"/>
                  </a:cubicBezTo>
                  <a:cubicBezTo>
                    <a:pt x="470" y="787"/>
                    <a:pt x="662" y="966"/>
                    <a:pt x="911" y="1115"/>
                  </a:cubicBezTo>
                  <a:cubicBezTo>
                    <a:pt x="1158" y="1263"/>
                    <a:pt x="1463" y="1375"/>
                    <a:pt x="1798" y="1406"/>
                  </a:cubicBezTo>
                  <a:cubicBezTo>
                    <a:pt x="1883" y="1412"/>
                    <a:pt x="1968" y="1414"/>
                    <a:pt x="2051" y="1414"/>
                  </a:cubicBezTo>
                  <a:cubicBezTo>
                    <a:pt x="2201" y="1414"/>
                    <a:pt x="2346" y="1407"/>
                    <a:pt x="2484" y="1407"/>
                  </a:cubicBezTo>
                  <a:cubicBezTo>
                    <a:pt x="2566" y="1407"/>
                    <a:pt x="2645" y="1410"/>
                    <a:pt x="2722" y="1418"/>
                  </a:cubicBezTo>
                  <a:cubicBezTo>
                    <a:pt x="3001" y="1442"/>
                    <a:pt x="3246" y="1538"/>
                    <a:pt x="3392" y="1688"/>
                  </a:cubicBezTo>
                  <a:cubicBezTo>
                    <a:pt x="3539" y="1839"/>
                    <a:pt x="3586" y="2015"/>
                    <a:pt x="3587" y="2130"/>
                  </a:cubicBezTo>
                  <a:cubicBezTo>
                    <a:pt x="3588" y="2249"/>
                    <a:pt x="3554" y="2310"/>
                    <a:pt x="3561" y="2313"/>
                  </a:cubicBezTo>
                  <a:cubicBezTo>
                    <a:pt x="3561" y="2313"/>
                    <a:pt x="3562" y="2313"/>
                    <a:pt x="3562" y="2313"/>
                  </a:cubicBezTo>
                  <a:cubicBezTo>
                    <a:pt x="3564" y="2313"/>
                    <a:pt x="3572" y="2298"/>
                    <a:pt x="3585" y="2269"/>
                  </a:cubicBezTo>
                  <a:cubicBezTo>
                    <a:pt x="3595" y="2239"/>
                    <a:pt x="3611" y="2193"/>
                    <a:pt x="3614" y="2131"/>
                  </a:cubicBezTo>
                  <a:cubicBezTo>
                    <a:pt x="3622" y="2010"/>
                    <a:pt x="3580" y="1819"/>
                    <a:pt x="3428" y="1654"/>
                  </a:cubicBezTo>
                  <a:cubicBezTo>
                    <a:pt x="3275" y="1488"/>
                    <a:pt x="3017" y="1382"/>
                    <a:pt x="2729" y="1354"/>
                  </a:cubicBezTo>
                  <a:cubicBezTo>
                    <a:pt x="2636" y="1343"/>
                    <a:pt x="2541" y="1340"/>
                    <a:pt x="2443" y="1340"/>
                  </a:cubicBezTo>
                  <a:cubicBezTo>
                    <a:pt x="2318" y="1340"/>
                    <a:pt x="2189" y="1345"/>
                    <a:pt x="2058" y="1345"/>
                  </a:cubicBezTo>
                  <a:cubicBezTo>
                    <a:pt x="1974" y="1345"/>
                    <a:pt x="1889" y="1343"/>
                    <a:pt x="1803" y="1337"/>
                  </a:cubicBezTo>
                  <a:cubicBezTo>
                    <a:pt x="1482" y="1307"/>
                    <a:pt x="1185" y="1201"/>
                    <a:pt x="943" y="1059"/>
                  </a:cubicBezTo>
                  <a:cubicBezTo>
                    <a:pt x="700" y="918"/>
                    <a:pt x="509" y="746"/>
                    <a:pt x="372" y="584"/>
                  </a:cubicBezTo>
                  <a:cubicBezTo>
                    <a:pt x="98" y="263"/>
                    <a:pt x="20" y="1"/>
                    <a:pt x="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8039250" y="1689625"/>
              <a:ext cx="16075" cy="100775"/>
            </a:xfrm>
            <a:custGeom>
              <a:rect b="b" l="l" r="r" t="t"/>
              <a:pathLst>
                <a:path extrusionOk="0" h="4031" w="643">
                  <a:moveTo>
                    <a:pt x="6" y="1"/>
                  </a:moveTo>
                  <a:cubicBezTo>
                    <a:pt x="5" y="1"/>
                    <a:pt x="4" y="1"/>
                    <a:pt x="4" y="2"/>
                  </a:cubicBezTo>
                  <a:cubicBezTo>
                    <a:pt x="0" y="8"/>
                    <a:pt x="58" y="30"/>
                    <a:pt x="142" y="96"/>
                  </a:cubicBezTo>
                  <a:cubicBezTo>
                    <a:pt x="226" y="162"/>
                    <a:pt x="328" y="283"/>
                    <a:pt x="402" y="459"/>
                  </a:cubicBezTo>
                  <a:cubicBezTo>
                    <a:pt x="480" y="636"/>
                    <a:pt x="527" y="861"/>
                    <a:pt x="550" y="1116"/>
                  </a:cubicBezTo>
                  <a:cubicBezTo>
                    <a:pt x="574" y="1369"/>
                    <a:pt x="571" y="1651"/>
                    <a:pt x="536" y="1943"/>
                  </a:cubicBezTo>
                  <a:cubicBezTo>
                    <a:pt x="464" y="2530"/>
                    <a:pt x="301" y="3045"/>
                    <a:pt x="197" y="3420"/>
                  </a:cubicBezTo>
                  <a:cubicBezTo>
                    <a:pt x="143" y="3607"/>
                    <a:pt x="101" y="3759"/>
                    <a:pt x="74" y="3864"/>
                  </a:cubicBezTo>
                  <a:cubicBezTo>
                    <a:pt x="47" y="3970"/>
                    <a:pt x="34" y="4029"/>
                    <a:pt x="39" y="4030"/>
                  </a:cubicBezTo>
                  <a:cubicBezTo>
                    <a:pt x="39" y="4030"/>
                    <a:pt x="39" y="4030"/>
                    <a:pt x="39" y="4030"/>
                  </a:cubicBezTo>
                  <a:cubicBezTo>
                    <a:pt x="45" y="4030"/>
                    <a:pt x="66" y="3974"/>
                    <a:pt x="100" y="3872"/>
                  </a:cubicBezTo>
                  <a:cubicBezTo>
                    <a:pt x="138" y="3755"/>
                    <a:pt x="186" y="3609"/>
                    <a:pt x="244" y="3434"/>
                  </a:cubicBezTo>
                  <a:cubicBezTo>
                    <a:pt x="360" y="3063"/>
                    <a:pt x="531" y="2548"/>
                    <a:pt x="605" y="1952"/>
                  </a:cubicBezTo>
                  <a:cubicBezTo>
                    <a:pt x="641" y="1654"/>
                    <a:pt x="642" y="1367"/>
                    <a:pt x="614" y="1109"/>
                  </a:cubicBezTo>
                  <a:cubicBezTo>
                    <a:pt x="586" y="851"/>
                    <a:pt x="533" y="619"/>
                    <a:pt x="447" y="439"/>
                  </a:cubicBezTo>
                  <a:cubicBezTo>
                    <a:pt x="364" y="259"/>
                    <a:pt x="250" y="136"/>
                    <a:pt x="158" y="75"/>
                  </a:cubicBezTo>
                  <a:cubicBezTo>
                    <a:pt x="112" y="43"/>
                    <a:pt x="74" y="23"/>
                    <a:pt x="47" y="14"/>
                  </a:cubicBezTo>
                  <a:cubicBezTo>
                    <a:pt x="25" y="5"/>
                    <a:pt x="11" y="1"/>
                    <a:pt x="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8054275" y="1719100"/>
              <a:ext cx="7325" cy="8000"/>
            </a:xfrm>
            <a:custGeom>
              <a:rect b="b" l="l" r="r" t="t"/>
              <a:pathLst>
                <a:path extrusionOk="0" h="320" w="293">
                  <a:moveTo>
                    <a:pt x="23" y="0"/>
                  </a:moveTo>
                  <a:cubicBezTo>
                    <a:pt x="15" y="0"/>
                    <a:pt x="11" y="2"/>
                    <a:pt x="10" y="5"/>
                  </a:cubicBezTo>
                  <a:cubicBezTo>
                    <a:pt x="1" y="24"/>
                    <a:pt x="81" y="72"/>
                    <a:pt x="148" y="157"/>
                  </a:cubicBezTo>
                  <a:cubicBezTo>
                    <a:pt x="210" y="238"/>
                    <a:pt x="253" y="320"/>
                    <a:pt x="275" y="320"/>
                  </a:cubicBezTo>
                  <a:cubicBezTo>
                    <a:pt x="276" y="320"/>
                    <a:pt x="277" y="320"/>
                    <a:pt x="278" y="319"/>
                  </a:cubicBezTo>
                  <a:cubicBezTo>
                    <a:pt x="293" y="313"/>
                    <a:pt x="279" y="214"/>
                    <a:pt x="202" y="113"/>
                  </a:cubicBezTo>
                  <a:cubicBezTo>
                    <a:pt x="136" y="31"/>
                    <a:pt x="54" y="0"/>
                    <a:pt x="2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8054350" y="1707575"/>
              <a:ext cx="7975" cy="8150"/>
            </a:xfrm>
            <a:custGeom>
              <a:rect b="b" l="l" r="r" t="t"/>
              <a:pathLst>
                <a:path extrusionOk="0" h="326" w="319">
                  <a:moveTo>
                    <a:pt x="30" y="0"/>
                  </a:moveTo>
                  <a:cubicBezTo>
                    <a:pt x="16" y="0"/>
                    <a:pt x="7" y="3"/>
                    <a:pt x="7" y="7"/>
                  </a:cubicBezTo>
                  <a:cubicBezTo>
                    <a:pt x="1" y="28"/>
                    <a:pt x="98" y="62"/>
                    <a:pt x="173" y="145"/>
                  </a:cubicBezTo>
                  <a:cubicBezTo>
                    <a:pt x="247" y="227"/>
                    <a:pt x="271" y="325"/>
                    <a:pt x="292" y="325"/>
                  </a:cubicBezTo>
                  <a:cubicBezTo>
                    <a:pt x="292" y="325"/>
                    <a:pt x="293" y="325"/>
                    <a:pt x="293" y="325"/>
                  </a:cubicBezTo>
                  <a:cubicBezTo>
                    <a:pt x="293" y="325"/>
                    <a:pt x="293" y="325"/>
                    <a:pt x="293" y="325"/>
                  </a:cubicBezTo>
                  <a:cubicBezTo>
                    <a:pt x="310" y="325"/>
                    <a:pt x="319" y="207"/>
                    <a:pt x="225" y="99"/>
                  </a:cubicBezTo>
                  <a:cubicBezTo>
                    <a:pt x="153" y="22"/>
                    <a:pt x="70" y="0"/>
                    <a:pt x="30"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 name="Google Shape;2848;p68"/>
          <p:cNvGrpSpPr/>
          <p:nvPr/>
        </p:nvGrpSpPr>
        <p:grpSpPr>
          <a:xfrm>
            <a:off x="2169424" y="1684363"/>
            <a:ext cx="823103" cy="901681"/>
            <a:chOff x="5817450" y="1572300"/>
            <a:chExt cx="434975" cy="476500"/>
          </a:xfrm>
        </p:grpSpPr>
        <p:sp>
          <p:nvSpPr>
            <p:cNvPr id="2849" name="Google Shape;2849;p68"/>
            <p:cNvSpPr/>
            <p:nvPr/>
          </p:nvSpPr>
          <p:spPr>
            <a:xfrm>
              <a:off x="5897325" y="1705350"/>
              <a:ext cx="355100" cy="342675"/>
            </a:xfrm>
            <a:custGeom>
              <a:rect b="b" l="l" r="r" t="t"/>
              <a:pathLst>
                <a:path extrusionOk="0" h="13707" w="14204">
                  <a:moveTo>
                    <a:pt x="6854" y="0"/>
                  </a:moveTo>
                  <a:cubicBezTo>
                    <a:pt x="3069" y="0"/>
                    <a:pt x="0" y="3069"/>
                    <a:pt x="0" y="6854"/>
                  </a:cubicBezTo>
                  <a:cubicBezTo>
                    <a:pt x="0" y="10639"/>
                    <a:pt x="3069" y="13706"/>
                    <a:pt x="6854" y="13706"/>
                  </a:cubicBezTo>
                  <a:cubicBezTo>
                    <a:pt x="10638" y="13706"/>
                    <a:pt x="13706" y="10639"/>
                    <a:pt x="13706" y="6854"/>
                  </a:cubicBezTo>
                  <a:cubicBezTo>
                    <a:pt x="13706" y="6045"/>
                    <a:pt x="13565" y="5271"/>
                    <a:pt x="13308" y="4550"/>
                  </a:cubicBezTo>
                  <a:lnTo>
                    <a:pt x="14204" y="3414"/>
                  </a:lnTo>
                  <a:lnTo>
                    <a:pt x="12780" y="3414"/>
                  </a:lnTo>
                  <a:cubicBezTo>
                    <a:pt x="11592" y="1373"/>
                    <a:pt x="9384" y="0"/>
                    <a:pt x="685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5896175" y="1704775"/>
              <a:ext cx="356250" cy="344025"/>
            </a:xfrm>
            <a:custGeom>
              <a:rect b="b" l="l" r="r" t="t"/>
              <a:pathLst>
                <a:path extrusionOk="0" h="13761" w="14250">
                  <a:moveTo>
                    <a:pt x="6953" y="1"/>
                  </a:moveTo>
                  <a:cubicBezTo>
                    <a:pt x="6665" y="1"/>
                    <a:pt x="6372" y="18"/>
                    <a:pt x="6074" y="49"/>
                  </a:cubicBezTo>
                  <a:cubicBezTo>
                    <a:pt x="5168" y="154"/>
                    <a:pt x="4229" y="457"/>
                    <a:pt x="3363" y="979"/>
                  </a:cubicBezTo>
                  <a:cubicBezTo>
                    <a:pt x="3255" y="1044"/>
                    <a:pt x="3145" y="1109"/>
                    <a:pt x="3038" y="1177"/>
                  </a:cubicBezTo>
                  <a:cubicBezTo>
                    <a:pt x="2936" y="1254"/>
                    <a:pt x="2833" y="1330"/>
                    <a:pt x="2729" y="1407"/>
                  </a:cubicBezTo>
                  <a:cubicBezTo>
                    <a:pt x="2516" y="1553"/>
                    <a:pt x="2330" y="1739"/>
                    <a:pt x="2134" y="1914"/>
                  </a:cubicBezTo>
                  <a:cubicBezTo>
                    <a:pt x="2033" y="1998"/>
                    <a:pt x="1947" y="2101"/>
                    <a:pt x="1857" y="2198"/>
                  </a:cubicBezTo>
                  <a:cubicBezTo>
                    <a:pt x="1768" y="2296"/>
                    <a:pt x="1678" y="2395"/>
                    <a:pt x="1588" y="2494"/>
                  </a:cubicBezTo>
                  <a:cubicBezTo>
                    <a:pt x="1507" y="2602"/>
                    <a:pt x="1427" y="2709"/>
                    <a:pt x="1346" y="2817"/>
                  </a:cubicBezTo>
                  <a:cubicBezTo>
                    <a:pt x="1265" y="2927"/>
                    <a:pt x="1179" y="3032"/>
                    <a:pt x="1112" y="3152"/>
                  </a:cubicBezTo>
                  <a:cubicBezTo>
                    <a:pt x="1042" y="3269"/>
                    <a:pt x="971" y="3386"/>
                    <a:pt x="899" y="3504"/>
                  </a:cubicBezTo>
                  <a:lnTo>
                    <a:pt x="845" y="3592"/>
                  </a:lnTo>
                  <a:lnTo>
                    <a:pt x="800" y="3685"/>
                  </a:lnTo>
                  <a:lnTo>
                    <a:pt x="710" y="3872"/>
                  </a:lnTo>
                  <a:cubicBezTo>
                    <a:pt x="652" y="3998"/>
                    <a:pt x="584" y="4120"/>
                    <a:pt x="534" y="4251"/>
                  </a:cubicBezTo>
                  <a:cubicBezTo>
                    <a:pt x="486" y="4382"/>
                    <a:pt x="438" y="4514"/>
                    <a:pt x="389" y="4647"/>
                  </a:cubicBezTo>
                  <a:cubicBezTo>
                    <a:pt x="365" y="4713"/>
                    <a:pt x="339" y="4779"/>
                    <a:pt x="318" y="4846"/>
                  </a:cubicBezTo>
                  <a:lnTo>
                    <a:pt x="265" y="5052"/>
                  </a:lnTo>
                  <a:cubicBezTo>
                    <a:pt x="229" y="5189"/>
                    <a:pt x="194" y="5327"/>
                    <a:pt x="158" y="5466"/>
                  </a:cubicBezTo>
                  <a:cubicBezTo>
                    <a:pt x="132" y="5606"/>
                    <a:pt x="114" y="5749"/>
                    <a:pt x="90" y="5891"/>
                  </a:cubicBezTo>
                  <a:cubicBezTo>
                    <a:pt x="70" y="6033"/>
                    <a:pt x="41" y="6176"/>
                    <a:pt x="40" y="6320"/>
                  </a:cubicBezTo>
                  <a:cubicBezTo>
                    <a:pt x="26" y="6610"/>
                    <a:pt x="0" y="6901"/>
                    <a:pt x="28" y="7194"/>
                  </a:cubicBezTo>
                  <a:cubicBezTo>
                    <a:pt x="38" y="7340"/>
                    <a:pt x="37" y="7489"/>
                    <a:pt x="55" y="7635"/>
                  </a:cubicBezTo>
                  <a:cubicBezTo>
                    <a:pt x="78" y="7780"/>
                    <a:pt x="100" y="7927"/>
                    <a:pt x="122" y="8074"/>
                  </a:cubicBezTo>
                  <a:cubicBezTo>
                    <a:pt x="135" y="8147"/>
                    <a:pt x="142" y="8221"/>
                    <a:pt x="159" y="8294"/>
                  </a:cubicBezTo>
                  <a:lnTo>
                    <a:pt x="214" y="8510"/>
                  </a:lnTo>
                  <a:cubicBezTo>
                    <a:pt x="252" y="8654"/>
                    <a:pt x="286" y="8800"/>
                    <a:pt x="328" y="8944"/>
                  </a:cubicBezTo>
                  <a:cubicBezTo>
                    <a:pt x="380" y="9085"/>
                    <a:pt x="431" y="9226"/>
                    <a:pt x="483" y="9368"/>
                  </a:cubicBezTo>
                  <a:cubicBezTo>
                    <a:pt x="510" y="9438"/>
                    <a:pt x="533" y="9510"/>
                    <a:pt x="563" y="9579"/>
                  </a:cubicBezTo>
                  <a:lnTo>
                    <a:pt x="662" y="9783"/>
                  </a:lnTo>
                  <a:cubicBezTo>
                    <a:pt x="728" y="9919"/>
                    <a:pt x="789" y="10057"/>
                    <a:pt x="861" y="10189"/>
                  </a:cubicBezTo>
                  <a:cubicBezTo>
                    <a:pt x="939" y="10318"/>
                    <a:pt x="1016" y="10446"/>
                    <a:pt x="1094" y="10574"/>
                  </a:cubicBezTo>
                  <a:cubicBezTo>
                    <a:pt x="1134" y="10636"/>
                    <a:pt x="1168" y="10704"/>
                    <a:pt x="1214" y="10763"/>
                  </a:cubicBezTo>
                  <a:lnTo>
                    <a:pt x="1348" y="10941"/>
                  </a:lnTo>
                  <a:cubicBezTo>
                    <a:pt x="1438" y="11059"/>
                    <a:pt x="1522" y="11182"/>
                    <a:pt x="1618" y="11295"/>
                  </a:cubicBezTo>
                  <a:cubicBezTo>
                    <a:pt x="1821" y="11510"/>
                    <a:pt x="2005" y="11742"/>
                    <a:pt x="2230" y="11929"/>
                  </a:cubicBezTo>
                  <a:cubicBezTo>
                    <a:pt x="2340" y="12026"/>
                    <a:pt x="2443" y="12129"/>
                    <a:pt x="2558" y="12220"/>
                  </a:cubicBezTo>
                  <a:cubicBezTo>
                    <a:pt x="2674" y="12308"/>
                    <a:pt x="2790" y="12394"/>
                    <a:pt x="2905" y="12480"/>
                  </a:cubicBezTo>
                  <a:cubicBezTo>
                    <a:pt x="2964" y="12522"/>
                    <a:pt x="3019" y="12570"/>
                    <a:pt x="3081" y="12607"/>
                  </a:cubicBezTo>
                  <a:lnTo>
                    <a:pt x="3265" y="12719"/>
                  </a:lnTo>
                  <a:cubicBezTo>
                    <a:pt x="3388" y="12793"/>
                    <a:pt x="3509" y="12870"/>
                    <a:pt x="3633" y="12941"/>
                  </a:cubicBezTo>
                  <a:cubicBezTo>
                    <a:pt x="3762" y="13003"/>
                    <a:pt x="3889" y="13064"/>
                    <a:pt x="4017" y="13125"/>
                  </a:cubicBezTo>
                  <a:lnTo>
                    <a:pt x="4208" y="13217"/>
                  </a:lnTo>
                  <a:cubicBezTo>
                    <a:pt x="4273" y="13244"/>
                    <a:pt x="4340" y="13266"/>
                    <a:pt x="4406" y="13291"/>
                  </a:cubicBezTo>
                  <a:cubicBezTo>
                    <a:pt x="4538" y="13339"/>
                    <a:pt x="4670" y="13387"/>
                    <a:pt x="4801" y="13435"/>
                  </a:cubicBezTo>
                  <a:cubicBezTo>
                    <a:pt x="4932" y="13480"/>
                    <a:pt x="5070" y="13507"/>
                    <a:pt x="5203" y="13544"/>
                  </a:cubicBezTo>
                  <a:lnTo>
                    <a:pt x="5404" y="13595"/>
                  </a:lnTo>
                  <a:cubicBezTo>
                    <a:pt x="5470" y="13614"/>
                    <a:pt x="5537" y="13629"/>
                    <a:pt x="5606" y="13637"/>
                  </a:cubicBezTo>
                  <a:cubicBezTo>
                    <a:pt x="5741" y="13658"/>
                    <a:pt x="5876" y="13678"/>
                    <a:pt x="6011" y="13699"/>
                  </a:cubicBezTo>
                  <a:cubicBezTo>
                    <a:pt x="6078" y="13708"/>
                    <a:pt x="6145" y="13721"/>
                    <a:pt x="6212" y="13728"/>
                  </a:cubicBezTo>
                  <a:lnTo>
                    <a:pt x="6415" y="13738"/>
                  </a:lnTo>
                  <a:cubicBezTo>
                    <a:pt x="6550" y="13745"/>
                    <a:pt x="6685" y="13752"/>
                    <a:pt x="6818" y="13758"/>
                  </a:cubicBezTo>
                  <a:cubicBezTo>
                    <a:pt x="6842" y="13760"/>
                    <a:pt x="6867" y="13761"/>
                    <a:pt x="6891" y="13761"/>
                  </a:cubicBezTo>
                  <a:cubicBezTo>
                    <a:pt x="6933" y="13761"/>
                    <a:pt x="6976" y="13758"/>
                    <a:pt x="7018" y="13756"/>
                  </a:cubicBezTo>
                  <a:lnTo>
                    <a:pt x="7217" y="13746"/>
                  </a:lnTo>
                  <a:cubicBezTo>
                    <a:pt x="7349" y="13739"/>
                    <a:pt x="7481" y="13732"/>
                    <a:pt x="7612" y="13725"/>
                  </a:cubicBezTo>
                  <a:cubicBezTo>
                    <a:pt x="7742" y="13705"/>
                    <a:pt x="7871" y="13685"/>
                    <a:pt x="8000" y="13665"/>
                  </a:cubicBezTo>
                  <a:lnTo>
                    <a:pt x="8193" y="13636"/>
                  </a:lnTo>
                  <a:lnTo>
                    <a:pt x="8288" y="13621"/>
                  </a:lnTo>
                  <a:lnTo>
                    <a:pt x="8381" y="13597"/>
                  </a:lnTo>
                  <a:cubicBezTo>
                    <a:pt x="8506" y="13565"/>
                    <a:pt x="8630" y="13533"/>
                    <a:pt x="8754" y="13501"/>
                  </a:cubicBezTo>
                  <a:lnTo>
                    <a:pt x="8938" y="13453"/>
                  </a:lnTo>
                  <a:lnTo>
                    <a:pt x="9116" y="13389"/>
                  </a:lnTo>
                  <a:cubicBezTo>
                    <a:pt x="10071" y="13061"/>
                    <a:pt x="10905" y="12539"/>
                    <a:pt x="11572" y="11918"/>
                  </a:cubicBezTo>
                  <a:cubicBezTo>
                    <a:pt x="12241" y="11297"/>
                    <a:pt x="12743" y="10581"/>
                    <a:pt x="13090" y="9858"/>
                  </a:cubicBezTo>
                  <a:cubicBezTo>
                    <a:pt x="13134" y="9768"/>
                    <a:pt x="13177" y="9679"/>
                    <a:pt x="13219" y="9589"/>
                  </a:cubicBezTo>
                  <a:cubicBezTo>
                    <a:pt x="13259" y="9500"/>
                    <a:pt x="13288" y="9406"/>
                    <a:pt x="13322" y="9316"/>
                  </a:cubicBezTo>
                  <a:cubicBezTo>
                    <a:pt x="13356" y="9225"/>
                    <a:pt x="13389" y="9135"/>
                    <a:pt x="13421" y="9046"/>
                  </a:cubicBezTo>
                  <a:cubicBezTo>
                    <a:pt x="13437" y="9002"/>
                    <a:pt x="13452" y="8958"/>
                    <a:pt x="13468" y="8914"/>
                  </a:cubicBezTo>
                  <a:cubicBezTo>
                    <a:pt x="13480" y="8868"/>
                    <a:pt x="13492" y="8823"/>
                    <a:pt x="13503" y="8778"/>
                  </a:cubicBezTo>
                  <a:cubicBezTo>
                    <a:pt x="13549" y="8598"/>
                    <a:pt x="13593" y="8423"/>
                    <a:pt x="13637" y="8250"/>
                  </a:cubicBezTo>
                  <a:cubicBezTo>
                    <a:pt x="13663" y="8075"/>
                    <a:pt x="13689" y="7903"/>
                    <a:pt x="13714" y="7736"/>
                  </a:cubicBezTo>
                  <a:cubicBezTo>
                    <a:pt x="13747" y="7569"/>
                    <a:pt x="13743" y="7403"/>
                    <a:pt x="13754" y="7243"/>
                  </a:cubicBezTo>
                  <a:cubicBezTo>
                    <a:pt x="13759" y="7082"/>
                    <a:pt x="13776" y="6925"/>
                    <a:pt x="13770" y="6773"/>
                  </a:cubicBezTo>
                  <a:cubicBezTo>
                    <a:pt x="13765" y="6468"/>
                    <a:pt x="13740" y="6181"/>
                    <a:pt x="13701" y="5914"/>
                  </a:cubicBezTo>
                  <a:cubicBezTo>
                    <a:pt x="13625" y="5384"/>
                    <a:pt x="13498" y="4937"/>
                    <a:pt x="13368" y="4576"/>
                  </a:cubicBezTo>
                  <a:lnTo>
                    <a:pt x="13368" y="4576"/>
                  </a:lnTo>
                  <a:cubicBezTo>
                    <a:pt x="13941" y="3836"/>
                    <a:pt x="14199" y="3502"/>
                    <a:pt x="14250" y="3437"/>
                  </a:cubicBezTo>
                  <a:lnTo>
                    <a:pt x="14250" y="3437"/>
                  </a:lnTo>
                  <a:cubicBezTo>
                    <a:pt x="14198" y="3501"/>
                    <a:pt x="13933" y="3832"/>
                    <a:pt x="13345" y="4565"/>
                  </a:cubicBezTo>
                  <a:lnTo>
                    <a:pt x="13341" y="4571"/>
                  </a:lnTo>
                  <a:lnTo>
                    <a:pt x="13342" y="4578"/>
                  </a:lnTo>
                  <a:cubicBezTo>
                    <a:pt x="13469" y="4939"/>
                    <a:pt x="13595" y="5388"/>
                    <a:pt x="13668" y="5919"/>
                  </a:cubicBezTo>
                  <a:cubicBezTo>
                    <a:pt x="13705" y="6184"/>
                    <a:pt x="13727" y="6470"/>
                    <a:pt x="13732" y="6773"/>
                  </a:cubicBezTo>
                  <a:cubicBezTo>
                    <a:pt x="13736" y="6925"/>
                    <a:pt x="13719" y="7080"/>
                    <a:pt x="13714" y="7240"/>
                  </a:cubicBezTo>
                  <a:cubicBezTo>
                    <a:pt x="13702" y="7400"/>
                    <a:pt x="13705" y="7565"/>
                    <a:pt x="13672" y="7731"/>
                  </a:cubicBezTo>
                  <a:cubicBezTo>
                    <a:pt x="13646" y="7897"/>
                    <a:pt x="13620" y="8068"/>
                    <a:pt x="13593" y="8241"/>
                  </a:cubicBezTo>
                  <a:cubicBezTo>
                    <a:pt x="13549" y="8413"/>
                    <a:pt x="13504" y="8587"/>
                    <a:pt x="13459" y="8765"/>
                  </a:cubicBezTo>
                  <a:cubicBezTo>
                    <a:pt x="13446" y="8810"/>
                    <a:pt x="13435" y="8855"/>
                    <a:pt x="13424" y="8900"/>
                  </a:cubicBezTo>
                  <a:cubicBezTo>
                    <a:pt x="13408" y="8943"/>
                    <a:pt x="13391" y="8988"/>
                    <a:pt x="13376" y="9032"/>
                  </a:cubicBezTo>
                  <a:cubicBezTo>
                    <a:pt x="13343" y="9120"/>
                    <a:pt x="13310" y="9209"/>
                    <a:pt x="13278" y="9299"/>
                  </a:cubicBezTo>
                  <a:cubicBezTo>
                    <a:pt x="13243" y="9389"/>
                    <a:pt x="13214" y="9481"/>
                    <a:pt x="13174" y="9570"/>
                  </a:cubicBezTo>
                  <a:cubicBezTo>
                    <a:pt x="13131" y="9658"/>
                    <a:pt x="13088" y="9747"/>
                    <a:pt x="13045" y="9837"/>
                  </a:cubicBezTo>
                  <a:cubicBezTo>
                    <a:pt x="12699" y="10553"/>
                    <a:pt x="12198" y="11262"/>
                    <a:pt x="11533" y="11876"/>
                  </a:cubicBezTo>
                  <a:cubicBezTo>
                    <a:pt x="10870" y="12490"/>
                    <a:pt x="10042" y="13007"/>
                    <a:pt x="9096" y="13330"/>
                  </a:cubicBezTo>
                  <a:lnTo>
                    <a:pt x="8920" y="13394"/>
                  </a:lnTo>
                  <a:lnTo>
                    <a:pt x="8737" y="13440"/>
                  </a:lnTo>
                  <a:cubicBezTo>
                    <a:pt x="8614" y="13471"/>
                    <a:pt x="8491" y="13503"/>
                    <a:pt x="8368" y="13535"/>
                  </a:cubicBezTo>
                  <a:lnTo>
                    <a:pt x="8276" y="13559"/>
                  </a:lnTo>
                  <a:lnTo>
                    <a:pt x="8180" y="13574"/>
                  </a:lnTo>
                  <a:lnTo>
                    <a:pt x="7990" y="13602"/>
                  </a:lnTo>
                  <a:cubicBezTo>
                    <a:pt x="7863" y="13622"/>
                    <a:pt x="7734" y="13641"/>
                    <a:pt x="7606" y="13661"/>
                  </a:cubicBezTo>
                  <a:cubicBezTo>
                    <a:pt x="7476" y="13667"/>
                    <a:pt x="7345" y="13674"/>
                    <a:pt x="7214" y="13681"/>
                  </a:cubicBezTo>
                  <a:lnTo>
                    <a:pt x="7017" y="13691"/>
                  </a:lnTo>
                  <a:cubicBezTo>
                    <a:pt x="6976" y="13693"/>
                    <a:pt x="6936" y="13696"/>
                    <a:pt x="6895" y="13696"/>
                  </a:cubicBezTo>
                  <a:cubicBezTo>
                    <a:pt x="6870" y="13696"/>
                    <a:pt x="6844" y="13695"/>
                    <a:pt x="6818" y="13692"/>
                  </a:cubicBezTo>
                  <a:cubicBezTo>
                    <a:pt x="6687" y="13686"/>
                    <a:pt x="6554" y="13679"/>
                    <a:pt x="6420" y="13672"/>
                  </a:cubicBezTo>
                  <a:lnTo>
                    <a:pt x="6219" y="13662"/>
                  </a:lnTo>
                  <a:cubicBezTo>
                    <a:pt x="6152" y="13656"/>
                    <a:pt x="6086" y="13643"/>
                    <a:pt x="6019" y="13633"/>
                  </a:cubicBezTo>
                  <a:cubicBezTo>
                    <a:pt x="5886" y="13613"/>
                    <a:pt x="5752" y="13592"/>
                    <a:pt x="5618" y="13572"/>
                  </a:cubicBezTo>
                  <a:cubicBezTo>
                    <a:pt x="5550" y="13564"/>
                    <a:pt x="5484" y="13548"/>
                    <a:pt x="5418" y="13530"/>
                  </a:cubicBezTo>
                  <a:lnTo>
                    <a:pt x="5220" y="13478"/>
                  </a:lnTo>
                  <a:cubicBezTo>
                    <a:pt x="5087" y="13443"/>
                    <a:pt x="4952" y="13416"/>
                    <a:pt x="4822" y="13371"/>
                  </a:cubicBezTo>
                  <a:cubicBezTo>
                    <a:pt x="4691" y="13323"/>
                    <a:pt x="4561" y="13276"/>
                    <a:pt x="4430" y="13228"/>
                  </a:cubicBezTo>
                  <a:cubicBezTo>
                    <a:pt x="4366" y="13203"/>
                    <a:pt x="4299" y="13181"/>
                    <a:pt x="4235" y="13155"/>
                  </a:cubicBezTo>
                  <a:lnTo>
                    <a:pt x="4045" y="13064"/>
                  </a:lnTo>
                  <a:cubicBezTo>
                    <a:pt x="3920" y="13003"/>
                    <a:pt x="3792" y="12941"/>
                    <a:pt x="3666" y="12880"/>
                  </a:cubicBezTo>
                  <a:cubicBezTo>
                    <a:pt x="3543" y="12810"/>
                    <a:pt x="3424" y="12734"/>
                    <a:pt x="3301" y="12661"/>
                  </a:cubicBezTo>
                  <a:lnTo>
                    <a:pt x="3119" y="12550"/>
                  </a:lnTo>
                  <a:cubicBezTo>
                    <a:pt x="3058" y="12514"/>
                    <a:pt x="3004" y="12466"/>
                    <a:pt x="2945" y="12425"/>
                  </a:cubicBezTo>
                  <a:cubicBezTo>
                    <a:pt x="2831" y="12339"/>
                    <a:pt x="2716" y="12253"/>
                    <a:pt x="2600" y="12167"/>
                  </a:cubicBezTo>
                  <a:cubicBezTo>
                    <a:pt x="2489" y="12077"/>
                    <a:pt x="2386" y="11975"/>
                    <a:pt x="2277" y="11879"/>
                  </a:cubicBezTo>
                  <a:cubicBezTo>
                    <a:pt x="2054" y="11693"/>
                    <a:pt x="1872" y="11463"/>
                    <a:pt x="1671" y="11250"/>
                  </a:cubicBezTo>
                  <a:cubicBezTo>
                    <a:pt x="1576" y="11139"/>
                    <a:pt x="1494" y="11017"/>
                    <a:pt x="1404" y="10900"/>
                  </a:cubicBezTo>
                  <a:lnTo>
                    <a:pt x="1271" y="10724"/>
                  </a:lnTo>
                  <a:cubicBezTo>
                    <a:pt x="1226" y="10665"/>
                    <a:pt x="1193" y="10598"/>
                    <a:pt x="1153" y="10536"/>
                  </a:cubicBezTo>
                  <a:cubicBezTo>
                    <a:pt x="1076" y="10409"/>
                    <a:pt x="999" y="10283"/>
                    <a:pt x="922" y="10155"/>
                  </a:cubicBezTo>
                  <a:cubicBezTo>
                    <a:pt x="851" y="10025"/>
                    <a:pt x="791" y="9888"/>
                    <a:pt x="725" y="9755"/>
                  </a:cubicBezTo>
                  <a:lnTo>
                    <a:pt x="627" y="9552"/>
                  </a:lnTo>
                  <a:cubicBezTo>
                    <a:pt x="597" y="9484"/>
                    <a:pt x="575" y="9412"/>
                    <a:pt x="548" y="9342"/>
                  </a:cubicBezTo>
                  <a:cubicBezTo>
                    <a:pt x="497" y="9202"/>
                    <a:pt x="445" y="9062"/>
                    <a:pt x="395" y="8923"/>
                  </a:cubicBezTo>
                  <a:cubicBezTo>
                    <a:pt x="354" y="8780"/>
                    <a:pt x="320" y="8636"/>
                    <a:pt x="282" y="8494"/>
                  </a:cubicBezTo>
                  <a:lnTo>
                    <a:pt x="227" y="8279"/>
                  </a:lnTo>
                  <a:cubicBezTo>
                    <a:pt x="210" y="8207"/>
                    <a:pt x="203" y="8134"/>
                    <a:pt x="190" y="8062"/>
                  </a:cubicBezTo>
                  <a:cubicBezTo>
                    <a:pt x="169" y="7917"/>
                    <a:pt x="147" y="7772"/>
                    <a:pt x="124" y="7627"/>
                  </a:cubicBezTo>
                  <a:cubicBezTo>
                    <a:pt x="106" y="7483"/>
                    <a:pt x="107" y="7336"/>
                    <a:pt x="97" y="7191"/>
                  </a:cubicBezTo>
                  <a:cubicBezTo>
                    <a:pt x="70" y="6901"/>
                    <a:pt x="95" y="6613"/>
                    <a:pt x="108" y="6326"/>
                  </a:cubicBezTo>
                  <a:cubicBezTo>
                    <a:pt x="109" y="6183"/>
                    <a:pt x="138" y="6042"/>
                    <a:pt x="158" y="5900"/>
                  </a:cubicBezTo>
                  <a:cubicBezTo>
                    <a:pt x="181" y="5760"/>
                    <a:pt x="199" y="5618"/>
                    <a:pt x="225" y="5480"/>
                  </a:cubicBezTo>
                  <a:cubicBezTo>
                    <a:pt x="260" y="5343"/>
                    <a:pt x="295" y="5205"/>
                    <a:pt x="330" y="5070"/>
                  </a:cubicBezTo>
                  <a:lnTo>
                    <a:pt x="383" y="4866"/>
                  </a:lnTo>
                  <a:cubicBezTo>
                    <a:pt x="403" y="4799"/>
                    <a:pt x="430" y="4734"/>
                    <a:pt x="452" y="4668"/>
                  </a:cubicBezTo>
                  <a:cubicBezTo>
                    <a:pt x="500" y="4538"/>
                    <a:pt x="548" y="4407"/>
                    <a:pt x="596" y="4276"/>
                  </a:cubicBezTo>
                  <a:cubicBezTo>
                    <a:pt x="645" y="4147"/>
                    <a:pt x="713" y="4026"/>
                    <a:pt x="770" y="3901"/>
                  </a:cubicBezTo>
                  <a:lnTo>
                    <a:pt x="859" y="3716"/>
                  </a:lnTo>
                  <a:lnTo>
                    <a:pt x="904" y="3623"/>
                  </a:lnTo>
                  <a:lnTo>
                    <a:pt x="957" y="3536"/>
                  </a:lnTo>
                  <a:cubicBezTo>
                    <a:pt x="1028" y="3420"/>
                    <a:pt x="1099" y="3304"/>
                    <a:pt x="1168" y="3188"/>
                  </a:cubicBezTo>
                  <a:cubicBezTo>
                    <a:pt x="1234" y="3069"/>
                    <a:pt x="1319" y="2964"/>
                    <a:pt x="1399" y="2857"/>
                  </a:cubicBezTo>
                  <a:cubicBezTo>
                    <a:pt x="1479" y="2749"/>
                    <a:pt x="1559" y="2642"/>
                    <a:pt x="1638" y="2536"/>
                  </a:cubicBezTo>
                  <a:cubicBezTo>
                    <a:pt x="1728" y="2438"/>
                    <a:pt x="1817" y="2340"/>
                    <a:pt x="1905" y="2242"/>
                  </a:cubicBezTo>
                  <a:cubicBezTo>
                    <a:pt x="1994" y="2145"/>
                    <a:pt x="2078" y="2045"/>
                    <a:pt x="2179" y="1960"/>
                  </a:cubicBezTo>
                  <a:cubicBezTo>
                    <a:pt x="2373" y="1787"/>
                    <a:pt x="2556" y="1603"/>
                    <a:pt x="2768" y="1458"/>
                  </a:cubicBezTo>
                  <a:cubicBezTo>
                    <a:pt x="2870" y="1381"/>
                    <a:pt x="2971" y="1305"/>
                    <a:pt x="3073" y="1229"/>
                  </a:cubicBezTo>
                  <a:cubicBezTo>
                    <a:pt x="3179" y="1161"/>
                    <a:pt x="3288" y="1097"/>
                    <a:pt x="3395" y="1032"/>
                  </a:cubicBezTo>
                  <a:cubicBezTo>
                    <a:pt x="4251" y="514"/>
                    <a:pt x="5182" y="212"/>
                    <a:pt x="6081" y="105"/>
                  </a:cubicBezTo>
                  <a:cubicBezTo>
                    <a:pt x="6381" y="74"/>
                    <a:pt x="6677" y="56"/>
                    <a:pt x="6967" y="56"/>
                  </a:cubicBezTo>
                  <a:cubicBezTo>
                    <a:pt x="7112" y="56"/>
                    <a:pt x="7256" y="60"/>
                    <a:pt x="7399" y="70"/>
                  </a:cubicBezTo>
                  <a:cubicBezTo>
                    <a:pt x="7611" y="93"/>
                    <a:pt x="7822" y="105"/>
                    <a:pt x="8024" y="146"/>
                  </a:cubicBezTo>
                  <a:cubicBezTo>
                    <a:pt x="8125" y="164"/>
                    <a:pt x="8228" y="177"/>
                    <a:pt x="8326" y="200"/>
                  </a:cubicBezTo>
                  <a:cubicBezTo>
                    <a:pt x="8425" y="223"/>
                    <a:pt x="8522" y="247"/>
                    <a:pt x="8619" y="271"/>
                  </a:cubicBezTo>
                  <a:cubicBezTo>
                    <a:pt x="9392" y="465"/>
                    <a:pt x="10066" y="794"/>
                    <a:pt x="10630" y="1157"/>
                  </a:cubicBezTo>
                  <a:cubicBezTo>
                    <a:pt x="11195" y="1523"/>
                    <a:pt x="11649" y="1936"/>
                    <a:pt x="12004" y="2334"/>
                  </a:cubicBezTo>
                  <a:cubicBezTo>
                    <a:pt x="12359" y="2733"/>
                    <a:pt x="12617" y="3118"/>
                    <a:pt x="12815" y="3443"/>
                  </a:cubicBezTo>
                  <a:lnTo>
                    <a:pt x="12819" y="3449"/>
                  </a:lnTo>
                  <a:lnTo>
                    <a:pt x="12826" y="3449"/>
                  </a:lnTo>
                  <a:cubicBezTo>
                    <a:pt x="13753" y="3441"/>
                    <a:pt x="14168" y="3437"/>
                    <a:pt x="14250" y="3437"/>
                  </a:cubicBezTo>
                  <a:lnTo>
                    <a:pt x="14250" y="3437"/>
                  </a:lnTo>
                  <a:cubicBezTo>
                    <a:pt x="14250" y="3437"/>
                    <a:pt x="14250" y="3437"/>
                    <a:pt x="14250" y="3437"/>
                  </a:cubicBezTo>
                  <a:cubicBezTo>
                    <a:pt x="14168" y="3436"/>
                    <a:pt x="13755" y="3432"/>
                    <a:pt x="12832" y="3424"/>
                  </a:cubicBezTo>
                  <a:lnTo>
                    <a:pt x="12832" y="3424"/>
                  </a:lnTo>
                  <a:cubicBezTo>
                    <a:pt x="12636" y="3098"/>
                    <a:pt x="12382" y="2712"/>
                    <a:pt x="12028" y="2312"/>
                  </a:cubicBezTo>
                  <a:cubicBezTo>
                    <a:pt x="11675" y="1909"/>
                    <a:pt x="11220" y="1492"/>
                    <a:pt x="10653" y="1122"/>
                  </a:cubicBezTo>
                  <a:cubicBezTo>
                    <a:pt x="10087" y="754"/>
                    <a:pt x="9411" y="421"/>
                    <a:pt x="8632" y="222"/>
                  </a:cubicBezTo>
                  <a:cubicBezTo>
                    <a:pt x="8534" y="198"/>
                    <a:pt x="8435" y="174"/>
                    <a:pt x="8337" y="150"/>
                  </a:cubicBezTo>
                  <a:cubicBezTo>
                    <a:pt x="8237" y="126"/>
                    <a:pt x="8134" y="113"/>
                    <a:pt x="8032" y="94"/>
                  </a:cubicBezTo>
                  <a:cubicBezTo>
                    <a:pt x="7829" y="53"/>
                    <a:pt x="7616" y="40"/>
                    <a:pt x="7403" y="16"/>
                  </a:cubicBezTo>
                  <a:cubicBezTo>
                    <a:pt x="7255" y="6"/>
                    <a:pt x="7105" y="1"/>
                    <a:pt x="695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5817450" y="1723500"/>
              <a:ext cx="158350" cy="281325"/>
            </a:xfrm>
            <a:custGeom>
              <a:rect b="b" l="l" r="r" t="t"/>
              <a:pathLst>
                <a:path extrusionOk="0" h="11253" w="6334">
                  <a:moveTo>
                    <a:pt x="1209" y="1"/>
                  </a:moveTo>
                  <a:cubicBezTo>
                    <a:pt x="896" y="2"/>
                    <a:pt x="1077" y="1536"/>
                    <a:pt x="1098" y="1681"/>
                  </a:cubicBezTo>
                  <a:cubicBezTo>
                    <a:pt x="1106" y="1733"/>
                    <a:pt x="1066" y="1762"/>
                    <a:pt x="1024" y="1762"/>
                  </a:cubicBezTo>
                  <a:cubicBezTo>
                    <a:pt x="985" y="1762"/>
                    <a:pt x="945" y="1737"/>
                    <a:pt x="940" y="1684"/>
                  </a:cubicBezTo>
                  <a:cubicBezTo>
                    <a:pt x="930" y="1572"/>
                    <a:pt x="909" y="236"/>
                    <a:pt x="590" y="233"/>
                  </a:cubicBezTo>
                  <a:cubicBezTo>
                    <a:pt x="590" y="233"/>
                    <a:pt x="590" y="233"/>
                    <a:pt x="589" y="233"/>
                  </a:cubicBezTo>
                  <a:cubicBezTo>
                    <a:pt x="346" y="233"/>
                    <a:pt x="728" y="1497"/>
                    <a:pt x="579" y="1780"/>
                  </a:cubicBezTo>
                  <a:cubicBezTo>
                    <a:pt x="564" y="1809"/>
                    <a:pt x="550" y="1821"/>
                    <a:pt x="537" y="1821"/>
                  </a:cubicBezTo>
                  <a:cubicBezTo>
                    <a:pt x="419" y="1821"/>
                    <a:pt x="364" y="796"/>
                    <a:pt x="155" y="796"/>
                  </a:cubicBezTo>
                  <a:cubicBezTo>
                    <a:pt x="154" y="796"/>
                    <a:pt x="153" y="796"/>
                    <a:pt x="153" y="796"/>
                  </a:cubicBezTo>
                  <a:cubicBezTo>
                    <a:pt x="65" y="799"/>
                    <a:pt x="1" y="814"/>
                    <a:pt x="131" y="1539"/>
                  </a:cubicBezTo>
                  <a:cubicBezTo>
                    <a:pt x="201" y="1930"/>
                    <a:pt x="457" y="2491"/>
                    <a:pt x="537" y="3253"/>
                  </a:cubicBezTo>
                  <a:lnTo>
                    <a:pt x="558" y="3451"/>
                  </a:lnTo>
                  <a:cubicBezTo>
                    <a:pt x="572" y="4399"/>
                    <a:pt x="684" y="7976"/>
                    <a:pt x="1547" y="10152"/>
                  </a:cubicBezTo>
                  <a:cubicBezTo>
                    <a:pt x="1833" y="10874"/>
                    <a:pt x="2504" y="11253"/>
                    <a:pt x="3180" y="11253"/>
                  </a:cubicBezTo>
                  <a:cubicBezTo>
                    <a:pt x="3736" y="11253"/>
                    <a:pt x="4296" y="10997"/>
                    <a:pt x="4648" y="10466"/>
                  </a:cubicBezTo>
                  <a:cubicBezTo>
                    <a:pt x="5179" y="9666"/>
                    <a:pt x="5821" y="8546"/>
                    <a:pt x="6333" y="7182"/>
                  </a:cubicBezTo>
                  <a:lnTo>
                    <a:pt x="3929" y="6140"/>
                  </a:lnTo>
                  <a:lnTo>
                    <a:pt x="3137" y="8271"/>
                  </a:lnTo>
                  <a:lnTo>
                    <a:pt x="2538" y="3458"/>
                  </a:lnTo>
                  <a:cubicBezTo>
                    <a:pt x="2511" y="3010"/>
                    <a:pt x="2645" y="2693"/>
                    <a:pt x="2714" y="2565"/>
                  </a:cubicBezTo>
                  <a:cubicBezTo>
                    <a:pt x="2779" y="2445"/>
                    <a:pt x="2838" y="2323"/>
                    <a:pt x="2928" y="2220"/>
                  </a:cubicBezTo>
                  <a:cubicBezTo>
                    <a:pt x="3037" y="2095"/>
                    <a:pt x="3189" y="1935"/>
                    <a:pt x="3298" y="1873"/>
                  </a:cubicBezTo>
                  <a:cubicBezTo>
                    <a:pt x="3434" y="1795"/>
                    <a:pt x="3409" y="1595"/>
                    <a:pt x="3271" y="1580"/>
                  </a:cubicBezTo>
                  <a:cubicBezTo>
                    <a:pt x="3266" y="1580"/>
                    <a:pt x="3261" y="1580"/>
                    <a:pt x="3255" y="1580"/>
                  </a:cubicBezTo>
                  <a:cubicBezTo>
                    <a:pt x="3105" y="1580"/>
                    <a:pt x="2744" y="1783"/>
                    <a:pt x="2458" y="2174"/>
                  </a:cubicBezTo>
                  <a:cubicBezTo>
                    <a:pt x="2398" y="2255"/>
                    <a:pt x="2350" y="2289"/>
                    <a:pt x="2310" y="2289"/>
                  </a:cubicBezTo>
                  <a:cubicBezTo>
                    <a:pt x="2149" y="2289"/>
                    <a:pt x="2126" y="1742"/>
                    <a:pt x="2113" y="1514"/>
                  </a:cubicBezTo>
                  <a:cubicBezTo>
                    <a:pt x="2096" y="1229"/>
                    <a:pt x="2004" y="353"/>
                    <a:pt x="1913" y="291"/>
                  </a:cubicBezTo>
                  <a:cubicBezTo>
                    <a:pt x="1884" y="271"/>
                    <a:pt x="1856" y="262"/>
                    <a:pt x="1830" y="262"/>
                  </a:cubicBezTo>
                  <a:cubicBezTo>
                    <a:pt x="1732" y="262"/>
                    <a:pt x="1658" y="390"/>
                    <a:pt x="1677" y="613"/>
                  </a:cubicBezTo>
                  <a:cubicBezTo>
                    <a:pt x="1700" y="900"/>
                    <a:pt x="1709" y="1754"/>
                    <a:pt x="1559" y="1759"/>
                  </a:cubicBezTo>
                  <a:cubicBezTo>
                    <a:pt x="1559" y="1759"/>
                    <a:pt x="1559" y="1759"/>
                    <a:pt x="1558" y="1759"/>
                  </a:cubicBezTo>
                  <a:cubicBezTo>
                    <a:pt x="1410" y="1759"/>
                    <a:pt x="1346" y="314"/>
                    <a:pt x="1346" y="314"/>
                  </a:cubicBezTo>
                  <a:cubicBezTo>
                    <a:pt x="1346" y="314"/>
                    <a:pt x="1383" y="1"/>
                    <a:pt x="120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5842500" y="1785900"/>
              <a:ext cx="28425" cy="16150"/>
            </a:xfrm>
            <a:custGeom>
              <a:rect b="b" l="l" r="r" t="t"/>
              <a:pathLst>
                <a:path extrusionOk="0" h="646" w="1137">
                  <a:moveTo>
                    <a:pt x="1075" y="0"/>
                  </a:moveTo>
                  <a:cubicBezTo>
                    <a:pt x="1037" y="0"/>
                    <a:pt x="983" y="5"/>
                    <a:pt x="918" y="23"/>
                  </a:cubicBezTo>
                  <a:cubicBezTo>
                    <a:pt x="786" y="56"/>
                    <a:pt x="610" y="151"/>
                    <a:pt x="485" y="323"/>
                  </a:cubicBezTo>
                  <a:cubicBezTo>
                    <a:pt x="438" y="387"/>
                    <a:pt x="402" y="455"/>
                    <a:pt x="379" y="522"/>
                  </a:cubicBezTo>
                  <a:lnTo>
                    <a:pt x="379" y="522"/>
                  </a:lnTo>
                  <a:cubicBezTo>
                    <a:pt x="305" y="427"/>
                    <a:pt x="205" y="380"/>
                    <a:pt x="135" y="364"/>
                  </a:cubicBezTo>
                  <a:cubicBezTo>
                    <a:pt x="100" y="356"/>
                    <a:pt x="71" y="353"/>
                    <a:pt x="49" y="353"/>
                  </a:cubicBezTo>
                  <a:cubicBezTo>
                    <a:pt x="18" y="353"/>
                    <a:pt x="0" y="358"/>
                    <a:pt x="1" y="361"/>
                  </a:cubicBezTo>
                  <a:cubicBezTo>
                    <a:pt x="1" y="368"/>
                    <a:pt x="50" y="367"/>
                    <a:pt x="126" y="393"/>
                  </a:cubicBezTo>
                  <a:cubicBezTo>
                    <a:pt x="199" y="419"/>
                    <a:pt x="303" y="480"/>
                    <a:pt x="367" y="592"/>
                  </a:cubicBezTo>
                  <a:lnTo>
                    <a:pt x="396" y="646"/>
                  </a:lnTo>
                  <a:lnTo>
                    <a:pt x="413" y="587"/>
                  </a:lnTo>
                  <a:cubicBezTo>
                    <a:pt x="435" y="510"/>
                    <a:pt x="474" y="430"/>
                    <a:pt x="528" y="356"/>
                  </a:cubicBezTo>
                  <a:cubicBezTo>
                    <a:pt x="645" y="196"/>
                    <a:pt x="807" y="101"/>
                    <a:pt x="929" y="61"/>
                  </a:cubicBezTo>
                  <a:cubicBezTo>
                    <a:pt x="1052" y="16"/>
                    <a:pt x="1136" y="19"/>
                    <a:pt x="1136" y="8"/>
                  </a:cubicBezTo>
                  <a:cubicBezTo>
                    <a:pt x="1136" y="6"/>
                    <a:pt x="1114" y="0"/>
                    <a:pt x="1075" y="0"/>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5894800" y="1759100"/>
              <a:ext cx="341200" cy="288100"/>
            </a:xfrm>
            <a:custGeom>
              <a:rect b="b" l="l" r="r" t="t"/>
              <a:pathLst>
                <a:path extrusionOk="0" h="11524" w="13648">
                  <a:moveTo>
                    <a:pt x="5531" y="1"/>
                  </a:moveTo>
                  <a:cubicBezTo>
                    <a:pt x="4971" y="118"/>
                    <a:pt x="2506" y="749"/>
                    <a:pt x="2082" y="1456"/>
                  </a:cubicBezTo>
                  <a:cubicBezTo>
                    <a:pt x="1595" y="2266"/>
                    <a:pt x="1" y="6454"/>
                    <a:pt x="1" y="6454"/>
                  </a:cubicBezTo>
                  <a:lnTo>
                    <a:pt x="2832" y="7355"/>
                  </a:lnTo>
                  <a:lnTo>
                    <a:pt x="2815" y="7359"/>
                  </a:lnTo>
                  <a:lnTo>
                    <a:pt x="2991" y="10237"/>
                  </a:lnTo>
                  <a:cubicBezTo>
                    <a:pt x="4186" y="11079"/>
                    <a:pt x="5557" y="11523"/>
                    <a:pt x="6950" y="11523"/>
                  </a:cubicBezTo>
                  <a:cubicBezTo>
                    <a:pt x="8318" y="11523"/>
                    <a:pt x="9707" y="11095"/>
                    <a:pt x="10970" y="10196"/>
                  </a:cubicBezTo>
                  <a:lnTo>
                    <a:pt x="11157" y="6435"/>
                  </a:lnTo>
                  <a:lnTo>
                    <a:pt x="13647" y="6508"/>
                  </a:lnTo>
                  <a:cubicBezTo>
                    <a:pt x="13647" y="6508"/>
                    <a:pt x="12405" y="2131"/>
                    <a:pt x="11594" y="1510"/>
                  </a:cubicBezTo>
                  <a:cubicBezTo>
                    <a:pt x="10783" y="888"/>
                    <a:pt x="8290" y="2"/>
                    <a:pt x="8290" y="2"/>
                  </a:cubicBezTo>
                  <a:lnTo>
                    <a:pt x="5531"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6025575" y="1762675"/>
              <a:ext cx="80725" cy="38225"/>
            </a:xfrm>
            <a:custGeom>
              <a:rect b="b" l="l" r="r" t="t"/>
              <a:pathLst>
                <a:path extrusionOk="0" h="1529" w="3229">
                  <a:moveTo>
                    <a:pt x="2" y="0"/>
                  </a:moveTo>
                  <a:cubicBezTo>
                    <a:pt x="2" y="0"/>
                    <a:pt x="2" y="0"/>
                    <a:pt x="2" y="0"/>
                  </a:cubicBezTo>
                  <a:cubicBezTo>
                    <a:pt x="0" y="0"/>
                    <a:pt x="0" y="17"/>
                    <a:pt x="2" y="49"/>
                  </a:cubicBezTo>
                  <a:cubicBezTo>
                    <a:pt x="3" y="81"/>
                    <a:pt x="8" y="128"/>
                    <a:pt x="17" y="188"/>
                  </a:cubicBezTo>
                  <a:cubicBezTo>
                    <a:pt x="37" y="307"/>
                    <a:pt x="84" y="480"/>
                    <a:pt x="186" y="673"/>
                  </a:cubicBezTo>
                  <a:cubicBezTo>
                    <a:pt x="289" y="863"/>
                    <a:pt x="452" y="1075"/>
                    <a:pt x="690" y="1241"/>
                  </a:cubicBezTo>
                  <a:cubicBezTo>
                    <a:pt x="926" y="1410"/>
                    <a:pt x="1239" y="1518"/>
                    <a:pt x="1573" y="1528"/>
                  </a:cubicBezTo>
                  <a:cubicBezTo>
                    <a:pt x="1586" y="1529"/>
                    <a:pt x="1600" y="1529"/>
                    <a:pt x="1613" y="1529"/>
                  </a:cubicBezTo>
                  <a:cubicBezTo>
                    <a:pt x="1933" y="1529"/>
                    <a:pt x="2236" y="1440"/>
                    <a:pt x="2470" y="1292"/>
                  </a:cubicBezTo>
                  <a:cubicBezTo>
                    <a:pt x="2717" y="1139"/>
                    <a:pt x="2892" y="937"/>
                    <a:pt x="3006" y="752"/>
                  </a:cubicBezTo>
                  <a:cubicBezTo>
                    <a:pt x="3119" y="565"/>
                    <a:pt x="3175" y="396"/>
                    <a:pt x="3201" y="278"/>
                  </a:cubicBezTo>
                  <a:cubicBezTo>
                    <a:pt x="3214" y="219"/>
                    <a:pt x="3222" y="172"/>
                    <a:pt x="3225" y="140"/>
                  </a:cubicBezTo>
                  <a:cubicBezTo>
                    <a:pt x="3228" y="109"/>
                    <a:pt x="3229" y="92"/>
                    <a:pt x="3227" y="92"/>
                  </a:cubicBezTo>
                  <a:cubicBezTo>
                    <a:pt x="3227" y="92"/>
                    <a:pt x="3227" y="92"/>
                    <a:pt x="3227" y="92"/>
                  </a:cubicBezTo>
                  <a:cubicBezTo>
                    <a:pt x="3223" y="92"/>
                    <a:pt x="3215" y="158"/>
                    <a:pt x="3183" y="274"/>
                  </a:cubicBezTo>
                  <a:cubicBezTo>
                    <a:pt x="3152" y="389"/>
                    <a:pt x="3091" y="553"/>
                    <a:pt x="2977" y="734"/>
                  </a:cubicBezTo>
                  <a:cubicBezTo>
                    <a:pt x="2861" y="913"/>
                    <a:pt x="2688" y="1107"/>
                    <a:pt x="2447" y="1254"/>
                  </a:cubicBezTo>
                  <a:cubicBezTo>
                    <a:pt x="2219" y="1395"/>
                    <a:pt x="1928" y="1480"/>
                    <a:pt x="1619" y="1480"/>
                  </a:cubicBezTo>
                  <a:cubicBezTo>
                    <a:pt x="1604" y="1480"/>
                    <a:pt x="1589" y="1480"/>
                    <a:pt x="1574" y="1479"/>
                  </a:cubicBezTo>
                  <a:cubicBezTo>
                    <a:pt x="1249" y="1470"/>
                    <a:pt x="946" y="1366"/>
                    <a:pt x="715" y="1204"/>
                  </a:cubicBezTo>
                  <a:cubicBezTo>
                    <a:pt x="483" y="1045"/>
                    <a:pt x="320" y="841"/>
                    <a:pt x="216" y="656"/>
                  </a:cubicBezTo>
                  <a:cubicBezTo>
                    <a:pt x="112" y="469"/>
                    <a:pt x="61" y="301"/>
                    <a:pt x="36" y="184"/>
                  </a:cubicBezTo>
                  <a:cubicBezTo>
                    <a:pt x="11" y="67"/>
                    <a:pt x="7"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5965150" y="1871425"/>
              <a:ext cx="1250" cy="71650"/>
            </a:xfrm>
            <a:custGeom>
              <a:rect b="b" l="l" r="r" t="t"/>
              <a:pathLst>
                <a:path extrusionOk="0" h="2866" w="50">
                  <a:moveTo>
                    <a:pt x="25" y="0"/>
                  </a:moveTo>
                  <a:cubicBezTo>
                    <a:pt x="11" y="0"/>
                    <a:pt x="0" y="642"/>
                    <a:pt x="1" y="1433"/>
                  </a:cubicBezTo>
                  <a:cubicBezTo>
                    <a:pt x="1" y="2225"/>
                    <a:pt x="12" y="2866"/>
                    <a:pt x="26" y="2866"/>
                  </a:cubicBezTo>
                  <a:cubicBezTo>
                    <a:pt x="39" y="2866"/>
                    <a:pt x="49" y="2224"/>
                    <a:pt x="49" y="1433"/>
                  </a:cubicBezTo>
                  <a:cubicBezTo>
                    <a:pt x="49" y="642"/>
                    <a:pt x="38" y="0"/>
                    <a:pt x="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6172575" y="1853900"/>
              <a:ext cx="1250" cy="71650"/>
            </a:xfrm>
            <a:custGeom>
              <a:rect b="b" l="l" r="r" t="t"/>
              <a:pathLst>
                <a:path extrusionOk="0" h="2866" w="50">
                  <a:moveTo>
                    <a:pt x="25" y="0"/>
                  </a:moveTo>
                  <a:cubicBezTo>
                    <a:pt x="11" y="0"/>
                    <a:pt x="1" y="642"/>
                    <a:pt x="1" y="1433"/>
                  </a:cubicBezTo>
                  <a:cubicBezTo>
                    <a:pt x="1" y="2225"/>
                    <a:pt x="13" y="2866"/>
                    <a:pt x="26" y="2866"/>
                  </a:cubicBezTo>
                  <a:cubicBezTo>
                    <a:pt x="39" y="2866"/>
                    <a:pt x="49" y="2225"/>
                    <a:pt x="49" y="1433"/>
                  </a:cubicBezTo>
                  <a:cubicBezTo>
                    <a:pt x="49" y="642"/>
                    <a:pt x="38" y="0"/>
                    <a:pt x="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5949425" y="1830150"/>
              <a:ext cx="16475" cy="41300"/>
            </a:xfrm>
            <a:custGeom>
              <a:rect b="b" l="l" r="r" t="t"/>
              <a:pathLst>
                <a:path extrusionOk="0" h="1652" w="659">
                  <a:moveTo>
                    <a:pt x="6" y="1"/>
                  </a:moveTo>
                  <a:cubicBezTo>
                    <a:pt x="6" y="1"/>
                    <a:pt x="6" y="1"/>
                    <a:pt x="6" y="1"/>
                  </a:cubicBezTo>
                  <a:cubicBezTo>
                    <a:pt x="1" y="3"/>
                    <a:pt x="35" y="96"/>
                    <a:pt x="92" y="246"/>
                  </a:cubicBezTo>
                  <a:cubicBezTo>
                    <a:pt x="149" y="396"/>
                    <a:pt x="227" y="603"/>
                    <a:pt x="310" y="833"/>
                  </a:cubicBezTo>
                  <a:cubicBezTo>
                    <a:pt x="393" y="1064"/>
                    <a:pt x="476" y="1271"/>
                    <a:pt x="540" y="1417"/>
                  </a:cubicBezTo>
                  <a:cubicBezTo>
                    <a:pt x="603" y="1563"/>
                    <a:pt x="647" y="1651"/>
                    <a:pt x="653" y="1651"/>
                  </a:cubicBezTo>
                  <a:cubicBezTo>
                    <a:pt x="653" y="1651"/>
                    <a:pt x="654" y="1651"/>
                    <a:pt x="654" y="1651"/>
                  </a:cubicBezTo>
                  <a:cubicBezTo>
                    <a:pt x="659" y="1649"/>
                    <a:pt x="624" y="1556"/>
                    <a:pt x="567" y="1406"/>
                  </a:cubicBezTo>
                  <a:cubicBezTo>
                    <a:pt x="510" y="1257"/>
                    <a:pt x="433" y="1049"/>
                    <a:pt x="349" y="819"/>
                  </a:cubicBezTo>
                  <a:cubicBezTo>
                    <a:pt x="266" y="589"/>
                    <a:pt x="184" y="382"/>
                    <a:pt x="119" y="235"/>
                  </a:cubicBezTo>
                  <a:cubicBezTo>
                    <a:pt x="56" y="90"/>
                    <a:pt x="12" y="1"/>
                    <a:pt x="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5943000" y="1855950"/>
              <a:ext cx="23225" cy="20675"/>
            </a:xfrm>
            <a:custGeom>
              <a:rect b="b" l="l" r="r" t="t"/>
              <a:pathLst>
                <a:path extrusionOk="0" h="827" w="929">
                  <a:moveTo>
                    <a:pt x="10" y="1"/>
                  </a:moveTo>
                  <a:cubicBezTo>
                    <a:pt x="9" y="1"/>
                    <a:pt x="9" y="1"/>
                    <a:pt x="9" y="1"/>
                  </a:cubicBezTo>
                  <a:cubicBezTo>
                    <a:pt x="1" y="9"/>
                    <a:pt x="199" y="201"/>
                    <a:pt x="451" y="429"/>
                  </a:cubicBezTo>
                  <a:cubicBezTo>
                    <a:pt x="697" y="651"/>
                    <a:pt x="903" y="826"/>
                    <a:pt x="920" y="826"/>
                  </a:cubicBezTo>
                  <a:cubicBezTo>
                    <a:pt x="921" y="826"/>
                    <a:pt x="921" y="826"/>
                    <a:pt x="921" y="826"/>
                  </a:cubicBezTo>
                  <a:cubicBezTo>
                    <a:pt x="929" y="817"/>
                    <a:pt x="731" y="626"/>
                    <a:pt x="479" y="398"/>
                  </a:cubicBezTo>
                  <a:cubicBezTo>
                    <a:pt x="233" y="175"/>
                    <a:pt x="27" y="1"/>
                    <a:pt x="1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6172675" y="1827425"/>
              <a:ext cx="4825" cy="28200"/>
            </a:xfrm>
            <a:custGeom>
              <a:rect b="b" l="l" r="r" t="t"/>
              <a:pathLst>
                <a:path extrusionOk="0" h="1128" w="193">
                  <a:moveTo>
                    <a:pt x="181" y="1"/>
                  </a:moveTo>
                  <a:cubicBezTo>
                    <a:pt x="169" y="1"/>
                    <a:pt x="122" y="251"/>
                    <a:pt x="76" y="561"/>
                  </a:cubicBezTo>
                  <a:cubicBezTo>
                    <a:pt x="29" y="872"/>
                    <a:pt x="1" y="1125"/>
                    <a:pt x="12" y="1127"/>
                  </a:cubicBezTo>
                  <a:cubicBezTo>
                    <a:pt x="12" y="1127"/>
                    <a:pt x="12" y="1127"/>
                    <a:pt x="12" y="1127"/>
                  </a:cubicBezTo>
                  <a:cubicBezTo>
                    <a:pt x="24" y="1127"/>
                    <a:pt x="71" y="877"/>
                    <a:pt x="117" y="568"/>
                  </a:cubicBezTo>
                  <a:cubicBezTo>
                    <a:pt x="163" y="257"/>
                    <a:pt x="192" y="3"/>
                    <a:pt x="181" y="1"/>
                  </a:cubicBezTo>
                  <a:cubicBezTo>
                    <a:pt x="181" y="1"/>
                    <a:pt x="181" y="1"/>
                    <a:pt x="18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5948025" y="1849825"/>
              <a:ext cx="18025" cy="92600"/>
            </a:xfrm>
            <a:custGeom>
              <a:rect b="b" l="l" r="r" t="t"/>
              <a:pathLst>
                <a:path extrusionOk="0" h="3704" w="721">
                  <a:moveTo>
                    <a:pt x="398" y="1"/>
                  </a:moveTo>
                  <a:cubicBezTo>
                    <a:pt x="95" y="569"/>
                    <a:pt x="1" y="1236"/>
                    <a:pt x="70" y="1877"/>
                  </a:cubicBezTo>
                  <a:cubicBezTo>
                    <a:pt x="139" y="2518"/>
                    <a:pt x="365" y="3134"/>
                    <a:pt x="667" y="3704"/>
                  </a:cubicBezTo>
                  <a:lnTo>
                    <a:pt x="720" y="1012"/>
                  </a:lnTo>
                  <a:lnTo>
                    <a:pt x="39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5964700" y="1781775"/>
              <a:ext cx="197925" cy="85225"/>
            </a:xfrm>
            <a:custGeom>
              <a:rect b="b" l="l" r="r" t="t"/>
              <a:pathLst>
                <a:path extrusionOk="0" h="3409" w="7917">
                  <a:moveTo>
                    <a:pt x="1" y="0"/>
                  </a:moveTo>
                  <a:cubicBezTo>
                    <a:pt x="1" y="0"/>
                    <a:pt x="26" y="26"/>
                    <a:pt x="78" y="72"/>
                  </a:cubicBezTo>
                  <a:cubicBezTo>
                    <a:pt x="135" y="121"/>
                    <a:pt x="211" y="187"/>
                    <a:pt x="305" y="269"/>
                  </a:cubicBezTo>
                  <a:cubicBezTo>
                    <a:pt x="511" y="444"/>
                    <a:pt x="797" y="689"/>
                    <a:pt x="1148" y="990"/>
                  </a:cubicBezTo>
                  <a:cubicBezTo>
                    <a:pt x="1867" y="1601"/>
                    <a:pt x="2852" y="2435"/>
                    <a:pt x="3939" y="3358"/>
                  </a:cubicBezTo>
                  <a:cubicBezTo>
                    <a:pt x="3954" y="3371"/>
                    <a:pt x="3970" y="3385"/>
                    <a:pt x="3984" y="3397"/>
                  </a:cubicBezTo>
                  <a:lnTo>
                    <a:pt x="3997" y="3408"/>
                  </a:lnTo>
                  <a:lnTo>
                    <a:pt x="4011" y="3397"/>
                  </a:lnTo>
                  <a:cubicBezTo>
                    <a:pt x="5091" y="2487"/>
                    <a:pt x="6067" y="1666"/>
                    <a:pt x="6780" y="1066"/>
                  </a:cubicBezTo>
                  <a:cubicBezTo>
                    <a:pt x="7128" y="770"/>
                    <a:pt x="7412" y="529"/>
                    <a:pt x="7614" y="357"/>
                  </a:cubicBezTo>
                  <a:cubicBezTo>
                    <a:pt x="7709" y="277"/>
                    <a:pt x="7784" y="212"/>
                    <a:pt x="7840" y="164"/>
                  </a:cubicBezTo>
                  <a:cubicBezTo>
                    <a:pt x="7891" y="119"/>
                    <a:pt x="7917" y="94"/>
                    <a:pt x="7917" y="94"/>
                  </a:cubicBezTo>
                  <a:lnTo>
                    <a:pt x="7917" y="94"/>
                  </a:lnTo>
                  <a:cubicBezTo>
                    <a:pt x="7917" y="94"/>
                    <a:pt x="7888" y="115"/>
                    <a:pt x="7834" y="157"/>
                  </a:cubicBezTo>
                  <a:cubicBezTo>
                    <a:pt x="7777" y="205"/>
                    <a:pt x="7700" y="267"/>
                    <a:pt x="7604" y="345"/>
                  </a:cubicBezTo>
                  <a:cubicBezTo>
                    <a:pt x="7400" y="515"/>
                    <a:pt x="7113" y="752"/>
                    <a:pt x="6761" y="1044"/>
                  </a:cubicBezTo>
                  <a:cubicBezTo>
                    <a:pt x="6049" y="1638"/>
                    <a:pt x="5076" y="2452"/>
                    <a:pt x="3998" y="3353"/>
                  </a:cubicBezTo>
                  <a:lnTo>
                    <a:pt x="3998" y="3353"/>
                  </a:lnTo>
                  <a:cubicBezTo>
                    <a:pt x="3987" y="3344"/>
                    <a:pt x="3977" y="3335"/>
                    <a:pt x="3966" y="3326"/>
                  </a:cubicBezTo>
                  <a:cubicBezTo>
                    <a:pt x="2875" y="2407"/>
                    <a:pt x="1888" y="1575"/>
                    <a:pt x="1167" y="968"/>
                  </a:cubicBezTo>
                  <a:cubicBezTo>
                    <a:pt x="812" y="671"/>
                    <a:pt x="523" y="429"/>
                    <a:pt x="317" y="257"/>
                  </a:cubicBezTo>
                  <a:cubicBezTo>
                    <a:pt x="219" y="177"/>
                    <a:pt x="142" y="113"/>
                    <a:pt x="84" y="65"/>
                  </a:cubicBezTo>
                  <a:cubicBezTo>
                    <a:pt x="30" y="21"/>
                    <a:pt x="1" y="0"/>
                    <a:pt x="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8"/>
            <p:cNvSpPr/>
            <p:nvPr/>
          </p:nvSpPr>
          <p:spPr>
            <a:xfrm>
              <a:off x="5951900" y="1789875"/>
              <a:ext cx="225300" cy="96750"/>
            </a:xfrm>
            <a:custGeom>
              <a:rect b="b" l="l" r="r" t="t"/>
              <a:pathLst>
                <a:path extrusionOk="0" h="3870" w="9012">
                  <a:moveTo>
                    <a:pt x="0" y="0"/>
                  </a:moveTo>
                  <a:cubicBezTo>
                    <a:pt x="0" y="0"/>
                    <a:pt x="30" y="29"/>
                    <a:pt x="89" y="81"/>
                  </a:cubicBezTo>
                  <a:cubicBezTo>
                    <a:pt x="153" y="136"/>
                    <a:pt x="239" y="211"/>
                    <a:pt x="349" y="306"/>
                  </a:cubicBezTo>
                  <a:cubicBezTo>
                    <a:pt x="580" y="503"/>
                    <a:pt x="907" y="783"/>
                    <a:pt x="1308" y="1126"/>
                  </a:cubicBezTo>
                  <a:cubicBezTo>
                    <a:pt x="2125" y="1819"/>
                    <a:pt x="3247" y="2770"/>
                    <a:pt x="4485" y="3820"/>
                  </a:cubicBezTo>
                  <a:cubicBezTo>
                    <a:pt x="4500" y="3833"/>
                    <a:pt x="4515" y="3846"/>
                    <a:pt x="4530" y="3859"/>
                  </a:cubicBezTo>
                  <a:lnTo>
                    <a:pt x="4543" y="3870"/>
                  </a:lnTo>
                  <a:lnTo>
                    <a:pt x="4557" y="3859"/>
                  </a:lnTo>
                  <a:cubicBezTo>
                    <a:pt x="5789" y="2821"/>
                    <a:pt x="6902" y="1885"/>
                    <a:pt x="7714" y="1203"/>
                  </a:cubicBezTo>
                  <a:cubicBezTo>
                    <a:pt x="8112" y="865"/>
                    <a:pt x="8436" y="590"/>
                    <a:pt x="8666" y="396"/>
                  </a:cubicBezTo>
                  <a:cubicBezTo>
                    <a:pt x="8774" y="302"/>
                    <a:pt x="8861" y="229"/>
                    <a:pt x="8924" y="174"/>
                  </a:cubicBezTo>
                  <a:cubicBezTo>
                    <a:pt x="8982" y="123"/>
                    <a:pt x="9012" y="95"/>
                    <a:pt x="9012" y="95"/>
                  </a:cubicBezTo>
                  <a:lnTo>
                    <a:pt x="9012" y="95"/>
                  </a:lnTo>
                  <a:cubicBezTo>
                    <a:pt x="9012" y="95"/>
                    <a:pt x="8979" y="119"/>
                    <a:pt x="8918" y="168"/>
                  </a:cubicBezTo>
                  <a:cubicBezTo>
                    <a:pt x="8854" y="221"/>
                    <a:pt x="8766" y="293"/>
                    <a:pt x="8656" y="383"/>
                  </a:cubicBezTo>
                  <a:cubicBezTo>
                    <a:pt x="8424" y="576"/>
                    <a:pt x="8098" y="846"/>
                    <a:pt x="7695" y="1180"/>
                  </a:cubicBezTo>
                  <a:cubicBezTo>
                    <a:pt x="6884" y="1858"/>
                    <a:pt x="5774" y="2787"/>
                    <a:pt x="4543" y="3815"/>
                  </a:cubicBezTo>
                  <a:lnTo>
                    <a:pt x="4543" y="3815"/>
                  </a:lnTo>
                  <a:cubicBezTo>
                    <a:pt x="4533" y="3807"/>
                    <a:pt x="4523" y="3798"/>
                    <a:pt x="4512" y="3789"/>
                  </a:cubicBezTo>
                  <a:cubicBezTo>
                    <a:pt x="3270" y="2742"/>
                    <a:pt x="2146" y="1794"/>
                    <a:pt x="1327" y="1103"/>
                  </a:cubicBezTo>
                  <a:cubicBezTo>
                    <a:pt x="922" y="764"/>
                    <a:pt x="593" y="488"/>
                    <a:pt x="359" y="293"/>
                  </a:cubicBezTo>
                  <a:cubicBezTo>
                    <a:pt x="248" y="201"/>
                    <a:pt x="160" y="129"/>
                    <a:pt x="95" y="74"/>
                  </a:cubicBezTo>
                  <a:cubicBezTo>
                    <a:pt x="33" y="25"/>
                    <a:pt x="0" y="0"/>
                    <a:pt x="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8"/>
            <p:cNvSpPr/>
            <p:nvPr/>
          </p:nvSpPr>
          <p:spPr>
            <a:xfrm>
              <a:off x="5965175" y="1932050"/>
              <a:ext cx="212025" cy="91125"/>
            </a:xfrm>
            <a:custGeom>
              <a:rect b="b" l="l" r="r" t="t"/>
              <a:pathLst>
                <a:path extrusionOk="0" h="3645" w="8481">
                  <a:moveTo>
                    <a:pt x="0" y="1"/>
                  </a:moveTo>
                  <a:cubicBezTo>
                    <a:pt x="0" y="1"/>
                    <a:pt x="28" y="28"/>
                    <a:pt x="83" y="77"/>
                  </a:cubicBezTo>
                  <a:cubicBezTo>
                    <a:pt x="144" y="129"/>
                    <a:pt x="225" y="200"/>
                    <a:pt x="328" y="289"/>
                  </a:cubicBezTo>
                  <a:cubicBezTo>
                    <a:pt x="546" y="476"/>
                    <a:pt x="853" y="738"/>
                    <a:pt x="1230" y="1061"/>
                  </a:cubicBezTo>
                  <a:cubicBezTo>
                    <a:pt x="2000" y="1714"/>
                    <a:pt x="3054" y="2609"/>
                    <a:pt x="4220" y="3597"/>
                  </a:cubicBezTo>
                  <a:cubicBezTo>
                    <a:pt x="4234" y="3609"/>
                    <a:pt x="4249" y="3622"/>
                    <a:pt x="4262" y="3633"/>
                  </a:cubicBezTo>
                  <a:lnTo>
                    <a:pt x="4275" y="3644"/>
                  </a:lnTo>
                  <a:lnTo>
                    <a:pt x="4289" y="3633"/>
                  </a:lnTo>
                  <a:cubicBezTo>
                    <a:pt x="5448" y="2658"/>
                    <a:pt x="6496" y="1776"/>
                    <a:pt x="7260" y="1133"/>
                  </a:cubicBezTo>
                  <a:cubicBezTo>
                    <a:pt x="7635" y="815"/>
                    <a:pt x="7939" y="557"/>
                    <a:pt x="8156" y="374"/>
                  </a:cubicBezTo>
                  <a:cubicBezTo>
                    <a:pt x="8257" y="286"/>
                    <a:pt x="8338" y="216"/>
                    <a:pt x="8398" y="165"/>
                  </a:cubicBezTo>
                  <a:cubicBezTo>
                    <a:pt x="8453" y="117"/>
                    <a:pt x="8481" y="91"/>
                    <a:pt x="8481" y="91"/>
                  </a:cubicBezTo>
                  <a:lnTo>
                    <a:pt x="8481" y="91"/>
                  </a:lnTo>
                  <a:cubicBezTo>
                    <a:pt x="8481" y="91"/>
                    <a:pt x="8449" y="113"/>
                    <a:pt x="8393" y="159"/>
                  </a:cubicBezTo>
                  <a:cubicBezTo>
                    <a:pt x="8332" y="209"/>
                    <a:pt x="8249" y="276"/>
                    <a:pt x="8146" y="361"/>
                  </a:cubicBezTo>
                  <a:cubicBezTo>
                    <a:pt x="7927" y="542"/>
                    <a:pt x="7619" y="797"/>
                    <a:pt x="7241" y="1111"/>
                  </a:cubicBezTo>
                  <a:cubicBezTo>
                    <a:pt x="6478" y="1748"/>
                    <a:pt x="5433" y="2622"/>
                    <a:pt x="4276" y="3589"/>
                  </a:cubicBezTo>
                  <a:lnTo>
                    <a:pt x="4276" y="3589"/>
                  </a:lnTo>
                  <a:cubicBezTo>
                    <a:pt x="4266" y="3581"/>
                    <a:pt x="4256" y="3573"/>
                    <a:pt x="4247" y="3565"/>
                  </a:cubicBezTo>
                  <a:cubicBezTo>
                    <a:pt x="3078" y="2580"/>
                    <a:pt x="2021" y="1689"/>
                    <a:pt x="1250" y="1038"/>
                  </a:cubicBezTo>
                  <a:cubicBezTo>
                    <a:pt x="868" y="719"/>
                    <a:pt x="558" y="461"/>
                    <a:pt x="338" y="276"/>
                  </a:cubicBezTo>
                  <a:cubicBezTo>
                    <a:pt x="233" y="190"/>
                    <a:pt x="150" y="121"/>
                    <a:pt x="88" y="71"/>
                  </a:cubicBezTo>
                  <a:cubicBezTo>
                    <a:pt x="32" y="24"/>
                    <a:pt x="0" y="1"/>
                    <a:pt x="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5967000" y="1949925"/>
              <a:ext cx="212050" cy="91100"/>
            </a:xfrm>
            <a:custGeom>
              <a:rect b="b" l="l" r="r" t="t"/>
              <a:pathLst>
                <a:path extrusionOk="0" h="3644" w="8482">
                  <a:moveTo>
                    <a:pt x="0" y="1"/>
                  </a:moveTo>
                  <a:cubicBezTo>
                    <a:pt x="0" y="1"/>
                    <a:pt x="28" y="28"/>
                    <a:pt x="84" y="77"/>
                  </a:cubicBezTo>
                  <a:cubicBezTo>
                    <a:pt x="144" y="129"/>
                    <a:pt x="226" y="200"/>
                    <a:pt x="328" y="288"/>
                  </a:cubicBezTo>
                  <a:cubicBezTo>
                    <a:pt x="546" y="475"/>
                    <a:pt x="853" y="738"/>
                    <a:pt x="1231" y="1061"/>
                  </a:cubicBezTo>
                  <a:cubicBezTo>
                    <a:pt x="2001" y="1713"/>
                    <a:pt x="3055" y="2608"/>
                    <a:pt x="4220" y="3597"/>
                  </a:cubicBezTo>
                  <a:cubicBezTo>
                    <a:pt x="4235" y="3609"/>
                    <a:pt x="4249" y="3621"/>
                    <a:pt x="4262" y="3632"/>
                  </a:cubicBezTo>
                  <a:lnTo>
                    <a:pt x="4276" y="3644"/>
                  </a:lnTo>
                  <a:lnTo>
                    <a:pt x="4289" y="3632"/>
                  </a:lnTo>
                  <a:cubicBezTo>
                    <a:pt x="5449" y="2657"/>
                    <a:pt x="6497" y="1776"/>
                    <a:pt x="7261" y="1133"/>
                  </a:cubicBezTo>
                  <a:cubicBezTo>
                    <a:pt x="7635" y="816"/>
                    <a:pt x="7940" y="557"/>
                    <a:pt x="8156" y="373"/>
                  </a:cubicBezTo>
                  <a:cubicBezTo>
                    <a:pt x="8259" y="286"/>
                    <a:pt x="8339" y="217"/>
                    <a:pt x="8399" y="165"/>
                  </a:cubicBezTo>
                  <a:cubicBezTo>
                    <a:pt x="8454" y="117"/>
                    <a:pt x="8481" y="90"/>
                    <a:pt x="8481" y="90"/>
                  </a:cubicBezTo>
                  <a:lnTo>
                    <a:pt x="8481" y="90"/>
                  </a:lnTo>
                  <a:cubicBezTo>
                    <a:pt x="8481" y="90"/>
                    <a:pt x="8451" y="113"/>
                    <a:pt x="8394" y="158"/>
                  </a:cubicBezTo>
                  <a:cubicBezTo>
                    <a:pt x="8332" y="209"/>
                    <a:pt x="8250" y="276"/>
                    <a:pt x="8147" y="361"/>
                  </a:cubicBezTo>
                  <a:cubicBezTo>
                    <a:pt x="7928" y="542"/>
                    <a:pt x="7620" y="797"/>
                    <a:pt x="7242" y="1111"/>
                  </a:cubicBezTo>
                  <a:cubicBezTo>
                    <a:pt x="6479" y="1748"/>
                    <a:pt x="5433" y="2622"/>
                    <a:pt x="4276" y="3589"/>
                  </a:cubicBezTo>
                  <a:lnTo>
                    <a:pt x="4276" y="3589"/>
                  </a:lnTo>
                  <a:cubicBezTo>
                    <a:pt x="4267" y="3581"/>
                    <a:pt x="4257" y="3573"/>
                    <a:pt x="4247" y="3565"/>
                  </a:cubicBezTo>
                  <a:cubicBezTo>
                    <a:pt x="3079" y="2580"/>
                    <a:pt x="2022" y="1689"/>
                    <a:pt x="1250" y="1038"/>
                  </a:cubicBezTo>
                  <a:cubicBezTo>
                    <a:pt x="869" y="719"/>
                    <a:pt x="559" y="460"/>
                    <a:pt x="338" y="276"/>
                  </a:cubicBezTo>
                  <a:cubicBezTo>
                    <a:pt x="234" y="190"/>
                    <a:pt x="151" y="121"/>
                    <a:pt x="89" y="71"/>
                  </a:cubicBezTo>
                  <a:cubicBezTo>
                    <a:pt x="32" y="24"/>
                    <a:pt x="0" y="1"/>
                    <a:pt x="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6026200" y="1817475"/>
              <a:ext cx="68550" cy="111050"/>
            </a:xfrm>
            <a:custGeom>
              <a:rect b="b" l="l" r="r" t="t"/>
              <a:pathLst>
                <a:path extrusionOk="0" h="4442" w="2742">
                  <a:moveTo>
                    <a:pt x="49" y="1"/>
                  </a:moveTo>
                  <a:cubicBezTo>
                    <a:pt x="22" y="1"/>
                    <a:pt x="0" y="23"/>
                    <a:pt x="0" y="50"/>
                  </a:cubicBezTo>
                  <a:lnTo>
                    <a:pt x="0" y="4393"/>
                  </a:lnTo>
                  <a:cubicBezTo>
                    <a:pt x="0" y="4420"/>
                    <a:pt x="22" y="4441"/>
                    <a:pt x="49" y="4441"/>
                  </a:cubicBezTo>
                  <a:lnTo>
                    <a:pt x="2692" y="4441"/>
                  </a:lnTo>
                  <a:cubicBezTo>
                    <a:pt x="2719" y="4441"/>
                    <a:pt x="2741" y="4420"/>
                    <a:pt x="2741" y="4393"/>
                  </a:cubicBezTo>
                  <a:lnTo>
                    <a:pt x="2741" y="50"/>
                  </a:lnTo>
                  <a:cubicBezTo>
                    <a:pt x="2741" y="23"/>
                    <a:pt x="2719" y="1"/>
                    <a:pt x="269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6085275" y="1858325"/>
              <a:ext cx="156275" cy="169500"/>
            </a:xfrm>
            <a:custGeom>
              <a:rect b="b" l="l" r="r" t="t"/>
              <a:pathLst>
                <a:path extrusionOk="0" h="6780" w="6251">
                  <a:moveTo>
                    <a:pt x="1" y="0"/>
                  </a:moveTo>
                  <a:lnTo>
                    <a:pt x="1" y="2341"/>
                  </a:lnTo>
                  <a:lnTo>
                    <a:pt x="1401" y="2510"/>
                  </a:lnTo>
                  <a:cubicBezTo>
                    <a:pt x="1401" y="2510"/>
                    <a:pt x="3282" y="5141"/>
                    <a:pt x="3717" y="5889"/>
                  </a:cubicBezTo>
                  <a:cubicBezTo>
                    <a:pt x="4057" y="6475"/>
                    <a:pt x="4605" y="6780"/>
                    <a:pt x="5082" y="6780"/>
                  </a:cubicBezTo>
                  <a:cubicBezTo>
                    <a:pt x="5214" y="6780"/>
                    <a:pt x="5340" y="6756"/>
                    <a:pt x="5455" y="6710"/>
                  </a:cubicBezTo>
                  <a:cubicBezTo>
                    <a:pt x="5985" y="6492"/>
                    <a:pt x="6106" y="5889"/>
                    <a:pt x="6178" y="5430"/>
                  </a:cubicBezTo>
                  <a:cubicBezTo>
                    <a:pt x="6251" y="4972"/>
                    <a:pt x="5854" y="2678"/>
                    <a:pt x="5829" y="2534"/>
                  </a:cubicBezTo>
                  <a:lnTo>
                    <a:pt x="3750" y="2472"/>
                  </a:lnTo>
                  <a:lnTo>
                    <a:pt x="3768" y="2693"/>
                  </a:lnTo>
                  <a:lnTo>
                    <a:pt x="2679" y="1706"/>
                  </a:lnTo>
                  <a:lnTo>
                    <a:pt x="1" y="0"/>
                  </a:ln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6149075" y="1899475"/>
              <a:ext cx="64675" cy="57125"/>
            </a:xfrm>
            <a:custGeom>
              <a:rect b="b" l="l" r="r" t="t"/>
              <a:pathLst>
                <a:path extrusionOk="0" h="2285" w="2587">
                  <a:moveTo>
                    <a:pt x="9" y="0"/>
                  </a:moveTo>
                  <a:cubicBezTo>
                    <a:pt x="9" y="0"/>
                    <a:pt x="9" y="0"/>
                    <a:pt x="9" y="0"/>
                  </a:cubicBezTo>
                  <a:cubicBezTo>
                    <a:pt x="0" y="10"/>
                    <a:pt x="569" y="529"/>
                    <a:pt x="1278" y="1160"/>
                  </a:cubicBezTo>
                  <a:cubicBezTo>
                    <a:pt x="1980" y="1785"/>
                    <a:pt x="2558" y="2284"/>
                    <a:pt x="2577" y="2284"/>
                  </a:cubicBezTo>
                  <a:cubicBezTo>
                    <a:pt x="2577" y="2284"/>
                    <a:pt x="2578" y="2284"/>
                    <a:pt x="2578" y="2284"/>
                  </a:cubicBezTo>
                  <a:cubicBezTo>
                    <a:pt x="2586" y="2274"/>
                    <a:pt x="2019" y="1755"/>
                    <a:pt x="1310" y="1124"/>
                  </a:cubicBezTo>
                  <a:cubicBezTo>
                    <a:pt x="607" y="500"/>
                    <a:pt x="30" y="0"/>
                    <a:pt x="9" y="0"/>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6036575" y="1858325"/>
              <a:ext cx="55725" cy="58550"/>
            </a:xfrm>
            <a:custGeom>
              <a:rect b="b" l="l" r="r" t="t"/>
              <a:pathLst>
                <a:path extrusionOk="0" h="2342" w="2229">
                  <a:moveTo>
                    <a:pt x="1949" y="0"/>
                  </a:moveTo>
                  <a:lnTo>
                    <a:pt x="116" y="835"/>
                  </a:lnTo>
                  <a:cubicBezTo>
                    <a:pt x="39" y="870"/>
                    <a:pt x="0" y="956"/>
                    <a:pt x="24" y="1037"/>
                  </a:cubicBezTo>
                  <a:cubicBezTo>
                    <a:pt x="45" y="1110"/>
                    <a:pt x="112" y="1158"/>
                    <a:pt x="185" y="1158"/>
                  </a:cubicBezTo>
                  <a:cubicBezTo>
                    <a:pt x="201" y="1158"/>
                    <a:pt x="216" y="1156"/>
                    <a:pt x="231" y="1152"/>
                  </a:cubicBezTo>
                  <a:lnTo>
                    <a:pt x="1652" y="758"/>
                  </a:lnTo>
                  <a:lnTo>
                    <a:pt x="1652" y="758"/>
                  </a:lnTo>
                  <a:cubicBezTo>
                    <a:pt x="1652" y="758"/>
                    <a:pt x="527" y="1213"/>
                    <a:pt x="316" y="1342"/>
                  </a:cubicBezTo>
                  <a:cubicBezTo>
                    <a:pt x="181" y="1426"/>
                    <a:pt x="194" y="1644"/>
                    <a:pt x="345" y="1644"/>
                  </a:cubicBezTo>
                  <a:cubicBezTo>
                    <a:pt x="359" y="1644"/>
                    <a:pt x="374" y="1642"/>
                    <a:pt x="391" y="1637"/>
                  </a:cubicBezTo>
                  <a:cubicBezTo>
                    <a:pt x="543" y="1599"/>
                    <a:pt x="1484" y="1371"/>
                    <a:pt x="1484" y="1371"/>
                  </a:cubicBezTo>
                  <a:lnTo>
                    <a:pt x="1484" y="1371"/>
                  </a:lnTo>
                  <a:lnTo>
                    <a:pt x="1440" y="1567"/>
                  </a:lnTo>
                  <a:cubicBezTo>
                    <a:pt x="1412" y="1691"/>
                    <a:pt x="1448" y="1820"/>
                    <a:pt x="1535" y="1911"/>
                  </a:cubicBezTo>
                  <a:lnTo>
                    <a:pt x="1949" y="2341"/>
                  </a:lnTo>
                  <a:lnTo>
                    <a:pt x="2228" y="739"/>
                  </a:lnTo>
                  <a:lnTo>
                    <a:pt x="1949" y="0"/>
                  </a:ln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6094725" y="1854525"/>
              <a:ext cx="15650" cy="26300"/>
            </a:xfrm>
            <a:custGeom>
              <a:rect b="b" l="l" r="r" t="t"/>
              <a:pathLst>
                <a:path extrusionOk="0" h="1052" w="626">
                  <a:moveTo>
                    <a:pt x="0" y="0"/>
                  </a:moveTo>
                  <a:lnTo>
                    <a:pt x="0" y="750"/>
                  </a:lnTo>
                  <a:lnTo>
                    <a:pt x="625" y="1052"/>
                  </a:lnTo>
                  <a:lnTo>
                    <a:pt x="402" y="355"/>
                  </a:lnTo>
                  <a:lnTo>
                    <a:pt x="0" y="0"/>
                  </a:ln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6056650" y="1833375"/>
              <a:ext cx="8775" cy="8775"/>
            </a:xfrm>
            <a:custGeom>
              <a:rect b="b" l="l" r="r" t="t"/>
              <a:pathLst>
                <a:path extrusionOk="0" h="351" w="351">
                  <a:moveTo>
                    <a:pt x="175" y="0"/>
                  </a:moveTo>
                  <a:cubicBezTo>
                    <a:pt x="79" y="0"/>
                    <a:pt x="0" y="79"/>
                    <a:pt x="0" y="175"/>
                  </a:cubicBezTo>
                  <a:cubicBezTo>
                    <a:pt x="0" y="272"/>
                    <a:pt x="79" y="350"/>
                    <a:pt x="175" y="350"/>
                  </a:cubicBezTo>
                  <a:cubicBezTo>
                    <a:pt x="272" y="350"/>
                    <a:pt x="351" y="272"/>
                    <a:pt x="351" y="175"/>
                  </a:cubicBezTo>
                  <a:cubicBezTo>
                    <a:pt x="351" y="79"/>
                    <a:pt x="272" y="0"/>
                    <a:pt x="17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6056550" y="1833275"/>
              <a:ext cx="8950" cy="8950"/>
            </a:xfrm>
            <a:custGeom>
              <a:rect b="b" l="l" r="r" t="t"/>
              <a:pathLst>
                <a:path extrusionOk="0" h="358" w="358">
                  <a:moveTo>
                    <a:pt x="179" y="8"/>
                  </a:moveTo>
                  <a:cubicBezTo>
                    <a:pt x="274" y="8"/>
                    <a:pt x="351" y="85"/>
                    <a:pt x="351" y="179"/>
                  </a:cubicBezTo>
                  <a:cubicBezTo>
                    <a:pt x="351" y="274"/>
                    <a:pt x="274" y="351"/>
                    <a:pt x="179" y="351"/>
                  </a:cubicBezTo>
                  <a:cubicBezTo>
                    <a:pt x="85" y="351"/>
                    <a:pt x="8" y="274"/>
                    <a:pt x="8" y="179"/>
                  </a:cubicBezTo>
                  <a:cubicBezTo>
                    <a:pt x="8" y="85"/>
                    <a:pt x="85" y="8"/>
                    <a:pt x="179" y="8"/>
                  </a:cubicBezTo>
                  <a:close/>
                  <a:moveTo>
                    <a:pt x="179" y="1"/>
                  </a:moveTo>
                  <a:cubicBezTo>
                    <a:pt x="81" y="1"/>
                    <a:pt x="1" y="81"/>
                    <a:pt x="1" y="179"/>
                  </a:cubicBezTo>
                  <a:cubicBezTo>
                    <a:pt x="1" y="278"/>
                    <a:pt x="81" y="358"/>
                    <a:pt x="179" y="358"/>
                  </a:cubicBezTo>
                  <a:cubicBezTo>
                    <a:pt x="278" y="358"/>
                    <a:pt x="358" y="278"/>
                    <a:pt x="358" y="179"/>
                  </a:cubicBezTo>
                  <a:cubicBezTo>
                    <a:pt x="358" y="81"/>
                    <a:pt x="278" y="1"/>
                    <a:pt x="17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6023825" y="1605700"/>
              <a:ext cx="106650" cy="187625"/>
            </a:xfrm>
            <a:custGeom>
              <a:rect b="b" l="l" r="r" t="t"/>
              <a:pathLst>
                <a:path extrusionOk="0" h="7505" w="4266">
                  <a:moveTo>
                    <a:pt x="2537" y="1"/>
                  </a:moveTo>
                  <a:cubicBezTo>
                    <a:pt x="1693" y="1"/>
                    <a:pt x="857" y="275"/>
                    <a:pt x="166" y="807"/>
                  </a:cubicBezTo>
                  <a:lnTo>
                    <a:pt x="0" y="935"/>
                  </a:lnTo>
                  <a:lnTo>
                    <a:pt x="378" y="6226"/>
                  </a:lnTo>
                  <a:cubicBezTo>
                    <a:pt x="430" y="6950"/>
                    <a:pt x="1034" y="7505"/>
                    <a:pt x="1752" y="7505"/>
                  </a:cubicBezTo>
                  <a:cubicBezTo>
                    <a:pt x="1778" y="7505"/>
                    <a:pt x="1805" y="7504"/>
                    <a:pt x="1831" y="7503"/>
                  </a:cubicBezTo>
                  <a:cubicBezTo>
                    <a:pt x="2565" y="7460"/>
                    <a:pt x="3136" y="6849"/>
                    <a:pt x="3129" y="6114"/>
                  </a:cubicBezTo>
                  <a:cubicBezTo>
                    <a:pt x="3124" y="5673"/>
                    <a:pt x="3120" y="5295"/>
                    <a:pt x="3120" y="5295"/>
                  </a:cubicBezTo>
                  <a:cubicBezTo>
                    <a:pt x="3120" y="5295"/>
                    <a:pt x="4238" y="5121"/>
                    <a:pt x="4252" y="4003"/>
                  </a:cubicBezTo>
                  <a:cubicBezTo>
                    <a:pt x="4265" y="2885"/>
                    <a:pt x="4072" y="317"/>
                    <a:pt x="4072" y="317"/>
                  </a:cubicBezTo>
                  <a:cubicBezTo>
                    <a:pt x="3578" y="105"/>
                    <a:pt x="3056" y="1"/>
                    <a:pt x="253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8"/>
            <p:cNvSpPr/>
            <p:nvPr/>
          </p:nvSpPr>
          <p:spPr>
            <a:xfrm>
              <a:off x="6065400" y="1727300"/>
              <a:ext cx="36550" cy="17875"/>
            </a:xfrm>
            <a:custGeom>
              <a:rect b="b" l="l" r="r" t="t"/>
              <a:pathLst>
                <a:path extrusionOk="0" h="715" w="1462">
                  <a:moveTo>
                    <a:pt x="1" y="1"/>
                  </a:moveTo>
                  <a:cubicBezTo>
                    <a:pt x="1" y="1"/>
                    <a:pt x="305" y="714"/>
                    <a:pt x="1272" y="714"/>
                  </a:cubicBezTo>
                  <a:cubicBezTo>
                    <a:pt x="1333" y="714"/>
                    <a:pt x="1396" y="711"/>
                    <a:pt x="1461" y="705"/>
                  </a:cubicBezTo>
                  <a:lnTo>
                    <a:pt x="1459" y="416"/>
                  </a:lnTo>
                  <a:cubicBezTo>
                    <a:pt x="1459" y="416"/>
                    <a:pt x="1432" y="418"/>
                    <a:pt x="1384" y="418"/>
                  </a:cubicBezTo>
                  <a:cubicBezTo>
                    <a:pt x="1183" y="418"/>
                    <a:pt x="606" y="381"/>
                    <a:pt x="1"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8"/>
            <p:cNvSpPr/>
            <p:nvPr/>
          </p:nvSpPr>
          <p:spPr>
            <a:xfrm>
              <a:off x="6008275" y="1657150"/>
              <a:ext cx="20125" cy="29200"/>
            </a:xfrm>
            <a:custGeom>
              <a:rect b="b" l="l" r="r" t="t"/>
              <a:pathLst>
                <a:path extrusionOk="0" h="1168" w="805">
                  <a:moveTo>
                    <a:pt x="514" y="0"/>
                  </a:moveTo>
                  <a:cubicBezTo>
                    <a:pt x="291" y="0"/>
                    <a:pt x="1" y="92"/>
                    <a:pt x="16" y="572"/>
                  </a:cubicBezTo>
                  <a:cubicBezTo>
                    <a:pt x="32" y="1072"/>
                    <a:pt x="363" y="1167"/>
                    <a:pt x="591" y="1167"/>
                  </a:cubicBezTo>
                  <a:cubicBezTo>
                    <a:pt x="712" y="1167"/>
                    <a:pt x="803" y="1141"/>
                    <a:pt x="804" y="1133"/>
                  </a:cubicBezTo>
                  <a:cubicBezTo>
                    <a:pt x="805" y="1111"/>
                    <a:pt x="760" y="35"/>
                    <a:pt x="760" y="35"/>
                  </a:cubicBezTo>
                  <a:cubicBezTo>
                    <a:pt x="753" y="33"/>
                    <a:pt x="645" y="0"/>
                    <a:pt x="51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8"/>
            <p:cNvSpPr/>
            <p:nvPr/>
          </p:nvSpPr>
          <p:spPr>
            <a:xfrm>
              <a:off x="6013425" y="1663400"/>
              <a:ext cx="8950" cy="16700"/>
            </a:xfrm>
            <a:custGeom>
              <a:rect b="b" l="l" r="r" t="t"/>
              <a:pathLst>
                <a:path extrusionOk="0" h="668" w="358">
                  <a:moveTo>
                    <a:pt x="197" y="1"/>
                  </a:moveTo>
                  <a:cubicBezTo>
                    <a:pt x="191" y="1"/>
                    <a:pt x="185" y="1"/>
                    <a:pt x="180" y="2"/>
                  </a:cubicBezTo>
                  <a:cubicBezTo>
                    <a:pt x="121" y="7"/>
                    <a:pt x="70" y="64"/>
                    <a:pt x="44" y="125"/>
                  </a:cubicBezTo>
                  <a:cubicBezTo>
                    <a:pt x="16" y="186"/>
                    <a:pt x="1" y="261"/>
                    <a:pt x="5" y="339"/>
                  </a:cubicBezTo>
                  <a:cubicBezTo>
                    <a:pt x="15" y="494"/>
                    <a:pt x="98" y="635"/>
                    <a:pt x="210" y="663"/>
                  </a:cubicBezTo>
                  <a:cubicBezTo>
                    <a:pt x="223" y="666"/>
                    <a:pt x="235" y="667"/>
                    <a:pt x="246" y="667"/>
                  </a:cubicBezTo>
                  <a:cubicBezTo>
                    <a:pt x="284" y="667"/>
                    <a:pt x="314" y="653"/>
                    <a:pt x="331" y="639"/>
                  </a:cubicBezTo>
                  <a:cubicBezTo>
                    <a:pt x="354" y="619"/>
                    <a:pt x="358" y="603"/>
                    <a:pt x="355" y="601"/>
                  </a:cubicBezTo>
                  <a:cubicBezTo>
                    <a:pt x="355" y="601"/>
                    <a:pt x="354" y="601"/>
                    <a:pt x="354" y="601"/>
                  </a:cubicBezTo>
                  <a:cubicBezTo>
                    <a:pt x="350" y="601"/>
                    <a:pt x="340" y="612"/>
                    <a:pt x="320" y="622"/>
                  </a:cubicBezTo>
                  <a:cubicBezTo>
                    <a:pt x="306" y="628"/>
                    <a:pt x="287" y="634"/>
                    <a:pt x="264" y="634"/>
                  </a:cubicBezTo>
                  <a:cubicBezTo>
                    <a:pt x="250" y="634"/>
                    <a:pt x="236" y="632"/>
                    <a:pt x="221" y="627"/>
                  </a:cubicBezTo>
                  <a:cubicBezTo>
                    <a:pt x="139" y="600"/>
                    <a:pt x="66" y="473"/>
                    <a:pt x="58" y="336"/>
                  </a:cubicBezTo>
                  <a:cubicBezTo>
                    <a:pt x="54" y="267"/>
                    <a:pt x="67" y="200"/>
                    <a:pt x="90" y="144"/>
                  </a:cubicBezTo>
                  <a:cubicBezTo>
                    <a:pt x="111" y="88"/>
                    <a:pt x="146" y="47"/>
                    <a:pt x="187" y="39"/>
                  </a:cubicBezTo>
                  <a:cubicBezTo>
                    <a:pt x="193" y="37"/>
                    <a:pt x="200" y="36"/>
                    <a:pt x="206" y="36"/>
                  </a:cubicBezTo>
                  <a:cubicBezTo>
                    <a:pt x="236" y="36"/>
                    <a:pt x="258" y="55"/>
                    <a:pt x="266" y="73"/>
                  </a:cubicBezTo>
                  <a:cubicBezTo>
                    <a:pt x="277" y="94"/>
                    <a:pt x="273" y="109"/>
                    <a:pt x="276" y="110"/>
                  </a:cubicBezTo>
                  <a:cubicBezTo>
                    <a:pt x="277" y="110"/>
                    <a:pt x="277" y="110"/>
                    <a:pt x="277" y="110"/>
                  </a:cubicBezTo>
                  <a:cubicBezTo>
                    <a:pt x="281" y="110"/>
                    <a:pt x="293" y="96"/>
                    <a:pt x="286" y="66"/>
                  </a:cubicBezTo>
                  <a:cubicBezTo>
                    <a:pt x="282" y="51"/>
                    <a:pt x="272" y="33"/>
                    <a:pt x="254" y="19"/>
                  </a:cubicBezTo>
                  <a:cubicBezTo>
                    <a:pt x="239" y="7"/>
                    <a:pt x="219" y="1"/>
                    <a:pt x="197" y="1"/>
                  </a:cubicBezTo>
                  <a:close/>
                </a:path>
              </a:pathLst>
            </a:custGeom>
            <a:solidFill>
              <a:srgbClr val="E07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8"/>
            <p:cNvSpPr/>
            <p:nvPr/>
          </p:nvSpPr>
          <p:spPr>
            <a:xfrm>
              <a:off x="6108400" y="1651675"/>
              <a:ext cx="8150" cy="7675"/>
            </a:xfrm>
            <a:custGeom>
              <a:rect b="b" l="l" r="r" t="t"/>
              <a:pathLst>
                <a:path extrusionOk="0" h="307" w="326">
                  <a:moveTo>
                    <a:pt x="166" y="0"/>
                  </a:moveTo>
                  <a:cubicBezTo>
                    <a:pt x="163" y="0"/>
                    <a:pt x="161" y="0"/>
                    <a:pt x="158" y="0"/>
                  </a:cubicBezTo>
                  <a:cubicBezTo>
                    <a:pt x="70" y="6"/>
                    <a:pt x="1" y="77"/>
                    <a:pt x="3" y="162"/>
                  </a:cubicBezTo>
                  <a:cubicBezTo>
                    <a:pt x="7" y="244"/>
                    <a:pt x="75" y="306"/>
                    <a:pt x="160" y="306"/>
                  </a:cubicBezTo>
                  <a:cubicBezTo>
                    <a:pt x="163" y="306"/>
                    <a:pt x="165" y="306"/>
                    <a:pt x="168" y="306"/>
                  </a:cubicBezTo>
                  <a:cubicBezTo>
                    <a:pt x="256" y="302"/>
                    <a:pt x="325" y="229"/>
                    <a:pt x="322" y="144"/>
                  </a:cubicBezTo>
                  <a:cubicBezTo>
                    <a:pt x="319" y="63"/>
                    <a:pt x="250" y="0"/>
                    <a:pt x="1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8"/>
            <p:cNvSpPr/>
            <p:nvPr/>
          </p:nvSpPr>
          <p:spPr>
            <a:xfrm>
              <a:off x="6104375" y="1648725"/>
              <a:ext cx="16200" cy="4325"/>
            </a:xfrm>
            <a:custGeom>
              <a:rect b="b" l="l" r="r" t="t"/>
              <a:pathLst>
                <a:path extrusionOk="0" h="173" w="648">
                  <a:moveTo>
                    <a:pt x="328" y="1"/>
                  </a:moveTo>
                  <a:cubicBezTo>
                    <a:pt x="221" y="1"/>
                    <a:pt x="129" y="39"/>
                    <a:pt x="75" y="79"/>
                  </a:cubicBezTo>
                  <a:cubicBezTo>
                    <a:pt x="20" y="119"/>
                    <a:pt x="0" y="157"/>
                    <a:pt x="9" y="166"/>
                  </a:cubicBezTo>
                  <a:cubicBezTo>
                    <a:pt x="11" y="168"/>
                    <a:pt x="14" y="169"/>
                    <a:pt x="18" y="169"/>
                  </a:cubicBezTo>
                  <a:cubicBezTo>
                    <a:pt x="55" y="169"/>
                    <a:pt x="168" y="101"/>
                    <a:pt x="318" y="101"/>
                  </a:cubicBezTo>
                  <a:cubicBezTo>
                    <a:pt x="321" y="101"/>
                    <a:pt x="323" y="101"/>
                    <a:pt x="326" y="101"/>
                  </a:cubicBezTo>
                  <a:cubicBezTo>
                    <a:pt x="327" y="101"/>
                    <a:pt x="327" y="101"/>
                    <a:pt x="328" y="101"/>
                  </a:cubicBezTo>
                  <a:cubicBezTo>
                    <a:pt x="481" y="101"/>
                    <a:pt x="593" y="172"/>
                    <a:pt x="629" y="172"/>
                  </a:cubicBezTo>
                  <a:cubicBezTo>
                    <a:pt x="633" y="172"/>
                    <a:pt x="636" y="171"/>
                    <a:pt x="638" y="169"/>
                  </a:cubicBezTo>
                  <a:cubicBezTo>
                    <a:pt x="648" y="159"/>
                    <a:pt x="630" y="122"/>
                    <a:pt x="577" y="81"/>
                  </a:cubicBezTo>
                  <a:cubicBezTo>
                    <a:pt x="526" y="41"/>
                    <a:pt x="436" y="1"/>
                    <a:pt x="32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8"/>
            <p:cNvSpPr/>
            <p:nvPr/>
          </p:nvSpPr>
          <p:spPr>
            <a:xfrm>
              <a:off x="6066175" y="1653025"/>
              <a:ext cx="8125" cy="7650"/>
            </a:xfrm>
            <a:custGeom>
              <a:rect b="b" l="l" r="r" t="t"/>
              <a:pathLst>
                <a:path extrusionOk="0" h="306" w="325">
                  <a:moveTo>
                    <a:pt x="167" y="0"/>
                  </a:moveTo>
                  <a:cubicBezTo>
                    <a:pt x="164" y="0"/>
                    <a:pt x="161" y="0"/>
                    <a:pt x="157" y="1"/>
                  </a:cubicBezTo>
                  <a:cubicBezTo>
                    <a:pt x="69" y="5"/>
                    <a:pt x="0" y="77"/>
                    <a:pt x="3" y="161"/>
                  </a:cubicBezTo>
                  <a:cubicBezTo>
                    <a:pt x="6" y="243"/>
                    <a:pt x="74" y="306"/>
                    <a:pt x="158" y="306"/>
                  </a:cubicBezTo>
                  <a:cubicBezTo>
                    <a:pt x="161" y="306"/>
                    <a:pt x="164" y="305"/>
                    <a:pt x="168" y="305"/>
                  </a:cubicBezTo>
                  <a:cubicBezTo>
                    <a:pt x="256" y="301"/>
                    <a:pt x="325" y="228"/>
                    <a:pt x="321" y="145"/>
                  </a:cubicBezTo>
                  <a:cubicBezTo>
                    <a:pt x="319" y="63"/>
                    <a:pt x="250" y="0"/>
                    <a:pt x="16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8"/>
            <p:cNvSpPr/>
            <p:nvPr/>
          </p:nvSpPr>
          <p:spPr>
            <a:xfrm>
              <a:off x="6062125" y="1649525"/>
              <a:ext cx="16225" cy="4300"/>
            </a:xfrm>
            <a:custGeom>
              <a:rect b="b" l="l" r="r" t="t"/>
              <a:pathLst>
                <a:path extrusionOk="0" h="172" w="649">
                  <a:moveTo>
                    <a:pt x="329" y="1"/>
                  </a:moveTo>
                  <a:cubicBezTo>
                    <a:pt x="221" y="1"/>
                    <a:pt x="130" y="39"/>
                    <a:pt x="76" y="79"/>
                  </a:cubicBezTo>
                  <a:cubicBezTo>
                    <a:pt x="21" y="119"/>
                    <a:pt x="1" y="156"/>
                    <a:pt x="9" y="166"/>
                  </a:cubicBezTo>
                  <a:cubicBezTo>
                    <a:pt x="11" y="168"/>
                    <a:pt x="15" y="169"/>
                    <a:pt x="19" y="169"/>
                  </a:cubicBezTo>
                  <a:cubicBezTo>
                    <a:pt x="55" y="169"/>
                    <a:pt x="170" y="100"/>
                    <a:pt x="321" y="100"/>
                  </a:cubicBezTo>
                  <a:cubicBezTo>
                    <a:pt x="323" y="100"/>
                    <a:pt x="325" y="100"/>
                    <a:pt x="326" y="100"/>
                  </a:cubicBezTo>
                  <a:cubicBezTo>
                    <a:pt x="480" y="100"/>
                    <a:pt x="593" y="172"/>
                    <a:pt x="629" y="172"/>
                  </a:cubicBezTo>
                  <a:cubicBezTo>
                    <a:pt x="633" y="172"/>
                    <a:pt x="637" y="171"/>
                    <a:pt x="639" y="168"/>
                  </a:cubicBezTo>
                  <a:cubicBezTo>
                    <a:pt x="648" y="160"/>
                    <a:pt x="630" y="122"/>
                    <a:pt x="578" y="81"/>
                  </a:cubicBezTo>
                  <a:cubicBezTo>
                    <a:pt x="526" y="41"/>
                    <a:pt x="436" y="2"/>
                    <a:pt x="32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8"/>
            <p:cNvSpPr/>
            <p:nvPr/>
          </p:nvSpPr>
          <p:spPr>
            <a:xfrm>
              <a:off x="6091225" y="1649800"/>
              <a:ext cx="13775" cy="36000"/>
            </a:xfrm>
            <a:custGeom>
              <a:rect b="b" l="l" r="r" t="t"/>
              <a:pathLst>
                <a:path extrusionOk="0" h="1440" w="551">
                  <a:moveTo>
                    <a:pt x="20" y="0"/>
                  </a:moveTo>
                  <a:cubicBezTo>
                    <a:pt x="20" y="0"/>
                    <a:pt x="20" y="0"/>
                    <a:pt x="20" y="0"/>
                  </a:cubicBezTo>
                  <a:cubicBezTo>
                    <a:pt x="0" y="7"/>
                    <a:pt x="131" y="398"/>
                    <a:pt x="311" y="874"/>
                  </a:cubicBezTo>
                  <a:cubicBezTo>
                    <a:pt x="357" y="991"/>
                    <a:pt x="400" y="1102"/>
                    <a:pt x="441" y="1209"/>
                  </a:cubicBezTo>
                  <a:cubicBezTo>
                    <a:pt x="462" y="1260"/>
                    <a:pt x="481" y="1307"/>
                    <a:pt x="470" y="1339"/>
                  </a:cubicBezTo>
                  <a:cubicBezTo>
                    <a:pt x="463" y="1368"/>
                    <a:pt x="421" y="1377"/>
                    <a:pt x="378" y="1382"/>
                  </a:cubicBezTo>
                  <a:cubicBezTo>
                    <a:pt x="205" y="1404"/>
                    <a:pt x="97" y="1423"/>
                    <a:pt x="98" y="1432"/>
                  </a:cubicBezTo>
                  <a:cubicBezTo>
                    <a:pt x="99" y="1437"/>
                    <a:pt x="126" y="1439"/>
                    <a:pt x="175" y="1439"/>
                  </a:cubicBezTo>
                  <a:cubicBezTo>
                    <a:pt x="224" y="1439"/>
                    <a:pt x="294" y="1437"/>
                    <a:pt x="381" y="1432"/>
                  </a:cubicBezTo>
                  <a:cubicBezTo>
                    <a:pt x="403" y="1430"/>
                    <a:pt x="428" y="1430"/>
                    <a:pt x="456" y="1422"/>
                  </a:cubicBezTo>
                  <a:cubicBezTo>
                    <a:pt x="484" y="1414"/>
                    <a:pt x="516" y="1390"/>
                    <a:pt x="528" y="1357"/>
                  </a:cubicBezTo>
                  <a:cubicBezTo>
                    <a:pt x="550" y="1292"/>
                    <a:pt x="522" y="1235"/>
                    <a:pt x="505" y="1185"/>
                  </a:cubicBezTo>
                  <a:cubicBezTo>
                    <a:pt x="466" y="1079"/>
                    <a:pt x="425" y="967"/>
                    <a:pt x="381" y="849"/>
                  </a:cubicBezTo>
                  <a:cubicBezTo>
                    <a:pt x="203" y="377"/>
                    <a:pt x="42" y="0"/>
                    <a:pt x="2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8"/>
            <p:cNvSpPr/>
            <p:nvPr/>
          </p:nvSpPr>
          <p:spPr>
            <a:xfrm>
              <a:off x="6080200" y="1688550"/>
              <a:ext cx="14600" cy="12400"/>
            </a:xfrm>
            <a:custGeom>
              <a:rect b="b" l="l" r="r" t="t"/>
              <a:pathLst>
                <a:path extrusionOk="0" h="496" w="584">
                  <a:moveTo>
                    <a:pt x="33" y="1"/>
                  </a:moveTo>
                  <a:cubicBezTo>
                    <a:pt x="20" y="1"/>
                    <a:pt x="1" y="47"/>
                    <a:pt x="7" y="124"/>
                  </a:cubicBezTo>
                  <a:cubicBezTo>
                    <a:pt x="14" y="201"/>
                    <a:pt x="55" y="309"/>
                    <a:pt x="153" y="390"/>
                  </a:cubicBezTo>
                  <a:cubicBezTo>
                    <a:pt x="246" y="468"/>
                    <a:pt x="360" y="495"/>
                    <a:pt x="442" y="495"/>
                  </a:cubicBezTo>
                  <a:cubicBezTo>
                    <a:pt x="445" y="495"/>
                    <a:pt x="449" y="495"/>
                    <a:pt x="453" y="495"/>
                  </a:cubicBezTo>
                  <a:cubicBezTo>
                    <a:pt x="537" y="493"/>
                    <a:pt x="584" y="468"/>
                    <a:pt x="581" y="457"/>
                  </a:cubicBezTo>
                  <a:cubicBezTo>
                    <a:pt x="580" y="431"/>
                    <a:pt x="381" y="452"/>
                    <a:pt x="221" y="319"/>
                  </a:cubicBezTo>
                  <a:cubicBezTo>
                    <a:pt x="62" y="186"/>
                    <a:pt x="62" y="1"/>
                    <a:pt x="34" y="1"/>
                  </a:cubicBezTo>
                  <a:cubicBezTo>
                    <a:pt x="34" y="1"/>
                    <a:pt x="34" y="1"/>
                    <a:pt x="34" y="1"/>
                  </a:cubicBezTo>
                  <a:cubicBezTo>
                    <a:pt x="34" y="1"/>
                    <a:pt x="33" y="1"/>
                    <a:pt x="3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8"/>
            <p:cNvSpPr/>
            <p:nvPr/>
          </p:nvSpPr>
          <p:spPr>
            <a:xfrm>
              <a:off x="6059350" y="1633675"/>
              <a:ext cx="20050" cy="5775"/>
            </a:xfrm>
            <a:custGeom>
              <a:rect b="b" l="l" r="r" t="t"/>
              <a:pathLst>
                <a:path extrusionOk="0" h="231" w="802">
                  <a:moveTo>
                    <a:pt x="463" y="0"/>
                  </a:moveTo>
                  <a:cubicBezTo>
                    <a:pt x="437" y="0"/>
                    <a:pt x="411" y="2"/>
                    <a:pt x="385" y="4"/>
                  </a:cubicBezTo>
                  <a:cubicBezTo>
                    <a:pt x="263" y="18"/>
                    <a:pt x="160" y="61"/>
                    <a:pt x="95" y="107"/>
                  </a:cubicBezTo>
                  <a:cubicBezTo>
                    <a:pt x="29" y="152"/>
                    <a:pt x="1" y="196"/>
                    <a:pt x="13" y="216"/>
                  </a:cubicBezTo>
                  <a:cubicBezTo>
                    <a:pt x="19" y="226"/>
                    <a:pt x="35" y="230"/>
                    <a:pt x="57" y="230"/>
                  </a:cubicBezTo>
                  <a:cubicBezTo>
                    <a:pt x="123" y="230"/>
                    <a:pt x="252" y="193"/>
                    <a:pt x="404" y="178"/>
                  </a:cubicBezTo>
                  <a:cubicBezTo>
                    <a:pt x="606" y="154"/>
                    <a:pt x="777" y="176"/>
                    <a:pt x="794" y="129"/>
                  </a:cubicBezTo>
                  <a:cubicBezTo>
                    <a:pt x="801" y="107"/>
                    <a:pt x="764" y="71"/>
                    <a:pt x="690" y="40"/>
                  </a:cubicBezTo>
                  <a:cubicBezTo>
                    <a:pt x="633" y="17"/>
                    <a:pt x="553" y="0"/>
                    <a:pt x="46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8"/>
            <p:cNvSpPr/>
            <p:nvPr/>
          </p:nvSpPr>
          <p:spPr>
            <a:xfrm>
              <a:off x="6103875" y="1636050"/>
              <a:ext cx="15225" cy="4900"/>
            </a:xfrm>
            <a:custGeom>
              <a:rect b="b" l="l" r="r" t="t"/>
              <a:pathLst>
                <a:path extrusionOk="0" h="196" w="609">
                  <a:moveTo>
                    <a:pt x="297" y="0"/>
                  </a:moveTo>
                  <a:cubicBezTo>
                    <a:pt x="204" y="0"/>
                    <a:pt x="123" y="29"/>
                    <a:pt x="72" y="65"/>
                  </a:cubicBezTo>
                  <a:cubicBezTo>
                    <a:pt x="20" y="101"/>
                    <a:pt x="1" y="141"/>
                    <a:pt x="13" y="160"/>
                  </a:cubicBezTo>
                  <a:cubicBezTo>
                    <a:pt x="24" y="176"/>
                    <a:pt x="50" y="181"/>
                    <a:pt x="86" y="181"/>
                  </a:cubicBezTo>
                  <a:cubicBezTo>
                    <a:pt x="132" y="181"/>
                    <a:pt x="193" y="174"/>
                    <a:pt x="261" y="174"/>
                  </a:cubicBezTo>
                  <a:cubicBezTo>
                    <a:pt x="275" y="174"/>
                    <a:pt x="289" y="174"/>
                    <a:pt x="304" y="175"/>
                  </a:cubicBezTo>
                  <a:cubicBezTo>
                    <a:pt x="400" y="176"/>
                    <a:pt x="486" y="195"/>
                    <a:pt x="540" y="195"/>
                  </a:cubicBezTo>
                  <a:cubicBezTo>
                    <a:pt x="566" y="195"/>
                    <a:pt x="585" y="191"/>
                    <a:pt x="595" y="178"/>
                  </a:cubicBezTo>
                  <a:cubicBezTo>
                    <a:pt x="609" y="159"/>
                    <a:pt x="592" y="119"/>
                    <a:pt x="541" y="79"/>
                  </a:cubicBezTo>
                  <a:cubicBezTo>
                    <a:pt x="492" y="39"/>
                    <a:pt x="407" y="4"/>
                    <a:pt x="309" y="0"/>
                  </a:cubicBezTo>
                  <a:cubicBezTo>
                    <a:pt x="305" y="0"/>
                    <a:pt x="301" y="0"/>
                    <a:pt x="29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8"/>
            <p:cNvSpPr/>
            <p:nvPr/>
          </p:nvSpPr>
          <p:spPr>
            <a:xfrm>
              <a:off x="6013175" y="1572300"/>
              <a:ext cx="126375" cy="95025"/>
            </a:xfrm>
            <a:custGeom>
              <a:rect b="b" l="l" r="r" t="t"/>
              <a:pathLst>
                <a:path extrusionOk="0" h="3801" w="5055">
                  <a:moveTo>
                    <a:pt x="2204" y="0"/>
                  </a:moveTo>
                  <a:cubicBezTo>
                    <a:pt x="1998" y="0"/>
                    <a:pt x="1793" y="44"/>
                    <a:pt x="1606" y="130"/>
                  </a:cubicBezTo>
                  <a:cubicBezTo>
                    <a:pt x="1267" y="284"/>
                    <a:pt x="995" y="578"/>
                    <a:pt x="864" y="925"/>
                  </a:cubicBezTo>
                  <a:cubicBezTo>
                    <a:pt x="814" y="910"/>
                    <a:pt x="764" y="903"/>
                    <a:pt x="713" y="903"/>
                  </a:cubicBezTo>
                  <a:cubicBezTo>
                    <a:pt x="512" y="903"/>
                    <a:pt x="311" y="1015"/>
                    <a:pt x="190" y="1180"/>
                  </a:cubicBezTo>
                  <a:cubicBezTo>
                    <a:pt x="39" y="1388"/>
                    <a:pt x="1" y="1660"/>
                    <a:pt x="31" y="1915"/>
                  </a:cubicBezTo>
                  <a:cubicBezTo>
                    <a:pt x="51" y="2087"/>
                    <a:pt x="101" y="2252"/>
                    <a:pt x="159" y="2417"/>
                  </a:cubicBezTo>
                  <a:cubicBezTo>
                    <a:pt x="159" y="2431"/>
                    <a:pt x="157" y="2445"/>
                    <a:pt x="157" y="2459"/>
                  </a:cubicBezTo>
                  <a:cubicBezTo>
                    <a:pt x="169" y="3074"/>
                    <a:pt x="238" y="3796"/>
                    <a:pt x="501" y="3801"/>
                  </a:cubicBezTo>
                  <a:cubicBezTo>
                    <a:pt x="503" y="3801"/>
                    <a:pt x="505" y="3801"/>
                    <a:pt x="507" y="3801"/>
                  </a:cubicBezTo>
                  <a:cubicBezTo>
                    <a:pt x="957" y="3801"/>
                    <a:pt x="850" y="2946"/>
                    <a:pt x="850" y="2946"/>
                  </a:cubicBezTo>
                  <a:cubicBezTo>
                    <a:pt x="1410" y="2729"/>
                    <a:pt x="1202" y="1888"/>
                    <a:pt x="1342" y="1761"/>
                  </a:cubicBezTo>
                  <a:cubicBezTo>
                    <a:pt x="1417" y="1692"/>
                    <a:pt x="1538" y="1574"/>
                    <a:pt x="1817" y="1574"/>
                  </a:cubicBezTo>
                  <a:cubicBezTo>
                    <a:pt x="2055" y="1574"/>
                    <a:pt x="2409" y="1660"/>
                    <a:pt x="2950" y="1937"/>
                  </a:cubicBezTo>
                  <a:cubicBezTo>
                    <a:pt x="3236" y="2083"/>
                    <a:pt x="3581" y="2135"/>
                    <a:pt x="3880" y="2135"/>
                  </a:cubicBezTo>
                  <a:cubicBezTo>
                    <a:pt x="4058" y="2135"/>
                    <a:pt x="4221" y="2116"/>
                    <a:pt x="4345" y="2088"/>
                  </a:cubicBezTo>
                  <a:cubicBezTo>
                    <a:pt x="4354" y="2086"/>
                    <a:pt x="4364" y="2084"/>
                    <a:pt x="4374" y="2082"/>
                  </a:cubicBezTo>
                  <a:cubicBezTo>
                    <a:pt x="4376" y="2081"/>
                    <a:pt x="4379" y="2081"/>
                    <a:pt x="4381" y="2080"/>
                  </a:cubicBezTo>
                  <a:cubicBezTo>
                    <a:pt x="4384" y="2080"/>
                    <a:pt x="4387" y="2078"/>
                    <a:pt x="4390" y="2077"/>
                  </a:cubicBezTo>
                  <a:cubicBezTo>
                    <a:pt x="4496" y="2049"/>
                    <a:pt x="4598" y="2008"/>
                    <a:pt x="4691" y="1949"/>
                  </a:cubicBezTo>
                  <a:cubicBezTo>
                    <a:pt x="4798" y="1881"/>
                    <a:pt x="4895" y="1791"/>
                    <a:pt x="4940" y="1673"/>
                  </a:cubicBezTo>
                  <a:cubicBezTo>
                    <a:pt x="4986" y="1555"/>
                    <a:pt x="4968" y="1408"/>
                    <a:pt x="4876" y="1323"/>
                  </a:cubicBezTo>
                  <a:cubicBezTo>
                    <a:pt x="4963" y="1213"/>
                    <a:pt x="5031" y="1085"/>
                    <a:pt x="5042" y="946"/>
                  </a:cubicBezTo>
                  <a:cubicBezTo>
                    <a:pt x="5055" y="807"/>
                    <a:pt x="5003" y="659"/>
                    <a:pt x="4891" y="578"/>
                  </a:cubicBezTo>
                  <a:cubicBezTo>
                    <a:pt x="4839" y="540"/>
                    <a:pt x="4774" y="521"/>
                    <a:pt x="4711" y="521"/>
                  </a:cubicBezTo>
                  <a:cubicBezTo>
                    <a:pt x="4635" y="521"/>
                    <a:pt x="4561" y="549"/>
                    <a:pt x="4511" y="606"/>
                  </a:cubicBezTo>
                  <a:cubicBezTo>
                    <a:pt x="4563" y="419"/>
                    <a:pt x="4410" y="204"/>
                    <a:pt x="4217" y="192"/>
                  </a:cubicBezTo>
                  <a:cubicBezTo>
                    <a:pt x="4210" y="191"/>
                    <a:pt x="4202" y="191"/>
                    <a:pt x="4194" y="191"/>
                  </a:cubicBezTo>
                  <a:cubicBezTo>
                    <a:pt x="4022" y="191"/>
                    <a:pt x="3872" y="320"/>
                    <a:pt x="3703" y="366"/>
                  </a:cubicBezTo>
                  <a:cubicBezTo>
                    <a:pt x="3651" y="380"/>
                    <a:pt x="3598" y="386"/>
                    <a:pt x="3545" y="386"/>
                  </a:cubicBezTo>
                  <a:cubicBezTo>
                    <a:pt x="3421" y="386"/>
                    <a:pt x="3296" y="352"/>
                    <a:pt x="3181" y="305"/>
                  </a:cubicBezTo>
                  <a:cubicBezTo>
                    <a:pt x="3015" y="239"/>
                    <a:pt x="2860" y="147"/>
                    <a:pt x="2693" y="86"/>
                  </a:cubicBezTo>
                  <a:cubicBezTo>
                    <a:pt x="2537" y="29"/>
                    <a:pt x="2370" y="0"/>
                    <a:pt x="220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8"/>
            <p:cNvSpPr/>
            <p:nvPr/>
          </p:nvSpPr>
          <p:spPr>
            <a:xfrm>
              <a:off x="6017225" y="1629450"/>
              <a:ext cx="27575" cy="7725"/>
            </a:xfrm>
            <a:custGeom>
              <a:rect b="b" l="l" r="r" t="t"/>
              <a:pathLst>
                <a:path extrusionOk="0" h="309" w="1103">
                  <a:moveTo>
                    <a:pt x="1098" y="0"/>
                  </a:moveTo>
                  <a:cubicBezTo>
                    <a:pt x="1090" y="0"/>
                    <a:pt x="1049" y="57"/>
                    <a:pt x="962" y="121"/>
                  </a:cubicBezTo>
                  <a:cubicBezTo>
                    <a:pt x="874" y="187"/>
                    <a:pt x="730" y="259"/>
                    <a:pt x="562" y="266"/>
                  </a:cubicBezTo>
                  <a:cubicBezTo>
                    <a:pt x="552" y="266"/>
                    <a:pt x="541" y="267"/>
                    <a:pt x="531" y="267"/>
                  </a:cubicBezTo>
                  <a:cubicBezTo>
                    <a:pt x="375" y="267"/>
                    <a:pt x="238" y="212"/>
                    <a:pt x="151" y="157"/>
                  </a:cubicBezTo>
                  <a:cubicBezTo>
                    <a:pt x="60" y="101"/>
                    <a:pt x="13" y="49"/>
                    <a:pt x="5" y="49"/>
                  </a:cubicBezTo>
                  <a:cubicBezTo>
                    <a:pt x="5" y="49"/>
                    <a:pt x="4" y="49"/>
                    <a:pt x="4" y="49"/>
                  </a:cubicBezTo>
                  <a:cubicBezTo>
                    <a:pt x="0" y="51"/>
                    <a:pt x="39" y="113"/>
                    <a:pt x="134" y="181"/>
                  </a:cubicBezTo>
                  <a:cubicBezTo>
                    <a:pt x="222" y="245"/>
                    <a:pt x="366" y="308"/>
                    <a:pt x="535" y="308"/>
                  </a:cubicBezTo>
                  <a:cubicBezTo>
                    <a:pt x="544" y="308"/>
                    <a:pt x="554" y="308"/>
                    <a:pt x="564" y="308"/>
                  </a:cubicBezTo>
                  <a:cubicBezTo>
                    <a:pt x="744" y="300"/>
                    <a:pt x="894" y="220"/>
                    <a:pt x="980" y="144"/>
                  </a:cubicBezTo>
                  <a:cubicBezTo>
                    <a:pt x="1069" y="69"/>
                    <a:pt x="1102" y="3"/>
                    <a:pt x="1099" y="1"/>
                  </a:cubicBezTo>
                  <a:cubicBezTo>
                    <a:pt x="1099" y="0"/>
                    <a:pt x="1098" y="0"/>
                    <a:pt x="109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8"/>
            <p:cNvSpPr/>
            <p:nvPr/>
          </p:nvSpPr>
          <p:spPr>
            <a:xfrm>
              <a:off x="6013550" y="1621600"/>
              <a:ext cx="29600" cy="5700"/>
            </a:xfrm>
            <a:custGeom>
              <a:rect b="b" l="l" r="r" t="t"/>
              <a:pathLst>
                <a:path extrusionOk="0" h="228" w="1184">
                  <a:moveTo>
                    <a:pt x="1179" y="1"/>
                  </a:moveTo>
                  <a:cubicBezTo>
                    <a:pt x="1169" y="1"/>
                    <a:pt x="1114" y="42"/>
                    <a:pt x="1018" y="88"/>
                  </a:cubicBezTo>
                  <a:cubicBezTo>
                    <a:pt x="918" y="136"/>
                    <a:pt x="767" y="182"/>
                    <a:pt x="595" y="185"/>
                  </a:cubicBezTo>
                  <a:cubicBezTo>
                    <a:pt x="590" y="185"/>
                    <a:pt x="585" y="185"/>
                    <a:pt x="580" y="185"/>
                  </a:cubicBezTo>
                  <a:cubicBezTo>
                    <a:pt x="415" y="185"/>
                    <a:pt x="268" y="146"/>
                    <a:pt x="168" y="103"/>
                  </a:cubicBezTo>
                  <a:cubicBezTo>
                    <a:pt x="72" y="62"/>
                    <a:pt x="16" y="22"/>
                    <a:pt x="5" y="22"/>
                  </a:cubicBezTo>
                  <a:cubicBezTo>
                    <a:pt x="4" y="22"/>
                    <a:pt x="4" y="22"/>
                    <a:pt x="3" y="23"/>
                  </a:cubicBezTo>
                  <a:cubicBezTo>
                    <a:pt x="1" y="26"/>
                    <a:pt x="52" y="77"/>
                    <a:pt x="156" y="130"/>
                  </a:cubicBezTo>
                  <a:cubicBezTo>
                    <a:pt x="256" y="182"/>
                    <a:pt x="406" y="227"/>
                    <a:pt x="578" y="227"/>
                  </a:cubicBezTo>
                  <a:cubicBezTo>
                    <a:pt x="584" y="227"/>
                    <a:pt x="590" y="227"/>
                    <a:pt x="596" y="227"/>
                  </a:cubicBezTo>
                  <a:cubicBezTo>
                    <a:pt x="774" y="224"/>
                    <a:pt x="931" y="170"/>
                    <a:pt x="1032" y="114"/>
                  </a:cubicBezTo>
                  <a:cubicBezTo>
                    <a:pt x="1133" y="57"/>
                    <a:pt x="1183" y="4"/>
                    <a:pt x="1180" y="1"/>
                  </a:cubicBezTo>
                  <a:cubicBezTo>
                    <a:pt x="1180" y="1"/>
                    <a:pt x="1180" y="1"/>
                    <a:pt x="117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68"/>
          <p:cNvGrpSpPr/>
          <p:nvPr/>
        </p:nvGrpSpPr>
        <p:grpSpPr>
          <a:xfrm>
            <a:off x="2181065" y="2915946"/>
            <a:ext cx="811322" cy="1045517"/>
            <a:chOff x="3744675" y="109050"/>
            <a:chExt cx="332400" cy="428350"/>
          </a:xfrm>
        </p:grpSpPr>
        <p:sp>
          <p:nvSpPr>
            <p:cNvPr id="2888" name="Google Shape;2888;p68"/>
            <p:cNvSpPr/>
            <p:nvPr/>
          </p:nvSpPr>
          <p:spPr>
            <a:xfrm>
              <a:off x="3744675" y="245225"/>
              <a:ext cx="332400" cy="291425"/>
            </a:xfrm>
            <a:custGeom>
              <a:rect b="b" l="l" r="r" t="t"/>
              <a:pathLst>
                <a:path extrusionOk="0" h="11657" w="13296">
                  <a:moveTo>
                    <a:pt x="6640" y="1"/>
                  </a:moveTo>
                  <a:cubicBezTo>
                    <a:pt x="5584" y="1"/>
                    <a:pt x="4516" y="287"/>
                    <a:pt x="3555" y="889"/>
                  </a:cubicBezTo>
                  <a:cubicBezTo>
                    <a:pt x="828" y="2596"/>
                    <a:pt x="0" y="6192"/>
                    <a:pt x="1708" y="8921"/>
                  </a:cubicBezTo>
                  <a:cubicBezTo>
                    <a:pt x="2814" y="10687"/>
                    <a:pt x="4712" y="11657"/>
                    <a:pt x="6654" y="11657"/>
                  </a:cubicBezTo>
                  <a:cubicBezTo>
                    <a:pt x="7710" y="11657"/>
                    <a:pt x="8779" y="11370"/>
                    <a:pt x="9740" y="10768"/>
                  </a:cubicBezTo>
                  <a:cubicBezTo>
                    <a:pt x="12468" y="9060"/>
                    <a:pt x="13295" y="5464"/>
                    <a:pt x="11587" y="2736"/>
                  </a:cubicBezTo>
                  <a:cubicBezTo>
                    <a:pt x="11223" y="2153"/>
                    <a:pt x="10772" y="1658"/>
                    <a:pt x="10261" y="1255"/>
                  </a:cubicBezTo>
                  <a:lnTo>
                    <a:pt x="10394" y="31"/>
                  </a:lnTo>
                  <a:lnTo>
                    <a:pt x="9367" y="675"/>
                  </a:lnTo>
                  <a:cubicBezTo>
                    <a:pt x="8526" y="232"/>
                    <a:pt x="7588" y="1"/>
                    <a:pt x="664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8"/>
            <p:cNvSpPr/>
            <p:nvPr/>
          </p:nvSpPr>
          <p:spPr>
            <a:xfrm>
              <a:off x="3764300" y="244750"/>
              <a:ext cx="293800" cy="292650"/>
            </a:xfrm>
            <a:custGeom>
              <a:rect b="b" l="l" r="r" t="t"/>
              <a:pathLst>
                <a:path extrusionOk="0" h="11706" w="11752">
                  <a:moveTo>
                    <a:pt x="9609" y="50"/>
                  </a:moveTo>
                  <a:lnTo>
                    <a:pt x="9609" y="50"/>
                  </a:lnTo>
                  <a:cubicBezTo>
                    <a:pt x="9609" y="50"/>
                    <a:pt x="9609" y="50"/>
                    <a:pt x="9609" y="50"/>
                  </a:cubicBezTo>
                  <a:lnTo>
                    <a:pt x="9609" y="50"/>
                  </a:lnTo>
                  <a:cubicBezTo>
                    <a:pt x="9609" y="50"/>
                    <a:pt x="9609" y="50"/>
                    <a:pt x="9609" y="50"/>
                  </a:cubicBezTo>
                  <a:close/>
                  <a:moveTo>
                    <a:pt x="5864" y="0"/>
                  </a:moveTo>
                  <a:cubicBezTo>
                    <a:pt x="5318" y="0"/>
                    <a:pt x="4719" y="70"/>
                    <a:pt x="4107" y="265"/>
                  </a:cubicBezTo>
                  <a:cubicBezTo>
                    <a:pt x="3781" y="365"/>
                    <a:pt x="3454" y="505"/>
                    <a:pt x="3128" y="671"/>
                  </a:cubicBezTo>
                  <a:cubicBezTo>
                    <a:pt x="2805" y="844"/>
                    <a:pt x="2491" y="1055"/>
                    <a:pt x="2185" y="1294"/>
                  </a:cubicBezTo>
                  <a:cubicBezTo>
                    <a:pt x="1579" y="1780"/>
                    <a:pt x="1037" y="2423"/>
                    <a:pt x="648" y="3189"/>
                  </a:cubicBezTo>
                  <a:cubicBezTo>
                    <a:pt x="600" y="3286"/>
                    <a:pt x="550" y="3381"/>
                    <a:pt x="503" y="3480"/>
                  </a:cubicBezTo>
                  <a:cubicBezTo>
                    <a:pt x="464" y="3581"/>
                    <a:pt x="424" y="3682"/>
                    <a:pt x="385" y="3785"/>
                  </a:cubicBezTo>
                  <a:cubicBezTo>
                    <a:pt x="296" y="3987"/>
                    <a:pt x="247" y="4204"/>
                    <a:pt x="184" y="4419"/>
                  </a:cubicBezTo>
                  <a:cubicBezTo>
                    <a:pt x="149" y="4526"/>
                    <a:pt x="134" y="4638"/>
                    <a:pt x="113" y="4749"/>
                  </a:cubicBezTo>
                  <a:cubicBezTo>
                    <a:pt x="93" y="4860"/>
                    <a:pt x="73" y="4972"/>
                    <a:pt x="52" y="5084"/>
                  </a:cubicBezTo>
                  <a:cubicBezTo>
                    <a:pt x="43" y="5198"/>
                    <a:pt x="33" y="5313"/>
                    <a:pt x="24" y="5427"/>
                  </a:cubicBezTo>
                  <a:cubicBezTo>
                    <a:pt x="14" y="5542"/>
                    <a:pt x="0" y="5657"/>
                    <a:pt x="6" y="5774"/>
                  </a:cubicBezTo>
                  <a:cubicBezTo>
                    <a:pt x="10" y="6006"/>
                    <a:pt x="5" y="6241"/>
                    <a:pt x="41" y="6475"/>
                  </a:cubicBezTo>
                  <a:cubicBezTo>
                    <a:pt x="56" y="6592"/>
                    <a:pt x="62" y="6710"/>
                    <a:pt x="85" y="6827"/>
                  </a:cubicBezTo>
                  <a:cubicBezTo>
                    <a:pt x="109" y="6944"/>
                    <a:pt x="134" y="7061"/>
                    <a:pt x="159" y="7178"/>
                  </a:cubicBezTo>
                  <a:cubicBezTo>
                    <a:pt x="172" y="7237"/>
                    <a:pt x="182" y="7296"/>
                    <a:pt x="197" y="7355"/>
                  </a:cubicBezTo>
                  <a:lnTo>
                    <a:pt x="252" y="7527"/>
                  </a:lnTo>
                  <a:cubicBezTo>
                    <a:pt x="289" y="7642"/>
                    <a:pt x="326" y="7758"/>
                    <a:pt x="362" y="7874"/>
                  </a:cubicBezTo>
                  <a:cubicBezTo>
                    <a:pt x="407" y="7987"/>
                    <a:pt x="458" y="8098"/>
                    <a:pt x="506" y="8211"/>
                  </a:cubicBezTo>
                  <a:cubicBezTo>
                    <a:pt x="555" y="8323"/>
                    <a:pt x="598" y="8438"/>
                    <a:pt x="663" y="8544"/>
                  </a:cubicBezTo>
                  <a:cubicBezTo>
                    <a:pt x="784" y="8759"/>
                    <a:pt x="897" y="8981"/>
                    <a:pt x="1049" y="9180"/>
                  </a:cubicBezTo>
                  <a:cubicBezTo>
                    <a:pt x="1122" y="9281"/>
                    <a:pt x="1188" y="9388"/>
                    <a:pt x="1268" y="9485"/>
                  </a:cubicBezTo>
                  <a:cubicBezTo>
                    <a:pt x="1350" y="9580"/>
                    <a:pt x="1432" y="9676"/>
                    <a:pt x="1514" y="9772"/>
                  </a:cubicBezTo>
                  <a:cubicBezTo>
                    <a:pt x="1556" y="9819"/>
                    <a:pt x="1595" y="9869"/>
                    <a:pt x="1640" y="9913"/>
                  </a:cubicBezTo>
                  <a:lnTo>
                    <a:pt x="1778" y="10045"/>
                  </a:lnTo>
                  <a:cubicBezTo>
                    <a:pt x="1870" y="10131"/>
                    <a:pt x="1961" y="10221"/>
                    <a:pt x="2055" y="10306"/>
                  </a:cubicBezTo>
                  <a:cubicBezTo>
                    <a:pt x="2157" y="10385"/>
                    <a:pt x="2258" y="10463"/>
                    <a:pt x="2359" y="10542"/>
                  </a:cubicBezTo>
                  <a:cubicBezTo>
                    <a:pt x="2410" y="10581"/>
                    <a:pt x="2459" y="10622"/>
                    <a:pt x="2512" y="10659"/>
                  </a:cubicBezTo>
                  <a:lnTo>
                    <a:pt x="2675" y="10762"/>
                  </a:lnTo>
                  <a:cubicBezTo>
                    <a:pt x="2785" y="10829"/>
                    <a:pt x="2891" y="10901"/>
                    <a:pt x="3003" y="10964"/>
                  </a:cubicBezTo>
                  <a:cubicBezTo>
                    <a:pt x="3117" y="11022"/>
                    <a:pt x="3231" y="11079"/>
                    <a:pt x="3344" y="11136"/>
                  </a:cubicBezTo>
                  <a:cubicBezTo>
                    <a:pt x="3456" y="11198"/>
                    <a:pt x="3576" y="11242"/>
                    <a:pt x="3693" y="11287"/>
                  </a:cubicBezTo>
                  <a:cubicBezTo>
                    <a:pt x="3812" y="11331"/>
                    <a:pt x="3928" y="11383"/>
                    <a:pt x="4048" y="11420"/>
                  </a:cubicBezTo>
                  <a:cubicBezTo>
                    <a:pt x="4291" y="11484"/>
                    <a:pt x="4529" y="11568"/>
                    <a:pt x="4777" y="11602"/>
                  </a:cubicBezTo>
                  <a:cubicBezTo>
                    <a:pt x="4899" y="11622"/>
                    <a:pt x="5021" y="11650"/>
                    <a:pt x="5144" y="11664"/>
                  </a:cubicBezTo>
                  <a:cubicBezTo>
                    <a:pt x="5267" y="11673"/>
                    <a:pt x="5390" y="11684"/>
                    <a:pt x="5512" y="11694"/>
                  </a:cubicBezTo>
                  <a:cubicBezTo>
                    <a:pt x="5569" y="11698"/>
                    <a:pt x="5625" y="11706"/>
                    <a:pt x="5681" y="11706"/>
                  </a:cubicBezTo>
                  <a:cubicBezTo>
                    <a:pt x="5686" y="11706"/>
                    <a:pt x="5691" y="11706"/>
                    <a:pt x="5696" y="11706"/>
                  </a:cubicBezTo>
                  <a:lnTo>
                    <a:pt x="5880" y="11704"/>
                  </a:lnTo>
                  <a:cubicBezTo>
                    <a:pt x="6002" y="11701"/>
                    <a:pt x="6124" y="11701"/>
                    <a:pt x="6245" y="11697"/>
                  </a:cubicBezTo>
                  <a:cubicBezTo>
                    <a:pt x="6365" y="11684"/>
                    <a:pt x="6486" y="11670"/>
                    <a:pt x="6605" y="11657"/>
                  </a:cubicBezTo>
                  <a:lnTo>
                    <a:pt x="6785" y="11637"/>
                  </a:lnTo>
                  <a:cubicBezTo>
                    <a:pt x="6844" y="11626"/>
                    <a:pt x="6902" y="11612"/>
                    <a:pt x="6961" y="11601"/>
                  </a:cubicBezTo>
                  <a:cubicBezTo>
                    <a:pt x="7078" y="11576"/>
                    <a:pt x="7195" y="11551"/>
                    <a:pt x="7311" y="11527"/>
                  </a:cubicBezTo>
                  <a:cubicBezTo>
                    <a:pt x="7426" y="11500"/>
                    <a:pt x="7537" y="11457"/>
                    <a:pt x="7650" y="11424"/>
                  </a:cubicBezTo>
                  <a:cubicBezTo>
                    <a:pt x="7761" y="11384"/>
                    <a:pt x="7877" y="11359"/>
                    <a:pt x="7983" y="11309"/>
                  </a:cubicBezTo>
                  <a:cubicBezTo>
                    <a:pt x="8090" y="11262"/>
                    <a:pt x="8197" y="11216"/>
                    <a:pt x="8304" y="11170"/>
                  </a:cubicBezTo>
                  <a:cubicBezTo>
                    <a:pt x="8356" y="11147"/>
                    <a:pt x="8410" y="11126"/>
                    <a:pt x="8462" y="11100"/>
                  </a:cubicBezTo>
                  <a:lnTo>
                    <a:pt x="8613" y="11016"/>
                  </a:lnTo>
                  <a:cubicBezTo>
                    <a:pt x="8713" y="10960"/>
                    <a:pt x="8813" y="10904"/>
                    <a:pt x="8912" y="10848"/>
                  </a:cubicBezTo>
                  <a:cubicBezTo>
                    <a:pt x="9106" y="10730"/>
                    <a:pt x="9287" y="10592"/>
                    <a:pt x="9470" y="10466"/>
                  </a:cubicBezTo>
                  <a:cubicBezTo>
                    <a:pt x="9555" y="10392"/>
                    <a:pt x="9639" y="10320"/>
                    <a:pt x="9723" y="10248"/>
                  </a:cubicBezTo>
                  <a:cubicBezTo>
                    <a:pt x="9804" y="10172"/>
                    <a:pt x="9895" y="10109"/>
                    <a:pt x="9968" y="10026"/>
                  </a:cubicBezTo>
                  <a:cubicBezTo>
                    <a:pt x="10043" y="9946"/>
                    <a:pt x="10118" y="9867"/>
                    <a:pt x="10192" y="9788"/>
                  </a:cubicBezTo>
                  <a:lnTo>
                    <a:pt x="10304" y="9670"/>
                  </a:lnTo>
                  <a:lnTo>
                    <a:pt x="10403" y="9544"/>
                  </a:lnTo>
                  <a:cubicBezTo>
                    <a:pt x="10944" y="8877"/>
                    <a:pt x="11309" y="8122"/>
                    <a:pt x="11510" y="7374"/>
                  </a:cubicBezTo>
                  <a:cubicBezTo>
                    <a:pt x="11712" y="6624"/>
                    <a:pt x="11752" y="5879"/>
                    <a:pt x="11675" y="5203"/>
                  </a:cubicBezTo>
                  <a:cubicBezTo>
                    <a:pt x="11665" y="5118"/>
                    <a:pt x="11655" y="5034"/>
                    <a:pt x="11646" y="4950"/>
                  </a:cubicBezTo>
                  <a:cubicBezTo>
                    <a:pt x="11635" y="4867"/>
                    <a:pt x="11614" y="4787"/>
                    <a:pt x="11598" y="4707"/>
                  </a:cubicBezTo>
                  <a:cubicBezTo>
                    <a:pt x="11580" y="4626"/>
                    <a:pt x="11563" y="4547"/>
                    <a:pt x="11546" y="4467"/>
                  </a:cubicBezTo>
                  <a:lnTo>
                    <a:pt x="11521" y="4350"/>
                  </a:lnTo>
                  <a:lnTo>
                    <a:pt x="11484" y="4237"/>
                  </a:lnTo>
                  <a:cubicBezTo>
                    <a:pt x="11436" y="4087"/>
                    <a:pt x="11388" y="3940"/>
                    <a:pt x="11342" y="3796"/>
                  </a:cubicBezTo>
                  <a:cubicBezTo>
                    <a:pt x="11282" y="3658"/>
                    <a:pt x="11223" y="3523"/>
                    <a:pt x="11166" y="3390"/>
                  </a:cubicBezTo>
                  <a:cubicBezTo>
                    <a:pt x="11114" y="3255"/>
                    <a:pt x="11036" y="3137"/>
                    <a:pt x="10972" y="3016"/>
                  </a:cubicBezTo>
                  <a:cubicBezTo>
                    <a:pt x="10903" y="2898"/>
                    <a:pt x="10843" y="2778"/>
                    <a:pt x="10771" y="2670"/>
                  </a:cubicBezTo>
                  <a:cubicBezTo>
                    <a:pt x="10630" y="2453"/>
                    <a:pt x="10482" y="2257"/>
                    <a:pt x="10334" y="2083"/>
                  </a:cubicBezTo>
                  <a:cubicBezTo>
                    <a:pt x="10039" y="1735"/>
                    <a:pt x="9745" y="1470"/>
                    <a:pt x="9489" y="1269"/>
                  </a:cubicBezTo>
                  <a:lnTo>
                    <a:pt x="9489" y="1269"/>
                  </a:lnTo>
                  <a:cubicBezTo>
                    <a:pt x="9566" y="483"/>
                    <a:pt x="9601" y="132"/>
                    <a:pt x="9609" y="50"/>
                  </a:cubicBezTo>
                  <a:lnTo>
                    <a:pt x="9609" y="50"/>
                  </a:lnTo>
                  <a:cubicBezTo>
                    <a:pt x="9599" y="132"/>
                    <a:pt x="9558" y="484"/>
                    <a:pt x="9465" y="1273"/>
                  </a:cubicBezTo>
                  <a:lnTo>
                    <a:pt x="9464" y="1280"/>
                  </a:lnTo>
                  <a:lnTo>
                    <a:pt x="9469" y="1284"/>
                  </a:lnTo>
                  <a:cubicBezTo>
                    <a:pt x="9723" y="1487"/>
                    <a:pt x="10016" y="1755"/>
                    <a:pt x="10308" y="2104"/>
                  </a:cubicBezTo>
                  <a:cubicBezTo>
                    <a:pt x="10454" y="2278"/>
                    <a:pt x="10600" y="2474"/>
                    <a:pt x="10739" y="2691"/>
                  </a:cubicBezTo>
                  <a:cubicBezTo>
                    <a:pt x="10810" y="2798"/>
                    <a:pt x="10868" y="2918"/>
                    <a:pt x="10936" y="3035"/>
                  </a:cubicBezTo>
                  <a:cubicBezTo>
                    <a:pt x="11000" y="3156"/>
                    <a:pt x="11077" y="3274"/>
                    <a:pt x="11127" y="3408"/>
                  </a:cubicBezTo>
                  <a:cubicBezTo>
                    <a:pt x="11184" y="3539"/>
                    <a:pt x="11242" y="3674"/>
                    <a:pt x="11301" y="3812"/>
                  </a:cubicBezTo>
                  <a:cubicBezTo>
                    <a:pt x="11346" y="3955"/>
                    <a:pt x="11393" y="4101"/>
                    <a:pt x="11440" y="4250"/>
                  </a:cubicBezTo>
                  <a:lnTo>
                    <a:pt x="11476" y="4363"/>
                  </a:lnTo>
                  <a:lnTo>
                    <a:pt x="11500" y="4479"/>
                  </a:lnTo>
                  <a:cubicBezTo>
                    <a:pt x="11517" y="4557"/>
                    <a:pt x="11533" y="4636"/>
                    <a:pt x="11550" y="4716"/>
                  </a:cubicBezTo>
                  <a:cubicBezTo>
                    <a:pt x="11566" y="4796"/>
                    <a:pt x="11587" y="4876"/>
                    <a:pt x="11598" y="4958"/>
                  </a:cubicBezTo>
                  <a:cubicBezTo>
                    <a:pt x="11607" y="5040"/>
                    <a:pt x="11615" y="5124"/>
                    <a:pt x="11625" y="5208"/>
                  </a:cubicBezTo>
                  <a:cubicBezTo>
                    <a:pt x="11698" y="5879"/>
                    <a:pt x="11657" y="6617"/>
                    <a:pt x="11455" y="7359"/>
                  </a:cubicBezTo>
                  <a:cubicBezTo>
                    <a:pt x="11254" y="8101"/>
                    <a:pt x="10891" y="8845"/>
                    <a:pt x="10355" y="9505"/>
                  </a:cubicBezTo>
                  <a:lnTo>
                    <a:pt x="10257" y="9630"/>
                  </a:lnTo>
                  <a:lnTo>
                    <a:pt x="10146" y="9746"/>
                  </a:lnTo>
                  <a:cubicBezTo>
                    <a:pt x="10072" y="9824"/>
                    <a:pt x="9997" y="9902"/>
                    <a:pt x="9923" y="9980"/>
                  </a:cubicBezTo>
                  <a:cubicBezTo>
                    <a:pt x="9852" y="10063"/>
                    <a:pt x="9762" y="10125"/>
                    <a:pt x="9680" y="10200"/>
                  </a:cubicBezTo>
                  <a:cubicBezTo>
                    <a:pt x="9598" y="10271"/>
                    <a:pt x="9515" y="10343"/>
                    <a:pt x="9431" y="10414"/>
                  </a:cubicBezTo>
                  <a:cubicBezTo>
                    <a:pt x="9248" y="10540"/>
                    <a:pt x="9070" y="10675"/>
                    <a:pt x="8878" y="10792"/>
                  </a:cubicBezTo>
                  <a:cubicBezTo>
                    <a:pt x="8779" y="10847"/>
                    <a:pt x="8681" y="10902"/>
                    <a:pt x="8581" y="10957"/>
                  </a:cubicBezTo>
                  <a:lnTo>
                    <a:pt x="8433" y="11040"/>
                  </a:lnTo>
                  <a:cubicBezTo>
                    <a:pt x="8381" y="11066"/>
                    <a:pt x="8328" y="11087"/>
                    <a:pt x="8276" y="11110"/>
                  </a:cubicBezTo>
                  <a:cubicBezTo>
                    <a:pt x="8170" y="11156"/>
                    <a:pt x="8064" y="11201"/>
                    <a:pt x="7959" y="11246"/>
                  </a:cubicBezTo>
                  <a:cubicBezTo>
                    <a:pt x="7854" y="11297"/>
                    <a:pt x="7739" y="11321"/>
                    <a:pt x="7629" y="11359"/>
                  </a:cubicBezTo>
                  <a:cubicBezTo>
                    <a:pt x="7518" y="11392"/>
                    <a:pt x="7409" y="11434"/>
                    <a:pt x="7294" y="11461"/>
                  </a:cubicBezTo>
                  <a:cubicBezTo>
                    <a:pt x="7179" y="11486"/>
                    <a:pt x="7064" y="11509"/>
                    <a:pt x="6948" y="11534"/>
                  </a:cubicBezTo>
                  <a:cubicBezTo>
                    <a:pt x="6891" y="11546"/>
                    <a:pt x="6832" y="11560"/>
                    <a:pt x="6775" y="11569"/>
                  </a:cubicBezTo>
                  <a:lnTo>
                    <a:pt x="6597" y="11590"/>
                  </a:lnTo>
                  <a:cubicBezTo>
                    <a:pt x="6479" y="11603"/>
                    <a:pt x="6360" y="11616"/>
                    <a:pt x="6240" y="11629"/>
                  </a:cubicBezTo>
                  <a:cubicBezTo>
                    <a:pt x="6121" y="11633"/>
                    <a:pt x="6000" y="11632"/>
                    <a:pt x="5880" y="11635"/>
                  </a:cubicBezTo>
                  <a:lnTo>
                    <a:pt x="5698" y="11638"/>
                  </a:lnTo>
                  <a:cubicBezTo>
                    <a:pt x="5696" y="11638"/>
                    <a:pt x="5693" y="11638"/>
                    <a:pt x="5690" y="11638"/>
                  </a:cubicBezTo>
                  <a:cubicBezTo>
                    <a:pt x="5633" y="11638"/>
                    <a:pt x="5575" y="11629"/>
                    <a:pt x="5516" y="11625"/>
                  </a:cubicBezTo>
                  <a:cubicBezTo>
                    <a:pt x="5396" y="11615"/>
                    <a:pt x="5274" y="11605"/>
                    <a:pt x="5152" y="11595"/>
                  </a:cubicBezTo>
                  <a:cubicBezTo>
                    <a:pt x="5031" y="11581"/>
                    <a:pt x="4911" y="11554"/>
                    <a:pt x="4789" y="11534"/>
                  </a:cubicBezTo>
                  <a:cubicBezTo>
                    <a:pt x="4545" y="11501"/>
                    <a:pt x="4311" y="11417"/>
                    <a:pt x="4070" y="11354"/>
                  </a:cubicBezTo>
                  <a:cubicBezTo>
                    <a:pt x="3951" y="11316"/>
                    <a:pt x="3837" y="11266"/>
                    <a:pt x="3720" y="11223"/>
                  </a:cubicBezTo>
                  <a:cubicBezTo>
                    <a:pt x="3603" y="11178"/>
                    <a:pt x="3485" y="11134"/>
                    <a:pt x="3375" y="11074"/>
                  </a:cubicBezTo>
                  <a:cubicBezTo>
                    <a:pt x="3262" y="11017"/>
                    <a:pt x="3149" y="10960"/>
                    <a:pt x="3037" y="10903"/>
                  </a:cubicBezTo>
                  <a:cubicBezTo>
                    <a:pt x="2927" y="10841"/>
                    <a:pt x="2821" y="10770"/>
                    <a:pt x="2714" y="10703"/>
                  </a:cubicBezTo>
                  <a:lnTo>
                    <a:pt x="2552" y="10601"/>
                  </a:lnTo>
                  <a:cubicBezTo>
                    <a:pt x="2500" y="10565"/>
                    <a:pt x="2451" y="10524"/>
                    <a:pt x="2400" y="10486"/>
                  </a:cubicBezTo>
                  <a:cubicBezTo>
                    <a:pt x="2301" y="10408"/>
                    <a:pt x="2200" y="10331"/>
                    <a:pt x="2101" y="10254"/>
                  </a:cubicBezTo>
                  <a:cubicBezTo>
                    <a:pt x="2007" y="10169"/>
                    <a:pt x="1917" y="10081"/>
                    <a:pt x="1827" y="9995"/>
                  </a:cubicBezTo>
                  <a:lnTo>
                    <a:pt x="1690" y="9865"/>
                  </a:lnTo>
                  <a:cubicBezTo>
                    <a:pt x="1646" y="9821"/>
                    <a:pt x="1607" y="9772"/>
                    <a:pt x="1566" y="9725"/>
                  </a:cubicBezTo>
                  <a:cubicBezTo>
                    <a:pt x="1484" y="9630"/>
                    <a:pt x="1403" y="9536"/>
                    <a:pt x="1322" y="9442"/>
                  </a:cubicBezTo>
                  <a:cubicBezTo>
                    <a:pt x="1243" y="9346"/>
                    <a:pt x="1178" y="9240"/>
                    <a:pt x="1105" y="9140"/>
                  </a:cubicBezTo>
                  <a:cubicBezTo>
                    <a:pt x="955" y="8944"/>
                    <a:pt x="843" y="8725"/>
                    <a:pt x="724" y="8512"/>
                  </a:cubicBezTo>
                  <a:cubicBezTo>
                    <a:pt x="660" y="8408"/>
                    <a:pt x="617" y="8293"/>
                    <a:pt x="568" y="8183"/>
                  </a:cubicBezTo>
                  <a:cubicBezTo>
                    <a:pt x="521" y="8072"/>
                    <a:pt x="471" y="7962"/>
                    <a:pt x="426" y="7850"/>
                  </a:cubicBezTo>
                  <a:cubicBezTo>
                    <a:pt x="389" y="7736"/>
                    <a:pt x="354" y="7621"/>
                    <a:pt x="317" y="7508"/>
                  </a:cubicBezTo>
                  <a:lnTo>
                    <a:pt x="263" y="7337"/>
                  </a:lnTo>
                  <a:cubicBezTo>
                    <a:pt x="248" y="7280"/>
                    <a:pt x="238" y="7221"/>
                    <a:pt x="224" y="7163"/>
                  </a:cubicBezTo>
                  <a:cubicBezTo>
                    <a:pt x="200" y="7048"/>
                    <a:pt x="176" y="6931"/>
                    <a:pt x="151" y="6816"/>
                  </a:cubicBezTo>
                  <a:cubicBezTo>
                    <a:pt x="128" y="6701"/>
                    <a:pt x="122" y="6583"/>
                    <a:pt x="107" y="6468"/>
                  </a:cubicBezTo>
                  <a:cubicBezTo>
                    <a:pt x="73" y="6236"/>
                    <a:pt x="76" y="6004"/>
                    <a:pt x="73" y="5774"/>
                  </a:cubicBezTo>
                  <a:cubicBezTo>
                    <a:pt x="66" y="5659"/>
                    <a:pt x="80" y="5546"/>
                    <a:pt x="89" y="5432"/>
                  </a:cubicBezTo>
                  <a:cubicBezTo>
                    <a:pt x="99" y="5319"/>
                    <a:pt x="107" y="5205"/>
                    <a:pt x="117" y="5093"/>
                  </a:cubicBezTo>
                  <a:cubicBezTo>
                    <a:pt x="137" y="4982"/>
                    <a:pt x="157" y="4871"/>
                    <a:pt x="176" y="4761"/>
                  </a:cubicBezTo>
                  <a:cubicBezTo>
                    <a:pt x="197" y="4651"/>
                    <a:pt x="212" y="4541"/>
                    <a:pt x="246" y="4435"/>
                  </a:cubicBezTo>
                  <a:cubicBezTo>
                    <a:pt x="308" y="4222"/>
                    <a:pt x="357" y="4007"/>
                    <a:pt x="444" y="3807"/>
                  </a:cubicBezTo>
                  <a:cubicBezTo>
                    <a:pt x="483" y="3706"/>
                    <a:pt x="522" y="3605"/>
                    <a:pt x="561" y="3505"/>
                  </a:cubicBezTo>
                  <a:cubicBezTo>
                    <a:pt x="607" y="3407"/>
                    <a:pt x="657" y="3313"/>
                    <a:pt x="704" y="3218"/>
                  </a:cubicBezTo>
                  <a:cubicBezTo>
                    <a:pt x="1087" y="2458"/>
                    <a:pt x="1621" y="1821"/>
                    <a:pt x="2221" y="1339"/>
                  </a:cubicBezTo>
                  <a:cubicBezTo>
                    <a:pt x="2523" y="1101"/>
                    <a:pt x="2834" y="890"/>
                    <a:pt x="3154" y="718"/>
                  </a:cubicBezTo>
                  <a:cubicBezTo>
                    <a:pt x="3476" y="553"/>
                    <a:pt x="3799" y="413"/>
                    <a:pt x="4123" y="312"/>
                  </a:cubicBezTo>
                  <a:cubicBezTo>
                    <a:pt x="4738" y="114"/>
                    <a:pt x="5343" y="44"/>
                    <a:pt x="5892" y="44"/>
                  </a:cubicBezTo>
                  <a:cubicBezTo>
                    <a:pt x="5919" y="44"/>
                    <a:pt x="5945" y="44"/>
                    <a:pt x="5971" y="44"/>
                  </a:cubicBezTo>
                  <a:cubicBezTo>
                    <a:pt x="6543" y="53"/>
                    <a:pt x="7057" y="145"/>
                    <a:pt x="7492" y="272"/>
                  </a:cubicBezTo>
                  <a:cubicBezTo>
                    <a:pt x="7928" y="399"/>
                    <a:pt x="8287" y="560"/>
                    <a:pt x="8577" y="704"/>
                  </a:cubicBezTo>
                  <a:lnTo>
                    <a:pt x="8583" y="707"/>
                  </a:lnTo>
                  <a:lnTo>
                    <a:pt x="8589" y="703"/>
                  </a:lnTo>
                  <a:cubicBezTo>
                    <a:pt x="9248" y="282"/>
                    <a:pt x="9541" y="95"/>
                    <a:pt x="9609" y="50"/>
                  </a:cubicBezTo>
                  <a:lnTo>
                    <a:pt x="9609" y="50"/>
                  </a:lnTo>
                  <a:cubicBezTo>
                    <a:pt x="9540" y="93"/>
                    <a:pt x="9246" y="274"/>
                    <a:pt x="8582" y="680"/>
                  </a:cubicBezTo>
                  <a:lnTo>
                    <a:pt x="8582" y="680"/>
                  </a:lnTo>
                  <a:cubicBezTo>
                    <a:pt x="8294" y="532"/>
                    <a:pt x="7936" y="369"/>
                    <a:pt x="7501" y="240"/>
                  </a:cubicBezTo>
                  <a:cubicBezTo>
                    <a:pt x="7064" y="109"/>
                    <a:pt x="6549" y="14"/>
                    <a:pt x="5972" y="1"/>
                  </a:cubicBezTo>
                  <a:cubicBezTo>
                    <a:pt x="5937" y="1"/>
                    <a:pt x="5901" y="0"/>
                    <a:pt x="586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8"/>
            <p:cNvSpPr/>
            <p:nvPr/>
          </p:nvSpPr>
          <p:spPr>
            <a:xfrm>
              <a:off x="3951575" y="251625"/>
              <a:ext cx="112150" cy="221625"/>
            </a:xfrm>
            <a:custGeom>
              <a:rect b="b" l="l" r="r" t="t"/>
              <a:pathLst>
                <a:path extrusionOk="0" h="8865" w="4486">
                  <a:moveTo>
                    <a:pt x="3503" y="0"/>
                  </a:moveTo>
                  <a:cubicBezTo>
                    <a:pt x="3501" y="0"/>
                    <a:pt x="3499" y="0"/>
                    <a:pt x="3497" y="0"/>
                  </a:cubicBezTo>
                  <a:cubicBezTo>
                    <a:pt x="3363" y="12"/>
                    <a:pt x="3412" y="253"/>
                    <a:pt x="3412" y="253"/>
                  </a:cubicBezTo>
                  <a:cubicBezTo>
                    <a:pt x="3412" y="253"/>
                    <a:pt x="3458" y="1382"/>
                    <a:pt x="3343" y="1388"/>
                  </a:cubicBezTo>
                  <a:cubicBezTo>
                    <a:pt x="3342" y="1388"/>
                    <a:pt x="3342" y="1388"/>
                    <a:pt x="3342" y="1388"/>
                  </a:cubicBezTo>
                  <a:cubicBezTo>
                    <a:pt x="3226" y="1388"/>
                    <a:pt x="3177" y="730"/>
                    <a:pt x="3176" y="507"/>
                  </a:cubicBezTo>
                  <a:cubicBezTo>
                    <a:pt x="3175" y="338"/>
                    <a:pt x="3113" y="244"/>
                    <a:pt x="3041" y="244"/>
                  </a:cubicBezTo>
                  <a:cubicBezTo>
                    <a:pt x="3018" y="244"/>
                    <a:pt x="2994" y="253"/>
                    <a:pt x="2971" y="272"/>
                  </a:cubicBezTo>
                  <a:cubicBezTo>
                    <a:pt x="2905" y="326"/>
                    <a:pt x="2891" y="1012"/>
                    <a:pt x="2898" y="1234"/>
                  </a:cubicBezTo>
                  <a:cubicBezTo>
                    <a:pt x="2903" y="1414"/>
                    <a:pt x="2921" y="1849"/>
                    <a:pt x="2791" y="1849"/>
                  </a:cubicBezTo>
                  <a:cubicBezTo>
                    <a:pt x="2761" y="1849"/>
                    <a:pt x="2722" y="1825"/>
                    <a:pt x="2674" y="1769"/>
                  </a:cubicBezTo>
                  <a:cubicBezTo>
                    <a:pt x="2434" y="1494"/>
                    <a:pt x="2151" y="1360"/>
                    <a:pt x="2028" y="1360"/>
                  </a:cubicBezTo>
                  <a:cubicBezTo>
                    <a:pt x="2019" y="1360"/>
                    <a:pt x="2011" y="1361"/>
                    <a:pt x="2003" y="1363"/>
                  </a:cubicBezTo>
                  <a:cubicBezTo>
                    <a:pt x="1897" y="1384"/>
                    <a:pt x="1892" y="1541"/>
                    <a:pt x="2002" y="1591"/>
                  </a:cubicBezTo>
                  <a:cubicBezTo>
                    <a:pt x="2091" y="1632"/>
                    <a:pt x="2218" y="1746"/>
                    <a:pt x="2312" y="1836"/>
                  </a:cubicBezTo>
                  <a:cubicBezTo>
                    <a:pt x="2389" y="1909"/>
                    <a:pt x="2443" y="2001"/>
                    <a:pt x="2501" y="2090"/>
                  </a:cubicBezTo>
                  <a:cubicBezTo>
                    <a:pt x="2562" y="2184"/>
                    <a:pt x="2688" y="2421"/>
                    <a:pt x="2697" y="2770"/>
                  </a:cubicBezTo>
                  <a:lnTo>
                    <a:pt x="2553" y="6544"/>
                  </a:lnTo>
                  <a:lnTo>
                    <a:pt x="1797" y="4943"/>
                  </a:lnTo>
                  <a:lnTo>
                    <a:pt x="1" y="5912"/>
                  </a:lnTo>
                  <a:cubicBezTo>
                    <a:pt x="489" y="6936"/>
                    <a:pt x="1061" y="7762"/>
                    <a:pt x="1526" y="8347"/>
                  </a:cubicBezTo>
                  <a:cubicBezTo>
                    <a:pt x="1806" y="8699"/>
                    <a:pt x="2203" y="8865"/>
                    <a:pt x="2597" y="8865"/>
                  </a:cubicBezTo>
                  <a:cubicBezTo>
                    <a:pt x="3164" y="8865"/>
                    <a:pt x="3724" y="8520"/>
                    <a:pt x="3911" y="7897"/>
                  </a:cubicBezTo>
                  <a:cubicBezTo>
                    <a:pt x="4435" y="6152"/>
                    <a:pt x="4284" y="3370"/>
                    <a:pt x="4233" y="2633"/>
                  </a:cubicBezTo>
                  <a:lnTo>
                    <a:pt x="4235" y="2478"/>
                  </a:lnTo>
                  <a:cubicBezTo>
                    <a:pt x="4247" y="1882"/>
                    <a:pt x="4408" y="1429"/>
                    <a:pt x="4437" y="1122"/>
                  </a:cubicBezTo>
                  <a:cubicBezTo>
                    <a:pt x="4486" y="586"/>
                    <a:pt x="4444" y="547"/>
                    <a:pt x="4383" y="547"/>
                  </a:cubicBezTo>
                  <a:cubicBezTo>
                    <a:pt x="4379" y="547"/>
                    <a:pt x="4375" y="547"/>
                    <a:pt x="4371" y="547"/>
                  </a:cubicBezTo>
                  <a:cubicBezTo>
                    <a:pt x="4206" y="556"/>
                    <a:pt x="4232" y="1367"/>
                    <a:pt x="4139" y="1367"/>
                  </a:cubicBezTo>
                  <a:cubicBezTo>
                    <a:pt x="4129" y="1367"/>
                    <a:pt x="4118" y="1358"/>
                    <a:pt x="4105" y="1338"/>
                  </a:cubicBezTo>
                  <a:cubicBezTo>
                    <a:pt x="3972" y="1130"/>
                    <a:pt x="4179" y="139"/>
                    <a:pt x="3998" y="139"/>
                  </a:cubicBezTo>
                  <a:cubicBezTo>
                    <a:pt x="3997" y="139"/>
                    <a:pt x="3995" y="139"/>
                    <a:pt x="3993" y="139"/>
                  </a:cubicBezTo>
                  <a:cubicBezTo>
                    <a:pt x="3746" y="162"/>
                    <a:pt x="3819" y="1200"/>
                    <a:pt x="3819" y="1288"/>
                  </a:cubicBezTo>
                  <a:cubicBezTo>
                    <a:pt x="3818" y="1332"/>
                    <a:pt x="3784" y="1354"/>
                    <a:pt x="3752" y="1354"/>
                  </a:cubicBezTo>
                  <a:cubicBezTo>
                    <a:pt x="3722" y="1354"/>
                    <a:pt x="3693" y="1335"/>
                    <a:pt x="3696" y="1296"/>
                  </a:cubicBezTo>
                  <a:cubicBezTo>
                    <a:pt x="3702" y="1183"/>
                    <a:pt x="3740" y="0"/>
                    <a:pt x="3503" y="0"/>
                  </a:cubicBezTo>
                  <a:close/>
                </a:path>
              </a:pathLst>
            </a:custGeom>
            <a:solidFill>
              <a:srgbClr val="B77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8"/>
            <p:cNvSpPr/>
            <p:nvPr/>
          </p:nvSpPr>
          <p:spPr>
            <a:xfrm>
              <a:off x="4025150" y="301425"/>
              <a:ext cx="22650" cy="11450"/>
            </a:xfrm>
            <a:custGeom>
              <a:rect b="b" l="l" r="r" t="t"/>
              <a:pathLst>
                <a:path extrusionOk="0" h="458" w="906">
                  <a:moveTo>
                    <a:pt x="82" y="0"/>
                  </a:moveTo>
                  <a:cubicBezTo>
                    <a:pt x="30" y="0"/>
                    <a:pt x="0" y="10"/>
                    <a:pt x="1" y="12"/>
                  </a:cubicBezTo>
                  <a:cubicBezTo>
                    <a:pt x="1" y="20"/>
                    <a:pt x="66" y="12"/>
                    <a:pt x="165" y="39"/>
                  </a:cubicBezTo>
                  <a:cubicBezTo>
                    <a:pt x="262" y="62"/>
                    <a:pt x="394" y="125"/>
                    <a:pt x="495" y="241"/>
                  </a:cubicBezTo>
                  <a:cubicBezTo>
                    <a:pt x="542" y="294"/>
                    <a:pt x="578" y="355"/>
                    <a:pt x="600" y="412"/>
                  </a:cubicBezTo>
                  <a:lnTo>
                    <a:pt x="617" y="458"/>
                  </a:lnTo>
                  <a:lnTo>
                    <a:pt x="636" y="414"/>
                  </a:lnTo>
                  <a:cubicBezTo>
                    <a:pt x="678" y="322"/>
                    <a:pt x="754" y="268"/>
                    <a:pt x="810" y="244"/>
                  </a:cubicBezTo>
                  <a:cubicBezTo>
                    <a:pt x="867" y="218"/>
                    <a:pt x="905" y="216"/>
                    <a:pt x="905" y="210"/>
                  </a:cubicBezTo>
                  <a:cubicBezTo>
                    <a:pt x="905" y="208"/>
                    <a:pt x="897" y="206"/>
                    <a:pt x="883" y="206"/>
                  </a:cubicBezTo>
                  <a:cubicBezTo>
                    <a:pt x="865" y="206"/>
                    <a:pt x="837" y="209"/>
                    <a:pt x="802" y="221"/>
                  </a:cubicBezTo>
                  <a:cubicBezTo>
                    <a:pt x="747" y="239"/>
                    <a:pt x="673" y="281"/>
                    <a:pt x="622" y="360"/>
                  </a:cubicBezTo>
                  <a:lnTo>
                    <a:pt x="622" y="360"/>
                  </a:lnTo>
                  <a:cubicBezTo>
                    <a:pt x="599" y="309"/>
                    <a:pt x="568" y="259"/>
                    <a:pt x="527" y="213"/>
                  </a:cubicBezTo>
                  <a:cubicBezTo>
                    <a:pt x="418" y="88"/>
                    <a:pt x="275" y="26"/>
                    <a:pt x="171" y="9"/>
                  </a:cubicBezTo>
                  <a:cubicBezTo>
                    <a:pt x="137" y="3"/>
                    <a:pt x="107" y="0"/>
                    <a:pt x="82"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8"/>
            <p:cNvSpPr/>
            <p:nvPr/>
          </p:nvSpPr>
          <p:spPr>
            <a:xfrm>
              <a:off x="3857750" y="256725"/>
              <a:ext cx="5050" cy="28400"/>
            </a:xfrm>
            <a:custGeom>
              <a:rect b="b" l="l" r="r" t="t"/>
              <a:pathLst>
                <a:path extrusionOk="0" h="1136" w="202">
                  <a:moveTo>
                    <a:pt x="105" y="1"/>
                  </a:moveTo>
                  <a:lnTo>
                    <a:pt x="1" y="10"/>
                  </a:lnTo>
                  <a:lnTo>
                    <a:pt x="98" y="1136"/>
                  </a:lnTo>
                  <a:lnTo>
                    <a:pt x="202" y="1127"/>
                  </a:lnTo>
                  <a:lnTo>
                    <a:pt x="105"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8"/>
            <p:cNvSpPr/>
            <p:nvPr/>
          </p:nvSpPr>
          <p:spPr>
            <a:xfrm>
              <a:off x="3780925" y="303075"/>
              <a:ext cx="202125" cy="233150"/>
            </a:xfrm>
            <a:custGeom>
              <a:rect b="b" l="l" r="r" t="t"/>
              <a:pathLst>
                <a:path extrusionOk="0" h="9326" w="8085">
                  <a:moveTo>
                    <a:pt x="6015" y="0"/>
                  </a:moveTo>
                  <a:cubicBezTo>
                    <a:pt x="5994" y="0"/>
                    <a:pt x="5972" y="1"/>
                    <a:pt x="5951" y="1"/>
                  </a:cubicBezTo>
                  <a:cubicBezTo>
                    <a:pt x="5746" y="8"/>
                    <a:pt x="5632" y="47"/>
                    <a:pt x="5632" y="47"/>
                  </a:cubicBezTo>
                  <a:lnTo>
                    <a:pt x="3325" y="357"/>
                  </a:lnTo>
                  <a:cubicBezTo>
                    <a:pt x="3325" y="357"/>
                    <a:pt x="912" y="1632"/>
                    <a:pt x="395" y="3416"/>
                  </a:cubicBezTo>
                  <a:cubicBezTo>
                    <a:pt x="207" y="4061"/>
                    <a:pt x="86" y="5065"/>
                    <a:pt x="0" y="6050"/>
                  </a:cubicBezTo>
                  <a:cubicBezTo>
                    <a:pt x="461" y="7032"/>
                    <a:pt x="1188" y="7817"/>
                    <a:pt x="2198" y="8469"/>
                  </a:cubicBezTo>
                  <a:lnTo>
                    <a:pt x="2704" y="5162"/>
                  </a:lnTo>
                  <a:cubicBezTo>
                    <a:pt x="2704" y="5162"/>
                    <a:pt x="3204" y="6081"/>
                    <a:pt x="3218" y="6535"/>
                  </a:cubicBezTo>
                  <a:cubicBezTo>
                    <a:pt x="3233" y="6988"/>
                    <a:pt x="2760" y="8768"/>
                    <a:pt x="2760" y="8768"/>
                  </a:cubicBezTo>
                  <a:cubicBezTo>
                    <a:pt x="3580" y="9134"/>
                    <a:pt x="4437" y="9326"/>
                    <a:pt x="5286" y="9326"/>
                  </a:cubicBezTo>
                  <a:cubicBezTo>
                    <a:pt x="6248" y="9326"/>
                    <a:pt x="7201" y="9080"/>
                    <a:pt x="8085" y="8562"/>
                  </a:cubicBezTo>
                  <a:lnTo>
                    <a:pt x="7812" y="6018"/>
                  </a:lnTo>
                  <a:lnTo>
                    <a:pt x="7710" y="4252"/>
                  </a:lnTo>
                  <a:lnTo>
                    <a:pt x="7793" y="1952"/>
                  </a:lnTo>
                  <a:cubicBezTo>
                    <a:pt x="7864" y="910"/>
                    <a:pt x="7050" y="0"/>
                    <a:pt x="6015"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8"/>
            <p:cNvSpPr/>
            <p:nvPr/>
          </p:nvSpPr>
          <p:spPr>
            <a:xfrm>
              <a:off x="3972325" y="350475"/>
              <a:ext cx="43125" cy="101700"/>
            </a:xfrm>
            <a:custGeom>
              <a:rect b="b" l="l" r="r" t="t"/>
              <a:pathLst>
                <a:path extrusionOk="0" h="4068" w="1725">
                  <a:moveTo>
                    <a:pt x="499" y="1"/>
                  </a:moveTo>
                  <a:lnTo>
                    <a:pt x="139" y="31"/>
                  </a:lnTo>
                  <a:lnTo>
                    <a:pt x="1" y="1578"/>
                  </a:lnTo>
                  <a:lnTo>
                    <a:pt x="113" y="4068"/>
                  </a:lnTo>
                  <a:lnTo>
                    <a:pt x="1724" y="2536"/>
                  </a:lnTo>
                  <a:lnTo>
                    <a:pt x="49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8"/>
            <p:cNvSpPr/>
            <p:nvPr/>
          </p:nvSpPr>
          <p:spPr>
            <a:xfrm>
              <a:off x="3788800" y="311975"/>
              <a:ext cx="81400" cy="86850"/>
            </a:xfrm>
            <a:custGeom>
              <a:rect b="b" l="l" r="r" t="t"/>
              <a:pathLst>
                <a:path extrusionOk="0" h="3474" w="3256">
                  <a:moveTo>
                    <a:pt x="3010" y="1"/>
                  </a:moveTo>
                  <a:cubicBezTo>
                    <a:pt x="3010" y="1"/>
                    <a:pt x="1684" y="436"/>
                    <a:pt x="1105" y="1068"/>
                  </a:cubicBezTo>
                  <a:cubicBezTo>
                    <a:pt x="527" y="1699"/>
                    <a:pt x="55" y="2707"/>
                    <a:pt x="1" y="3473"/>
                  </a:cubicBezTo>
                  <a:cubicBezTo>
                    <a:pt x="1" y="3473"/>
                    <a:pt x="2086" y="3266"/>
                    <a:pt x="2648" y="2299"/>
                  </a:cubicBezTo>
                  <a:cubicBezTo>
                    <a:pt x="3256" y="1254"/>
                    <a:pt x="3010" y="1"/>
                    <a:pt x="3010" y="1"/>
                  </a:cubicBezTo>
                  <a:close/>
                </a:path>
              </a:pathLst>
            </a:custGeom>
            <a:solidFill>
              <a:srgbClr val="B77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8"/>
            <p:cNvSpPr/>
            <p:nvPr/>
          </p:nvSpPr>
          <p:spPr>
            <a:xfrm>
              <a:off x="3925675" y="302675"/>
              <a:ext cx="63275" cy="57600"/>
            </a:xfrm>
            <a:custGeom>
              <a:rect b="b" l="l" r="r" t="t"/>
              <a:pathLst>
                <a:path extrusionOk="0" h="2304" w="2531">
                  <a:moveTo>
                    <a:pt x="312" y="0"/>
                  </a:moveTo>
                  <a:cubicBezTo>
                    <a:pt x="227" y="0"/>
                    <a:pt x="139" y="8"/>
                    <a:pt x="50" y="24"/>
                  </a:cubicBezTo>
                  <a:cubicBezTo>
                    <a:pt x="1" y="33"/>
                    <a:pt x="455" y="2304"/>
                    <a:pt x="2103" y="2304"/>
                  </a:cubicBezTo>
                  <a:cubicBezTo>
                    <a:pt x="2237" y="2304"/>
                    <a:pt x="2380" y="2289"/>
                    <a:pt x="2530" y="2256"/>
                  </a:cubicBezTo>
                  <a:cubicBezTo>
                    <a:pt x="2530" y="2256"/>
                    <a:pt x="1759" y="0"/>
                    <a:pt x="312" y="0"/>
                  </a:cubicBezTo>
                  <a:close/>
                </a:path>
              </a:pathLst>
            </a:custGeom>
            <a:solidFill>
              <a:srgbClr val="B77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8"/>
            <p:cNvSpPr/>
            <p:nvPr/>
          </p:nvSpPr>
          <p:spPr>
            <a:xfrm>
              <a:off x="3784775" y="378550"/>
              <a:ext cx="214225" cy="41125"/>
            </a:xfrm>
            <a:custGeom>
              <a:rect b="b" l="l" r="r" t="t"/>
              <a:pathLst>
                <a:path extrusionOk="0" h="1645" w="8569">
                  <a:moveTo>
                    <a:pt x="8215" y="1"/>
                  </a:moveTo>
                  <a:cubicBezTo>
                    <a:pt x="7991" y="1"/>
                    <a:pt x="7666" y="51"/>
                    <a:pt x="7291" y="189"/>
                  </a:cubicBezTo>
                  <a:cubicBezTo>
                    <a:pt x="6910" y="323"/>
                    <a:pt x="6490" y="555"/>
                    <a:pt x="6002" y="760"/>
                  </a:cubicBezTo>
                  <a:cubicBezTo>
                    <a:pt x="5757" y="862"/>
                    <a:pt x="5493" y="953"/>
                    <a:pt x="5208" y="997"/>
                  </a:cubicBezTo>
                  <a:cubicBezTo>
                    <a:pt x="5056" y="1019"/>
                    <a:pt x="4899" y="1029"/>
                    <a:pt x="4740" y="1029"/>
                  </a:cubicBezTo>
                  <a:cubicBezTo>
                    <a:pt x="4602" y="1029"/>
                    <a:pt x="4461" y="1021"/>
                    <a:pt x="4319" y="1008"/>
                  </a:cubicBezTo>
                  <a:cubicBezTo>
                    <a:pt x="3873" y="968"/>
                    <a:pt x="3438" y="900"/>
                    <a:pt x="3027" y="900"/>
                  </a:cubicBezTo>
                  <a:cubicBezTo>
                    <a:pt x="2880" y="900"/>
                    <a:pt x="2736" y="909"/>
                    <a:pt x="2596" y="931"/>
                  </a:cubicBezTo>
                  <a:cubicBezTo>
                    <a:pt x="2331" y="967"/>
                    <a:pt x="2089" y="1048"/>
                    <a:pt x="1868" y="1131"/>
                  </a:cubicBezTo>
                  <a:cubicBezTo>
                    <a:pt x="1647" y="1214"/>
                    <a:pt x="1445" y="1302"/>
                    <a:pt x="1258" y="1374"/>
                  </a:cubicBezTo>
                  <a:cubicBezTo>
                    <a:pt x="886" y="1524"/>
                    <a:pt x="572" y="1616"/>
                    <a:pt x="348" y="1630"/>
                  </a:cubicBezTo>
                  <a:cubicBezTo>
                    <a:pt x="299" y="1634"/>
                    <a:pt x="255" y="1635"/>
                    <a:pt x="217" y="1635"/>
                  </a:cubicBezTo>
                  <a:cubicBezTo>
                    <a:pt x="166" y="1635"/>
                    <a:pt x="124" y="1633"/>
                    <a:pt x="90" y="1631"/>
                  </a:cubicBezTo>
                  <a:cubicBezTo>
                    <a:pt x="31" y="1626"/>
                    <a:pt x="0" y="1624"/>
                    <a:pt x="0" y="1624"/>
                  </a:cubicBezTo>
                  <a:lnTo>
                    <a:pt x="0" y="1624"/>
                  </a:lnTo>
                  <a:cubicBezTo>
                    <a:pt x="0" y="1624"/>
                    <a:pt x="82" y="1644"/>
                    <a:pt x="233" y="1644"/>
                  </a:cubicBezTo>
                  <a:cubicBezTo>
                    <a:pt x="268" y="1644"/>
                    <a:pt x="307" y="1643"/>
                    <a:pt x="348" y="1641"/>
                  </a:cubicBezTo>
                  <a:cubicBezTo>
                    <a:pt x="575" y="1630"/>
                    <a:pt x="892" y="1541"/>
                    <a:pt x="1265" y="1393"/>
                  </a:cubicBezTo>
                  <a:cubicBezTo>
                    <a:pt x="1453" y="1321"/>
                    <a:pt x="1655" y="1235"/>
                    <a:pt x="1876" y="1152"/>
                  </a:cubicBezTo>
                  <a:cubicBezTo>
                    <a:pt x="2096" y="1071"/>
                    <a:pt x="2337" y="992"/>
                    <a:pt x="2599" y="956"/>
                  </a:cubicBezTo>
                  <a:cubicBezTo>
                    <a:pt x="2735" y="935"/>
                    <a:pt x="2875" y="927"/>
                    <a:pt x="3017" y="927"/>
                  </a:cubicBezTo>
                  <a:cubicBezTo>
                    <a:pt x="3428" y="927"/>
                    <a:pt x="3865" y="995"/>
                    <a:pt x="4318" y="1036"/>
                  </a:cubicBezTo>
                  <a:cubicBezTo>
                    <a:pt x="4459" y="1049"/>
                    <a:pt x="4600" y="1056"/>
                    <a:pt x="4740" y="1056"/>
                  </a:cubicBezTo>
                  <a:cubicBezTo>
                    <a:pt x="4900" y="1056"/>
                    <a:pt x="5058" y="1047"/>
                    <a:pt x="5213" y="1024"/>
                  </a:cubicBezTo>
                  <a:cubicBezTo>
                    <a:pt x="5500" y="980"/>
                    <a:pt x="5766" y="886"/>
                    <a:pt x="6012" y="785"/>
                  </a:cubicBezTo>
                  <a:cubicBezTo>
                    <a:pt x="6501" y="577"/>
                    <a:pt x="6920" y="343"/>
                    <a:pt x="7298" y="208"/>
                  </a:cubicBezTo>
                  <a:cubicBezTo>
                    <a:pt x="7673" y="67"/>
                    <a:pt x="7997" y="14"/>
                    <a:pt x="8221" y="12"/>
                  </a:cubicBezTo>
                  <a:cubicBezTo>
                    <a:pt x="8233" y="12"/>
                    <a:pt x="8245" y="12"/>
                    <a:pt x="8256" y="12"/>
                  </a:cubicBezTo>
                  <a:cubicBezTo>
                    <a:pt x="8351" y="12"/>
                    <a:pt x="8426" y="18"/>
                    <a:pt x="8479" y="23"/>
                  </a:cubicBezTo>
                  <a:cubicBezTo>
                    <a:pt x="8538" y="31"/>
                    <a:pt x="8568" y="34"/>
                    <a:pt x="8568" y="34"/>
                  </a:cubicBezTo>
                  <a:cubicBezTo>
                    <a:pt x="8568" y="34"/>
                    <a:pt x="8447" y="1"/>
                    <a:pt x="8221" y="1"/>
                  </a:cubicBezTo>
                  <a:cubicBezTo>
                    <a:pt x="8219" y="1"/>
                    <a:pt x="8217" y="1"/>
                    <a:pt x="821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8"/>
            <p:cNvSpPr/>
            <p:nvPr/>
          </p:nvSpPr>
          <p:spPr>
            <a:xfrm>
              <a:off x="3781850" y="444050"/>
              <a:ext cx="61950" cy="15650"/>
            </a:xfrm>
            <a:custGeom>
              <a:rect b="b" l="l" r="r" t="t"/>
              <a:pathLst>
                <a:path extrusionOk="0" h="626" w="2478">
                  <a:moveTo>
                    <a:pt x="1" y="0"/>
                  </a:moveTo>
                  <a:cubicBezTo>
                    <a:pt x="1" y="0"/>
                    <a:pt x="1" y="0"/>
                    <a:pt x="1" y="0"/>
                  </a:cubicBezTo>
                  <a:cubicBezTo>
                    <a:pt x="1" y="0"/>
                    <a:pt x="22" y="32"/>
                    <a:pt x="66" y="81"/>
                  </a:cubicBezTo>
                  <a:cubicBezTo>
                    <a:pt x="111" y="132"/>
                    <a:pt x="181" y="200"/>
                    <a:pt x="279" y="269"/>
                  </a:cubicBezTo>
                  <a:cubicBezTo>
                    <a:pt x="378" y="338"/>
                    <a:pt x="507" y="404"/>
                    <a:pt x="658" y="453"/>
                  </a:cubicBezTo>
                  <a:cubicBezTo>
                    <a:pt x="809" y="505"/>
                    <a:pt x="980" y="542"/>
                    <a:pt x="1160" y="574"/>
                  </a:cubicBezTo>
                  <a:cubicBezTo>
                    <a:pt x="1405" y="615"/>
                    <a:pt x="1638" y="625"/>
                    <a:pt x="1836" y="625"/>
                  </a:cubicBezTo>
                  <a:cubicBezTo>
                    <a:pt x="1930" y="625"/>
                    <a:pt x="2016" y="623"/>
                    <a:pt x="2092" y="621"/>
                  </a:cubicBezTo>
                  <a:cubicBezTo>
                    <a:pt x="2212" y="617"/>
                    <a:pt x="2309" y="611"/>
                    <a:pt x="2375" y="607"/>
                  </a:cubicBezTo>
                  <a:cubicBezTo>
                    <a:pt x="2402" y="605"/>
                    <a:pt x="2427" y="603"/>
                    <a:pt x="2452" y="601"/>
                  </a:cubicBezTo>
                  <a:cubicBezTo>
                    <a:pt x="2469" y="599"/>
                    <a:pt x="2478" y="598"/>
                    <a:pt x="2478" y="597"/>
                  </a:cubicBezTo>
                  <a:cubicBezTo>
                    <a:pt x="2478" y="597"/>
                    <a:pt x="2469" y="596"/>
                    <a:pt x="2452" y="596"/>
                  </a:cubicBezTo>
                  <a:cubicBezTo>
                    <a:pt x="2426" y="596"/>
                    <a:pt x="2401" y="596"/>
                    <a:pt x="2374" y="597"/>
                  </a:cubicBezTo>
                  <a:cubicBezTo>
                    <a:pt x="2291" y="597"/>
                    <a:pt x="2197" y="599"/>
                    <a:pt x="2092" y="602"/>
                  </a:cubicBezTo>
                  <a:cubicBezTo>
                    <a:pt x="2046" y="602"/>
                    <a:pt x="1997" y="602"/>
                    <a:pt x="1945" y="602"/>
                  </a:cubicBezTo>
                  <a:cubicBezTo>
                    <a:pt x="1725" y="602"/>
                    <a:pt x="1453" y="595"/>
                    <a:pt x="1164" y="547"/>
                  </a:cubicBezTo>
                  <a:cubicBezTo>
                    <a:pt x="985" y="514"/>
                    <a:pt x="816" y="479"/>
                    <a:pt x="666" y="430"/>
                  </a:cubicBezTo>
                  <a:cubicBezTo>
                    <a:pt x="517" y="382"/>
                    <a:pt x="389" y="319"/>
                    <a:pt x="291" y="253"/>
                  </a:cubicBezTo>
                  <a:cubicBezTo>
                    <a:pt x="97" y="123"/>
                    <a:pt x="11" y="0"/>
                    <a:pt x="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8"/>
            <p:cNvSpPr/>
            <p:nvPr/>
          </p:nvSpPr>
          <p:spPr>
            <a:xfrm>
              <a:off x="3861650" y="430725"/>
              <a:ext cx="133400" cy="28925"/>
            </a:xfrm>
            <a:custGeom>
              <a:rect b="b" l="l" r="r" t="t"/>
              <a:pathLst>
                <a:path extrusionOk="0" h="1157" w="5336">
                  <a:moveTo>
                    <a:pt x="5335" y="1"/>
                  </a:moveTo>
                  <a:cubicBezTo>
                    <a:pt x="5335" y="1"/>
                    <a:pt x="5255" y="2"/>
                    <a:pt x="5121" y="52"/>
                  </a:cubicBezTo>
                  <a:cubicBezTo>
                    <a:pt x="4987" y="99"/>
                    <a:pt x="4811" y="208"/>
                    <a:pt x="4596" y="338"/>
                  </a:cubicBezTo>
                  <a:cubicBezTo>
                    <a:pt x="4381" y="468"/>
                    <a:pt x="4098" y="577"/>
                    <a:pt x="3770" y="634"/>
                  </a:cubicBezTo>
                  <a:cubicBezTo>
                    <a:pt x="3527" y="678"/>
                    <a:pt x="3263" y="694"/>
                    <a:pt x="2986" y="694"/>
                  </a:cubicBezTo>
                  <a:cubicBezTo>
                    <a:pt x="2889" y="694"/>
                    <a:pt x="2790" y="692"/>
                    <a:pt x="2690" y="689"/>
                  </a:cubicBezTo>
                  <a:cubicBezTo>
                    <a:pt x="2377" y="679"/>
                    <a:pt x="2075" y="661"/>
                    <a:pt x="1793" y="661"/>
                  </a:cubicBezTo>
                  <a:cubicBezTo>
                    <a:pt x="1729" y="661"/>
                    <a:pt x="1666" y="662"/>
                    <a:pt x="1604" y="664"/>
                  </a:cubicBezTo>
                  <a:cubicBezTo>
                    <a:pt x="1270" y="673"/>
                    <a:pt x="969" y="719"/>
                    <a:pt x="726" y="790"/>
                  </a:cubicBezTo>
                  <a:cubicBezTo>
                    <a:pt x="482" y="860"/>
                    <a:pt x="298" y="953"/>
                    <a:pt x="177" y="1028"/>
                  </a:cubicBezTo>
                  <a:cubicBezTo>
                    <a:pt x="58" y="1103"/>
                    <a:pt x="0" y="1157"/>
                    <a:pt x="0" y="1157"/>
                  </a:cubicBezTo>
                  <a:cubicBezTo>
                    <a:pt x="0" y="1157"/>
                    <a:pt x="17" y="1147"/>
                    <a:pt x="47" y="1125"/>
                  </a:cubicBezTo>
                  <a:cubicBezTo>
                    <a:pt x="77" y="1103"/>
                    <a:pt x="123" y="1074"/>
                    <a:pt x="184" y="1038"/>
                  </a:cubicBezTo>
                  <a:cubicBezTo>
                    <a:pt x="304" y="966"/>
                    <a:pt x="488" y="875"/>
                    <a:pt x="732" y="809"/>
                  </a:cubicBezTo>
                  <a:cubicBezTo>
                    <a:pt x="974" y="741"/>
                    <a:pt x="1272" y="697"/>
                    <a:pt x="1605" y="690"/>
                  </a:cubicBezTo>
                  <a:cubicBezTo>
                    <a:pt x="1661" y="689"/>
                    <a:pt x="1719" y="688"/>
                    <a:pt x="1777" y="688"/>
                  </a:cubicBezTo>
                  <a:cubicBezTo>
                    <a:pt x="2062" y="688"/>
                    <a:pt x="2370" y="706"/>
                    <a:pt x="2689" y="717"/>
                  </a:cubicBezTo>
                  <a:cubicBezTo>
                    <a:pt x="2786" y="720"/>
                    <a:pt x="2882" y="722"/>
                    <a:pt x="2977" y="722"/>
                  </a:cubicBezTo>
                  <a:cubicBezTo>
                    <a:pt x="3258" y="722"/>
                    <a:pt x="3528" y="705"/>
                    <a:pt x="3775" y="659"/>
                  </a:cubicBezTo>
                  <a:cubicBezTo>
                    <a:pt x="4105" y="600"/>
                    <a:pt x="4390" y="488"/>
                    <a:pt x="4606" y="355"/>
                  </a:cubicBezTo>
                  <a:cubicBezTo>
                    <a:pt x="4822" y="222"/>
                    <a:pt x="4993" y="112"/>
                    <a:pt x="5125" y="63"/>
                  </a:cubicBezTo>
                  <a:cubicBezTo>
                    <a:pt x="5190" y="35"/>
                    <a:pt x="5243" y="22"/>
                    <a:pt x="5279" y="13"/>
                  </a:cubicBezTo>
                  <a:cubicBezTo>
                    <a:pt x="5316" y="6"/>
                    <a:pt x="5335" y="1"/>
                    <a:pt x="533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8"/>
            <p:cNvSpPr/>
            <p:nvPr/>
          </p:nvSpPr>
          <p:spPr>
            <a:xfrm>
              <a:off x="3857375" y="486375"/>
              <a:ext cx="121675" cy="17925"/>
            </a:xfrm>
            <a:custGeom>
              <a:rect b="b" l="l" r="r" t="t"/>
              <a:pathLst>
                <a:path extrusionOk="0" h="717" w="4867">
                  <a:moveTo>
                    <a:pt x="4657" y="0"/>
                  </a:moveTo>
                  <a:cubicBezTo>
                    <a:pt x="4529" y="0"/>
                    <a:pt x="4347" y="26"/>
                    <a:pt x="4139" y="107"/>
                  </a:cubicBezTo>
                  <a:cubicBezTo>
                    <a:pt x="3922" y="184"/>
                    <a:pt x="3686" y="324"/>
                    <a:pt x="3417" y="459"/>
                  </a:cubicBezTo>
                  <a:cubicBezTo>
                    <a:pt x="3281" y="527"/>
                    <a:pt x="3137" y="591"/>
                    <a:pt x="2979" y="634"/>
                  </a:cubicBezTo>
                  <a:cubicBezTo>
                    <a:pt x="2901" y="658"/>
                    <a:pt x="2818" y="666"/>
                    <a:pt x="2735" y="679"/>
                  </a:cubicBezTo>
                  <a:cubicBezTo>
                    <a:pt x="2671" y="682"/>
                    <a:pt x="2606" y="689"/>
                    <a:pt x="2541" y="689"/>
                  </a:cubicBezTo>
                  <a:cubicBezTo>
                    <a:pt x="2520" y="689"/>
                    <a:pt x="2500" y="688"/>
                    <a:pt x="2479" y="686"/>
                  </a:cubicBezTo>
                  <a:cubicBezTo>
                    <a:pt x="2131" y="672"/>
                    <a:pt x="1810" y="577"/>
                    <a:pt x="1519" y="496"/>
                  </a:cubicBezTo>
                  <a:cubicBezTo>
                    <a:pt x="1229" y="413"/>
                    <a:pt x="966" y="339"/>
                    <a:pt x="738" y="305"/>
                  </a:cubicBezTo>
                  <a:cubicBezTo>
                    <a:pt x="607" y="284"/>
                    <a:pt x="489" y="277"/>
                    <a:pt x="388" y="277"/>
                  </a:cubicBezTo>
                  <a:cubicBezTo>
                    <a:pt x="314" y="277"/>
                    <a:pt x="250" y="281"/>
                    <a:pt x="197" y="286"/>
                  </a:cubicBezTo>
                  <a:cubicBezTo>
                    <a:pt x="70" y="305"/>
                    <a:pt x="1" y="322"/>
                    <a:pt x="1" y="322"/>
                  </a:cubicBezTo>
                  <a:cubicBezTo>
                    <a:pt x="1" y="322"/>
                    <a:pt x="18" y="321"/>
                    <a:pt x="52" y="316"/>
                  </a:cubicBezTo>
                  <a:cubicBezTo>
                    <a:pt x="86" y="313"/>
                    <a:pt x="135" y="303"/>
                    <a:pt x="197" y="296"/>
                  </a:cubicBezTo>
                  <a:cubicBezTo>
                    <a:pt x="240" y="294"/>
                    <a:pt x="289" y="292"/>
                    <a:pt x="343" y="292"/>
                  </a:cubicBezTo>
                  <a:cubicBezTo>
                    <a:pt x="453" y="292"/>
                    <a:pt x="585" y="299"/>
                    <a:pt x="735" y="325"/>
                  </a:cubicBezTo>
                  <a:cubicBezTo>
                    <a:pt x="961" y="361"/>
                    <a:pt x="1222" y="437"/>
                    <a:pt x="1512" y="521"/>
                  </a:cubicBezTo>
                  <a:cubicBezTo>
                    <a:pt x="1802" y="604"/>
                    <a:pt x="2125" y="700"/>
                    <a:pt x="2478" y="714"/>
                  </a:cubicBezTo>
                  <a:cubicBezTo>
                    <a:pt x="2501" y="716"/>
                    <a:pt x="2524" y="716"/>
                    <a:pt x="2546" y="716"/>
                  </a:cubicBezTo>
                  <a:cubicBezTo>
                    <a:pt x="2611" y="716"/>
                    <a:pt x="2675" y="710"/>
                    <a:pt x="2737" y="707"/>
                  </a:cubicBezTo>
                  <a:cubicBezTo>
                    <a:pt x="2822" y="693"/>
                    <a:pt x="2907" y="685"/>
                    <a:pt x="2986" y="660"/>
                  </a:cubicBezTo>
                  <a:cubicBezTo>
                    <a:pt x="3147" y="617"/>
                    <a:pt x="3293" y="550"/>
                    <a:pt x="3428" y="483"/>
                  </a:cubicBezTo>
                  <a:cubicBezTo>
                    <a:pt x="3698" y="345"/>
                    <a:pt x="3932" y="204"/>
                    <a:pt x="4146" y="125"/>
                  </a:cubicBezTo>
                  <a:cubicBezTo>
                    <a:pt x="4358" y="41"/>
                    <a:pt x="4542" y="12"/>
                    <a:pt x="4670" y="12"/>
                  </a:cubicBezTo>
                  <a:cubicBezTo>
                    <a:pt x="4733" y="12"/>
                    <a:pt x="4782" y="15"/>
                    <a:pt x="4816" y="19"/>
                  </a:cubicBezTo>
                  <a:cubicBezTo>
                    <a:pt x="4849" y="24"/>
                    <a:pt x="4867" y="25"/>
                    <a:pt x="4867" y="25"/>
                  </a:cubicBezTo>
                  <a:cubicBezTo>
                    <a:pt x="4867" y="25"/>
                    <a:pt x="4798" y="4"/>
                    <a:pt x="4670" y="0"/>
                  </a:cubicBezTo>
                  <a:cubicBezTo>
                    <a:pt x="4666" y="0"/>
                    <a:pt x="4661" y="0"/>
                    <a:pt x="465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8"/>
            <p:cNvSpPr/>
            <p:nvPr/>
          </p:nvSpPr>
          <p:spPr>
            <a:xfrm>
              <a:off x="3860900" y="339100"/>
              <a:ext cx="79050" cy="26100"/>
            </a:xfrm>
            <a:custGeom>
              <a:rect b="b" l="l" r="r" t="t"/>
              <a:pathLst>
                <a:path extrusionOk="0" h="1044" w="3162">
                  <a:moveTo>
                    <a:pt x="2985" y="0"/>
                  </a:moveTo>
                  <a:cubicBezTo>
                    <a:pt x="2898" y="0"/>
                    <a:pt x="2782" y="21"/>
                    <a:pt x="2657" y="80"/>
                  </a:cubicBezTo>
                  <a:cubicBezTo>
                    <a:pt x="2511" y="146"/>
                    <a:pt x="2357" y="264"/>
                    <a:pt x="2209" y="413"/>
                  </a:cubicBezTo>
                  <a:cubicBezTo>
                    <a:pt x="2058" y="558"/>
                    <a:pt x="1902" y="734"/>
                    <a:pt x="1694" y="856"/>
                  </a:cubicBezTo>
                  <a:cubicBezTo>
                    <a:pt x="1487" y="977"/>
                    <a:pt x="1253" y="1016"/>
                    <a:pt x="1046" y="1018"/>
                  </a:cubicBezTo>
                  <a:cubicBezTo>
                    <a:pt x="1043" y="1018"/>
                    <a:pt x="1041" y="1018"/>
                    <a:pt x="1038" y="1018"/>
                  </a:cubicBezTo>
                  <a:cubicBezTo>
                    <a:pt x="832" y="1018"/>
                    <a:pt x="648" y="983"/>
                    <a:pt x="496" y="947"/>
                  </a:cubicBezTo>
                  <a:cubicBezTo>
                    <a:pt x="342" y="910"/>
                    <a:pt x="219" y="872"/>
                    <a:pt x="133" y="847"/>
                  </a:cubicBezTo>
                  <a:cubicBezTo>
                    <a:pt x="97" y="837"/>
                    <a:pt x="65" y="827"/>
                    <a:pt x="35" y="818"/>
                  </a:cubicBezTo>
                  <a:cubicBezTo>
                    <a:pt x="15" y="813"/>
                    <a:pt x="3" y="809"/>
                    <a:pt x="1" y="809"/>
                  </a:cubicBezTo>
                  <a:cubicBezTo>
                    <a:pt x="1" y="809"/>
                    <a:pt x="1" y="809"/>
                    <a:pt x="1" y="810"/>
                  </a:cubicBezTo>
                  <a:cubicBezTo>
                    <a:pt x="1" y="810"/>
                    <a:pt x="12" y="816"/>
                    <a:pt x="34" y="823"/>
                  </a:cubicBezTo>
                  <a:cubicBezTo>
                    <a:pt x="63" y="834"/>
                    <a:pt x="95" y="844"/>
                    <a:pt x="131" y="858"/>
                  </a:cubicBezTo>
                  <a:cubicBezTo>
                    <a:pt x="214" y="885"/>
                    <a:pt x="337" y="927"/>
                    <a:pt x="491" y="966"/>
                  </a:cubicBezTo>
                  <a:cubicBezTo>
                    <a:pt x="645" y="1005"/>
                    <a:pt x="833" y="1044"/>
                    <a:pt x="1046" y="1044"/>
                  </a:cubicBezTo>
                  <a:cubicBezTo>
                    <a:pt x="1256" y="1044"/>
                    <a:pt x="1495" y="1005"/>
                    <a:pt x="1708" y="879"/>
                  </a:cubicBezTo>
                  <a:cubicBezTo>
                    <a:pt x="1921" y="755"/>
                    <a:pt x="2077" y="577"/>
                    <a:pt x="2226" y="431"/>
                  </a:cubicBezTo>
                  <a:cubicBezTo>
                    <a:pt x="2374" y="282"/>
                    <a:pt x="2523" y="165"/>
                    <a:pt x="2666" y="98"/>
                  </a:cubicBezTo>
                  <a:cubicBezTo>
                    <a:pt x="2796" y="35"/>
                    <a:pt x="2915" y="13"/>
                    <a:pt x="3002" y="13"/>
                  </a:cubicBezTo>
                  <a:cubicBezTo>
                    <a:pt x="3010" y="13"/>
                    <a:pt x="3018" y="13"/>
                    <a:pt x="3025" y="13"/>
                  </a:cubicBezTo>
                  <a:cubicBezTo>
                    <a:pt x="3105" y="16"/>
                    <a:pt x="3152" y="30"/>
                    <a:pt x="3160" y="30"/>
                  </a:cubicBezTo>
                  <a:cubicBezTo>
                    <a:pt x="3161" y="30"/>
                    <a:pt x="3161" y="30"/>
                    <a:pt x="3161" y="30"/>
                  </a:cubicBezTo>
                  <a:cubicBezTo>
                    <a:pt x="3161" y="30"/>
                    <a:pt x="3115" y="9"/>
                    <a:pt x="3026" y="2"/>
                  </a:cubicBezTo>
                  <a:cubicBezTo>
                    <a:pt x="3013" y="1"/>
                    <a:pt x="2999" y="0"/>
                    <a:pt x="298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8"/>
            <p:cNvSpPr/>
            <p:nvPr/>
          </p:nvSpPr>
          <p:spPr>
            <a:xfrm>
              <a:off x="3959075" y="335675"/>
              <a:ext cx="18075" cy="122700"/>
            </a:xfrm>
            <a:custGeom>
              <a:rect b="b" l="l" r="r" t="t"/>
              <a:pathLst>
                <a:path extrusionOk="0" h="4908" w="723">
                  <a:moveTo>
                    <a:pt x="5" y="0"/>
                  </a:moveTo>
                  <a:cubicBezTo>
                    <a:pt x="4" y="0"/>
                    <a:pt x="4" y="0"/>
                    <a:pt x="4" y="0"/>
                  </a:cubicBezTo>
                  <a:cubicBezTo>
                    <a:pt x="1" y="2"/>
                    <a:pt x="25" y="67"/>
                    <a:pt x="73" y="184"/>
                  </a:cubicBezTo>
                  <a:cubicBezTo>
                    <a:pt x="86" y="214"/>
                    <a:pt x="100" y="246"/>
                    <a:pt x="114" y="280"/>
                  </a:cubicBezTo>
                  <a:cubicBezTo>
                    <a:pt x="127" y="318"/>
                    <a:pt x="140" y="357"/>
                    <a:pt x="154" y="399"/>
                  </a:cubicBezTo>
                  <a:cubicBezTo>
                    <a:pt x="183" y="483"/>
                    <a:pt x="218" y="579"/>
                    <a:pt x="246" y="688"/>
                  </a:cubicBezTo>
                  <a:cubicBezTo>
                    <a:pt x="261" y="742"/>
                    <a:pt x="277" y="799"/>
                    <a:pt x="293" y="857"/>
                  </a:cubicBezTo>
                  <a:cubicBezTo>
                    <a:pt x="307" y="918"/>
                    <a:pt x="321" y="980"/>
                    <a:pt x="336" y="1044"/>
                  </a:cubicBezTo>
                  <a:cubicBezTo>
                    <a:pt x="368" y="1173"/>
                    <a:pt x="388" y="1312"/>
                    <a:pt x="416" y="1459"/>
                  </a:cubicBezTo>
                  <a:cubicBezTo>
                    <a:pt x="461" y="1753"/>
                    <a:pt x="497" y="2078"/>
                    <a:pt x="522" y="2421"/>
                  </a:cubicBezTo>
                  <a:cubicBezTo>
                    <a:pt x="571" y="3108"/>
                    <a:pt x="591" y="3732"/>
                    <a:pt x="630" y="4182"/>
                  </a:cubicBezTo>
                  <a:cubicBezTo>
                    <a:pt x="649" y="4407"/>
                    <a:pt x="667" y="4589"/>
                    <a:pt x="686" y="4714"/>
                  </a:cubicBezTo>
                  <a:cubicBezTo>
                    <a:pt x="704" y="4840"/>
                    <a:pt x="715" y="4908"/>
                    <a:pt x="719" y="4908"/>
                  </a:cubicBezTo>
                  <a:cubicBezTo>
                    <a:pt x="723" y="4907"/>
                    <a:pt x="719" y="4837"/>
                    <a:pt x="708" y="4711"/>
                  </a:cubicBezTo>
                  <a:cubicBezTo>
                    <a:pt x="696" y="4587"/>
                    <a:pt x="684" y="4404"/>
                    <a:pt x="671" y="4179"/>
                  </a:cubicBezTo>
                  <a:cubicBezTo>
                    <a:pt x="642" y="3729"/>
                    <a:pt x="628" y="3106"/>
                    <a:pt x="580" y="2417"/>
                  </a:cubicBezTo>
                  <a:cubicBezTo>
                    <a:pt x="554" y="2073"/>
                    <a:pt x="516" y="1745"/>
                    <a:pt x="468" y="1450"/>
                  </a:cubicBezTo>
                  <a:cubicBezTo>
                    <a:pt x="438" y="1304"/>
                    <a:pt x="416" y="1162"/>
                    <a:pt x="382" y="1034"/>
                  </a:cubicBezTo>
                  <a:cubicBezTo>
                    <a:pt x="367" y="969"/>
                    <a:pt x="351" y="906"/>
                    <a:pt x="336" y="846"/>
                  </a:cubicBezTo>
                  <a:cubicBezTo>
                    <a:pt x="319" y="788"/>
                    <a:pt x="301" y="731"/>
                    <a:pt x="285" y="676"/>
                  </a:cubicBezTo>
                  <a:cubicBezTo>
                    <a:pt x="254" y="567"/>
                    <a:pt x="216" y="472"/>
                    <a:pt x="184" y="388"/>
                  </a:cubicBezTo>
                  <a:cubicBezTo>
                    <a:pt x="168" y="346"/>
                    <a:pt x="153" y="307"/>
                    <a:pt x="139" y="271"/>
                  </a:cubicBezTo>
                  <a:cubicBezTo>
                    <a:pt x="123" y="237"/>
                    <a:pt x="107" y="204"/>
                    <a:pt x="94" y="176"/>
                  </a:cubicBezTo>
                  <a:cubicBezTo>
                    <a:pt x="40" y="63"/>
                    <a:pt x="9" y="0"/>
                    <a:pt x="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8"/>
            <p:cNvSpPr/>
            <p:nvPr/>
          </p:nvSpPr>
          <p:spPr>
            <a:xfrm>
              <a:off x="3971950" y="380125"/>
              <a:ext cx="17675" cy="70700"/>
            </a:xfrm>
            <a:custGeom>
              <a:rect b="b" l="l" r="r" t="t"/>
              <a:pathLst>
                <a:path extrusionOk="0" h="2828" w="707">
                  <a:moveTo>
                    <a:pt x="0" y="1"/>
                  </a:moveTo>
                  <a:lnTo>
                    <a:pt x="184" y="2828"/>
                  </a:lnTo>
                  <a:lnTo>
                    <a:pt x="707" y="233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8"/>
            <p:cNvSpPr/>
            <p:nvPr/>
          </p:nvSpPr>
          <p:spPr>
            <a:xfrm>
              <a:off x="3859475" y="414975"/>
              <a:ext cx="51575" cy="23550"/>
            </a:xfrm>
            <a:custGeom>
              <a:rect b="b" l="l" r="r" t="t"/>
              <a:pathLst>
                <a:path extrusionOk="0" h="942" w="2063">
                  <a:moveTo>
                    <a:pt x="1" y="0"/>
                  </a:moveTo>
                  <a:cubicBezTo>
                    <a:pt x="1" y="0"/>
                    <a:pt x="107" y="723"/>
                    <a:pt x="849" y="914"/>
                  </a:cubicBezTo>
                  <a:cubicBezTo>
                    <a:pt x="922" y="933"/>
                    <a:pt x="995" y="942"/>
                    <a:pt x="1065" y="942"/>
                  </a:cubicBezTo>
                  <a:cubicBezTo>
                    <a:pt x="1619" y="942"/>
                    <a:pt x="2062" y="429"/>
                    <a:pt x="2062" y="429"/>
                  </a:cubicBezTo>
                  <a:lnTo>
                    <a:pt x="2062" y="429"/>
                  </a:lnTo>
                  <a:cubicBezTo>
                    <a:pt x="1820" y="606"/>
                    <a:pt x="1519" y="701"/>
                    <a:pt x="1218" y="701"/>
                  </a:cubicBezTo>
                  <a:cubicBezTo>
                    <a:pt x="1123" y="701"/>
                    <a:pt x="1029" y="692"/>
                    <a:pt x="936" y="672"/>
                  </a:cubicBezTo>
                  <a:cubicBezTo>
                    <a:pt x="549" y="592"/>
                    <a:pt x="200" y="342"/>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8"/>
            <p:cNvSpPr/>
            <p:nvPr/>
          </p:nvSpPr>
          <p:spPr>
            <a:xfrm>
              <a:off x="3846150" y="397925"/>
              <a:ext cx="7025" cy="46475"/>
            </a:xfrm>
            <a:custGeom>
              <a:rect b="b" l="l" r="r" t="t"/>
              <a:pathLst>
                <a:path extrusionOk="0" h="1859" w="281">
                  <a:moveTo>
                    <a:pt x="261" y="0"/>
                  </a:moveTo>
                  <a:cubicBezTo>
                    <a:pt x="242" y="0"/>
                    <a:pt x="172" y="413"/>
                    <a:pt x="106" y="925"/>
                  </a:cubicBezTo>
                  <a:cubicBezTo>
                    <a:pt x="39" y="1438"/>
                    <a:pt x="0" y="1856"/>
                    <a:pt x="19" y="1858"/>
                  </a:cubicBezTo>
                  <a:cubicBezTo>
                    <a:pt x="20" y="1858"/>
                    <a:pt x="20" y="1858"/>
                    <a:pt x="20" y="1858"/>
                  </a:cubicBezTo>
                  <a:cubicBezTo>
                    <a:pt x="39" y="1858"/>
                    <a:pt x="108" y="1445"/>
                    <a:pt x="175" y="934"/>
                  </a:cubicBezTo>
                  <a:cubicBezTo>
                    <a:pt x="242" y="421"/>
                    <a:pt x="281" y="3"/>
                    <a:pt x="261" y="0"/>
                  </a:cubicBezTo>
                  <a:cubicBezTo>
                    <a:pt x="261" y="0"/>
                    <a:pt x="261" y="0"/>
                    <a:pt x="26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8"/>
            <p:cNvSpPr/>
            <p:nvPr/>
          </p:nvSpPr>
          <p:spPr>
            <a:xfrm>
              <a:off x="3792775" y="109050"/>
              <a:ext cx="137825" cy="94650"/>
            </a:xfrm>
            <a:custGeom>
              <a:rect b="b" l="l" r="r" t="t"/>
              <a:pathLst>
                <a:path extrusionOk="0" h="3786" w="5513">
                  <a:moveTo>
                    <a:pt x="3676" y="1"/>
                  </a:moveTo>
                  <a:cubicBezTo>
                    <a:pt x="3299" y="1"/>
                    <a:pt x="2928" y="250"/>
                    <a:pt x="2800" y="607"/>
                  </a:cubicBezTo>
                  <a:cubicBezTo>
                    <a:pt x="2612" y="364"/>
                    <a:pt x="2309" y="217"/>
                    <a:pt x="2003" y="217"/>
                  </a:cubicBezTo>
                  <a:cubicBezTo>
                    <a:pt x="1999" y="217"/>
                    <a:pt x="1996" y="217"/>
                    <a:pt x="1992" y="217"/>
                  </a:cubicBezTo>
                  <a:cubicBezTo>
                    <a:pt x="1682" y="220"/>
                    <a:pt x="1377" y="376"/>
                    <a:pt x="1193" y="624"/>
                  </a:cubicBezTo>
                  <a:cubicBezTo>
                    <a:pt x="1084" y="772"/>
                    <a:pt x="1031" y="1009"/>
                    <a:pt x="1172" y="1121"/>
                  </a:cubicBezTo>
                  <a:lnTo>
                    <a:pt x="1172" y="1121"/>
                  </a:lnTo>
                  <a:cubicBezTo>
                    <a:pt x="1067" y="1044"/>
                    <a:pt x="937" y="1007"/>
                    <a:pt x="807" y="1007"/>
                  </a:cubicBezTo>
                  <a:cubicBezTo>
                    <a:pt x="674" y="1007"/>
                    <a:pt x="540" y="1045"/>
                    <a:pt x="430" y="1119"/>
                  </a:cubicBezTo>
                  <a:cubicBezTo>
                    <a:pt x="207" y="1268"/>
                    <a:pt x="83" y="1540"/>
                    <a:pt x="85" y="1808"/>
                  </a:cubicBezTo>
                  <a:cubicBezTo>
                    <a:pt x="88" y="2076"/>
                    <a:pt x="208" y="2334"/>
                    <a:pt x="389" y="2532"/>
                  </a:cubicBezTo>
                  <a:cubicBezTo>
                    <a:pt x="80" y="2776"/>
                    <a:pt x="0" y="3264"/>
                    <a:pt x="216" y="3593"/>
                  </a:cubicBezTo>
                  <a:cubicBezTo>
                    <a:pt x="308" y="3733"/>
                    <a:pt x="700" y="3785"/>
                    <a:pt x="1148" y="3785"/>
                  </a:cubicBezTo>
                  <a:cubicBezTo>
                    <a:pt x="1753" y="3785"/>
                    <a:pt x="2459" y="3689"/>
                    <a:pt x="2657" y="3581"/>
                  </a:cubicBezTo>
                  <a:lnTo>
                    <a:pt x="5348" y="2245"/>
                  </a:lnTo>
                  <a:cubicBezTo>
                    <a:pt x="5453" y="1926"/>
                    <a:pt x="5513" y="1572"/>
                    <a:pt x="5386" y="1261"/>
                  </a:cubicBezTo>
                  <a:cubicBezTo>
                    <a:pt x="5284" y="1010"/>
                    <a:pt x="5024" y="812"/>
                    <a:pt x="4764" y="812"/>
                  </a:cubicBezTo>
                  <a:cubicBezTo>
                    <a:pt x="4702" y="812"/>
                    <a:pt x="4641" y="823"/>
                    <a:pt x="4581" y="847"/>
                  </a:cubicBezTo>
                  <a:cubicBezTo>
                    <a:pt x="4549" y="432"/>
                    <a:pt x="4199" y="64"/>
                    <a:pt x="3787" y="8"/>
                  </a:cubicBezTo>
                  <a:cubicBezTo>
                    <a:pt x="3750" y="3"/>
                    <a:pt x="3713" y="1"/>
                    <a:pt x="367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8"/>
            <p:cNvSpPr/>
            <p:nvPr/>
          </p:nvSpPr>
          <p:spPr>
            <a:xfrm>
              <a:off x="3829375" y="154325"/>
              <a:ext cx="113975" cy="74250"/>
            </a:xfrm>
            <a:custGeom>
              <a:rect b="b" l="l" r="r" t="t"/>
              <a:pathLst>
                <a:path extrusionOk="0" h="2970" w="4559">
                  <a:moveTo>
                    <a:pt x="2805" y="1"/>
                  </a:moveTo>
                  <a:cubicBezTo>
                    <a:pt x="1736" y="1"/>
                    <a:pt x="692" y="645"/>
                    <a:pt x="213" y="1600"/>
                  </a:cubicBezTo>
                  <a:cubicBezTo>
                    <a:pt x="105" y="1816"/>
                    <a:pt x="23" y="2051"/>
                    <a:pt x="11" y="2293"/>
                  </a:cubicBezTo>
                  <a:cubicBezTo>
                    <a:pt x="1" y="2536"/>
                    <a:pt x="68" y="2787"/>
                    <a:pt x="227" y="2970"/>
                  </a:cubicBezTo>
                  <a:lnTo>
                    <a:pt x="4448" y="1527"/>
                  </a:lnTo>
                  <a:cubicBezTo>
                    <a:pt x="4558" y="1112"/>
                    <a:pt x="4359" y="652"/>
                    <a:pt x="4025" y="381"/>
                  </a:cubicBezTo>
                  <a:cubicBezTo>
                    <a:pt x="3691" y="108"/>
                    <a:pt x="3247" y="2"/>
                    <a:pt x="2816" y="1"/>
                  </a:cubicBezTo>
                  <a:cubicBezTo>
                    <a:pt x="2812" y="1"/>
                    <a:pt x="2808" y="1"/>
                    <a:pt x="280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8"/>
            <p:cNvSpPr/>
            <p:nvPr/>
          </p:nvSpPr>
          <p:spPr>
            <a:xfrm>
              <a:off x="3858250" y="167900"/>
              <a:ext cx="87325" cy="171750"/>
            </a:xfrm>
            <a:custGeom>
              <a:rect b="b" l="l" r="r" t="t"/>
              <a:pathLst>
                <a:path extrusionOk="0" h="6870" w="3493">
                  <a:moveTo>
                    <a:pt x="1373" y="0"/>
                  </a:moveTo>
                  <a:lnTo>
                    <a:pt x="1" y="1459"/>
                  </a:lnTo>
                  <a:lnTo>
                    <a:pt x="528" y="5827"/>
                  </a:lnTo>
                  <a:cubicBezTo>
                    <a:pt x="616" y="6398"/>
                    <a:pt x="946" y="6869"/>
                    <a:pt x="1487" y="6869"/>
                  </a:cubicBezTo>
                  <a:cubicBezTo>
                    <a:pt x="1529" y="6869"/>
                    <a:pt x="1573" y="6866"/>
                    <a:pt x="1618" y="6860"/>
                  </a:cubicBezTo>
                  <a:cubicBezTo>
                    <a:pt x="2206" y="6783"/>
                    <a:pt x="2637" y="6268"/>
                    <a:pt x="2612" y="5676"/>
                  </a:cubicBezTo>
                  <a:cubicBezTo>
                    <a:pt x="2594" y="5264"/>
                    <a:pt x="2584" y="4891"/>
                    <a:pt x="2584" y="4891"/>
                  </a:cubicBezTo>
                  <a:cubicBezTo>
                    <a:pt x="2584" y="4891"/>
                    <a:pt x="3493" y="4696"/>
                    <a:pt x="3451" y="3755"/>
                  </a:cubicBezTo>
                  <a:cubicBezTo>
                    <a:pt x="3410" y="2815"/>
                    <a:pt x="3133" y="666"/>
                    <a:pt x="3133" y="666"/>
                  </a:cubicBezTo>
                  <a:lnTo>
                    <a:pt x="1373" y="0"/>
                  </a:lnTo>
                  <a:close/>
                </a:path>
              </a:pathLst>
            </a:custGeom>
            <a:solidFill>
              <a:srgbClr val="B77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8"/>
            <p:cNvSpPr/>
            <p:nvPr/>
          </p:nvSpPr>
          <p:spPr>
            <a:xfrm>
              <a:off x="3870000" y="164275"/>
              <a:ext cx="78675" cy="50900"/>
            </a:xfrm>
            <a:custGeom>
              <a:rect b="b" l="l" r="r" t="t"/>
              <a:pathLst>
                <a:path extrusionOk="0" h="2036" w="3147">
                  <a:moveTo>
                    <a:pt x="1577" y="1"/>
                  </a:moveTo>
                  <a:cubicBezTo>
                    <a:pt x="1494" y="1"/>
                    <a:pt x="1413" y="7"/>
                    <a:pt x="1337" y="19"/>
                  </a:cubicBezTo>
                  <a:cubicBezTo>
                    <a:pt x="915" y="84"/>
                    <a:pt x="525" y="310"/>
                    <a:pt x="230" y="620"/>
                  </a:cubicBezTo>
                  <a:lnTo>
                    <a:pt x="264" y="585"/>
                  </a:lnTo>
                  <a:lnTo>
                    <a:pt x="264" y="585"/>
                  </a:lnTo>
                  <a:cubicBezTo>
                    <a:pt x="1" y="1025"/>
                    <a:pt x="186" y="1292"/>
                    <a:pt x="530" y="1672"/>
                  </a:cubicBezTo>
                  <a:cubicBezTo>
                    <a:pt x="668" y="1824"/>
                    <a:pt x="860" y="1944"/>
                    <a:pt x="1062" y="1944"/>
                  </a:cubicBezTo>
                  <a:cubicBezTo>
                    <a:pt x="1083" y="1944"/>
                    <a:pt x="1104" y="1943"/>
                    <a:pt x="1124" y="1940"/>
                  </a:cubicBezTo>
                  <a:cubicBezTo>
                    <a:pt x="1287" y="1921"/>
                    <a:pt x="1437" y="1793"/>
                    <a:pt x="1481" y="1642"/>
                  </a:cubicBezTo>
                  <a:lnTo>
                    <a:pt x="1481" y="1642"/>
                  </a:lnTo>
                  <a:cubicBezTo>
                    <a:pt x="1526" y="1853"/>
                    <a:pt x="1723" y="2036"/>
                    <a:pt x="1942" y="2036"/>
                  </a:cubicBezTo>
                  <a:cubicBezTo>
                    <a:pt x="1951" y="2036"/>
                    <a:pt x="1960" y="2035"/>
                    <a:pt x="1969" y="2035"/>
                  </a:cubicBezTo>
                  <a:cubicBezTo>
                    <a:pt x="2246" y="2016"/>
                    <a:pt x="2458" y="1704"/>
                    <a:pt x="2386" y="1439"/>
                  </a:cubicBezTo>
                  <a:lnTo>
                    <a:pt x="2386" y="1439"/>
                  </a:lnTo>
                  <a:cubicBezTo>
                    <a:pt x="2414" y="1525"/>
                    <a:pt x="2447" y="1612"/>
                    <a:pt x="2504" y="1683"/>
                  </a:cubicBezTo>
                  <a:cubicBezTo>
                    <a:pt x="2559" y="1751"/>
                    <a:pt x="2643" y="1801"/>
                    <a:pt x="2728" y="1801"/>
                  </a:cubicBezTo>
                  <a:cubicBezTo>
                    <a:pt x="2744" y="1801"/>
                    <a:pt x="2759" y="1800"/>
                    <a:pt x="2775" y="1796"/>
                  </a:cubicBezTo>
                  <a:cubicBezTo>
                    <a:pt x="2914" y="1766"/>
                    <a:pt x="3093" y="1756"/>
                    <a:pt x="3109" y="1529"/>
                  </a:cubicBezTo>
                  <a:cubicBezTo>
                    <a:pt x="3147" y="1022"/>
                    <a:pt x="2985" y="616"/>
                    <a:pt x="2655" y="344"/>
                  </a:cubicBezTo>
                  <a:cubicBezTo>
                    <a:pt x="2384" y="121"/>
                    <a:pt x="1956" y="1"/>
                    <a:pt x="157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8"/>
            <p:cNvSpPr/>
            <p:nvPr/>
          </p:nvSpPr>
          <p:spPr>
            <a:xfrm>
              <a:off x="3833900" y="178325"/>
              <a:ext cx="56600" cy="73450"/>
            </a:xfrm>
            <a:custGeom>
              <a:rect b="b" l="l" r="r" t="t"/>
              <a:pathLst>
                <a:path extrusionOk="0" h="2938" w="2264">
                  <a:moveTo>
                    <a:pt x="1982" y="0"/>
                  </a:moveTo>
                  <a:lnTo>
                    <a:pt x="1982" y="0"/>
                  </a:lnTo>
                  <a:cubicBezTo>
                    <a:pt x="1983" y="4"/>
                    <a:pt x="1985" y="7"/>
                    <a:pt x="1986" y="10"/>
                  </a:cubicBezTo>
                  <a:lnTo>
                    <a:pt x="1986" y="10"/>
                  </a:lnTo>
                  <a:cubicBezTo>
                    <a:pt x="1992" y="10"/>
                    <a:pt x="1998" y="10"/>
                    <a:pt x="2003" y="10"/>
                  </a:cubicBezTo>
                  <a:cubicBezTo>
                    <a:pt x="2009" y="10"/>
                    <a:pt x="2014" y="10"/>
                    <a:pt x="2020" y="10"/>
                  </a:cubicBezTo>
                  <a:lnTo>
                    <a:pt x="1982" y="0"/>
                  </a:lnTo>
                  <a:close/>
                  <a:moveTo>
                    <a:pt x="1986" y="10"/>
                  </a:moveTo>
                  <a:cubicBezTo>
                    <a:pt x="1425" y="15"/>
                    <a:pt x="870" y="280"/>
                    <a:pt x="514" y="714"/>
                  </a:cubicBezTo>
                  <a:cubicBezTo>
                    <a:pt x="151" y="1157"/>
                    <a:pt x="0" y="1768"/>
                    <a:pt x="118" y="2328"/>
                  </a:cubicBezTo>
                  <a:cubicBezTo>
                    <a:pt x="167" y="2561"/>
                    <a:pt x="278" y="2803"/>
                    <a:pt x="495" y="2899"/>
                  </a:cubicBezTo>
                  <a:cubicBezTo>
                    <a:pt x="553" y="2925"/>
                    <a:pt x="616" y="2937"/>
                    <a:pt x="678" y="2937"/>
                  </a:cubicBezTo>
                  <a:cubicBezTo>
                    <a:pt x="872" y="2937"/>
                    <a:pt x="1069" y="2824"/>
                    <a:pt x="1174" y="2657"/>
                  </a:cubicBezTo>
                  <a:cubicBezTo>
                    <a:pt x="1313" y="2435"/>
                    <a:pt x="1312" y="2147"/>
                    <a:pt x="1225" y="1899"/>
                  </a:cubicBezTo>
                  <a:lnTo>
                    <a:pt x="1225" y="1899"/>
                  </a:lnTo>
                  <a:cubicBezTo>
                    <a:pt x="1285" y="1917"/>
                    <a:pt x="1347" y="1925"/>
                    <a:pt x="1409" y="1925"/>
                  </a:cubicBezTo>
                  <a:cubicBezTo>
                    <a:pt x="1633" y="1925"/>
                    <a:pt x="1859" y="1813"/>
                    <a:pt x="2006" y="1639"/>
                  </a:cubicBezTo>
                  <a:cubicBezTo>
                    <a:pt x="2194" y="1418"/>
                    <a:pt x="2264" y="1114"/>
                    <a:pt x="2242" y="825"/>
                  </a:cubicBezTo>
                  <a:cubicBezTo>
                    <a:pt x="2220" y="538"/>
                    <a:pt x="2116" y="265"/>
                    <a:pt x="1986" y="1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8"/>
            <p:cNvSpPr/>
            <p:nvPr/>
          </p:nvSpPr>
          <p:spPr>
            <a:xfrm>
              <a:off x="3849250" y="237200"/>
              <a:ext cx="18750" cy="25600"/>
            </a:xfrm>
            <a:custGeom>
              <a:rect b="b" l="l" r="r" t="t"/>
              <a:pathLst>
                <a:path extrusionOk="0" h="1024" w="750">
                  <a:moveTo>
                    <a:pt x="435" y="0"/>
                  </a:moveTo>
                  <a:cubicBezTo>
                    <a:pt x="330" y="0"/>
                    <a:pt x="222" y="63"/>
                    <a:pt x="154" y="148"/>
                  </a:cubicBezTo>
                  <a:cubicBezTo>
                    <a:pt x="9" y="329"/>
                    <a:pt x="0" y="606"/>
                    <a:pt x="133" y="796"/>
                  </a:cubicBezTo>
                  <a:cubicBezTo>
                    <a:pt x="234" y="939"/>
                    <a:pt x="411" y="1024"/>
                    <a:pt x="585" y="1024"/>
                  </a:cubicBezTo>
                  <a:cubicBezTo>
                    <a:pt x="641" y="1024"/>
                    <a:pt x="697" y="1015"/>
                    <a:pt x="749" y="997"/>
                  </a:cubicBezTo>
                  <a:lnTo>
                    <a:pt x="543" y="27"/>
                  </a:lnTo>
                  <a:cubicBezTo>
                    <a:pt x="509" y="9"/>
                    <a:pt x="472" y="0"/>
                    <a:pt x="435" y="0"/>
                  </a:cubicBezTo>
                  <a:close/>
                </a:path>
              </a:pathLst>
            </a:custGeom>
            <a:solidFill>
              <a:srgbClr val="B77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8"/>
            <p:cNvSpPr/>
            <p:nvPr/>
          </p:nvSpPr>
          <p:spPr>
            <a:xfrm>
              <a:off x="3854950" y="244175"/>
              <a:ext cx="8325" cy="11425"/>
            </a:xfrm>
            <a:custGeom>
              <a:rect b="b" l="l" r="r" t="t"/>
              <a:pathLst>
                <a:path extrusionOk="0" h="457" w="333">
                  <a:moveTo>
                    <a:pt x="182" y="1"/>
                  </a:moveTo>
                  <a:cubicBezTo>
                    <a:pt x="167" y="1"/>
                    <a:pt x="131" y="9"/>
                    <a:pt x="88" y="42"/>
                  </a:cubicBezTo>
                  <a:cubicBezTo>
                    <a:pt x="61" y="63"/>
                    <a:pt x="33" y="94"/>
                    <a:pt x="17" y="139"/>
                  </a:cubicBezTo>
                  <a:cubicBezTo>
                    <a:pt x="0" y="183"/>
                    <a:pt x="0" y="239"/>
                    <a:pt x="21" y="289"/>
                  </a:cubicBezTo>
                  <a:cubicBezTo>
                    <a:pt x="65" y="392"/>
                    <a:pt x="163" y="436"/>
                    <a:pt x="225" y="449"/>
                  </a:cubicBezTo>
                  <a:cubicBezTo>
                    <a:pt x="252" y="454"/>
                    <a:pt x="274" y="456"/>
                    <a:pt x="292" y="456"/>
                  </a:cubicBezTo>
                  <a:cubicBezTo>
                    <a:pt x="318" y="456"/>
                    <a:pt x="333" y="452"/>
                    <a:pt x="333" y="449"/>
                  </a:cubicBezTo>
                  <a:cubicBezTo>
                    <a:pt x="333" y="442"/>
                    <a:pt x="293" y="438"/>
                    <a:pt x="234" y="418"/>
                  </a:cubicBezTo>
                  <a:cubicBezTo>
                    <a:pt x="177" y="398"/>
                    <a:pt x="97" y="355"/>
                    <a:pt x="63" y="272"/>
                  </a:cubicBezTo>
                  <a:cubicBezTo>
                    <a:pt x="26" y="188"/>
                    <a:pt x="67" y="106"/>
                    <a:pt x="109" y="65"/>
                  </a:cubicBezTo>
                  <a:cubicBezTo>
                    <a:pt x="152" y="23"/>
                    <a:pt x="191" y="9"/>
                    <a:pt x="189" y="2"/>
                  </a:cubicBezTo>
                  <a:cubicBezTo>
                    <a:pt x="189" y="1"/>
                    <a:pt x="186" y="1"/>
                    <a:pt x="182"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8"/>
            <p:cNvSpPr/>
            <p:nvPr/>
          </p:nvSpPr>
          <p:spPr>
            <a:xfrm>
              <a:off x="3903900" y="251200"/>
              <a:ext cx="5250" cy="5075"/>
            </a:xfrm>
            <a:custGeom>
              <a:rect b="b" l="l" r="r" t="t"/>
              <a:pathLst>
                <a:path extrusionOk="0" h="203" w="210">
                  <a:moveTo>
                    <a:pt x="198" y="1"/>
                  </a:moveTo>
                  <a:cubicBezTo>
                    <a:pt x="186" y="1"/>
                    <a:pt x="172" y="64"/>
                    <a:pt x="118" y="116"/>
                  </a:cubicBezTo>
                  <a:cubicBezTo>
                    <a:pt x="65" y="170"/>
                    <a:pt x="1" y="182"/>
                    <a:pt x="1" y="195"/>
                  </a:cubicBezTo>
                  <a:cubicBezTo>
                    <a:pt x="1" y="199"/>
                    <a:pt x="11" y="203"/>
                    <a:pt x="28" y="203"/>
                  </a:cubicBezTo>
                  <a:cubicBezTo>
                    <a:pt x="34" y="203"/>
                    <a:pt x="41" y="202"/>
                    <a:pt x="49" y="201"/>
                  </a:cubicBezTo>
                  <a:cubicBezTo>
                    <a:pt x="77" y="196"/>
                    <a:pt x="117" y="180"/>
                    <a:pt x="150" y="148"/>
                  </a:cubicBezTo>
                  <a:cubicBezTo>
                    <a:pt x="182" y="116"/>
                    <a:pt x="200" y="77"/>
                    <a:pt x="204" y="48"/>
                  </a:cubicBezTo>
                  <a:cubicBezTo>
                    <a:pt x="209" y="19"/>
                    <a:pt x="204" y="1"/>
                    <a:pt x="198" y="1"/>
                  </a:cubicBezTo>
                  <a:cubicBezTo>
                    <a:pt x="198" y="1"/>
                    <a:pt x="198" y="1"/>
                    <a:pt x="1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8"/>
            <p:cNvSpPr/>
            <p:nvPr/>
          </p:nvSpPr>
          <p:spPr>
            <a:xfrm>
              <a:off x="3931200" y="223525"/>
              <a:ext cx="7250" cy="6600"/>
            </a:xfrm>
            <a:custGeom>
              <a:rect b="b" l="l" r="r" t="t"/>
              <a:pathLst>
                <a:path extrusionOk="0" h="264" w="290">
                  <a:moveTo>
                    <a:pt x="149" y="0"/>
                  </a:moveTo>
                  <a:cubicBezTo>
                    <a:pt x="143" y="0"/>
                    <a:pt x="136" y="1"/>
                    <a:pt x="129" y="2"/>
                  </a:cubicBezTo>
                  <a:cubicBezTo>
                    <a:pt x="55" y="12"/>
                    <a:pt x="1" y="79"/>
                    <a:pt x="10" y="151"/>
                  </a:cubicBezTo>
                  <a:cubicBezTo>
                    <a:pt x="18" y="216"/>
                    <a:pt x="75" y="263"/>
                    <a:pt x="141" y="263"/>
                  </a:cubicBezTo>
                  <a:cubicBezTo>
                    <a:pt x="147" y="263"/>
                    <a:pt x="154" y="263"/>
                    <a:pt x="161" y="262"/>
                  </a:cubicBezTo>
                  <a:cubicBezTo>
                    <a:pt x="236" y="251"/>
                    <a:pt x="290" y="185"/>
                    <a:pt x="280" y="113"/>
                  </a:cubicBezTo>
                  <a:cubicBezTo>
                    <a:pt x="272" y="47"/>
                    <a:pt x="216" y="0"/>
                    <a:pt x="14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8"/>
            <p:cNvSpPr/>
            <p:nvPr/>
          </p:nvSpPr>
          <p:spPr>
            <a:xfrm>
              <a:off x="3926800" y="218325"/>
              <a:ext cx="13875" cy="4225"/>
            </a:xfrm>
            <a:custGeom>
              <a:rect b="b" l="l" r="r" t="t"/>
              <a:pathLst>
                <a:path extrusionOk="0" h="169" w="555">
                  <a:moveTo>
                    <a:pt x="299" y="1"/>
                  </a:moveTo>
                  <a:cubicBezTo>
                    <a:pt x="290" y="1"/>
                    <a:pt x="280" y="1"/>
                    <a:pt x="270" y="2"/>
                  </a:cubicBezTo>
                  <a:cubicBezTo>
                    <a:pt x="179" y="10"/>
                    <a:pt x="103" y="49"/>
                    <a:pt x="59" y="87"/>
                  </a:cubicBezTo>
                  <a:cubicBezTo>
                    <a:pt x="15" y="125"/>
                    <a:pt x="1" y="159"/>
                    <a:pt x="9" y="166"/>
                  </a:cubicBezTo>
                  <a:cubicBezTo>
                    <a:pt x="11" y="167"/>
                    <a:pt x="13" y="168"/>
                    <a:pt x="16" y="168"/>
                  </a:cubicBezTo>
                  <a:cubicBezTo>
                    <a:pt x="45" y="168"/>
                    <a:pt x="141" y="97"/>
                    <a:pt x="275" y="87"/>
                  </a:cubicBezTo>
                  <a:cubicBezTo>
                    <a:pt x="288" y="86"/>
                    <a:pt x="301" y="86"/>
                    <a:pt x="313" y="86"/>
                  </a:cubicBezTo>
                  <a:cubicBezTo>
                    <a:pt x="423" y="86"/>
                    <a:pt x="506" y="126"/>
                    <a:pt x="537" y="126"/>
                  </a:cubicBezTo>
                  <a:cubicBezTo>
                    <a:pt x="542" y="126"/>
                    <a:pt x="545" y="125"/>
                    <a:pt x="547" y="122"/>
                  </a:cubicBezTo>
                  <a:cubicBezTo>
                    <a:pt x="555" y="114"/>
                    <a:pt x="537" y="83"/>
                    <a:pt x="489" y="52"/>
                  </a:cubicBezTo>
                  <a:cubicBezTo>
                    <a:pt x="447" y="25"/>
                    <a:pt x="378" y="1"/>
                    <a:pt x="29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8"/>
            <p:cNvSpPr/>
            <p:nvPr/>
          </p:nvSpPr>
          <p:spPr>
            <a:xfrm>
              <a:off x="3896900" y="226825"/>
              <a:ext cx="7250" cy="6575"/>
            </a:xfrm>
            <a:custGeom>
              <a:rect b="b" l="l" r="r" t="t"/>
              <a:pathLst>
                <a:path extrusionOk="0" h="263" w="290">
                  <a:moveTo>
                    <a:pt x="149" y="0"/>
                  </a:moveTo>
                  <a:cubicBezTo>
                    <a:pt x="142" y="0"/>
                    <a:pt x="135" y="1"/>
                    <a:pt x="129" y="1"/>
                  </a:cubicBezTo>
                  <a:cubicBezTo>
                    <a:pt x="54" y="12"/>
                    <a:pt x="0" y="78"/>
                    <a:pt x="9" y="150"/>
                  </a:cubicBezTo>
                  <a:cubicBezTo>
                    <a:pt x="17" y="216"/>
                    <a:pt x="74" y="262"/>
                    <a:pt x="141" y="262"/>
                  </a:cubicBezTo>
                  <a:cubicBezTo>
                    <a:pt x="147" y="262"/>
                    <a:pt x="154" y="262"/>
                    <a:pt x="161" y="261"/>
                  </a:cubicBezTo>
                  <a:cubicBezTo>
                    <a:pt x="235" y="250"/>
                    <a:pt x="289" y="184"/>
                    <a:pt x="281" y="112"/>
                  </a:cubicBezTo>
                  <a:cubicBezTo>
                    <a:pt x="273" y="47"/>
                    <a:pt x="215" y="0"/>
                    <a:pt x="14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8"/>
            <p:cNvSpPr/>
            <p:nvPr/>
          </p:nvSpPr>
          <p:spPr>
            <a:xfrm>
              <a:off x="3890725" y="221425"/>
              <a:ext cx="13850" cy="4225"/>
            </a:xfrm>
            <a:custGeom>
              <a:rect b="b" l="l" r="r" t="t"/>
              <a:pathLst>
                <a:path extrusionOk="0" h="169" w="554">
                  <a:moveTo>
                    <a:pt x="298" y="1"/>
                  </a:moveTo>
                  <a:cubicBezTo>
                    <a:pt x="289" y="1"/>
                    <a:pt x="279" y="1"/>
                    <a:pt x="269" y="2"/>
                  </a:cubicBezTo>
                  <a:cubicBezTo>
                    <a:pt x="177" y="9"/>
                    <a:pt x="102" y="49"/>
                    <a:pt x="59" y="87"/>
                  </a:cubicBezTo>
                  <a:cubicBezTo>
                    <a:pt x="14" y="125"/>
                    <a:pt x="0" y="159"/>
                    <a:pt x="8" y="166"/>
                  </a:cubicBezTo>
                  <a:cubicBezTo>
                    <a:pt x="10" y="167"/>
                    <a:pt x="12" y="168"/>
                    <a:pt x="15" y="168"/>
                  </a:cubicBezTo>
                  <a:cubicBezTo>
                    <a:pt x="44" y="168"/>
                    <a:pt x="140" y="97"/>
                    <a:pt x="274" y="87"/>
                  </a:cubicBezTo>
                  <a:cubicBezTo>
                    <a:pt x="287" y="86"/>
                    <a:pt x="300" y="86"/>
                    <a:pt x="312" y="86"/>
                  </a:cubicBezTo>
                  <a:cubicBezTo>
                    <a:pt x="422" y="86"/>
                    <a:pt x="506" y="126"/>
                    <a:pt x="536" y="126"/>
                  </a:cubicBezTo>
                  <a:cubicBezTo>
                    <a:pt x="541" y="126"/>
                    <a:pt x="544" y="125"/>
                    <a:pt x="546" y="122"/>
                  </a:cubicBezTo>
                  <a:cubicBezTo>
                    <a:pt x="554" y="114"/>
                    <a:pt x="535" y="83"/>
                    <a:pt x="487" y="52"/>
                  </a:cubicBezTo>
                  <a:cubicBezTo>
                    <a:pt x="445" y="25"/>
                    <a:pt x="378" y="1"/>
                    <a:pt x="2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8"/>
            <p:cNvSpPr/>
            <p:nvPr/>
          </p:nvSpPr>
          <p:spPr>
            <a:xfrm>
              <a:off x="3914600" y="220550"/>
              <a:ext cx="14125" cy="30550"/>
            </a:xfrm>
            <a:custGeom>
              <a:rect b="b" l="l" r="r" t="t"/>
              <a:pathLst>
                <a:path extrusionOk="0" h="1222" w="565">
                  <a:moveTo>
                    <a:pt x="17" y="1"/>
                  </a:moveTo>
                  <a:cubicBezTo>
                    <a:pt x="17" y="1"/>
                    <a:pt x="16" y="1"/>
                    <a:pt x="16" y="1"/>
                  </a:cubicBezTo>
                  <a:cubicBezTo>
                    <a:pt x="0" y="8"/>
                    <a:pt x="140" y="333"/>
                    <a:pt x="329" y="727"/>
                  </a:cubicBezTo>
                  <a:cubicBezTo>
                    <a:pt x="377" y="823"/>
                    <a:pt x="421" y="914"/>
                    <a:pt x="465" y="1002"/>
                  </a:cubicBezTo>
                  <a:cubicBezTo>
                    <a:pt x="487" y="1044"/>
                    <a:pt x="506" y="1084"/>
                    <a:pt x="499" y="1112"/>
                  </a:cubicBezTo>
                  <a:cubicBezTo>
                    <a:pt x="495" y="1138"/>
                    <a:pt x="461" y="1148"/>
                    <a:pt x="423" y="1155"/>
                  </a:cubicBezTo>
                  <a:cubicBezTo>
                    <a:pt x="276" y="1187"/>
                    <a:pt x="186" y="1210"/>
                    <a:pt x="188" y="1218"/>
                  </a:cubicBezTo>
                  <a:cubicBezTo>
                    <a:pt x="188" y="1220"/>
                    <a:pt x="195" y="1222"/>
                    <a:pt x="207" y="1222"/>
                  </a:cubicBezTo>
                  <a:cubicBezTo>
                    <a:pt x="241" y="1222"/>
                    <a:pt x="320" y="1213"/>
                    <a:pt x="430" y="1197"/>
                  </a:cubicBezTo>
                  <a:cubicBezTo>
                    <a:pt x="448" y="1195"/>
                    <a:pt x="469" y="1193"/>
                    <a:pt x="493" y="1183"/>
                  </a:cubicBezTo>
                  <a:cubicBezTo>
                    <a:pt x="516" y="1174"/>
                    <a:pt x="542" y="1152"/>
                    <a:pt x="550" y="1123"/>
                  </a:cubicBezTo>
                  <a:cubicBezTo>
                    <a:pt x="564" y="1065"/>
                    <a:pt x="536" y="1019"/>
                    <a:pt x="517" y="977"/>
                  </a:cubicBezTo>
                  <a:cubicBezTo>
                    <a:pt x="476" y="889"/>
                    <a:pt x="433" y="796"/>
                    <a:pt x="387" y="700"/>
                  </a:cubicBezTo>
                  <a:cubicBezTo>
                    <a:pt x="200" y="311"/>
                    <a:pt x="36" y="1"/>
                    <a:pt x="1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8"/>
            <p:cNvSpPr/>
            <p:nvPr/>
          </p:nvSpPr>
          <p:spPr>
            <a:xfrm>
              <a:off x="3906625" y="256350"/>
              <a:ext cx="12775" cy="11000"/>
            </a:xfrm>
            <a:custGeom>
              <a:rect b="b" l="l" r="r" t="t"/>
              <a:pathLst>
                <a:path extrusionOk="0" h="440" w="511">
                  <a:moveTo>
                    <a:pt x="207" y="1"/>
                  </a:moveTo>
                  <a:cubicBezTo>
                    <a:pt x="167" y="1"/>
                    <a:pt x="128" y="17"/>
                    <a:pt x="98" y="42"/>
                  </a:cubicBezTo>
                  <a:cubicBezTo>
                    <a:pt x="22" y="106"/>
                    <a:pt x="1" y="224"/>
                    <a:pt x="46" y="312"/>
                  </a:cubicBezTo>
                  <a:cubicBezTo>
                    <a:pt x="86" y="390"/>
                    <a:pt x="174" y="440"/>
                    <a:pt x="263" y="440"/>
                  </a:cubicBezTo>
                  <a:cubicBezTo>
                    <a:pt x="273" y="440"/>
                    <a:pt x="283" y="439"/>
                    <a:pt x="293" y="438"/>
                  </a:cubicBezTo>
                  <a:cubicBezTo>
                    <a:pt x="391" y="424"/>
                    <a:pt x="477" y="350"/>
                    <a:pt x="509" y="258"/>
                  </a:cubicBezTo>
                  <a:lnTo>
                    <a:pt x="509" y="258"/>
                  </a:lnTo>
                  <a:lnTo>
                    <a:pt x="487" y="296"/>
                  </a:lnTo>
                  <a:cubicBezTo>
                    <a:pt x="511" y="250"/>
                    <a:pt x="504" y="190"/>
                    <a:pt x="470" y="151"/>
                  </a:cubicBezTo>
                  <a:cubicBezTo>
                    <a:pt x="445" y="123"/>
                    <a:pt x="408" y="108"/>
                    <a:pt x="371" y="108"/>
                  </a:cubicBezTo>
                  <a:cubicBezTo>
                    <a:pt x="357" y="108"/>
                    <a:pt x="342" y="110"/>
                    <a:pt x="328" y="115"/>
                  </a:cubicBezTo>
                  <a:cubicBezTo>
                    <a:pt x="331" y="64"/>
                    <a:pt x="289" y="17"/>
                    <a:pt x="240" y="4"/>
                  </a:cubicBezTo>
                  <a:cubicBezTo>
                    <a:pt x="229" y="2"/>
                    <a:pt x="218" y="1"/>
                    <a:pt x="207"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8"/>
            <p:cNvSpPr/>
            <p:nvPr/>
          </p:nvSpPr>
          <p:spPr>
            <a:xfrm>
              <a:off x="3908075" y="254450"/>
              <a:ext cx="13275" cy="9875"/>
            </a:xfrm>
            <a:custGeom>
              <a:rect b="b" l="l" r="r" t="t"/>
              <a:pathLst>
                <a:path extrusionOk="0" h="395" w="531">
                  <a:moveTo>
                    <a:pt x="26" y="1"/>
                  </a:moveTo>
                  <a:cubicBezTo>
                    <a:pt x="26" y="1"/>
                    <a:pt x="26" y="1"/>
                    <a:pt x="26" y="1"/>
                  </a:cubicBezTo>
                  <a:cubicBezTo>
                    <a:pt x="14" y="1"/>
                    <a:pt x="0" y="42"/>
                    <a:pt x="12" y="108"/>
                  </a:cubicBezTo>
                  <a:cubicBezTo>
                    <a:pt x="23" y="173"/>
                    <a:pt x="67" y="263"/>
                    <a:pt x="156" y="325"/>
                  </a:cubicBezTo>
                  <a:cubicBezTo>
                    <a:pt x="230" y="376"/>
                    <a:pt x="314" y="395"/>
                    <a:pt x="381" y="395"/>
                  </a:cubicBezTo>
                  <a:cubicBezTo>
                    <a:pt x="395" y="395"/>
                    <a:pt x="408" y="394"/>
                    <a:pt x="420" y="392"/>
                  </a:cubicBezTo>
                  <a:cubicBezTo>
                    <a:pt x="492" y="384"/>
                    <a:pt x="530" y="360"/>
                    <a:pt x="527" y="350"/>
                  </a:cubicBezTo>
                  <a:cubicBezTo>
                    <a:pt x="524" y="328"/>
                    <a:pt x="356" y="361"/>
                    <a:pt x="210" y="259"/>
                  </a:cubicBezTo>
                  <a:cubicBezTo>
                    <a:pt x="65" y="158"/>
                    <a:pt x="50" y="1"/>
                    <a:pt x="2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8"/>
            <p:cNvSpPr/>
            <p:nvPr/>
          </p:nvSpPr>
          <p:spPr>
            <a:xfrm>
              <a:off x="3890200" y="215575"/>
              <a:ext cx="16950" cy="5750"/>
            </a:xfrm>
            <a:custGeom>
              <a:rect b="b" l="l" r="r" t="t"/>
              <a:pathLst>
                <a:path extrusionOk="0" h="230" w="678">
                  <a:moveTo>
                    <a:pt x="434" y="0"/>
                  </a:moveTo>
                  <a:cubicBezTo>
                    <a:pt x="396" y="0"/>
                    <a:pt x="356" y="4"/>
                    <a:pt x="315" y="12"/>
                  </a:cubicBezTo>
                  <a:cubicBezTo>
                    <a:pt x="212" y="32"/>
                    <a:pt x="126" y="77"/>
                    <a:pt x="74" y="120"/>
                  </a:cubicBezTo>
                  <a:cubicBezTo>
                    <a:pt x="21" y="163"/>
                    <a:pt x="0" y="203"/>
                    <a:pt x="12" y="219"/>
                  </a:cubicBezTo>
                  <a:cubicBezTo>
                    <a:pt x="17" y="226"/>
                    <a:pt x="27" y="229"/>
                    <a:pt x="40" y="229"/>
                  </a:cubicBezTo>
                  <a:cubicBezTo>
                    <a:pt x="94" y="229"/>
                    <a:pt x="207" y="184"/>
                    <a:pt x="343" y="159"/>
                  </a:cubicBezTo>
                  <a:cubicBezTo>
                    <a:pt x="514" y="123"/>
                    <a:pt x="662" y="129"/>
                    <a:pt x="673" y="88"/>
                  </a:cubicBezTo>
                  <a:cubicBezTo>
                    <a:pt x="678" y="69"/>
                    <a:pt x="644" y="40"/>
                    <a:pt x="578" y="20"/>
                  </a:cubicBezTo>
                  <a:cubicBezTo>
                    <a:pt x="539" y="8"/>
                    <a:pt x="489" y="0"/>
                    <a:pt x="43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8"/>
            <p:cNvSpPr/>
            <p:nvPr/>
          </p:nvSpPr>
          <p:spPr>
            <a:xfrm>
              <a:off x="3926575" y="211050"/>
              <a:ext cx="13050" cy="4325"/>
            </a:xfrm>
            <a:custGeom>
              <a:rect b="b" l="l" r="r" t="t"/>
              <a:pathLst>
                <a:path extrusionOk="0" h="173" w="522">
                  <a:moveTo>
                    <a:pt x="277" y="0"/>
                  </a:moveTo>
                  <a:cubicBezTo>
                    <a:pt x="269" y="0"/>
                    <a:pt x="262" y="1"/>
                    <a:pt x="254" y="1"/>
                  </a:cubicBezTo>
                  <a:cubicBezTo>
                    <a:pt x="170" y="6"/>
                    <a:pt x="99" y="38"/>
                    <a:pt x="57" y="73"/>
                  </a:cubicBezTo>
                  <a:cubicBezTo>
                    <a:pt x="15" y="109"/>
                    <a:pt x="1" y="144"/>
                    <a:pt x="13" y="159"/>
                  </a:cubicBezTo>
                  <a:cubicBezTo>
                    <a:pt x="21" y="169"/>
                    <a:pt x="36" y="173"/>
                    <a:pt x="56" y="173"/>
                  </a:cubicBezTo>
                  <a:cubicBezTo>
                    <a:pt x="102" y="173"/>
                    <a:pt x="177" y="154"/>
                    <a:pt x="263" y="150"/>
                  </a:cubicBezTo>
                  <a:cubicBezTo>
                    <a:pt x="283" y="149"/>
                    <a:pt x="303" y="149"/>
                    <a:pt x="322" y="149"/>
                  </a:cubicBezTo>
                  <a:cubicBezTo>
                    <a:pt x="366" y="149"/>
                    <a:pt x="406" y="151"/>
                    <a:pt x="438" y="151"/>
                  </a:cubicBezTo>
                  <a:cubicBezTo>
                    <a:pt x="475" y="151"/>
                    <a:pt x="501" y="148"/>
                    <a:pt x="512" y="132"/>
                  </a:cubicBezTo>
                  <a:cubicBezTo>
                    <a:pt x="521" y="115"/>
                    <a:pt x="505" y="82"/>
                    <a:pt x="458" y="51"/>
                  </a:cubicBezTo>
                  <a:cubicBezTo>
                    <a:pt x="417" y="23"/>
                    <a:pt x="351" y="0"/>
                    <a:pt x="27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8"/>
            <p:cNvSpPr/>
            <p:nvPr/>
          </p:nvSpPr>
          <p:spPr>
            <a:xfrm>
              <a:off x="3891625" y="282825"/>
              <a:ext cx="31325" cy="13575"/>
            </a:xfrm>
            <a:custGeom>
              <a:rect b="b" l="l" r="r" t="t"/>
              <a:pathLst>
                <a:path extrusionOk="0" h="543" w="1253">
                  <a:moveTo>
                    <a:pt x="0" y="0"/>
                  </a:moveTo>
                  <a:cubicBezTo>
                    <a:pt x="0" y="0"/>
                    <a:pt x="284" y="543"/>
                    <a:pt x="1017" y="543"/>
                  </a:cubicBezTo>
                  <a:cubicBezTo>
                    <a:pt x="1091" y="543"/>
                    <a:pt x="1170" y="537"/>
                    <a:pt x="1253" y="525"/>
                  </a:cubicBezTo>
                  <a:lnTo>
                    <a:pt x="1249" y="294"/>
                  </a:lnTo>
                  <a:cubicBezTo>
                    <a:pt x="1249" y="294"/>
                    <a:pt x="1202" y="299"/>
                    <a:pt x="1120" y="299"/>
                  </a:cubicBezTo>
                  <a:cubicBezTo>
                    <a:pt x="907" y="299"/>
                    <a:pt x="460" y="263"/>
                    <a:pt x="0"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8"/>
            <p:cNvSpPr/>
            <p:nvPr/>
          </p:nvSpPr>
          <p:spPr>
            <a:xfrm>
              <a:off x="3839125" y="186000"/>
              <a:ext cx="5450" cy="13375"/>
            </a:xfrm>
            <a:custGeom>
              <a:rect b="b" l="l" r="r" t="t"/>
              <a:pathLst>
                <a:path extrusionOk="0" h="535" w="218">
                  <a:moveTo>
                    <a:pt x="21" y="1"/>
                  </a:moveTo>
                  <a:cubicBezTo>
                    <a:pt x="17" y="1"/>
                    <a:pt x="8" y="33"/>
                    <a:pt x="5" y="86"/>
                  </a:cubicBezTo>
                  <a:cubicBezTo>
                    <a:pt x="0" y="140"/>
                    <a:pt x="5" y="217"/>
                    <a:pt x="34" y="296"/>
                  </a:cubicBezTo>
                  <a:cubicBezTo>
                    <a:pt x="63" y="375"/>
                    <a:pt x="108" y="436"/>
                    <a:pt x="144" y="476"/>
                  </a:cubicBezTo>
                  <a:cubicBezTo>
                    <a:pt x="178" y="514"/>
                    <a:pt x="203" y="535"/>
                    <a:pt x="208" y="535"/>
                  </a:cubicBezTo>
                  <a:cubicBezTo>
                    <a:pt x="208" y="535"/>
                    <a:pt x="209" y="534"/>
                    <a:pt x="209" y="534"/>
                  </a:cubicBezTo>
                  <a:cubicBezTo>
                    <a:pt x="218" y="528"/>
                    <a:pt x="118" y="435"/>
                    <a:pt x="60" y="286"/>
                  </a:cubicBezTo>
                  <a:cubicBezTo>
                    <a:pt x="5" y="135"/>
                    <a:pt x="32" y="1"/>
                    <a:pt x="21" y="1"/>
                  </a:cubicBezTo>
                  <a:cubicBezTo>
                    <a:pt x="21" y="1"/>
                    <a:pt x="21" y="1"/>
                    <a:pt x="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3846175" y="177850"/>
              <a:ext cx="6600" cy="12400"/>
            </a:xfrm>
            <a:custGeom>
              <a:rect b="b" l="l" r="r" t="t"/>
              <a:pathLst>
                <a:path extrusionOk="0" h="496" w="264">
                  <a:moveTo>
                    <a:pt x="4" y="0"/>
                  </a:moveTo>
                  <a:cubicBezTo>
                    <a:pt x="4" y="0"/>
                    <a:pt x="4" y="0"/>
                    <a:pt x="4" y="0"/>
                  </a:cubicBezTo>
                  <a:cubicBezTo>
                    <a:pt x="0" y="1"/>
                    <a:pt x="5" y="33"/>
                    <a:pt x="18" y="82"/>
                  </a:cubicBezTo>
                  <a:cubicBezTo>
                    <a:pt x="30" y="132"/>
                    <a:pt x="51" y="200"/>
                    <a:pt x="85" y="271"/>
                  </a:cubicBezTo>
                  <a:cubicBezTo>
                    <a:pt x="120" y="342"/>
                    <a:pt x="163" y="399"/>
                    <a:pt x="197" y="438"/>
                  </a:cubicBezTo>
                  <a:cubicBezTo>
                    <a:pt x="228" y="475"/>
                    <a:pt x="251" y="496"/>
                    <a:pt x="255" y="496"/>
                  </a:cubicBezTo>
                  <a:cubicBezTo>
                    <a:pt x="256" y="496"/>
                    <a:pt x="256" y="495"/>
                    <a:pt x="256" y="495"/>
                  </a:cubicBezTo>
                  <a:cubicBezTo>
                    <a:pt x="264" y="489"/>
                    <a:pt x="178" y="395"/>
                    <a:pt x="110" y="259"/>
                  </a:cubicBezTo>
                  <a:cubicBezTo>
                    <a:pt x="45" y="122"/>
                    <a:pt x="14" y="0"/>
                    <a:pt x="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3856875" y="168425"/>
              <a:ext cx="8525" cy="14050"/>
            </a:xfrm>
            <a:custGeom>
              <a:rect b="b" l="l" r="r" t="t"/>
              <a:pathLst>
                <a:path extrusionOk="0" h="562" w="341">
                  <a:moveTo>
                    <a:pt x="5" y="1"/>
                  </a:moveTo>
                  <a:cubicBezTo>
                    <a:pt x="5" y="1"/>
                    <a:pt x="4" y="1"/>
                    <a:pt x="4" y="1"/>
                  </a:cubicBezTo>
                  <a:cubicBezTo>
                    <a:pt x="1" y="3"/>
                    <a:pt x="12" y="38"/>
                    <a:pt x="34" y="93"/>
                  </a:cubicBezTo>
                  <a:cubicBezTo>
                    <a:pt x="56" y="148"/>
                    <a:pt x="89" y="223"/>
                    <a:pt x="134" y="301"/>
                  </a:cubicBezTo>
                  <a:cubicBezTo>
                    <a:pt x="179" y="381"/>
                    <a:pt x="229" y="446"/>
                    <a:pt x="266" y="492"/>
                  </a:cubicBezTo>
                  <a:cubicBezTo>
                    <a:pt x="303" y="536"/>
                    <a:pt x="328" y="562"/>
                    <a:pt x="333" y="562"/>
                  </a:cubicBezTo>
                  <a:cubicBezTo>
                    <a:pt x="333" y="562"/>
                    <a:pt x="333" y="562"/>
                    <a:pt x="334" y="562"/>
                  </a:cubicBezTo>
                  <a:cubicBezTo>
                    <a:pt x="341" y="555"/>
                    <a:pt x="248" y="442"/>
                    <a:pt x="158" y="288"/>
                  </a:cubicBezTo>
                  <a:cubicBezTo>
                    <a:pt x="72" y="134"/>
                    <a:pt x="14" y="1"/>
                    <a:pt x="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3871550" y="160350"/>
              <a:ext cx="9550" cy="14550"/>
            </a:xfrm>
            <a:custGeom>
              <a:rect b="b" l="l" r="r" t="t"/>
              <a:pathLst>
                <a:path extrusionOk="0" h="582" w="382">
                  <a:moveTo>
                    <a:pt x="9" y="1"/>
                  </a:moveTo>
                  <a:cubicBezTo>
                    <a:pt x="9" y="1"/>
                    <a:pt x="9" y="1"/>
                    <a:pt x="8" y="1"/>
                  </a:cubicBezTo>
                  <a:cubicBezTo>
                    <a:pt x="1" y="8"/>
                    <a:pt x="114" y="117"/>
                    <a:pt x="220" y="274"/>
                  </a:cubicBezTo>
                  <a:cubicBezTo>
                    <a:pt x="318" y="433"/>
                    <a:pt x="366" y="582"/>
                    <a:pt x="377" y="582"/>
                  </a:cubicBezTo>
                  <a:cubicBezTo>
                    <a:pt x="378" y="582"/>
                    <a:pt x="378" y="582"/>
                    <a:pt x="378" y="582"/>
                  </a:cubicBezTo>
                  <a:cubicBezTo>
                    <a:pt x="381" y="580"/>
                    <a:pt x="372" y="542"/>
                    <a:pt x="350" y="483"/>
                  </a:cubicBezTo>
                  <a:cubicBezTo>
                    <a:pt x="329" y="423"/>
                    <a:pt x="296" y="341"/>
                    <a:pt x="243" y="259"/>
                  </a:cubicBezTo>
                  <a:cubicBezTo>
                    <a:pt x="190" y="177"/>
                    <a:pt x="130" y="113"/>
                    <a:pt x="86" y="68"/>
                  </a:cubicBezTo>
                  <a:cubicBezTo>
                    <a:pt x="43" y="26"/>
                    <a:pt x="14" y="1"/>
                    <a:pt x="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3888175" y="155300"/>
              <a:ext cx="6300" cy="11900"/>
            </a:xfrm>
            <a:custGeom>
              <a:rect b="b" l="l" r="r" t="t"/>
              <a:pathLst>
                <a:path extrusionOk="0" h="476" w="252">
                  <a:moveTo>
                    <a:pt x="10" y="0"/>
                  </a:moveTo>
                  <a:cubicBezTo>
                    <a:pt x="9" y="0"/>
                    <a:pt x="9" y="0"/>
                    <a:pt x="9" y="0"/>
                  </a:cubicBezTo>
                  <a:cubicBezTo>
                    <a:pt x="0" y="8"/>
                    <a:pt x="103" y="86"/>
                    <a:pt x="174" y="215"/>
                  </a:cubicBezTo>
                  <a:cubicBezTo>
                    <a:pt x="233" y="348"/>
                    <a:pt x="235" y="475"/>
                    <a:pt x="247" y="475"/>
                  </a:cubicBezTo>
                  <a:cubicBezTo>
                    <a:pt x="247" y="475"/>
                    <a:pt x="247" y="475"/>
                    <a:pt x="247" y="475"/>
                  </a:cubicBezTo>
                  <a:cubicBezTo>
                    <a:pt x="251" y="475"/>
                    <a:pt x="252" y="444"/>
                    <a:pt x="247" y="394"/>
                  </a:cubicBezTo>
                  <a:cubicBezTo>
                    <a:pt x="242" y="344"/>
                    <a:pt x="233" y="274"/>
                    <a:pt x="199" y="202"/>
                  </a:cubicBezTo>
                  <a:cubicBezTo>
                    <a:pt x="163" y="131"/>
                    <a:pt x="112" y="82"/>
                    <a:pt x="75" y="48"/>
                  </a:cubicBezTo>
                  <a:cubicBezTo>
                    <a:pt x="39" y="17"/>
                    <a:pt x="15" y="0"/>
                    <a:pt x="1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3904200" y="154575"/>
              <a:ext cx="6025" cy="9575"/>
            </a:xfrm>
            <a:custGeom>
              <a:rect b="b" l="l" r="r" t="t"/>
              <a:pathLst>
                <a:path extrusionOk="0" h="383" w="241">
                  <a:moveTo>
                    <a:pt x="8" y="1"/>
                  </a:moveTo>
                  <a:cubicBezTo>
                    <a:pt x="7" y="1"/>
                    <a:pt x="7" y="1"/>
                    <a:pt x="7" y="1"/>
                  </a:cubicBezTo>
                  <a:cubicBezTo>
                    <a:pt x="1" y="7"/>
                    <a:pt x="73" y="77"/>
                    <a:pt x="134" y="184"/>
                  </a:cubicBezTo>
                  <a:cubicBezTo>
                    <a:pt x="195" y="288"/>
                    <a:pt x="224" y="383"/>
                    <a:pt x="232" y="383"/>
                  </a:cubicBezTo>
                  <a:cubicBezTo>
                    <a:pt x="232" y="383"/>
                    <a:pt x="232" y="383"/>
                    <a:pt x="232" y="383"/>
                  </a:cubicBezTo>
                  <a:cubicBezTo>
                    <a:pt x="240" y="381"/>
                    <a:pt x="222" y="279"/>
                    <a:pt x="158" y="169"/>
                  </a:cubicBezTo>
                  <a:cubicBezTo>
                    <a:pt x="98" y="64"/>
                    <a:pt x="19" y="1"/>
                    <a:pt x="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3919100" y="157775"/>
              <a:ext cx="4625" cy="8625"/>
            </a:xfrm>
            <a:custGeom>
              <a:rect b="b" l="l" r="r" t="t"/>
              <a:pathLst>
                <a:path extrusionOk="0" h="345" w="185">
                  <a:moveTo>
                    <a:pt x="6" y="1"/>
                  </a:moveTo>
                  <a:cubicBezTo>
                    <a:pt x="5" y="1"/>
                    <a:pt x="5" y="1"/>
                    <a:pt x="5" y="2"/>
                  </a:cubicBezTo>
                  <a:cubicBezTo>
                    <a:pt x="0" y="9"/>
                    <a:pt x="74" y="59"/>
                    <a:pt x="114" y="160"/>
                  </a:cubicBezTo>
                  <a:cubicBezTo>
                    <a:pt x="156" y="257"/>
                    <a:pt x="169" y="345"/>
                    <a:pt x="177" y="345"/>
                  </a:cubicBezTo>
                  <a:cubicBezTo>
                    <a:pt x="177" y="345"/>
                    <a:pt x="177" y="345"/>
                    <a:pt x="177" y="345"/>
                  </a:cubicBezTo>
                  <a:cubicBezTo>
                    <a:pt x="185" y="344"/>
                    <a:pt x="185" y="252"/>
                    <a:pt x="139" y="148"/>
                  </a:cubicBezTo>
                  <a:cubicBezTo>
                    <a:pt x="99" y="49"/>
                    <a:pt x="19" y="1"/>
                    <a:pt x="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3931825" y="165850"/>
              <a:ext cx="1250" cy="4350"/>
            </a:xfrm>
            <a:custGeom>
              <a:rect b="b" l="l" r="r" t="t"/>
              <a:pathLst>
                <a:path extrusionOk="0" h="174" w="50">
                  <a:moveTo>
                    <a:pt x="8" y="1"/>
                  </a:moveTo>
                  <a:cubicBezTo>
                    <a:pt x="8" y="1"/>
                    <a:pt x="8" y="1"/>
                    <a:pt x="7" y="1"/>
                  </a:cubicBezTo>
                  <a:cubicBezTo>
                    <a:pt x="0" y="5"/>
                    <a:pt x="14" y="41"/>
                    <a:pt x="18" y="86"/>
                  </a:cubicBezTo>
                  <a:cubicBezTo>
                    <a:pt x="22" y="132"/>
                    <a:pt x="13" y="169"/>
                    <a:pt x="21" y="173"/>
                  </a:cubicBezTo>
                  <a:cubicBezTo>
                    <a:pt x="21" y="173"/>
                    <a:pt x="22" y="173"/>
                    <a:pt x="22" y="173"/>
                  </a:cubicBezTo>
                  <a:cubicBezTo>
                    <a:pt x="29" y="173"/>
                    <a:pt x="50" y="135"/>
                    <a:pt x="46" y="85"/>
                  </a:cubicBezTo>
                  <a:cubicBezTo>
                    <a:pt x="42" y="34"/>
                    <a:pt x="16" y="1"/>
                    <a:pt x="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3831800" y="200300"/>
              <a:ext cx="7525" cy="10100"/>
            </a:xfrm>
            <a:custGeom>
              <a:rect b="b" l="l" r="r" t="t"/>
              <a:pathLst>
                <a:path extrusionOk="0" h="404" w="301">
                  <a:moveTo>
                    <a:pt x="10" y="1"/>
                  </a:moveTo>
                  <a:cubicBezTo>
                    <a:pt x="9" y="1"/>
                    <a:pt x="9" y="1"/>
                    <a:pt x="9" y="1"/>
                  </a:cubicBezTo>
                  <a:cubicBezTo>
                    <a:pt x="9" y="1"/>
                    <a:pt x="9" y="1"/>
                    <a:pt x="9" y="1"/>
                  </a:cubicBezTo>
                  <a:lnTo>
                    <a:pt x="9" y="1"/>
                  </a:lnTo>
                  <a:cubicBezTo>
                    <a:pt x="2" y="1"/>
                    <a:pt x="0" y="127"/>
                    <a:pt x="88" y="248"/>
                  </a:cubicBezTo>
                  <a:cubicBezTo>
                    <a:pt x="168" y="362"/>
                    <a:pt x="279" y="403"/>
                    <a:pt x="295" y="403"/>
                  </a:cubicBezTo>
                  <a:cubicBezTo>
                    <a:pt x="296" y="403"/>
                    <a:pt x="297" y="403"/>
                    <a:pt x="297" y="402"/>
                  </a:cubicBezTo>
                  <a:cubicBezTo>
                    <a:pt x="301" y="395"/>
                    <a:pt x="192" y="347"/>
                    <a:pt x="111" y="232"/>
                  </a:cubicBezTo>
                  <a:cubicBezTo>
                    <a:pt x="28" y="119"/>
                    <a:pt x="18" y="1"/>
                    <a:pt x="1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8"/>
            <p:cNvSpPr/>
            <p:nvPr/>
          </p:nvSpPr>
          <p:spPr>
            <a:xfrm>
              <a:off x="3829325" y="216425"/>
              <a:ext cx="6275" cy="4175"/>
            </a:xfrm>
            <a:custGeom>
              <a:rect b="b" l="l" r="r" t="t"/>
              <a:pathLst>
                <a:path extrusionOk="0" h="167" w="251">
                  <a:moveTo>
                    <a:pt x="9" y="1"/>
                  </a:moveTo>
                  <a:cubicBezTo>
                    <a:pt x="9" y="1"/>
                    <a:pt x="8" y="1"/>
                    <a:pt x="8" y="1"/>
                  </a:cubicBezTo>
                  <a:cubicBezTo>
                    <a:pt x="1" y="3"/>
                    <a:pt x="30" y="72"/>
                    <a:pt x="103" y="121"/>
                  </a:cubicBezTo>
                  <a:cubicBezTo>
                    <a:pt x="156" y="157"/>
                    <a:pt x="211" y="167"/>
                    <a:pt x="235" y="167"/>
                  </a:cubicBezTo>
                  <a:cubicBezTo>
                    <a:pt x="244" y="167"/>
                    <a:pt x="249" y="165"/>
                    <a:pt x="249" y="163"/>
                  </a:cubicBezTo>
                  <a:cubicBezTo>
                    <a:pt x="251" y="156"/>
                    <a:pt x="184" y="142"/>
                    <a:pt x="119" y="97"/>
                  </a:cubicBezTo>
                  <a:cubicBezTo>
                    <a:pt x="54" y="54"/>
                    <a:pt x="18" y="1"/>
                    <a:pt x="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8"/>
            <p:cNvSpPr/>
            <p:nvPr/>
          </p:nvSpPr>
          <p:spPr>
            <a:xfrm>
              <a:off x="3884125" y="170375"/>
              <a:ext cx="46900" cy="26800"/>
            </a:xfrm>
            <a:custGeom>
              <a:rect b="b" l="l" r="r" t="t"/>
              <a:pathLst>
                <a:path extrusionOk="0" h="1072" w="1876">
                  <a:moveTo>
                    <a:pt x="997" y="0"/>
                  </a:moveTo>
                  <a:cubicBezTo>
                    <a:pt x="917" y="0"/>
                    <a:pt x="840" y="6"/>
                    <a:pt x="767" y="16"/>
                  </a:cubicBezTo>
                  <a:cubicBezTo>
                    <a:pt x="593" y="39"/>
                    <a:pt x="441" y="89"/>
                    <a:pt x="323" y="149"/>
                  </a:cubicBezTo>
                  <a:cubicBezTo>
                    <a:pt x="205" y="210"/>
                    <a:pt x="122" y="280"/>
                    <a:pt x="71" y="335"/>
                  </a:cubicBezTo>
                  <a:cubicBezTo>
                    <a:pt x="21" y="389"/>
                    <a:pt x="1" y="425"/>
                    <a:pt x="1" y="425"/>
                  </a:cubicBezTo>
                  <a:cubicBezTo>
                    <a:pt x="1" y="425"/>
                    <a:pt x="1" y="425"/>
                    <a:pt x="1" y="425"/>
                  </a:cubicBezTo>
                  <a:cubicBezTo>
                    <a:pt x="10" y="425"/>
                    <a:pt x="100" y="280"/>
                    <a:pt x="332" y="167"/>
                  </a:cubicBezTo>
                  <a:cubicBezTo>
                    <a:pt x="449" y="110"/>
                    <a:pt x="600" y="63"/>
                    <a:pt x="771" y="42"/>
                  </a:cubicBezTo>
                  <a:cubicBezTo>
                    <a:pt x="841" y="33"/>
                    <a:pt x="915" y="27"/>
                    <a:pt x="991" y="27"/>
                  </a:cubicBezTo>
                  <a:cubicBezTo>
                    <a:pt x="1100" y="27"/>
                    <a:pt x="1214" y="39"/>
                    <a:pt x="1327" y="71"/>
                  </a:cubicBezTo>
                  <a:cubicBezTo>
                    <a:pt x="1518" y="122"/>
                    <a:pt x="1678" y="244"/>
                    <a:pt x="1763" y="393"/>
                  </a:cubicBezTo>
                  <a:cubicBezTo>
                    <a:pt x="1851" y="541"/>
                    <a:pt x="1850" y="710"/>
                    <a:pt x="1792" y="825"/>
                  </a:cubicBezTo>
                  <a:cubicBezTo>
                    <a:pt x="1737" y="944"/>
                    <a:pt x="1648" y="1011"/>
                    <a:pt x="1583" y="1040"/>
                  </a:cubicBezTo>
                  <a:cubicBezTo>
                    <a:pt x="1516" y="1068"/>
                    <a:pt x="1474" y="1068"/>
                    <a:pt x="1474" y="1071"/>
                  </a:cubicBezTo>
                  <a:cubicBezTo>
                    <a:pt x="1474" y="1071"/>
                    <a:pt x="1477" y="1071"/>
                    <a:pt x="1482" y="1071"/>
                  </a:cubicBezTo>
                  <a:cubicBezTo>
                    <a:pt x="1497" y="1071"/>
                    <a:pt x="1534" y="1069"/>
                    <a:pt x="1587" y="1049"/>
                  </a:cubicBezTo>
                  <a:cubicBezTo>
                    <a:pt x="1656" y="1023"/>
                    <a:pt x="1750" y="956"/>
                    <a:pt x="1810" y="834"/>
                  </a:cubicBezTo>
                  <a:cubicBezTo>
                    <a:pt x="1873" y="715"/>
                    <a:pt x="1875" y="535"/>
                    <a:pt x="1784" y="380"/>
                  </a:cubicBezTo>
                  <a:cubicBezTo>
                    <a:pt x="1699" y="224"/>
                    <a:pt x="1532" y="97"/>
                    <a:pt x="1335" y="44"/>
                  </a:cubicBezTo>
                  <a:cubicBezTo>
                    <a:pt x="1220" y="12"/>
                    <a:pt x="1106" y="0"/>
                    <a:pt x="997"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3879700" y="180775"/>
              <a:ext cx="19800" cy="19275"/>
            </a:xfrm>
            <a:custGeom>
              <a:rect b="b" l="l" r="r" t="t"/>
              <a:pathLst>
                <a:path extrusionOk="0" h="771" w="792">
                  <a:moveTo>
                    <a:pt x="4" y="1"/>
                  </a:moveTo>
                  <a:cubicBezTo>
                    <a:pt x="2" y="1"/>
                    <a:pt x="1" y="1"/>
                    <a:pt x="1" y="1"/>
                  </a:cubicBezTo>
                  <a:cubicBezTo>
                    <a:pt x="0" y="5"/>
                    <a:pt x="70" y="24"/>
                    <a:pt x="181" y="61"/>
                  </a:cubicBezTo>
                  <a:cubicBezTo>
                    <a:pt x="290" y="100"/>
                    <a:pt x="449" y="145"/>
                    <a:pt x="600" y="234"/>
                  </a:cubicBezTo>
                  <a:cubicBezTo>
                    <a:pt x="673" y="281"/>
                    <a:pt x="728" y="348"/>
                    <a:pt x="746" y="420"/>
                  </a:cubicBezTo>
                  <a:cubicBezTo>
                    <a:pt x="766" y="492"/>
                    <a:pt x="758" y="562"/>
                    <a:pt x="741" y="616"/>
                  </a:cubicBezTo>
                  <a:cubicBezTo>
                    <a:pt x="704" y="726"/>
                    <a:pt x="635" y="766"/>
                    <a:pt x="640" y="770"/>
                  </a:cubicBezTo>
                  <a:cubicBezTo>
                    <a:pt x="640" y="770"/>
                    <a:pt x="658" y="763"/>
                    <a:pt x="682" y="741"/>
                  </a:cubicBezTo>
                  <a:cubicBezTo>
                    <a:pt x="707" y="718"/>
                    <a:pt x="738" y="679"/>
                    <a:pt x="760" y="623"/>
                  </a:cubicBezTo>
                  <a:cubicBezTo>
                    <a:pt x="780" y="566"/>
                    <a:pt x="791" y="492"/>
                    <a:pt x="771" y="413"/>
                  </a:cubicBezTo>
                  <a:cubicBezTo>
                    <a:pt x="753" y="334"/>
                    <a:pt x="693" y="260"/>
                    <a:pt x="615" y="211"/>
                  </a:cubicBezTo>
                  <a:cubicBezTo>
                    <a:pt x="457" y="118"/>
                    <a:pt x="299" y="77"/>
                    <a:pt x="187" y="42"/>
                  </a:cubicBezTo>
                  <a:cubicBezTo>
                    <a:pt x="130" y="26"/>
                    <a:pt x="84" y="15"/>
                    <a:pt x="52" y="8"/>
                  </a:cubicBezTo>
                  <a:cubicBezTo>
                    <a:pt x="27" y="3"/>
                    <a:pt x="11" y="1"/>
                    <a:pt x="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3828325" y="125175"/>
              <a:ext cx="53825" cy="33700"/>
            </a:xfrm>
            <a:custGeom>
              <a:rect b="b" l="l" r="r" t="t"/>
              <a:pathLst>
                <a:path extrusionOk="0" h="1348" w="2153">
                  <a:moveTo>
                    <a:pt x="519" y="0"/>
                  </a:moveTo>
                  <a:cubicBezTo>
                    <a:pt x="419" y="0"/>
                    <a:pt x="327" y="25"/>
                    <a:pt x="256" y="67"/>
                  </a:cubicBezTo>
                  <a:cubicBezTo>
                    <a:pt x="123" y="143"/>
                    <a:pt x="56" y="254"/>
                    <a:pt x="29" y="331"/>
                  </a:cubicBezTo>
                  <a:cubicBezTo>
                    <a:pt x="1" y="410"/>
                    <a:pt x="5" y="457"/>
                    <a:pt x="5" y="457"/>
                  </a:cubicBezTo>
                  <a:cubicBezTo>
                    <a:pt x="5" y="457"/>
                    <a:pt x="5" y="457"/>
                    <a:pt x="5" y="457"/>
                  </a:cubicBezTo>
                  <a:cubicBezTo>
                    <a:pt x="9" y="457"/>
                    <a:pt x="8" y="410"/>
                    <a:pt x="38" y="335"/>
                  </a:cubicBezTo>
                  <a:cubicBezTo>
                    <a:pt x="68" y="261"/>
                    <a:pt x="135" y="154"/>
                    <a:pt x="264" y="83"/>
                  </a:cubicBezTo>
                  <a:cubicBezTo>
                    <a:pt x="332" y="45"/>
                    <a:pt x="419" y="23"/>
                    <a:pt x="512" y="23"/>
                  </a:cubicBezTo>
                  <a:cubicBezTo>
                    <a:pt x="593" y="23"/>
                    <a:pt x="678" y="40"/>
                    <a:pt x="760" y="77"/>
                  </a:cubicBezTo>
                  <a:cubicBezTo>
                    <a:pt x="939" y="156"/>
                    <a:pt x="1089" y="337"/>
                    <a:pt x="1148" y="557"/>
                  </a:cubicBezTo>
                  <a:lnTo>
                    <a:pt x="1155" y="580"/>
                  </a:lnTo>
                  <a:lnTo>
                    <a:pt x="1173" y="562"/>
                  </a:lnTo>
                  <a:cubicBezTo>
                    <a:pt x="1203" y="529"/>
                    <a:pt x="1238" y="494"/>
                    <a:pt x="1281" y="468"/>
                  </a:cubicBezTo>
                  <a:cubicBezTo>
                    <a:pt x="1378" y="403"/>
                    <a:pt x="1492" y="372"/>
                    <a:pt x="1602" y="372"/>
                  </a:cubicBezTo>
                  <a:cubicBezTo>
                    <a:pt x="1721" y="372"/>
                    <a:pt x="1836" y="408"/>
                    <a:pt x="1921" y="478"/>
                  </a:cubicBezTo>
                  <a:cubicBezTo>
                    <a:pt x="2086" y="612"/>
                    <a:pt x="2130" y="829"/>
                    <a:pt x="2091" y="980"/>
                  </a:cubicBezTo>
                  <a:cubicBezTo>
                    <a:pt x="2052" y="1137"/>
                    <a:pt x="1950" y="1234"/>
                    <a:pt x="1877" y="1284"/>
                  </a:cubicBezTo>
                  <a:cubicBezTo>
                    <a:pt x="1802" y="1334"/>
                    <a:pt x="1751" y="1345"/>
                    <a:pt x="1752" y="1348"/>
                  </a:cubicBezTo>
                  <a:cubicBezTo>
                    <a:pt x="1752" y="1348"/>
                    <a:pt x="1805" y="1341"/>
                    <a:pt x="1883" y="1293"/>
                  </a:cubicBezTo>
                  <a:cubicBezTo>
                    <a:pt x="1959" y="1245"/>
                    <a:pt x="2067" y="1149"/>
                    <a:pt x="2110" y="985"/>
                  </a:cubicBezTo>
                  <a:cubicBezTo>
                    <a:pt x="2152" y="827"/>
                    <a:pt x="2110" y="602"/>
                    <a:pt x="1937" y="459"/>
                  </a:cubicBezTo>
                  <a:cubicBezTo>
                    <a:pt x="1847" y="384"/>
                    <a:pt x="1726" y="345"/>
                    <a:pt x="1600" y="345"/>
                  </a:cubicBezTo>
                  <a:cubicBezTo>
                    <a:pt x="1486" y="345"/>
                    <a:pt x="1367" y="378"/>
                    <a:pt x="1265" y="445"/>
                  </a:cubicBezTo>
                  <a:cubicBezTo>
                    <a:pt x="1229" y="467"/>
                    <a:pt x="1197" y="496"/>
                    <a:pt x="1168" y="525"/>
                  </a:cubicBezTo>
                  <a:lnTo>
                    <a:pt x="1168" y="525"/>
                  </a:lnTo>
                  <a:cubicBezTo>
                    <a:pt x="1102" y="309"/>
                    <a:pt x="950" y="132"/>
                    <a:pt x="771" y="55"/>
                  </a:cubicBezTo>
                  <a:cubicBezTo>
                    <a:pt x="687" y="17"/>
                    <a:pt x="600" y="0"/>
                    <a:pt x="51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8"/>
            <p:cNvSpPr/>
            <p:nvPr/>
          </p:nvSpPr>
          <p:spPr>
            <a:xfrm>
              <a:off x="3897500" y="128150"/>
              <a:ext cx="7125" cy="25550"/>
            </a:xfrm>
            <a:custGeom>
              <a:rect b="b" l="l" r="r" t="t"/>
              <a:pathLst>
                <a:path extrusionOk="0" h="1022" w="285">
                  <a:moveTo>
                    <a:pt x="5" y="1"/>
                  </a:moveTo>
                  <a:cubicBezTo>
                    <a:pt x="5" y="1"/>
                    <a:pt x="4" y="1"/>
                    <a:pt x="4" y="1"/>
                  </a:cubicBezTo>
                  <a:cubicBezTo>
                    <a:pt x="1" y="5"/>
                    <a:pt x="57" y="43"/>
                    <a:pt x="120" y="127"/>
                  </a:cubicBezTo>
                  <a:cubicBezTo>
                    <a:pt x="183" y="210"/>
                    <a:pt x="250" y="346"/>
                    <a:pt x="254" y="507"/>
                  </a:cubicBezTo>
                  <a:cubicBezTo>
                    <a:pt x="257" y="667"/>
                    <a:pt x="195" y="806"/>
                    <a:pt x="134" y="891"/>
                  </a:cubicBezTo>
                  <a:cubicBezTo>
                    <a:pt x="74" y="978"/>
                    <a:pt x="20" y="1017"/>
                    <a:pt x="23" y="1022"/>
                  </a:cubicBezTo>
                  <a:cubicBezTo>
                    <a:pt x="24" y="1022"/>
                    <a:pt x="24" y="1022"/>
                    <a:pt x="24" y="1022"/>
                  </a:cubicBezTo>
                  <a:cubicBezTo>
                    <a:pt x="26" y="1022"/>
                    <a:pt x="39" y="1013"/>
                    <a:pt x="62" y="996"/>
                  </a:cubicBezTo>
                  <a:cubicBezTo>
                    <a:pt x="85" y="976"/>
                    <a:pt x="117" y="946"/>
                    <a:pt x="150" y="903"/>
                  </a:cubicBezTo>
                  <a:cubicBezTo>
                    <a:pt x="216" y="818"/>
                    <a:pt x="285" y="674"/>
                    <a:pt x="282" y="506"/>
                  </a:cubicBezTo>
                  <a:cubicBezTo>
                    <a:pt x="278" y="338"/>
                    <a:pt x="205" y="197"/>
                    <a:pt x="136" y="115"/>
                  </a:cubicBezTo>
                  <a:cubicBezTo>
                    <a:pt x="101" y="73"/>
                    <a:pt x="68" y="44"/>
                    <a:pt x="44" y="25"/>
                  </a:cubicBezTo>
                  <a:cubicBezTo>
                    <a:pt x="22" y="9"/>
                    <a:pt x="8" y="1"/>
                    <a:pt x="5"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8"/>
            <p:cNvSpPr/>
            <p:nvPr/>
          </p:nvSpPr>
          <p:spPr>
            <a:xfrm>
              <a:off x="3810125" y="146250"/>
              <a:ext cx="36775" cy="33600"/>
            </a:xfrm>
            <a:custGeom>
              <a:rect b="b" l="l" r="r" t="t"/>
              <a:pathLst>
                <a:path extrusionOk="0" h="1344" w="1471">
                  <a:moveTo>
                    <a:pt x="78" y="1"/>
                  </a:moveTo>
                  <a:cubicBezTo>
                    <a:pt x="78" y="1"/>
                    <a:pt x="77" y="1"/>
                    <a:pt x="77" y="1"/>
                  </a:cubicBezTo>
                  <a:cubicBezTo>
                    <a:pt x="77" y="1"/>
                    <a:pt x="57" y="30"/>
                    <a:pt x="39" y="91"/>
                  </a:cubicBezTo>
                  <a:cubicBezTo>
                    <a:pt x="21" y="152"/>
                    <a:pt x="8" y="246"/>
                    <a:pt x="33" y="360"/>
                  </a:cubicBezTo>
                  <a:cubicBezTo>
                    <a:pt x="57" y="471"/>
                    <a:pt x="126" y="602"/>
                    <a:pt x="257" y="685"/>
                  </a:cubicBezTo>
                  <a:cubicBezTo>
                    <a:pt x="342" y="740"/>
                    <a:pt x="450" y="774"/>
                    <a:pt x="562" y="774"/>
                  </a:cubicBezTo>
                  <a:cubicBezTo>
                    <a:pt x="604" y="774"/>
                    <a:pt x="647" y="769"/>
                    <a:pt x="689" y="759"/>
                  </a:cubicBezTo>
                  <a:lnTo>
                    <a:pt x="689" y="759"/>
                  </a:lnTo>
                  <a:cubicBezTo>
                    <a:pt x="580" y="905"/>
                    <a:pt x="622" y="1112"/>
                    <a:pt x="736" y="1213"/>
                  </a:cubicBezTo>
                  <a:cubicBezTo>
                    <a:pt x="838" y="1310"/>
                    <a:pt x="968" y="1344"/>
                    <a:pt x="1076" y="1344"/>
                  </a:cubicBezTo>
                  <a:cubicBezTo>
                    <a:pt x="1091" y="1344"/>
                    <a:pt x="1105" y="1343"/>
                    <a:pt x="1118" y="1342"/>
                  </a:cubicBezTo>
                  <a:cubicBezTo>
                    <a:pt x="1236" y="1332"/>
                    <a:pt x="1325" y="1294"/>
                    <a:pt x="1384" y="1265"/>
                  </a:cubicBezTo>
                  <a:cubicBezTo>
                    <a:pt x="1441" y="1236"/>
                    <a:pt x="1470" y="1214"/>
                    <a:pt x="1470" y="1214"/>
                  </a:cubicBezTo>
                  <a:cubicBezTo>
                    <a:pt x="1470" y="1214"/>
                    <a:pt x="1470" y="1214"/>
                    <a:pt x="1470" y="1214"/>
                  </a:cubicBezTo>
                  <a:cubicBezTo>
                    <a:pt x="1466" y="1214"/>
                    <a:pt x="1435" y="1231"/>
                    <a:pt x="1378" y="1256"/>
                  </a:cubicBezTo>
                  <a:cubicBezTo>
                    <a:pt x="1320" y="1281"/>
                    <a:pt x="1232" y="1315"/>
                    <a:pt x="1117" y="1322"/>
                  </a:cubicBezTo>
                  <a:cubicBezTo>
                    <a:pt x="1106" y="1323"/>
                    <a:pt x="1095" y="1323"/>
                    <a:pt x="1084" y="1323"/>
                  </a:cubicBezTo>
                  <a:cubicBezTo>
                    <a:pt x="978" y="1323"/>
                    <a:pt x="851" y="1289"/>
                    <a:pt x="754" y="1194"/>
                  </a:cubicBezTo>
                  <a:cubicBezTo>
                    <a:pt x="645" y="1097"/>
                    <a:pt x="610" y="892"/>
                    <a:pt x="724" y="761"/>
                  </a:cubicBezTo>
                  <a:cubicBezTo>
                    <a:pt x="730" y="754"/>
                    <a:pt x="736" y="748"/>
                    <a:pt x="742" y="742"/>
                  </a:cubicBezTo>
                  <a:lnTo>
                    <a:pt x="786" y="698"/>
                  </a:lnTo>
                  <a:lnTo>
                    <a:pt x="728" y="719"/>
                  </a:lnTo>
                  <a:cubicBezTo>
                    <a:pt x="673" y="738"/>
                    <a:pt x="616" y="747"/>
                    <a:pt x="561" y="747"/>
                  </a:cubicBezTo>
                  <a:cubicBezTo>
                    <a:pt x="454" y="747"/>
                    <a:pt x="352" y="715"/>
                    <a:pt x="271" y="664"/>
                  </a:cubicBezTo>
                  <a:cubicBezTo>
                    <a:pt x="146" y="586"/>
                    <a:pt x="77" y="462"/>
                    <a:pt x="51" y="354"/>
                  </a:cubicBezTo>
                  <a:cubicBezTo>
                    <a:pt x="1" y="133"/>
                    <a:pt x="86" y="1"/>
                    <a:pt x="7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3859025" y="413800"/>
              <a:ext cx="56525" cy="19925"/>
            </a:xfrm>
            <a:custGeom>
              <a:rect b="b" l="l" r="r" t="t"/>
              <a:pathLst>
                <a:path extrusionOk="0" h="797" w="2261">
                  <a:moveTo>
                    <a:pt x="5" y="1"/>
                  </a:moveTo>
                  <a:cubicBezTo>
                    <a:pt x="5" y="1"/>
                    <a:pt x="4" y="1"/>
                    <a:pt x="4" y="1"/>
                  </a:cubicBezTo>
                  <a:cubicBezTo>
                    <a:pt x="0" y="3"/>
                    <a:pt x="13" y="38"/>
                    <a:pt x="45" y="98"/>
                  </a:cubicBezTo>
                  <a:cubicBezTo>
                    <a:pt x="77" y="157"/>
                    <a:pt x="131" y="239"/>
                    <a:pt x="213" y="329"/>
                  </a:cubicBezTo>
                  <a:cubicBezTo>
                    <a:pt x="372" y="509"/>
                    <a:pt x="661" y="717"/>
                    <a:pt x="1033" y="778"/>
                  </a:cubicBezTo>
                  <a:cubicBezTo>
                    <a:pt x="1109" y="790"/>
                    <a:pt x="1184" y="796"/>
                    <a:pt x="1256" y="796"/>
                  </a:cubicBezTo>
                  <a:cubicBezTo>
                    <a:pt x="1539" y="796"/>
                    <a:pt x="1788" y="711"/>
                    <a:pt x="1955" y="616"/>
                  </a:cubicBezTo>
                  <a:cubicBezTo>
                    <a:pt x="2060" y="556"/>
                    <a:pt x="2138" y="496"/>
                    <a:pt x="2188" y="450"/>
                  </a:cubicBezTo>
                  <a:cubicBezTo>
                    <a:pt x="2237" y="403"/>
                    <a:pt x="2260" y="374"/>
                    <a:pt x="2257" y="371"/>
                  </a:cubicBezTo>
                  <a:cubicBezTo>
                    <a:pt x="2257" y="371"/>
                    <a:pt x="2257" y="370"/>
                    <a:pt x="2256" y="370"/>
                  </a:cubicBezTo>
                  <a:cubicBezTo>
                    <a:pt x="2239" y="370"/>
                    <a:pt x="2133" y="472"/>
                    <a:pt x="1932" y="572"/>
                  </a:cubicBezTo>
                  <a:cubicBezTo>
                    <a:pt x="1768" y="654"/>
                    <a:pt x="1532" y="727"/>
                    <a:pt x="1267" y="727"/>
                  </a:cubicBezTo>
                  <a:cubicBezTo>
                    <a:pt x="1195" y="727"/>
                    <a:pt x="1120" y="722"/>
                    <a:pt x="1045" y="710"/>
                  </a:cubicBezTo>
                  <a:cubicBezTo>
                    <a:pt x="692" y="651"/>
                    <a:pt x="412" y="461"/>
                    <a:pt x="248" y="295"/>
                  </a:cubicBezTo>
                  <a:cubicBezTo>
                    <a:pt x="86" y="133"/>
                    <a:pt x="19" y="1"/>
                    <a:pt x="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 name="Google Shape;2940;p68"/>
          <p:cNvGrpSpPr/>
          <p:nvPr/>
        </p:nvGrpSpPr>
        <p:grpSpPr>
          <a:xfrm>
            <a:off x="6353519" y="593839"/>
            <a:ext cx="2023048" cy="3924617"/>
            <a:chOff x="1410475" y="3519588"/>
            <a:chExt cx="783550" cy="1520050"/>
          </a:xfrm>
        </p:grpSpPr>
        <p:sp>
          <p:nvSpPr>
            <p:cNvPr id="2941" name="Google Shape;2941;p68"/>
            <p:cNvSpPr/>
            <p:nvPr/>
          </p:nvSpPr>
          <p:spPr>
            <a:xfrm>
              <a:off x="1501875" y="4365338"/>
              <a:ext cx="113525" cy="104575"/>
            </a:xfrm>
            <a:custGeom>
              <a:rect b="b" l="l" r="r" t="t"/>
              <a:pathLst>
                <a:path extrusionOk="0" h="4183" w="4541">
                  <a:moveTo>
                    <a:pt x="609" y="1"/>
                  </a:moveTo>
                  <a:cubicBezTo>
                    <a:pt x="609" y="1"/>
                    <a:pt x="0" y="461"/>
                    <a:pt x="0" y="1069"/>
                  </a:cubicBezTo>
                  <a:lnTo>
                    <a:pt x="0" y="4183"/>
                  </a:lnTo>
                  <a:lnTo>
                    <a:pt x="4541" y="4183"/>
                  </a:lnTo>
                  <a:lnTo>
                    <a:pt x="4541" y="931"/>
                  </a:lnTo>
                  <a:cubicBezTo>
                    <a:pt x="4541" y="931"/>
                    <a:pt x="4477" y="133"/>
                    <a:pt x="3943"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8"/>
            <p:cNvSpPr/>
            <p:nvPr/>
          </p:nvSpPr>
          <p:spPr>
            <a:xfrm>
              <a:off x="1508625" y="4410713"/>
              <a:ext cx="98725" cy="55000"/>
            </a:xfrm>
            <a:custGeom>
              <a:rect b="b" l="l" r="r" t="t"/>
              <a:pathLst>
                <a:path extrusionOk="0" h="2200" w="3949">
                  <a:moveTo>
                    <a:pt x="3434" y="0"/>
                  </a:moveTo>
                  <a:cubicBezTo>
                    <a:pt x="3415" y="0"/>
                    <a:pt x="3396" y="1"/>
                    <a:pt x="3377" y="3"/>
                  </a:cubicBezTo>
                  <a:cubicBezTo>
                    <a:pt x="3036" y="34"/>
                    <a:pt x="2756" y="272"/>
                    <a:pt x="2449" y="424"/>
                  </a:cubicBezTo>
                  <a:cubicBezTo>
                    <a:pt x="2183" y="556"/>
                    <a:pt x="1885" y="625"/>
                    <a:pt x="1587" y="625"/>
                  </a:cubicBezTo>
                  <a:cubicBezTo>
                    <a:pt x="1482" y="625"/>
                    <a:pt x="1377" y="616"/>
                    <a:pt x="1274" y="599"/>
                  </a:cubicBezTo>
                  <a:cubicBezTo>
                    <a:pt x="1093" y="569"/>
                    <a:pt x="908" y="513"/>
                    <a:pt x="727" y="513"/>
                  </a:cubicBezTo>
                  <a:cubicBezTo>
                    <a:pt x="664" y="513"/>
                    <a:pt x="601" y="520"/>
                    <a:pt x="540" y="537"/>
                  </a:cubicBezTo>
                  <a:cubicBezTo>
                    <a:pt x="238" y="620"/>
                    <a:pt x="15" y="930"/>
                    <a:pt x="8" y="1243"/>
                  </a:cubicBezTo>
                  <a:cubicBezTo>
                    <a:pt x="1" y="1544"/>
                    <a:pt x="46" y="1906"/>
                    <a:pt x="74" y="2199"/>
                  </a:cubicBezTo>
                  <a:cubicBezTo>
                    <a:pt x="514" y="2190"/>
                    <a:pt x="958" y="2189"/>
                    <a:pt x="1405" y="2189"/>
                  </a:cubicBezTo>
                  <a:cubicBezTo>
                    <a:pt x="1572" y="2189"/>
                    <a:pt x="1740" y="2189"/>
                    <a:pt x="1908" y="2189"/>
                  </a:cubicBezTo>
                  <a:cubicBezTo>
                    <a:pt x="2587" y="2189"/>
                    <a:pt x="3267" y="2186"/>
                    <a:pt x="3934" y="2155"/>
                  </a:cubicBezTo>
                  <a:cubicBezTo>
                    <a:pt x="3934" y="1694"/>
                    <a:pt x="3842" y="1098"/>
                    <a:pt x="3914" y="617"/>
                  </a:cubicBezTo>
                  <a:cubicBezTo>
                    <a:pt x="3930" y="513"/>
                    <a:pt x="3948" y="403"/>
                    <a:pt x="3920" y="302"/>
                  </a:cubicBezTo>
                  <a:cubicBezTo>
                    <a:pt x="3863" y="105"/>
                    <a:pt x="3642" y="0"/>
                    <a:pt x="343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1494675" y="4469888"/>
              <a:ext cx="137350" cy="11050"/>
            </a:xfrm>
            <a:custGeom>
              <a:rect b="b" l="l" r="r" t="t"/>
              <a:pathLst>
                <a:path extrusionOk="0" h="442" w="5494">
                  <a:moveTo>
                    <a:pt x="685" y="1"/>
                  </a:moveTo>
                  <a:lnTo>
                    <a:pt x="0" y="441"/>
                  </a:lnTo>
                  <a:lnTo>
                    <a:pt x="5494" y="441"/>
                  </a:lnTo>
                  <a:lnTo>
                    <a:pt x="4828"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1491450" y="4203038"/>
              <a:ext cx="240175" cy="310825"/>
            </a:xfrm>
            <a:custGeom>
              <a:rect b="b" l="l" r="r" t="t"/>
              <a:pathLst>
                <a:path extrusionOk="0" h="12433" w="9607">
                  <a:moveTo>
                    <a:pt x="987" y="1"/>
                  </a:moveTo>
                  <a:cubicBezTo>
                    <a:pt x="443" y="1"/>
                    <a:pt x="1" y="443"/>
                    <a:pt x="1" y="988"/>
                  </a:cubicBezTo>
                  <a:lnTo>
                    <a:pt x="1" y="5622"/>
                  </a:lnTo>
                  <a:lnTo>
                    <a:pt x="5623" y="5622"/>
                  </a:lnTo>
                  <a:lnTo>
                    <a:pt x="5623" y="11115"/>
                  </a:lnTo>
                  <a:lnTo>
                    <a:pt x="129" y="11115"/>
                  </a:lnTo>
                  <a:lnTo>
                    <a:pt x="129" y="12433"/>
                  </a:lnTo>
                  <a:lnTo>
                    <a:pt x="9606" y="12433"/>
                  </a:lnTo>
                  <a:lnTo>
                    <a:pt x="9606" y="988"/>
                  </a:lnTo>
                  <a:cubicBezTo>
                    <a:pt x="9606" y="443"/>
                    <a:pt x="9164" y="1"/>
                    <a:pt x="8619"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1491450" y="4229338"/>
              <a:ext cx="240175" cy="2050"/>
            </a:xfrm>
            <a:custGeom>
              <a:rect b="b" l="l" r="r" t="t"/>
              <a:pathLst>
                <a:path extrusionOk="0" h="82" w="9607">
                  <a:moveTo>
                    <a:pt x="4804" y="0"/>
                  </a:moveTo>
                  <a:cubicBezTo>
                    <a:pt x="2150" y="0"/>
                    <a:pt x="1" y="18"/>
                    <a:pt x="1" y="40"/>
                  </a:cubicBezTo>
                  <a:cubicBezTo>
                    <a:pt x="1" y="63"/>
                    <a:pt x="2150" y="81"/>
                    <a:pt x="4804" y="81"/>
                  </a:cubicBezTo>
                  <a:cubicBezTo>
                    <a:pt x="7456" y="81"/>
                    <a:pt x="9606" y="63"/>
                    <a:pt x="9606" y="40"/>
                  </a:cubicBezTo>
                  <a:cubicBezTo>
                    <a:pt x="9606" y="18"/>
                    <a:pt x="7456" y="0"/>
                    <a:pt x="480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1663900" y="4203838"/>
              <a:ext cx="2075" cy="310025"/>
            </a:xfrm>
            <a:custGeom>
              <a:rect b="b" l="l" r="r" t="t"/>
              <a:pathLst>
                <a:path extrusionOk="0" h="12401" w="83">
                  <a:moveTo>
                    <a:pt x="42" y="0"/>
                  </a:moveTo>
                  <a:cubicBezTo>
                    <a:pt x="19" y="0"/>
                    <a:pt x="1" y="2776"/>
                    <a:pt x="1" y="6200"/>
                  </a:cubicBezTo>
                  <a:cubicBezTo>
                    <a:pt x="1" y="9624"/>
                    <a:pt x="19" y="12401"/>
                    <a:pt x="42" y="12401"/>
                  </a:cubicBezTo>
                  <a:cubicBezTo>
                    <a:pt x="64" y="12401"/>
                    <a:pt x="83" y="9624"/>
                    <a:pt x="83" y="6200"/>
                  </a:cubicBezTo>
                  <a:cubicBezTo>
                    <a:pt x="83" y="2776"/>
                    <a:pt x="64" y="0"/>
                    <a:pt x="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1476925" y="4356088"/>
              <a:ext cx="123550" cy="76325"/>
            </a:xfrm>
            <a:custGeom>
              <a:rect b="b" l="l" r="r" t="t"/>
              <a:pathLst>
                <a:path extrusionOk="0" h="3053" w="4942">
                  <a:moveTo>
                    <a:pt x="1149" y="0"/>
                  </a:moveTo>
                  <a:cubicBezTo>
                    <a:pt x="770" y="0"/>
                    <a:pt x="502" y="236"/>
                    <a:pt x="322" y="503"/>
                  </a:cubicBezTo>
                  <a:cubicBezTo>
                    <a:pt x="94" y="836"/>
                    <a:pt x="0" y="1244"/>
                    <a:pt x="17" y="1648"/>
                  </a:cubicBezTo>
                  <a:lnTo>
                    <a:pt x="73" y="3052"/>
                  </a:lnTo>
                  <a:lnTo>
                    <a:pt x="461" y="3052"/>
                  </a:lnTo>
                  <a:cubicBezTo>
                    <a:pt x="461" y="3052"/>
                    <a:pt x="373" y="2276"/>
                    <a:pt x="461" y="1358"/>
                  </a:cubicBezTo>
                  <a:cubicBezTo>
                    <a:pt x="550" y="441"/>
                    <a:pt x="1219" y="371"/>
                    <a:pt x="1219" y="371"/>
                  </a:cubicBezTo>
                  <a:lnTo>
                    <a:pt x="4941" y="371"/>
                  </a:lnTo>
                  <a:lnTo>
                    <a:pt x="494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1564900" y="4963113"/>
              <a:ext cx="41575" cy="74950"/>
            </a:xfrm>
            <a:custGeom>
              <a:rect b="b" l="l" r="r" t="t"/>
              <a:pathLst>
                <a:path extrusionOk="0" h="2998" w="1663">
                  <a:moveTo>
                    <a:pt x="0" y="1"/>
                  </a:moveTo>
                  <a:lnTo>
                    <a:pt x="0" y="2998"/>
                  </a:lnTo>
                  <a:lnTo>
                    <a:pt x="1663" y="2998"/>
                  </a:lnTo>
                  <a:lnTo>
                    <a:pt x="1663"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8"/>
            <p:cNvSpPr/>
            <p:nvPr/>
          </p:nvSpPr>
          <p:spPr>
            <a:xfrm>
              <a:off x="1748575" y="4963113"/>
              <a:ext cx="41575" cy="74950"/>
            </a:xfrm>
            <a:custGeom>
              <a:rect b="b" l="l" r="r" t="t"/>
              <a:pathLst>
                <a:path extrusionOk="0" h="2998" w="1663">
                  <a:moveTo>
                    <a:pt x="0" y="1"/>
                  </a:moveTo>
                  <a:lnTo>
                    <a:pt x="0" y="2998"/>
                  </a:lnTo>
                  <a:lnTo>
                    <a:pt x="1663" y="2998"/>
                  </a:lnTo>
                  <a:lnTo>
                    <a:pt x="1663"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8"/>
            <p:cNvSpPr/>
            <p:nvPr/>
          </p:nvSpPr>
          <p:spPr>
            <a:xfrm>
              <a:off x="1473550" y="4513838"/>
              <a:ext cx="344300" cy="449300"/>
            </a:xfrm>
            <a:custGeom>
              <a:rect b="b" l="l" r="r" t="t"/>
              <a:pathLst>
                <a:path extrusionOk="0" h="17972" w="13772">
                  <a:moveTo>
                    <a:pt x="0" y="1"/>
                  </a:moveTo>
                  <a:lnTo>
                    <a:pt x="0" y="17972"/>
                  </a:lnTo>
                  <a:lnTo>
                    <a:pt x="13772" y="17972"/>
                  </a:lnTo>
                  <a:lnTo>
                    <a:pt x="1377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8"/>
            <p:cNvSpPr/>
            <p:nvPr/>
          </p:nvSpPr>
          <p:spPr>
            <a:xfrm>
              <a:off x="1410475" y="4513838"/>
              <a:ext cx="335375" cy="449300"/>
            </a:xfrm>
            <a:custGeom>
              <a:rect b="b" l="l" r="r" t="t"/>
              <a:pathLst>
                <a:path extrusionOk="0" h="17972" w="13415">
                  <a:moveTo>
                    <a:pt x="1" y="1"/>
                  </a:moveTo>
                  <a:lnTo>
                    <a:pt x="1" y="17972"/>
                  </a:lnTo>
                  <a:lnTo>
                    <a:pt x="13414" y="17972"/>
                  </a:lnTo>
                  <a:lnTo>
                    <a:pt x="1341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8"/>
            <p:cNvSpPr/>
            <p:nvPr/>
          </p:nvSpPr>
          <p:spPr>
            <a:xfrm>
              <a:off x="1440125" y="4963113"/>
              <a:ext cx="41575" cy="74950"/>
            </a:xfrm>
            <a:custGeom>
              <a:rect b="b" l="l" r="r" t="t"/>
              <a:pathLst>
                <a:path extrusionOk="0" h="2998" w="1663">
                  <a:moveTo>
                    <a:pt x="0" y="1"/>
                  </a:moveTo>
                  <a:lnTo>
                    <a:pt x="0" y="2998"/>
                  </a:lnTo>
                  <a:lnTo>
                    <a:pt x="1663" y="2998"/>
                  </a:lnTo>
                  <a:lnTo>
                    <a:pt x="166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8"/>
            <p:cNvSpPr/>
            <p:nvPr/>
          </p:nvSpPr>
          <p:spPr>
            <a:xfrm>
              <a:off x="1679150" y="4963113"/>
              <a:ext cx="41575" cy="74950"/>
            </a:xfrm>
            <a:custGeom>
              <a:rect b="b" l="l" r="r" t="t"/>
              <a:pathLst>
                <a:path extrusionOk="0" h="2998" w="1663">
                  <a:moveTo>
                    <a:pt x="0" y="1"/>
                  </a:moveTo>
                  <a:lnTo>
                    <a:pt x="0" y="2998"/>
                  </a:lnTo>
                  <a:lnTo>
                    <a:pt x="1662" y="2998"/>
                  </a:lnTo>
                  <a:lnTo>
                    <a:pt x="166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8"/>
            <p:cNvSpPr/>
            <p:nvPr/>
          </p:nvSpPr>
          <p:spPr>
            <a:xfrm>
              <a:off x="1430650" y="4800213"/>
              <a:ext cx="288975" cy="112250"/>
            </a:xfrm>
            <a:custGeom>
              <a:rect b="b" l="l" r="r" t="t"/>
              <a:pathLst>
                <a:path extrusionOk="0" h="4490" w="11559">
                  <a:moveTo>
                    <a:pt x="0" y="0"/>
                  </a:moveTo>
                  <a:lnTo>
                    <a:pt x="0" y="27"/>
                  </a:lnTo>
                  <a:cubicBezTo>
                    <a:pt x="1" y="1578"/>
                    <a:pt x="1" y="3076"/>
                    <a:pt x="2" y="4464"/>
                  </a:cubicBezTo>
                  <a:lnTo>
                    <a:pt x="2" y="4489"/>
                  </a:lnTo>
                  <a:lnTo>
                    <a:pt x="27" y="4489"/>
                  </a:lnTo>
                  <a:cubicBezTo>
                    <a:pt x="3363" y="4485"/>
                    <a:pt x="6244" y="4480"/>
                    <a:pt x="8292" y="4477"/>
                  </a:cubicBezTo>
                  <a:cubicBezTo>
                    <a:pt x="9312" y="4474"/>
                    <a:pt x="10125" y="4472"/>
                    <a:pt x="10685" y="4470"/>
                  </a:cubicBezTo>
                  <a:cubicBezTo>
                    <a:pt x="10962" y="4468"/>
                    <a:pt x="11176" y="4467"/>
                    <a:pt x="11322" y="4466"/>
                  </a:cubicBezTo>
                  <a:cubicBezTo>
                    <a:pt x="11393" y="4466"/>
                    <a:pt x="11448" y="4466"/>
                    <a:pt x="11486" y="4465"/>
                  </a:cubicBezTo>
                  <a:cubicBezTo>
                    <a:pt x="11523" y="4465"/>
                    <a:pt x="11540" y="4464"/>
                    <a:pt x="11540" y="4464"/>
                  </a:cubicBezTo>
                  <a:cubicBezTo>
                    <a:pt x="11540" y="4464"/>
                    <a:pt x="11520" y="4462"/>
                    <a:pt x="11483" y="4462"/>
                  </a:cubicBezTo>
                  <a:cubicBezTo>
                    <a:pt x="11444" y="4461"/>
                    <a:pt x="11389" y="4461"/>
                    <a:pt x="11316" y="4460"/>
                  </a:cubicBezTo>
                  <a:cubicBezTo>
                    <a:pt x="11169" y="4459"/>
                    <a:pt x="10952" y="4459"/>
                    <a:pt x="10673" y="4457"/>
                  </a:cubicBezTo>
                  <a:cubicBezTo>
                    <a:pt x="10112" y="4455"/>
                    <a:pt x="9297" y="4452"/>
                    <a:pt x="8275" y="4450"/>
                  </a:cubicBezTo>
                  <a:cubicBezTo>
                    <a:pt x="6236" y="4446"/>
                    <a:pt x="3371" y="4442"/>
                    <a:pt x="54" y="4438"/>
                  </a:cubicBezTo>
                  <a:lnTo>
                    <a:pt x="54" y="4438"/>
                  </a:lnTo>
                  <a:cubicBezTo>
                    <a:pt x="54" y="3066"/>
                    <a:pt x="54" y="1586"/>
                    <a:pt x="55" y="54"/>
                  </a:cubicBezTo>
                  <a:lnTo>
                    <a:pt x="55" y="54"/>
                  </a:lnTo>
                  <a:cubicBezTo>
                    <a:pt x="4570" y="51"/>
                    <a:pt x="8646" y="48"/>
                    <a:pt x="11521" y="46"/>
                  </a:cubicBezTo>
                  <a:lnTo>
                    <a:pt x="11521" y="46"/>
                  </a:lnTo>
                  <a:cubicBezTo>
                    <a:pt x="11526" y="1412"/>
                    <a:pt x="11529" y="2512"/>
                    <a:pt x="11532" y="3274"/>
                  </a:cubicBezTo>
                  <a:cubicBezTo>
                    <a:pt x="11534" y="3655"/>
                    <a:pt x="11535" y="3952"/>
                    <a:pt x="11536" y="4155"/>
                  </a:cubicBezTo>
                  <a:cubicBezTo>
                    <a:pt x="11537" y="4254"/>
                    <a:pt x="11538" y="4331"/>
                    <a:pt x="11539" y="4384"/>
                  </a:cubicBezTo>
                  <a:cubicBezTo>
                    <a:pt x="11539" y="4436"/>
                    <a:pt x="11540" y="4464"/>
                    <a:pt x="11540" y="4464"/>
                  </a:cubicBezTo>
                  <a:cubicBezTo>
                    <a:pt x="11540" y="4464"/>
                    <a:pt x="11541" y="4438"/>
                    <a:pt x="11542" y="4388"/>
                  </a:cubicBezTo>
                  <a:cubicBezTo>
                    <a:pt x="11543" y="4335"/>
                    <a:pt x="11543" y="4260"/>
                    <a:pt x="11544" y="4162"/>
                  </a:cubicBezTo>
                  <a:cubicBezTo>
                    <a:pt x="11546" y="3960"/>
                    <a:pt x="11547" y="3665"/>
                    <a:pt x="11549" y="3285"/>
                  </a:cubicBezTo>
                  <a:cubicBezTo>
                    <a:pt x="11552" y="2518"/>
                    <a:pt x="11554" y="1407"/>
                    <a:pt x="11559" y="27"/>
                  </a:cubicBezTo>
                  <a:lnTo>
                    <a:pt x="11559" y="8"/>
                  </a:lnTo>
                  <a:lnTo>
                    <a:pt x="11540" y="8"/>
                  </a:lnTo>
                  <a:cubicBezTo>
                    <a:pt x="8658" y="6"/>
                    <a:pt x="4564" y="4"/>
                    <a:pt x="2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8"/>
            <p:cNvSpPr/>
            <p:nvPr/>
          </p:nvSpPr>
          <p:spPr>
            <a:xfrm>
              <a:off x="1565825" y="4847063"/>
              <a:ext cx="18375" cy="18575"/>
            </a:xfrm>
            <a:custGeom>
              <a:rect b="b" l="l" r="r" t="t"/>
              <a:pathLst>
                <a:path extrusionOk="0" h="743" w="735">
                  <a:moveTo>
                    <a:pt x="371" y="0"/>
                  </a:moveTo>
                  <a:cubicBezTo>
                    <a:pt x="332" y="0"/>
                    <a:pt x="291" y="7"/>
                    <a:pt x="250" y="21"/>
                  </a:cubicBezTo>
                  <a:cubicBezTo>
                    <a:pt x="118" y="65"/>
                    <a:pt x="1" y="205"/>
                    <a:pt x="2" y="371"/>
                  </a:cubicBezTo>
                  <a:cubicBezTo>
                    <a:pt x="1" y="537"/>
                    <a:pt x="118" y="678"/>
                    <a:pt x="250" y="721"/>
                  </a:cubicBezTo>
                  <a:cubicBezTo>
                    <a:pt x="291" y="736"/>
                    <a:pt x="332" y="742"/>
                    <a:pt x="372" y="742"/>
                  </a:cubicBezTo>
                  <a:cubicBezTo>
                    <a:pt x="462" y="742"/>
                    <a:pt x="544" y="709"/>
                    <a:pt x="599" y="663"/>
                  </a:cubicBezTo>
                  <a:cubicBezTo>
                    <a:pt x="681" y="597"/>
                    <a:pt x="714" y="513"/>
                    <a:pt x="724" y="458"/>
                  </a:cubicBezTo>
                  <a:cubicBezTo>
                    <a:pt x="734" y="403"/>
                    <a:pt x="727" y="371"/>
                    <a:pt x="724" y="371"/>
                  </a:cubicBezTo>
                  <a:cubicBezTo>
                    <a:pt x="720" y="371"/>
                    <a:pt x="719" y="403"/>
                    <a:pt x="703" y="453"/>
                  </a:cubicBezTo>
                  <a:cubicBezTo>
                    <a:pt x="689" y="504"/>
                    <a:pt x="652" y="577"/>
                    <a:pt x="576" y="632"/>
                  </a:cubicBezTo>
                  <a:cubicBezTo>
                    <a:pt x="527" y="669"/>
                    <a:pt x="457" y="695"/>
                    <a:pt x="382" y="695"/>
                  </a:cubicBezTo>
                  <a:cubicBezTo>
                    <a:pt x="344" y="695"/>
                    <a:pt x="305" y="689"/>
                    <a:pt x="267" y="674"/>
                  </a:cubicBezTo>
                  <a:cubicBezTo>
                    <a:pt x="153" y="634"/>
                    <a:pt x="56" y="513"/>
                    <a:pt x="56" y="371"/>
                  </a:cubicBezTo>
                  <a:cubicBezTo>
                    <a:pt x="56" y="230"/>
                    <a:pt x="153" y="108"/>
                    <a:pt x="267" y="68"/>
                  </a:cubicBezTo>
                  <a:cubicBezTo>
                    <a:pt x="305" y="54"/>
                    <a:pt x="344" y="47"/>
                    <a:pt x="381" y="47"/>
                  </a:cubicBezTo>
                  <a:cubicBezTo>
                    <a:pt x="456" y="47"/>
                    <a:pt x="526" y="73"/>
                    <a:pt x="576" y="110"/>
                  </a:cubicBezTo>
                  <a:cubicBezTo>
                    <a:pt x="652" y="166"/>
                    <a:pt x="688" y="238"/>
                    <a:pt x="703" y="289"/>
                  </a:cubicBezTo>
                  <a:cubicBezTo>
                    <a:pt x="719" y="341"/>
                    <a:pt x="720" y="371"/>
                    <a:pt x="724" y="371"/>
                  </a:cubicBezTo>
                  <a:cubicBezTo>
                    <a:pt x="727" y="371"/>
                    <a:pt x="734" y="341"/>
                    <a:pt x="724" y="284"/>
                  </a:cubicBezTo>
                  <a:cubicBezTo>
                    <a:pt x="714" y="229"/>
                    <a:pt x="681" y="146"/>
                    <a:pt x="599" y="79"/>
                  </a:cubicBezTo>
                  <a:cubicBezTo>
                    <a:pt x="544" y="33"/>
                    <a:pt x="462" y="0"/>
                    <a:pt x="37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1430650" y="4667388"/>
              <a:ext cx="288975" cy="112250"/>
            </a:xfrm>
            <a:custGeom>
              <a:rect b="b" l="l" r="r" t="t"/>
              <a:pathLst>
                <a:path extrusionOk="0" h="4490" w="11559">
                  <a:moveTo>
                    <a:pt x="0" y="0"/>
                  </a:moveTo>
                  <a:lnTo>
                    <a:pt x="0" y="27"/>
                  </a:lnTo>
                  <a:cubicBezTo>
                    <a:pt x="1" y="1578"/>
                    <a:pt x="1" y="3077"/>
                    <a:pt x="2" y="4464"/>
                  </a:cubicBezTo>
                  <a:lnTo>
                    <a:pt x="2" y="4490"/>
                  </a:lnTo>
                  <a:lnTo>
                    <a:pt x="27" y="4490"/>
                  </a:lnTo>
                  <a:cubicBezTo>
                    <a:pt x="3363" y="4485"/>
                    <a:pt x="6244" y="4480"/>
                    <a:pt x="8292" y="4478"/>
                  </a:cubicBezTo>
                  <a:cubicBezTo>
                    <a:pt x="9312" y="4474"/>
                    <a:pt x="10125" y="4472"/>
                    <a:pt x="10685" y="4471"/>
                  </a:cubicBezTo>
                  <a:cubicBezTo>
                    <a:pt x="10962" y="4469"/>
                    <a:pt x="11176" y="4468"/>
                    <a:pt x="11322" y="4467"/>
                  </a:cubicBezTo>
                  <a:cubicBezTo>
                    <a:pt x="11393" y="4466"/>
                    <a:pt x="11448" y="4465"/>
                    <a:pt x="11486" y="4465"/>
                  </a:cubicBezTo>
                  <a:cubicBezTo>
                    <a:pt x="11523" y="4465"/>
                    <a:pt x="11540" y="4464"/>
                    <a:pt x="11540" y="4464"/>
                  </a:cubicBezTo>
                  <a:cubicBezTo>
                    <a:pt x="11540" y="4464"/>
                    <a:pt x="11520" y="4463"/>
                    <a:pt x="11483" y="4462"/>
                  </a:cubicBezTo>
                  <a:cubicBezTo>
                    <a:pt x="11444" y="4462"/>
                    <a:pt x="11389" y="4461"/>
                    <a:pt x="11316" y="4460"/>
                  </a:cubicBezTo>
                  <a:cubicBezTo>
                    <a:pt x="11169" y="4460"/>
                    <a:pt x="10952" y="4458"/>
                    <a:pt x="10673" y="4458"/>
                  </a:cubicBezTo>
                  <a:cubicBezTo>
                    <a:pt x="10112" y="4456"/>
                    <a:pt x="9297" y="4453"/>
                    <a:pt x="8275" y="4450"/>
                  </a:cubicBezTo>
                  <a:cubicBezTo>
                    <a:pt x="6236" y="4447"/>
                    <a:pt x="3371" y="4443"/>
                    <a:pt x="54" y="4438"/>
                  </a:cubicBezTo>
                  <a:lnTo>
                    <a:pt x="54" y="4438"/>
                  </a:lnTo>
                  <a:cubicBezTo>
                    <a:pt x="54" y="3066"/>
                    <a:pt x="54" y="1586"/>
                    <a:pt x="55" y="54"/>
                  </a:cubicBezTo>
                  <a:lnTo>
                    <a:pt x="55" y="54"/>
                  </a:lnTo>
                  <a:cubicBezTo>
                    <a:pt x="4570" y="52"/>
                    <a:pt x="8646" y="48"/>
                    <a:pt x="11521" y="47"/>
                  </a:cubicBezTo>
                  <a:lnTo>
                    <a:pt x="11521" y="47"/>
                  </a:lnTo>
                  <a:cubicBezTo>
                    <a:pt x="11526" y="1413"/>
                    <a:pt x="11529" y="2513"/>
                    <a:pt x="11532" y="3274"/>
                  </a:cubicBezTo>
                  <a:cubicBezTo>
                    <a:pt x="11534" y="3656"/>
                    <a:pt x="11535" y="3952"/>
                    <a:pt x="11536" y="4155"/>
                  </a:cubicBezTo>
                  <a:cubicBezTo>
                    <a:pt x="11537" y="4255"/>
                    <a:pt x="11538" y="4331"/>
                    <a:pt x="11539" y="4384"/>
                  </a:cubicBezTo>
                  <a:cubicBezTo>
                    <a:pt x="11539" y="4437"/>
                    <a:pt x="11540" y="4464"/>
                    <a:pt x="11540" y="4464"/>
                  </a:cubicBezTo>
                  <a:cubicBezTo>
                    <a:pt x="11540" y="4464"/>
                    <a:pt x="11541" y="4439"/>
                    <a:pt x="11542" y="4388"/>
                  </a:cubicBezTo>
                  <a:cubicBezTo>
                    <a:pt x="11543" y="4335"/>
                    <a:pt x="11543" y="4260"/>
                    <a:pt x="11544" y="4162"/>
                  </a:cubicBezTo>
                  <a:cubicBezTo>
                    <a:pt x="11546" y="3960"/>
                    <a:pt x="11547" y="3666"/>
                    <a:pt x="11549" y="3285"/>
                  </a:cubicBezTo>
                  <a:cubicBezTo>
                    <a:pt x="11552" y="2518"/>
                    <a:pt x="11554" y="1408"/>
                    <a:pt x="11559" y="27"/>
                  </a:cubicBezTo>
                  <a:lnTo>
                    <a:pt x="11559" y="9"/>
                  </a:lnTo>
                  <a:lnTo>
                    <a:pt x="11540" y="9"/>
                  </a:lnTo>
                  <a:cubicBezTo>
                    <a:pt x="8658" y="6"/>
                    <a:pt x="4564" y="4"/>
                    <a:pt x="2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8"/>
            <p:cNvSpPr/>
            <p:nvPr/>
          </p:nvSpPr>
          <p:spPr>
            <a:xfrm>
              <a:off x="1565825" y="4714238"/>
              <a:ext cx="18350" cy="18575"/>
            </a:xfrm>
            <a:custGeom>
              <a:rect b="b" l="l" r="r" t="t"/>
              <a:pathLst>
                <a:path extrusionOk="0" h="743" w="734">
                  <a:moveTo>
                    <a:pt x="382" y="48"/>
                  </a:moveTo>
                  <a:cubicBezTo>
                    <a:pt x="457" y="48"/>
                    <a:pt x="527" y="74"/>
                    <a:pt x="576" y="111"/>
                  </a:cubicBezTo>
                  <a:cubicBezTo>
                    <a:pt x="652" y="166"/>
                    <a:pt x="688" y="239"/>
                    <a:pt x="703" y="289"/>
                  </a:cubicBezTo>
                  <a:cubicBezTo>
                    <a:pt x="719" y="341"/>
                    <a:pt x="720" y="372"/>
                    <a:pt x="724" y="372"/>
                  </a:cubicBezTo>
                  <a:cubicBezTo>
                    <a:pt x="720" y="372"/>
                    <a:pt x="719" y="403"/>
                    <a:pt x="703" y="454"/>
                  </a:cubicBezTo>
                  <a:cubicBezTo>
                    <a:pt x="689" y="505"/>
                    <a:pt x="652" y="577"/>
                    <a:pt x="576" y="633"/>
                  </a:cubicBezTo>
                  <a:cubicBezTo>
                    <a:pt x="526" y="670"/>
                    <a:pt x="456" y="696"/>
                    <a:pt x="381" y="696"/>
                  </a:cubicBezTo>
                  <a:cubicBezTo>
                    <a:pt x="344" y="696"/>
                    <a:pt x="305" y="689"/>
                    <a:pt x="267" y="675"/>
                  </a:cubicBezTo>
                  <a:cubicBezTo>
                    <a:pt x="153" y="635"/>
                    <a:pt x="56" y="513"/>
                    <a:pt x="56" y="372"/>
                  </a:cubicBezTo>
                  <a:cubicBezTo>
                    <a:pt x="56" y="231"/>
                    <a:pt x="153" y="109"/>
                    <a:pt x="267" y="69"/>
                  </a:cubicBezTo>
                  <a:cubicBezTo>
                    <a:pt x="305" y="54"/>
                    <a:pt x="344" y="48"/>
                    <a:pt x="382" y="48"/>
                  </a:cubicBezTo>
                  <a:close/>
                  <a:moveTo>
                    <a:pt x="372" y="1"/>
                  </a:moveTo>
                  <a:cubicBezTo>
                    <a:pt x="332" y="1"/>
                    <a:pt x="291" y="7"/>
                    <a:pt x="250" y="22"/>
                  </a:cubicBezTo>
                  <a:cubicBezTo>
                    <a:pt x="118" y="65"/>
                    <a:pt x="1" y="206"/>
                    <a:pt x="2" y="372"/>
                  </a:cubicBezTo>
                  <a:cubicBezTo>
                    <a:pt x="1" y="537"/>
                    <a:pt x="118" y="678"/>
                    <a:pt x="250" y="722"/>
                  </a:cubicBezTo>
                  <a:cubicBezTo>
                    <a:pt x="291" y="736"/>
                    <a:pt x="331" y="743"/>
                    <a:pt x="371" y="743"/>
                  </a:cubicBezTo>
                  <a:cubicBezTo>
                    <a:pt x="461" y="743"/>
                    <a:pt x="544" y="709"/>
                    <a:pt x="599" y="664"/>
                  </a:cubicBezTo>
                  <a:cubicBezTo>
                    <a:pt x="681" y="597"/>
                    <a:pt x="714" y="514"/>
                    <a:pt x="724" y="459"/>
                  </a:cubicBezTo>
                  <a:cubicBezTo>
                    <a:pt x="734" y="403"/>
                    <a:pt x="727" y="372"/>
                    <a:pt x="725" y="372"/>
                  </a:cubicBezTo>
                  <a:lnTo>
                    <a:pt x="725" y="372"/>
                  </a:lnTo>
                  <a:cubicBezTo>
                    <a:pt x="727" y="371"/>
                    <a:pt x="734" y="340"/>
                    <a:pt x="724" y="285"/>
                  </a:cubicBezTo>
                  <a:cubicBezTo>
                    <a:pt x="714" y="229"/>
                    <a:pt x="681" y="146"/>
                    <a:pt x="599" y="80"/>
                  </a:cubicBezTo>
                  <a:cubicBezTo>
                    <a:pt x="544" y="34"/>
                    <a:pt x="462" y="1"/>
                    <a:pt x="37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8"/>
            <p:cNvSpPr/>
            <p:nvPr/>
          </p:nvSpPr>
          <p:spPr>
            <a:xfrm>
              <a:off x="1430650" y="4536363"/>
              <a:ext cx="288975" cy="112275"/>
            </a:xfrm>
            <a:custGeom>
              <a:rect b="b" l="l" r="r" t="t"/>
              <a:pathLst>
                <a:path extrusionOk="0" h="4491" w="11559">
                  <a:moveTo>
                    <a:pt x="0" y="1"/>
                  </a:moveTo>
                  <a:lnTo>
                    <a:pt x="0" y="28"/>
                  </a:lnTo>
                  <a:cubicBezTo>
                    <a:pt x="1" y="1578"/>
                    <a:pt x="1" y="3077"/>
                    <a:pt x="2" y="4464"/>
                  </a:cubicBezTo>
                  <a:lnTo>
                    <a:pt x="2" y="4490"/>
                  </a:lnTo>
                  <a:lnTo>
                    <a:pt x="27" y="4490"/>
                  </a:lnTo>
                  <a:cubicBezTo>
                    <a:pt x="3363" y="4485"/>
                    <a:pt x="6244" y="4481"/>
                    <a:pt x="8292" y="4478"/>
                  </a:cubicBezTo>
                  <a:cubicBezTo>
                    <a:pt x="9312" y="4475"/>
                    <a:pt x="10125" y="4472"/>
                    <a:pt x="10685" y="4470"/>
                  </a:cubicBezTo>
                  <a:cubicBezTo>
                    <a:pt x="10962" y="4469"/>
                    <a:pt x="11176" y="4468"/>
                    <a:pt x="11322" y="4467"/>
                  </a:cubicBezTo>
                  <a:cubicBezTo>
                    <a:pt x="11393" y="4467"/>
                    <a:pt x="11448" y="4466"/>
                    <a:pt x="11486" y="4466"/>
                  </a:cubicBezTo>
                  <a:cubicBezTo>
                    <a:pt x="11523" y="4465"/>
                    <a:pt x="11540" y="4464"/>
                    <a:pt x="11540" y="4464"/>
                  </a:cubicBezTo>
                  <a:cubicBezTo>
                    <a:pt x="11540" y="4464"/>
                    <a:pt x="11520" y="4462"/>
                    <a:pt x="11483" y="4462"/>
                  </a:cubicBezTo>
                  <a:cubicBezTo>
                    <a:pt x="11444" y="4462"/>
                    <a:pt x="11389" y="4462"/>
                    <a:pt x="11316" y="4461"/>
                  </a:cubicBezTo>
                  <a:cubicBezTo>
                    <a:pt x="11169" y="4460"/>
                    <a:pt x="10952" y="4459"/>
                    <a:pt x="10673" y="4457"/>
                  </a:cubicBezTo>
                  <a:cubicBezTo>
                    <a:pt x="10112" y="4455"/>
                    <a:pt x="9297" y="4453"/>
                    <a:pt x="8275" y="4450"/>
                  </a:cubicBezTo>
                  <a:cubicBezTo>
                    <a:pt x="6236" y="4447"/>
                    <a:pt x="3371" y="4442"/>
                    <a:pt x="54" y="4438"/>
                  </a:cubicBezTo>
                  <a:lnTo>
                    <a:pt x="54" y="4438"/>
                  </a:lnTo>
                  <a:cubicBezTo>
                    <a:pt x="54" y="3066"/>
                    <a:pt x="54" y="1586"/>
                    <a:pt x="55" y="55"/>
                  </a:cubicBezTo>
                  <a:lnTo>
                    <a:pt x="55" y="55"/>
                  </a:lnTo>
                  <a:cubicBezTo>
                    <a:pt x="4570" y="51"/>
                    <a:pt x="8646" y="49"/>
                    <a:pt x="11521" y="46"/>
                  </a:cubicBezTo>
                  <a:lnTo>
                    <a:pt x="11521" y="46"/>
                  </a:lnTo>
                  <a:cubicBezTo>
                    <a:pt x="11526" y="1413"/>
                    <a:pt x="11529" y="2513"/>
                    <a:pt x="11532" y="3274"/>
                  </a:cubicBezTo>
                  <a:cubicBezTo>
                    <a:pt x="11534" y="3656"/>
                    <a:pt x="11535" y="3953"/>
                    <a:pt x="11536" y="4155"/>
                  </a:cubicBezTo>
                  <a:cubicBezTo>
                    <a:pt x="11537" y="4255"/>
                    <a:pt x="11538" y="4331"/>
                    <a:pt x="11539" y="4385"/>
                  </a:cubicBezTo>
                  <a:cubicBezTo>
                    <a:pt x="11539" y="4436"/>
                    <a:pt x="11540" y="4464"/>
                    <a:pt x="11540" y="4464"/>
                  </a:cubicBezTo>
                  <a:cubicBezTo>
                    <a:pt x="11540" y="4464"/>
                    <a:pt x="11541" y="4439"/>
                    <a:pt x="11542" y="4388"/>
                  </a:cubicBezTo>
                  <a:cubicBezTo>
                    <a:pt x="11543" y="4336"/>
                    <a:pt x="11543" y="4261"/>
                    <a:pt x="11544" y="4162"/>
                  </a:cubicBezTo>
                  <a:cubicBezTo>
                    <a:pt x="11546" y="3960"/>
                    <a:pt x="11547" y="3665"/>
                    <a:pt x="11549" y="3285"/>
                  </a:cubicBezTo>
                  <a:cubicBezTo>
                    <a:pt x="11552" y="2518"/>
                    <a:pt x="11554" y="1407"/>
                    <a:pt x="11559" y="28"/>
                  </a:cubicBezTo>
                  <a:lnTo>
                    <a:pt x="11559" y="9"/>
                  </a:lnTo>
                  <a:lnTo>
                    <a:pt x="11540" y="9"/>
                  </a:lnTo>
                  <a:cubicBezTo>
                    <a:pt x="8658" y="7"/>
                    <a:pt x="4564" y="4"/>
                    <a:pt x="28"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8"/>
            <p:cNvSpPr/>
            <p:nvPr/>
          </p:nvSpPr>
          <p:spPr>
            <a:xfrm>
              <a:off x="1565825" y="4583213"/>
              <a:ext cx="18350" cy="18575"/>
            </a:xfrm>
            <a:custGeom>
              <a:rect b="b" l="l" r="r" t="t"/>
              <a:pathLst>
                <a:path extrusionOk="0" h="743" w="734">
                  <a:moveTo>
                    <a:pt x="381" y="48"/>
                  </a:moveTo>
                  <a:cubicBezTo>
                    <a:pt x="456" y="48"/>
                    <a:pt x="526" y="74"/>
                    <a:pt x="576" y="110"/>
                  </a:cubicBezTo>
                  <a:cubicBezTo>
                    <a:pt x="652" y="166"/>
                    <a:pt x="688" y="239"/>
                    <a:pt x="703" y="289"/>
                  </a:cubicBezTo>
                  <a:cubicBezTo>
                    <a:pt x="719" y="341"/>
                    <a:pt x="720" y="372"/>
                    <a:pt x="724" y="372"/>
                  </a:cubicBezTo>
                  <a:cubicBezTo>
                    <a:pt x="720" y="372"/>
                    <a:pt x="719" y="403"/>
                    <a:pt x="703" y="454"/>
                  </a:cubicBezTo>
                  <a:cubicBezTo>
                    <a:pt x="689" y="504"/>
                    <a:pt x="652" y="578"/>
                    <a:pt x="576" y="633"/>
                  </a:cubicBezTo>
                  <a:cubicBezTo>
                    <a:pt x="527" y="670"/>
                    <a:pt x="457" y="695"/>
                    <a:pt x="382" y="695"/>
                  </a:cubicBezTo>
                  <a:cubicBezTo>
                    <a:pt x="344" y="695"/>
                    <a:pt x="305" y="689"/>
                    <a:pt x="267" y="675"/>
                  </a:cubicBezTo>
                  <a:cubicBezTo>
                    <a:pt x="153" y="634"/>
                    <a:pt x="56" y="513"/>
                    <a:pt x="56" y="372"/>
                  </a:cubicBezTo>
                  <a:cubicBezTo>
                    <a:pt x="56" y="230"/>
                    <a:pt x="153" y="109"/>
                    <a:pt x="267" y="69"/>
                  </a:cubicBezTo>
                  <a:cubicBezTo>
                    <a:pt x="305" y="54"/>
                    <a:pt x="344" y="48"/>
                    <a:pt x="381" y="48"/>
                  </a:cubicBezTo>
                  <a:close/>
                  <a:moveTo>
                    <a:pt x="371" y="1"/>
                  </a:moveTo>
                  <a:cubicBezTo>
                    <a:pt x="331" y="1"/>
                    <a:pt x="291" y="7"/>
                    <a:pt x="250" y="21"/>
                  </a:cubicBezTo>
                  <a:cubicBezTo>
                    <a:pt x="118" y="65"/>
                    <a:pt x="1" y="207"/>
                    <a:pt x="2" y="372"/>
                  </a:cubicBezTo>
                  <a:cubicBezTo>
                    <a:pt x="1" y="537"/>
                    <a:pt x="118" y="679"/>
                    <a:pt x="250" y="722"/>
                  </a:cubicBezTo>
                  <a:cubicBezTo>
                    <a:pt x="291" y="736"/>
                    <a:pt x="332" y="743"/>
                    <a:pt x="372" y="743"/>
                  </a:cubicBezTo>
                  <a:cubicBezTo>
                    <a:pt x="462" y="743"/>
                    <a:pt x="544" y="709"/>
                    <a:pt x="599" y="663"/>
                  </a:cubicBezTo>
                  <a:cubicBezTo>
                    <a:pt x="681" y="598"/>
                    <a:pt x="714" y="515"/>
                    <a:pt x="724" y="459"/>
                  </a:cubicBezTo>
                  <a:cubicBezTo>
                    <a:pt x="734" y="404"/>
                    <a:pt x="727" y="372"/>
                    <a:pt x="725" y="372"/>
                  </a:cubicBezTo>
                  <a:lnTo>
                    <a:pt x="725" y="372"/>
                  </a:lnTo>
                  <a:cubicBezTo>
                    <a:pt x="727" y="372"/>
                    <a:pt x="734" y="340"/>
                    <a:pt x="724" y="284"/>
                  </a:cubicBezTo>
                  <a:cubicBezTo>
                    <a:pt x="714" y="229"/>
                    <a:pt x="681" y="146"/>
                    <a:pt x="599" y="80"/>
                  </a:cubicBezTo>
                  <a:cubicBezTo>
                    <a:pt x="544" y="34"/>
                    <a:pt x="461" y="1"/>
                    <a:pt x="37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8"/>
            <p:cNvSpPr/>
            <p:nvPr/>
          </p:nvSpPr>
          <p:spPr>
            <a:xfrm>
              <a:off x="1494900" y="4512813"/>
              <a:ext cx="233275" cy="2050"/>
            </a:xfrm>
            <a:custGeom>
              <a:rect b="b" l="l" r="r" t="t"/>
              <a:pathLst>
                <a:path extrusionOk="0" h="82" w="9331">
                  <a:moveTo>
                    <a:pt x="4666" y="1"/>
                  </a:moveTo>
                  <a:cubicBezTo>
                    <a:pt x="2088" y="1"/>
                    <a:pt x="1" y="19"/>
                    <a:pt x="1" y="42"/>
                  </a:cubicBezTo>
                  <a:cubicBezTo>
                    <a:pt x="1" y="63"/>
                    <a:pt x="2088" y="82"/>
                    <a:pt x="4666" y="82"/>
                  </a:cubicBezTo>
                  <a:cubicBezTo>
                    <a:pt x="7242" y="82"/>
                    <a:pt x="9330" y="63"/>
                    <a:pt x="9330" y="42"/>
                  </a:cubicBezTo>
                  <a:cubicBezTo>
                    <a:pt x="9330" y="19"/>
                    <a:pt x="7242" y="1"/>
                    <a:pt x="466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8"/>
            <p:cNvSpPr/>
            <p:nvPr/>
          </p:nvSpPr>
          <p:spPr>
            <a:xfrm>
              <a:off x="1915550" y="3522763"/>
              <a:ext cx="275300" cy="409725"/>
            </a:xfrm>
            <a:custGeom>
              <a:rect b="b" l="l" r="r" t="t"/>
              <a:pathLst>
                <a:path extrusionOk="0" h="16389" w="11012">
                  <a:moveTo>
                    <a:pt x="11" y="1"/>
                  </a:moveTo>
                  <a:cubicBezTo>
                    <a:pt x="5" y="1"/>
                    <a:pt x="0" y="6"/>
                    <a:pt x="0" y="12"/>
                  </a:cubicBezTo>
                  <a:lnTo>
                    <a:pt x="0" y="16378"/>
                  </a:lnTo>
                  <a:cubicBezTo>
                    <a:pt x="0" y="16384"/>
                    <a:pt x="5" y="16389"/>
                    <a:pt x="11" y="16389"/>
                  </a:cubicBezTo>
                  <a:lnTo>
                    <a:pt x="11000" y="16389"/>
                  </a:lnTo>
                  <a:cubicBezTo>
                    <a:pt x="11006" y="16389"/>
                    <a:pt x="11011" y="16384"/>
                    <a:pt x="11011" y="16378"/>
                  </a:cubicBezTo>
                  <a:lnTo>
                    <a:pt x="11011" y="12"/>
                  </a:lnTo>
                  <a:cubicBezTo>
                    <a:pt x="11011" y="6"/>
                    <a:pt x="11006" y="1"/>
                    <a:pt x="1100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8"/>
            <p:cNvSpPr/>
            <p:nvPr/>
          </p:nvSpPr>
          <p:spPr>
            <a:xfrm>
              <a:off x="1912350" y="3519588"/>
              <a:ext cx="281675" cy="416075"/>
            </a:xfrm>
            <a:custGeom>
              <a:rect b="b" l="l" r="r" t="t"/>
              <a:pathLst>
                <a:path extrusionOk="0" h="16643" w="11267">
                  <a:moveTo>
                    <a:pt x="11000" y="256"/>
                  </a:moveTo>
                  <a:cubicBezTo>
                    <a:pt x="11006" y="256"/>
                    <a:pt x="11011" y="260"/>
                    <a:pt x="11011" y="266"/>
                  </a:cubicBezTo>
                  <a:lnTo>
                    <a:pt x="11011" y="16378"/>
                  </a:lnTo>
                  <a:cubicBezTo>
                    <a:pt x="11011" y="16384"/>
                    <a:pt x="11006" y="16388"/>
                    <a:pt x="11000" y="16388"/>
                  </a:cubicBezTo>
                  <a:lnTo>
                    <a:pt x="267" y="16388"/>
                  </a:lnTo>
                  <a:cubicBezTo>
                    <a:pt x="261" y="16388"/>
                    <a:pt x="256" y="16384"/>
                    <a:pt x="256" y="16378"/>
                  </a:cubicBezTo>
                  <a:lnTo>
                    <a:pt x="256" y="266"/>
                  </a:lnTo>
                  <a:cubicBezTo>
                    <a:pt x="256" y="260"/>
                    <a:pt x="261" y="256"/>
                    <a:pt x="267" y="256"/>
                  </a:cubicBezTo>
                  <a:close/>
                  <a:moveTo>
                    <a:pt x="12" y="0"/>
                  </a:moveTo>
                  <a:cubicBezTo>
                    <a:pt x="6" y="0"/>
                    <a:pt x="1" y="5"/>
                    <a:pt x="1" y="11"/>
                  </a:cubicBezTo>
                  <a:lnTo>
                    <a:pt x="1" y="16633"/>
                  </a:lnTo>
                  <a:cubicBezTo>
                    <a:pt x="1" y="16639"/>
                    <a:pt x="6" y="16643"/>
                    <a:pt x="12" y="16643"/>
                  </a:cubicBezTo>
                  <a:lnTo>
                    <a:pt x="11255" y="16643"/>
                  </a:lnTo>
                  <a:cubicBezTo>
                    <a:pt x="11261" y="16643"/>
                    <a:pt x="11267" y="16639"/>
                    <a:pt x="11267" y="16633"/>
                  </a:cubicBezTo>
                  <a:lnTo>
                    <a:pt x="11267" y="11"/>
                  </a:lnTo>
                  <a:cubicBezTo>
                    <a:pt x="11267" y="5"/>
                    <a:pt x="11261" y="0"/>
                    <a:pt x="11255"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8"/>
            <p:cNvSpPr/>
            <p:nvPr/>
          </p:nvSpPr>
          <p:spPr>
            <a:xfrm>
              <a:off x="1943250" y="3548038"/>
              <a:ext cx="220350" cy="358900"/>
            </a:xfrm>
            <a:custGeom>
              <a:rect b="b" l="l" r="r" t="t"/>
              <a:pathLst>
                <a:path extrusionOk="0" h="14356" w="8814">
                  <a:moveTo>
                    <a:pt x="12" y="1"/>
                  </a:moveTo>
                  <a:cubicBezTo>
                    <a:pt x="6" y="1"/>
                    <a:pt x="1" y="6"/>
                    <a:pt x="1" y="12"/>
                  </a:cubicBezTo>
                  <a:lnTo>
                    <a:pt x="1" y="14345"/>
                  </a:lnTo>
                  <a:cubicBezTo>
                    <a:pt x="1" y="14351"/>
                    <a:pt x="6" y="14356"/>
                    <a:pt x="12" y="14356"/>
                  </a:cubicBezTo>
                  <a:lnTo>
                    <a:pt x="8802" y="14356"/>
                  </a:lnTo>
                  <a:cubicBezTo>
                    <a:pt x="8808" y="14356"/>
                    <a:pt x="8813" y="14351"/>
                    <a:pt x="8813" y="14345"/>
                  </a:cubicBezTo>
                  <a:lnTo>
                    <a:pt x="8813" y="12"/>
                  </a:lnTo>
                  <a:cubicBezTo>
                    <a:pt x="8813" y="6"/>
                    <a:pt x="8808" y="1"/>
                    <a:pt x="880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8"/>
            <p:cNvSpPr/>
            <p:nvPr/>
          </p:nvSpPr>
          <p:spPr>
            <a:xfrm>
              <a:off x="1991325" y="3649788"/>
              <a:ext cx="123725" cy="145025"/>
            </a:xfrm>
            <a:custGeom>
              <a:rect b="b" l="l" r="r" t="t"/>
              <a:pathLst>
                <a:path extrusionOk="0" h="5801" w="4949">
                  <a:moveTo>
                    <a:pt x="1" y="0"/>
                  </a:moveTo>
                  <a:cubicBezTo>
                    <a:pt x="1" y="0"/>
                    <a:pt x="1" y="1"/>
                    <a:pt x="1" y="1"/>
                  </a:cubicBezTo>
                  <a:lnTo>
                    <a:pt x="1" y="5800"/>
                  </a:lnTo>
                  <a:cubicBezTo>
                    <a:pt x="1" y="5800"/>
                    <a:pt x="1" y="5801"/>
                    <a:pt x="1" y="5801"/>
                  </a:cubicBezTo>
                  <a:lnTo>
                    <a:pt x="4948" y="5801"/>
                  </a:lnTo>
                  <a:cubicBezTo>
                    <a:pt x="4949" y="5801"/>
                    <a:pt x="4949" y="5800"/>
                    <a:pt x="4949" y="5800"/>
                  </a:cubicBezTo>
                  <a:lnTo>
                    <a:pt x="4949" y="1"/>
                  </a:lnTo>
                  <a:cubicBezTo>
                    <a:pt x="4949" y="1"/>
                    <a:pt x="4949" y="0"/>
                    <a:pt x="4948"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8"/>
            <p:cNvSpPr/>
            <p:nvPr/>
          </p:nvSpPr>
          <p:spPr>
            <a:xfrm>
              <a:off x="1992575" y="3662763"/>
              <a:ext cx="112825" cy="116475"/>
            </a:xfrm>
            <a:custGeom>
              <a:rect b="b" l="l" r="r" t="t"/>
              <a:pathLst>
                <a:path extrusionOk="0" h="4659" w="4513">
                  <a:moveTo>
                    <a:pt x="2297" y="812"/>
                  </a:moveTo>
                  <a:cubicBezTo>
                    <a:pt x="2340" y="812"/>
                    <a:pt x="2382" y="816"/>
                    <a:pt x="2422" y="823"/>
                  </a:cubicBezTo>
                  <a:cubicBezTo>
                    <a:pt x="2633" y="864"/>
                    <a:pt x="2756" y="1002"/>
                    <a:pt x="2761" y="1197"/>
                  </a:cubicBezTo>
                  <a:cubicBezTo>
                    <a:pt x="2771" y="1393"/>
                    <a:pt x="2661" y="1580"/>
                    <a:pt x="2498" y="1724"/>
                  </a:cubicBezTo>
                  <a:cubicBezTo>
                    <a:pt x="2336" y="1870"/>
                    <a:pt x="2136" y="1979"/>
                    <a:pt x="1936" y="2043"/>
                  </a:cubicBezTo>
                  <a:cubicBezTo>
                    <a:pt x="1782" y="2093"/>
                    <a:pt x="1626" y="2117"/>
                    <a:pt x="1475" y="2117"/>
                  </a:cubicBezTo>
                  <a:cubicBezTo>
                    <a:pt x="1455" y="2117"/>
                    <a:pt x="1436" y="2117"/>
                    <a:pt x="1416" y="2116"/>
                  </a:cubicBezTo>
                  <a:lnTo>
                    <a:pt x="1416" y="2116"/>
                  </a:lnTo>
                  <a:cubicBezTo>
                    <a:pt x="1372" y="1949"/>
                    <a:pt x="1369" y="1777"/>
                    <a:pt x="1409" y="1612"/>
                  </a:cubicBezTo>
                  <a:cubicBezTo>
                    <a:pt x="1466" y="1368"/>
                    <a:pt x="1607" y="1146"/>
                    <a:pt x="1794" y="998"/>
                  </a:cubicBezTo>
                  <a:cubicBezTo>
                    <a:pt x="1886" y="925"/>
                    <a:pt x="1994" y="871"/>
                    <a:pt x="2099" y="838"/>
                  </a:cubicBezTo>
                  <a:cubicBezTo>
                    <a:pt x="2164" y="821"/>
                    <a:pt x="2231" y="812"/>
                    <a:pt x="2297" y="812"/>
                  </a:cubicBezTo>
                  <a:close/>
                  <a:moveTo>
                    <a:pt x="3534" y="2131"/>
                  </a:moveTo>
                  <a:cubicBezTo>
                    <a:pt x="3565" y="2131"/>
                    <a:pt x="3595" y="2133"/>
                    <a:pt x="3625" y="2137"/>
                  </a:cubicBezTo>
                  <a:cubicBezTo>
                    <a:pt x="3720" y="2151"/>
                    <a:pt x="3810" y="2190"/>
                    <a:pt x="3863" y="2242"/>
                  </a:cubicBezTo>
                  <a:cubicBezTo>
                    <a:pt x="3914" y="2294"/>
                    <a:pt x="3936" y="2359"/>
                    <a:pt x="3922" y="2433"/>
                  </a:cubicBezTo>
                  <a:cubicBezTo>
                    <a:pt x="3909" y="2508"/>
                    <a:pt x="3854" y="2595"/>
                    <a:pt x="3777" y="2672"/>
                  </a:cubicBezTo>
                  <a:cubicBezTo>
                    <a:pt x="3700" y="2748"/>
                    <a:pt x="3599" y="2815"/>
                    <a:pt x="3489" y="2874"/>
                  </a:cubicBezTo>
                  <a:cubicBezTo>
                    <a:pt x="3271" y="2991"/>
                    <a:pt x="3022" y="3062"/>
                    <a:pt x="2768" y="3071"/>
                  </a:cubicBezTo>
                  <a:cubicBezTo>
                    <a:pt x="2749" y="3072"/>
                    <a:pt x="2730" y="3072"/>
                    <a:pt x="2711" y="3072"/>
                  </a:cubicBezTo>
                  <a:cubicBezTo>
                    <a:pt x="2699" y="3072"/>
                    <a:pt x="2688" y="3072"/>
                    <a:pt x="2676" y="3072"/>
                  </a:cubicBezTo>
                  <a:lnTo>
                    <a:pt x="2676" y="3072"/>
                  </a:lnTo>
                  <a:cubicBezTo>
                    <a:pt x="2684" y="2972"/>
                    <a:pt x="2705" y="2872"/>
                    <a:pt x="2742" y="2774"/>
                  </a:cubicBezTo>
                  <a:cubicBezTo>
                    <a:pt x="2808" y="2596"/>
                    <a:pt x="2926" y="2427"/>
                    <a:pt x="3083" y="2304"/>
                  </a:cubicBezTo>
                  <a:cubicBezTo>
                    <a:pt x="3161" y="2243"/>
                    <a:pt x="3250" y="2194"/>
                    <a:pt x="3344" y="2161"/>
                  </a:cubicBezTo>
                  <a:cubicBezTo>
                    <a:pt x="3404" y="2141"/>
                    <a:pt x="3469" y="2131"/>
                    <a:pt x="3534" y="2131"/>
                  </a:cubicBezTo>
                  <a:close/>
                  <a:moveTo>
                    <a:pt x="847" y="0"/>
                  </a:moveTo>
                  <a:cubicBezTo>
                    <a:pt x="817" y="0"/>
                    <a:pt x="764" y="9"/>
                    <a:pt x="689" y="38"/>
                  </a:cubicBezTo>
                  <a:cubicBezTo>
                    <a:pt x="576" y="83"/>
                    <a:pt x="412" y="182"/>
                    <a:pt x="268" y="374"/>
                  </a:cubicBezTo>
                  <a:cubicBezTo>
                    <a:pt x="130" y="562"/>
                    <a:pt x="0" y="852"/>
                    <a:pt x="41" y="1206"/>
                  </a:cubicBezTo>
                  <a:cubicBezTo>
                    <a:pt x="79" y="1553"/>
                    <a:pt x="290" y="1930"/>
                    <a:pt x="654" y="2177"/>
                  </a:cubicBezTo>
                  <a:cubicBezTo>
                    <a:pt x="777" y="2261"/>
                    <a:pt x="919" y="2329"/>
                    <a:pt x="1071" y="2374"/>
                  </a:cubicBezTo>
                  <a:lnTo>
                    <a:pt x="1071" y="2374"/>
                  </a:lnTo>
                  <a:cubicBezTo>
                    <a:pt x="1091" y="2428"/>
                    <a:pt x="1115" y="2480"/>
                    <a:pt x="1141" y="2530"/>
                  </a:cubicBezTo>
                  <a:cubicBezTo>
                    <a:pt x="1296" y="2841"/>
                    <a:pt x="1546" y="3090"/>
                    <a:pt x="1837" y="3253"/>
                  </a:cubicBezTo>
                  <a:cubicBezTo>
                    <a:pt x="2021" y="3357"/>
                    <a:pt x="2221" y="3421"/>
                    <a:pt x="2422" y="3451"/>
                  </a:cubicBezTo>
                  <a:lnTo>
                    <a:pt x="2422" y="3451"/>
                  </a:lnTo>
                  <a:cubicBezTo>
                    <a:pt x="2524" y="3843"/>
                    <a:pt x="2763" y="4139"/>
                    <a:pt x="3014" y="4327"/>
                  </a:cubicBezTo>
                  <a:cubicBezTo>
                    <a:pt x="3291" y="4529"/>
                    <a:pt x="3576" y="4612"/>
                    <a:pt x="3805" y="4643"/>
                  </a:cubicBezTo>
                  <a:cubicBezTo>
                    <a:pt x="3898" y="4654"/>
                    <a:pt x="3982" y="4658"/>
                    <a:pt x="4057" y="4658"/>
                  </a:cubicBezTo>
                  <a:cubicBezTo>
                    <a:pt x="4357" y="4658"/>
                    <a:pt x="4512" y="4586"/>
                    <a:pt x="4507" y="4572"/>
                  </a:cubicBezTo>
                  <a:cubicBezTo>
                    <a:pt x="4504" y="4536"/>
                    <a:pt x="4252" y="4584"/>
                    <a:pt x="3834" y="4487"/>
                  </a:cubicBezTo>
                  <a:cubicBezTo>
                    <a:pt x="3628" y="4436"/>
                    <a:pt x="3380" y="4339"/>
                    <a:pt x="3156" y="4149"/>
                  </a:cubicBezTo>
                  <a:cubicBezTo>
                    <a:pt x="2970" y="3989"/>
                    <a:pt x="2798" y="3754"/>
                    <a:pt x="2718" y="3471"/>
                  </a:cubicBezTo>
                  <a:lnTo>
                    <a:pt x="2718" y="3471"/>
                  </a:lnTo>
                  <a:cubicBezTo>
                    <a:pt x="2741" y="3471"/>
                    <a:pt x="2763" y="3470"/>
                    <a:pt x="2786" y="3469"/>
                  </a:cubicBezTo>
                  <a:cubicBezTo>
                    <a:pt x="3104" y="3454"/>
                    <a:pt x="3409" y="3362"/>
                    <a:pt x="3674" y="3215"/>
                  </a:cubicBezTo>
                  <a:cubicBezTo>
                    <a:pt x="3805" y="3142"/>
                    <a:pt x="3934" y="3057"/>
                    <a:pt x="4047" y="2941"/>
                  </a:cubicBezTo>
                  <a:cubicBezTo>
                    <a:pt x="4157" y="2827"/>
                    <a:pt x="4259" y="2683"/>
                    <a:pt x="4292" y="2495"/>
                  </a:cubicBezTo>
                  <a:cubicBezTo>
                    <a:pt x="4328" y="2309"/>
                    <a:pt x="4252" y="2101"/>
                    <a:pt x="4116" y="1977"/>
                  </a:cubicBezTo>
                  <a:cubicBezTo>
                    <a:pt x="3982" y="1854"/>
                    <a:pt x="3822" y="1801"/>
                    <a:pt x="3671" y="1783"/>
                  </a:cubicBezTo>
                  <a:cubicBezTo>
                    <a:pt x="3632" y="1778"/>
                    <a:pt x="3592" y="1776"/>
                    <a:pt x="3553" y="1776"/>
                  </a:cubicBezTo>
                  <a:cubicBezTo>
                    <a:pt x="3441" y="1776"/>
                    <a:pt x="3330" y="1795"/>
                    <a:pt x="3227" y="1835"/>
                  </a:cubicBezTo>
                  <a:cubicBezTo>
                    <a:pt x="3093" y="1884"/>
                    <a:pt x="2973" y="1957"/>
                    <a:pt x="2870" y="2042"/>
                  </a:cubicBezTo>
                  <a:cubicBezTo>
                    <a:pt x="2556" y="2306"/>
                    <a:pt x="2397" y="2680"/>
                    <a:pt x="2377" y="3034"/>
                  </a:cubicBezTo>
                  <a:lnTo>
                    <a:pt x="2377" y="3034"/>
                  </a:lnTo>
                  <a:cubicBezTo>
                    <a:pt x="2258" y="3005"/>
                    <a:pt x="2143" y="2961"/>
                    <a:pt x="2036" y="2901"/>
                  </a:cubicBezTo>
                  <a:cubicBezTo>
                    <a:pt x="1843" y="2792"/>
                    <a:pt x="1672" y="2631"/>
                    <a:pt x="1554" y="2438"/>
                  </a:cubicBezTo>
                  <a:lnTo>
                    <a:pt x="1554" y="2438"/>
                  </a:lnTo>
                  <a:cubicBezTo>
                    <a:pt x="1713" y="2436"/>
                    <a:pt x="1875" y="2412"/>
                    <a:pt x="2034" y="2366"/>
                  </a:cubicBezTo>
                  <a:cubicBezTo>
                    <a:pt x="2281" y="2294"/>
                    <a:pt x="2521" y="2175"/>
                    <a:pt x="2735" y="1993"/>
                  </a:cubicBezTo>
                  <a:cubicBezTo>
                    <a:pt x="2842" y="1902"/>
                    <a:pt x="2942" y="1791"/>
                    <a:pt x="3017" y="1655"/>
                  </a:cubicBezTo>
                  <a:cubicBezTo>
                    <a:pt x="3094" y="1518"/>
                    <a:pt x="3139" y="1355"/>
                    <a:pt x="3137" y="1189"/>
                  </a:cubicBezTo>
                  <a:cubicBezTo>
                    <a:pt x="3135" y="1023"/>
                    <a:pt x="3080" y="840"/>
                    <a:pt x="2957" y="700"/>
                  </a:cubicBezTo>
                  <a:cubicBezTo>
                    <a:pt x="2836" y="559"/>
                    <a:pt x="2666" y="478"/>
                    <a:pt x="2500" y="443"/>
                  </a:cubicBezTo>
                  <a:cubicBezTo>
                    <a:pt x="2429" y="428"/>
                    <a:pt x="2357" y="421"/>
                    <a:pt x="2285" y="421"/>
                  </a:cubicBezTo>
                  <a:cubicBezTo>
                    <a:pt x="2188" y="421"/>
                    <a:pt x="2091" y="434"/>
                    <a:pt x="1996" y="458"/>
                  </a:cubicBezTo>
                  <a:cubicBezTo>
                    <a:pt x="1832" y="505"/>
                    <a:pt x="1682" y="581"/>
                    <a:pt x="1549" y="684"/>
                  </a:cubicBezTo>
                  <a:cubicBezTo>
                    <a:pt x="1284" y="890"/>
                    <a:pt x="1095" y="1187"/>
                    <a:pt x="1015" y="1518"/>
                  </a:cubicBezTo>
                  <a:cubicBezTo>
                    <a:pt x="974" y="1682"/>
                    <a:pt x="966" y="1855"/>
                    <a:pt x="986" y="2025"/>
                  </a:cubicBezTo>
                  <a:lnTo>
                    <a:pt x="986" y="2025"/>
                  </a:lnTo>
                  <a:cubicBezTo>
                    <a:pt x="925" y="2000"/>
                    <a:pt x="866" y="1970"/>
                    <a:pt x="811" y="1936"/>
                  </a:cubicBezTo>
                  <a:cubicBezTo>
                    <a:pt x="506" y="1749"/>
                    <a:pt x="316" y="1450"/>
                    <a:pt x="267" y="1173"/>
                  </a:cubicBezTo>
                  <a:cubicBezTo>
                    <a:pt x="213" y="894"/>
                    <a:pt x="298" y="638"/>
                    <a:pt x="400" y="462"/>
                  </a:cubicBezTo>
                  <a:cubicBezTo>
                    <a:pt x="506" y="282"/>
                    <a:pt x="635" y="174"/>
                    <a:pt x="727" y="110"/>
                  </a:cubicBezTo>
                  <a:cubicBezTo>
                    <a:pt x="821" y="48"/>
                    <a:pt x="878" y="23"/>
                    <a:pt x="873" y="7"/>
                  </a:cubicBezTo>
                  <a:cubicBezTo>
                    <a:pt x="872" y="3"/>
                    <a:pt x="863" y="0"/>
                    <a:pt x="84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8"/>
            <p:cNvSpPr/>
            <p:nvPr/>
          </p:nvSpPr>
          <p:spPr>
            <a:xfrm>
              <a:off x="2016600" y="3993763"/>
              <a:ext cx="56550" cy="11675"/>
            </a:xfrm>
            <a:custGeom>
              <a:rect b="b" l="l" r="r" t="t"/>
              <a:pathLst>
                <a:path extrusionOk="0" h="467" w="2262">
                  <a:moveTo>
                    <a:pt x="143" y="0"/>
                  </a:moveTo>
                  <a:lnTo>
                    <a:pt x="1" y="467"/>
                  </a:lnTo>
                  <a:lnTo>
                    <a:pt x="2261" y="467"/>
                  </a:lnTo>
                  <a:lnTo>
                    <a:pt x="2142" y="149"/>
                  </a:lnTo>
                  <a:lnTo>
                    <a:pt x="143"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8"/>
            <p:cNvSpPr/>
            <p:nvPr/>
          </p:nvSpPr>
          <p:spPr>
            <a:xfrm>
              <a:off x="2014800" y="4029938"/>
              <a:ext cx="60150" cy="800"/>
            </a:xfrm>
            <a:custGeom>
              <a:rect b="b" l="l" r="r" t="t"/>
              <a:pathLst>
                <a:path extrusionOk="0" h="32" w="2406">
                  <a:moveTo>
                    <a:pt x="37" y="1"/>
                  </a:moveTo>
                  <a:lnTo>
                    <a:pt x="0" y="32"/>
                  </a:lnTo>
                  <a:lnTo>
                    <a:pt x="2406" y="32"/>
                  </a:lnTo>
                  <a:lnTo>
                    <a:pt x="2368"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8"/>
            <p:cNvSpPr/>
            <p:nvPr/>
          </p:nvSpPr>
          <p:spPr>
            <a:xfrm>
              <a:off x="2012625" y="4007063"/>
              <a:ext cx="64500" cy="89900"/>
            </a:xfrm>
            <a:custGeom>
              <a:rect b="b" l="l" r="r" t="t"/>
              <a:pathLst>
                <a:path extrusionOk="0" h="3596" w="2580">
                  <a:moveTo>
                    <a:pt x="1" y="1"/>
                  </a:moveTo>
                  <a:lnTo>
                    <a:pt x="479" y="3532"/>
                  </a:lnTo>
                  <a:cubicBezTo>
                    <a:pt x="479" y="3532"/>
                    <a:pt x="916" y="3595"/>
                    <a:pt x="1396" y="3595"/>
                  </a:cubicBezTo>
                  <a:cubicBezTo>
                    <a:pt x="1636" y="3595"/>
                    <a:pt x="1887" y="3580"/>
                    <a:pt x="2100" y="3532"/>
                  </a:cubicBezTo>
                  <a:lnTo>
                    <a:pt x="2579"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8"/>
            <p:cNvSpPr/>
            <p:nvPr/>
          </p:nvSpPr>
          <p:spPr>
            <a:xfrm>
              <a:off x="2011875" y="4002088"/>
              <a:ext cx="66000" cy="6350"/>
            </a:xfrm>
            <a:custGeom>
              <a:rect b="b" l="l" r="r" t="t"/>
              <a:pathLst>
                <a:path extrusionOk="0" h="254" w="2640">
                  <a:moveTo>
                    <a:pt x="211" y="1"/>
                  </a:moveTo>
                  <a:cubicBezTo>
                    <a:pt x="94" y="1"/>
                    <a:pt x="0" y="95"/>
                    <a:pt x="0" y="212"/>
                  </a:cubicBezTo>
                  <a:lnTo>
                    <a:pt x="0" y="253"/>
                  </a:lnTo>
                  <a:lnTo>
                    <a:pt x="2640" y="253"/>
                  </a:lnTo>
                  <a:lnTo>
                    <a:pt x="2640" y="212"/>
                  </a:lnTo>
                  <a:cubicBezTo>
                    <a:pt x="2640" y="95"/>
                    <a:pt x="2545" y="1"/>
                    <a:pt x="242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8"/>
            <p:cNvSpPr/>
            <p:nvPr/>
          </p:nvSpPr>
          <p:spPr>
            <a:xfrm>
              <a:off x="2014800" y="4030713"/>
              <a:ext cx="60150" cy="34500"/>
            </a:xfrm>
            <a:custGeom>
              <a:rect b="b" l="l" r="r" t="t"/>
              <a:pathLst>
                <a:path extrusionOk="0" h="1380" w="2406">
                  <a:moveTo>
                    <a:pt x="0" y="1"/>
                  </a:moveTo>
                  <a:lnTo>
                    <a:pt x="184" y="1379"/>
                  </a:lnTo>
                  <a:lnTo>
                    <a:pt x="2221" y="1379"/>
                  </a:lnTo>
                  <a:lnTo>
                    <a:pt x="2406"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8"/>
            <p:cNvSpPr/>
            <p:nvPr/>
          </p:nvSpPr>
          <p:spPr>
            <a:xfrm>
              <a:off x="2018250" y="3996213"/>
              <a:ext cx="12200" cy="3875"/>
            </a:xfrm>
            <a:custGeom>
              <a:rect b="b" l="l" r="r" t="t"/>
              <a:pathLst>
                <a:path extrusionOk="0" h="155" w="488">
                  <a:moveTo>
                    <a:pt x="47" y="0"/>
                  </a:moveTo>
                  <a:lnTo>
                    <a:pt x="0" y="155"/>
                  </a:lnTo>
                  <a:lnTo>
                    <a:pt x="487" y="155"/>
                  </a:lnTo>
                  <a:lnTo>
                    <a:pt x="487" y="64"/>
                  </a:lnTo>
                  <a:lnTo>
                    <a:pt x="47"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8"/>
            <p:cNvSpPr/>
            <p:nvPr/>
          </p:nvSpPr>
          <p:spPr>
            <a:xfrm>
              <a:off x="1849500" y="4023413"/>
              <a:ext cx="240375" cy="204450"/>
            </a:xfrm>
            <a:custGeom>
              <a:rect b="b" l="l" r="r" t="t"/>
              <a:pathLst>
                <a:path extrusionOk="0" h="8178" w="9615">
                  <a:moveTo>
                    <a:pt x="9085" y="0"/>
                  </a:moveTo>
                  <a:cubicBezTo>
                    <a:pt x="8988" y="0"/>
                    <a:pt x="8882" y="52"/>
                    <a:pt x="8803" y="170"/>
                  </a:cubicBezTo>
                  <a:lnTo>
                    <a:pt x="7580" y="1236"/>
                  </a:lnTo>
                  <a:cubicBezTo>
                    <a:pt x="7580" y="1236"/>
                    <a:pt x="3795" y="5043"/>
                    <a:pt x="3459" y="5151"/>
                  </a:cubicBezTo>
                  <a:cubicBezTo>
                    <a:pt x="3459" y="5151"/>
                    <a:pt x="2311" y="2913"/>
                    <a:pt x="2207" y="2832"/>
                  </a:cubicBezTo>
                  <a:lnTo>
                    <a:pt x="1" y="4072"/>
                  </a:lnTo>
                  <a:lnTo>
                    <a:pt x="1295" y="6848"/>
                  </a:lnTo>
                  <a:cubicBezTo>
                    <a:pt x="1472" y="7314"/>
                    <a:pt x="1813" y="7701"/>
                    <a:pt x="2254" y="7936"/>
                  </a:cubicBezTo>
                  <a:cubicBezTo>
                    <a:pt x="2561" y="8099"/>
                    <a:pt x="2893" y="8177"/>
                    <a:pt x="3222" y="8177"/>
                  </a:cubicBezTo>
                  <a:cubicBezTo>
                    <a:pt x="3813" y="8177"/>
                    <a:pt x="4394" y="7924"/>
                    <a:pt x="4797" y="7448"/>
                  </a:cubicBezTo>
                  <a:lnTo>
                    <a:pt x="8516" y="3063"/>
                  </a:lnTo>
                  <a:lnTo>
                    <a:pt x="9267" y="2232"/>
                  </a:lnTo>
                  <a:cubicBezTo>
                    <a:pt x="9267" y="2232"/>
                    <a:pt x="9527" y="1848"/>
                    <a:pt x="9563" y="1473"/>
                  </a:cubicBezTo>
                  <a:cubicBezTo>
                    <a:pt x="9595" y="1158"/>
                    <a:pt x="9532" y="967"/>
                    <a:pt x="9532" y="967"/>
                  </a:cubicBezTo>
                  <a:cubicBezTo>
                    <a:pt x="9532" y="967"/>
                    <a:pt x="9615" y="733"/>
                    <a:pt x="9511" y="575"/>
                  </a:cubicBezTo>
                  <a:cubicBezTo>
                    <a:pt x="9431" y="451"/>
                    <a:pt x="9308" y="441"/>
                    <a:pt x="9308" y="441"/>
                  </a:cubicBezTo>
                  <a:cubicBezTo>
                    <a:pt x="9415" y="177"/>
                    <a:pt x="9265" y="0"/>
                    <a:pt x="9085"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8"/>
            <p:cNvSpPr/>
            <p:nvPr/>
          </p:nvSpPr>
          <p:spPr>
            <a:xfrm>
              <a:off x="2013825" y="4035538"/>
              <a:ext cx="43525" cy="22300"/>
            </a:xfrm>
            <a:custGeom>
              <a:rect b="b" l="l" r="r" t="t"/>
              <a:pathLst>
                <a:path extrusionOk="0" h="892" w="1741">
                  <a:moveTo>
                    <a:pt x="372" y="0"/>
                  </a:moveTo>
                  <a:cubicBezTo>
                    <a:pt x="37" y="0"/>
                    <a:pt x="1" y="221"/>
                    <a:pt x="1" y="221"/>
                  </a:cubicBezTo>
                  <a:cubicBezTo>
                    <a:pt x="1" y="221"/>
                    <a:pt x="1" y="221"/>
                    <a:pt x="1" y="221"/>
                  </a:cubicBezTo>
                  <a:cubicBezTo>
                    <a:pt x="13" y="221"/>
                    <a:pt x="247" y="224"/>
                    <a:pt x="526" y="427"/>
                  </a:cubicBezTo>
                  <a:cubicBezTo>
                    <a:pt x="810" y="636"/>
                    <a:pt x="869" y="892"/>
                    <a:pt x="869" y="892"/>
                  </a:cubicBezTo>
                  <a:lnTo>
                    <a:pt x="1740" y="739"/>
                  </a:lnTo>
                  <a:lnTo>
                    <a:pt x="1620" y="221"/>
                  </a:lnTo>
                  <a:cubicBezTo>
                    <a:pt x="1515" y="247"/>
                    <a:pt x="1426" y="258"/>
                    <a:pt x="1348" y="258"/>
                  </a:cubicBezTo>
                  <a:cubicBezTo>
                    <a:pt x="1008" y="258"/>
                    <a:pt x="861" y="57"/>
                    <a:pt x="495" y="9"/>
                  </a:cubicBezTo>
                  <a:cubicBezTo>
                    <a:pt x="450" y="3"/>
                    <a:pt x="409" y="0"/>
                    <a:pt x="372"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8"/>
            <p:cNvSpPr/>
            <p:nvPr/>
          </p:nvSpPr>
          <p:spPr>
            <a:xfrm>
              <a:off x="1927275" y="4149963"/>
              <a:ext cx="8425" cy="40350"/>
            </a:xfrm>
            <a:custGeom>
              <a:rect b="b" l="l" r="r" t="t"/>
              <a:pathLst>
                <a:path extrusionOk="0" h="1614" w="337">
                  <a:moveTo>
                    <a:pt x="313" y="0"/>
                  </a:moveTo>
                  <a:cubicBezTo>
                    <a:pt x="291" y="0"/>
                    <a:pt x="157" y="345"/>
                    <a:pt x="79" y="791"/>
                  </a:cubicBezTo>
                  <a:cubicBezTo>
                    <a:pt x="1" y="1241"/>
                    <a:pt x="10" y="1613"/>
                    <a:pt x="32" y="1613"/>
                  </a:cubicBezTo>
                  <a:cubicBezTo>
                    <a:pt x="32" y="1613"/>
                    <a:pt x="32" y="1613"/>
                    <a:pt x="32" y="1613"/>
                  </a:cubicBezTo>
                  <a:cubicBezTo>
                    <a:pt x="56" y="1613"/>
                    <a:pt x="82" y="1248"/>
                    <a:pt x="160" y="805"/>
                  </a:cubicBezTo>
                  <a:cubicBezTo>
                    <a:pt x="237" y="361"/>
                    <a:pt x="336" y="8"/>
                    <a:pt x="313" y="0"/>
                  </a:cubicBezTo>
                  <a:cubicBezTo>
                    <a:pt x="313" y="0"/>
                    <a:pt x="313" y="0"/>
                    <a:pt x="313"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8"/>
            <p:cNvSpPr/>
            <p:nvPr/>
          </p:nvSpPr>
          <p:spPr>
            <a:xfrm>
              <a:off x="1584325" y="4000413"/>
              <a:ext cx="56525" cy="11675"/>
            </a:xfrm>
            <a:custGeom>
              <a:rect b="b" l="l" r="r" t="t"/>
              <a:pathLst>
                <a:path extrusionOk="0" h="467" w="2261">
                  <a:moveTo>
                    <a:pt x="142" y="1"/>
                  </a:moveTo>
                  <a:lnTo>
                    <a:pt x="0" y="467"/>
                  </a:lnTo>
                  <a:lnTo>
                    <a:pt x="2261" y="467"/>
                  </a:lnTo>
                  <a:lnTo>
                    <a:pt x="2140" y="149"/>
                  </a:lnTo>
                  <a:lnTo>
                    <a:pt x="142"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8"/>
            <p:cNvSpPr/>
            <p:nvPr/>
          </p:nvSpPr>
          <p:spPr>
            <a:xfrm>
              <a:off x="1582500" y="4036613"/>
              <a:ext cx="60175" cy="775"/>
            </a:xfrm>
            <a:custGeom>
              <a:rect b="b" l="l" r="r" t="t"/>
              <a:pathLst>
                <a:path extrusionOk="0" h="31" w="2407">
                  <a:moveTo>
                    <a:pt x="37" y="0"/>
                  </a:moveTo>
                  <a:lnTo>
                    <a:pt x="1" y="31"/>
                  </a:lnTo>
                  <a:lnTo>
                    <a:pt x="2406" y="31"/>
                  </a:lnTo>
                  <a:lnTo>
                    <a:pt x="2369"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8"/>
            <p:cNvSpPr/>
            <p:nvPr/>
          </p:nvSpPr>
          <p:spPr>
            <a:xfrm>
              <a:off x="1580350" y="4013738"/>
              <a:ext cx="64475" cy="89875"/>
            </a:xfrm>
            <a:custGeom>
              <a:rect b="b" l="l" r="r" t="t"/>
              <a:pathLst>
                <a:path extrusionOk="0" h="3595" w="2579">
                  <a:moveTo>
                    <a:pt x="0" y="0"/>
                  </a:moveTo>
                  <a:lnTo>
                    <a:pt x="479" y="3531"/>
                  </a:lnTo>
                  <a:cubicBezTo>
                    <a:pt x="479" y="3531"/>
                    <a:pt x="916" y="3595"/>
                    <a:pt x="1396" y="3595"/>
                  </a:cubicBezTo>
                  <a:cubicBezTo>
                    <a:pt x="1636" y="3595"/>
                    <a:pt x="1887" y="3579"/>
                    <a:pt x="2099" y="3531"/>
                  </a:cubicBezTo>
                  <a:lnTo>
                    <a:pt x="2579"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8"/>
            <p:cNvSpPr/>
            <p:nvPr/>
          </p:nvSpPr>
          <p:spPr>
            <a:xfrm>
              <a:off x="1579575" y="4008763"/>
              <a:ext cx="66025" cy="6325"/>
            </a:xfrm>
            <a:custGeom>
              <a:rect b="b" l="l" r="r" t="t"/>
              <a:pathLst>
                <a:path extrusionOk="0" h="253" w="2641">
                  <a:moveTo>
                    <a:pt x="212" y="0"/>
                  </a:moveTo>
                  <a:cubicBezTo>
                    <a:pt x="95" y="0"/>
                    <a:pt x="1" y="94"/>
                    <a:pt x="1" y="211"/>
                  </a:cubicBezTo>
                  <a:lnTo>
                    <a:pt x="1" y="252"/>
                  </a:lnTo>
                  <a:lnTo>
                    <a:pt x="2640" y="252"/>
                  </a:lnTo>
                  <a:lnTo>
                    <a:pt x="2640" y="211"/>
                  </a:lnTo>
                  <a:cubicBezTo>
                    <a:pt x="2640" y="94"/>
                    <a:pt x="2545" y="0"/>
                    <a:pt x="242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8"/>
            <p:cNvSpPr/>
            <p:nvPr/>
          </p:nvSpPr>
          <p:spPr>
            <a:xfrm>
              <a:off x="1582500" y="4037363"/>
              <a:ext cx="60175" cy="34500"/>
            </a:xfrm>
            <a:custGeom>
              <a:rect b="b" l="l" r="r" t="t"/>
              <a:pathLst>
                <a:path extrusionOk="0" h="1380" w="2407">
                  <a:moveTo>
                    <a:pt x="1" y="1"/>
                  </a:moveTo>
                  <a:lnTo>
                    <a:pt x="185" y="1379"/>
                  </a:lnTo>
                  <a:lnTo>
                    <a:pt x="2221" y="1379"/>
                  </a:lnTo>
                  <a:lnTo>
                    <a:pt x="2406"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8"/>
            <p:cNvSpPr/>
            <p:nvPr/>
          </p:nvSpPr>
          <p:spPr>
            <a:xfrm>
              <a:off x="1597175" y="4041863"/>
              <a:ext cx="27650" cy="25675"/>
            </a:xfrm>
            <a:custGeom>
              <a:rect b="b" l="l" r="r" t="t"/>
              <a:pathLst>
                <a:path extrusionOk="0" h="1027" w="1106">
                  <a:moveTo>
                    <a:pt x="822" y="75"/>
                  </a:moveTo>
                  <a:cubicBezTo>
                    <a:pt x="954" y="391"/>
                    <a:pt x="667" y="573"/>
                    <a:pt x="490" y="695"/>
                  </a:cubicBezTo>
                  <a:cubicBezTo>
                    <a:pt x="313" y="816"/>
                    <a:pt x="270" y="955"/>
                    <a:pt x="270" y="955"/>
                  </a:cubicBezTo>
                  <a:cubicBezTo>
                    <a:pt x="246" y="786"/>
                    <a:pt x="316" y="694"/>
                    <a:pt x="564" y="502"/>
                  </a:cubicBezTo>
                  <a:cubicBezTo>
                    <a:pt x="810" y="311"/>
                    <a:pt x="822" y="75"/>
                    <a:pt x="822" y="75"/>
                  </a:cubicBezTo>
                  <a:close/>
                  <a:moveTo>
                    <a:pt x="673" y="1"/>
                  </a:moveTo>
                  <a:cubicBezTo>
                    <a:pt x="577" y="1"/>
                    <a:pt x="449" y="39"/>
                    <a:pt x="316" y="186"/>
                  </a:cubicBezTo>
                  <a:cubicBezTo>
                    <a:pt x="102" y="421"/>
                    <a:pt x="0" y="696"/>
                    <a:pt x="174" y="907"/>
                  </a:cubicBezTo>
                  <a:cubicBezTo>
                    <a:pt x="244" y="992"/>
                    <a:pt x="333" y="1027"/>
                    <a:pt x="426" y="1027"/>
                  </a:cubicBezTo>
                  <a:cubicBezTo>
                    <a:pt x="612" y="1027"/>
                    <a:pt x="814" y="887"/>
                    <a:pt x="901" y="731"/>
                  </a:cubicBezTo>
                  <a:cubicBezTo>
                    <a:pt x="1032" y="497"/>
                    <a:pt x="1106" y="210"/>
                    <a:pt x="842" y="43"/>
                  </a:cubicBezTo>
                  <a:cubicBezTo>
                    <a:pt x="842" y="43"/>
                    <a:pt x="776" y="1"/>
                    <a:pt x="67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8"/>
            <p:cNvSpPr/>
            <p:nvPr/>
          </p:nvSpPr>
          <p:spPr>
            <a:xfrm>
              <a:off x="1585950" y="4002863"/>
              <a:ext cx="12200" cy="3875"/>
            </a:xfrm>
            <a:custGeom>
              <a:rect b="b" l="l" r="r" t="t"/>
              <a:pathLst>
                <a:path extrusionOk="0" h="155" w="488">
                  <a:moveTo>
                    <a:pt x="48" y="0"/>
                  </a:moveTo>
                  <a:lnTo>
                    <a:pt x="1" y="155"/>
                  </a:lnTo>
                  <a:lnTo>
                    <a:pt x="488" y="155"/>
                  </a:lnTo>
                  <a:lnTo>
                    <a:pt x="488" y="64"/>
                  </a:lnTo>
                  <a:lnTo>
                    <a:pt x="48"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8"/>
            <p:cNvSpPr/>
            <p:nvPr/>
          </p:nvSpPr>
          <p:spPr>
            <a:xfrm>
              <a:off x="1576650" y="4062088"/>
              <a:ext cx="76725" cy="171675"/>
            </a:xfrm>
            <a:custGeom>
              <a:rect b="b" l="l" r="r" t="t"/>
              <a:pathLst>
                <a:path extrusionOk="0" h="6867" w="3069">
                  <a:moveTo>
                    <a:pt x="1852" y="0"/>
                  </a:moveTo>
                  <a:lnTo>
                    <a:pt x="90" y="530"/>
                  </a:lnTo>
                  <a:lnTo>
                    <a:pt x="118" y="2556"/>
                  </a:lnTo>
                  <a:cubicBezTo>
                    <a:pt x="1" y="6337"/>
                    <a:pt x="449" y="6867"/>
                    <a:pt x="449" y="6867"/>
                  </a:cubicBezTo>
                  <a:lnTo>
                    <a:pt x="3069" y="6835"/>
                  </a:lnTo>
                  <a:lnTo>
                    <a:pt x="1852" y="0"/>
                  </a:ln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8"/>
            <p:cNvSpPr/>
            <p:nvPr/>
          </p:nvSpPr>
          <p:spPr>
            <a:xfrm>
              <a:off x="1587625" y="4041213"/>
              <a:ext cx="56575" cy="34250"/>
            </a:xfrm>
            <a:custGeom>
              <a:rect b="b" l="l" r="r" t="t"/>
              <a:pathLst>
                <a:path extrusionOk="0" h="1370" w="2263">
                  <a:moveTo>
                    <a:pt x="1890" y="1"/>
                  </a:moveTo>
                  <a:cubicBezTo>
                    <a:pt x="1853" y="1"/>
                    <a:pt x="1812" y="3"/>
                    <a:pt x="1767" y="9"/>
                  </a:cubicBezTo>
                  <a:cubicBezTo>
                    <a:pt x="1402" y="57"/>
                    <a:pt x="1255" y="258"/>
                    <a:pt x="915" y="258"/>
                  </a:cubicBezTo>
                  <a:cubicBezTo>
                    <a:pt x="836" y="258"/>
                    <a:pt x="747" y="247"/>
                    <a:pt x="643" y="221"/>
                  </a:cubicBezTo>
                  <a:lnTo>
                    <a:pt x="1" y="1370"/>
                  </a:lnTo>
                  <a:lnTo>
                    <a:pt x="1352" y="958"/>
                  </a:lnTo>
                  <a:cubicBezTo>
                    <a:pt x="1352" y="958"/>
                    <a:pt x="1453" y="636"/>
                    <a:pt x="1738" y="427"/>
                  </a:cubicBezTo>
                  <a:cubicBezTo>
                    <a:pt x="2015" y="224"/>
                    <a:pt x="2250" y="221"/>
                    <a:pt x="2262" y="221"/>
                  </a:cubicBezTo>
                  <a:cubicBezTo>
                    <a:pt x="2262" y="221"/>
                    <a:pt x="2262" y="221"/>
                    <a:pt x="2262" y="221"/>
                  </a:cubicBezTo>
                  <a:cubicBezTo>
                    <a:pt x="2262" y="221"/>
                    <a:pt x="2225" y="1"/>
                    <a:pt x="1890"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8"/>
            <p:cNvSpPr/>
            <p:nvPr/>
          </p:nvSpPr>
          <p:spPr>
            <a:xfrm>
              <a:off x="1566175" y="4029013"/>
              <a:ext cx="40600" cy="59125"/>
            </a:xfrm>
            <a:custGeom>
              <a:rect b="b" l="l" r="r" t="t"/>
              <a:pathLst>
                <a:path extrusionOk="0" h="2365" w="1624">
                  <a:moveTo>
                    <a:pt x="679" y="0"/>
                  </a:moveTo>
                  <a:cubicBezTo>
                    <a:pt x="679" y="0"/>
                    <a:pt x="207" y="20"/>
                    <a:pt x="385" y="447"/>
                  </a:cubicBezTo>
                  <a:cubicBezTo>
                    <a:pt x="385" y="447"/>
                    <a:pt x="1" y="597"/>
                    <a:pt x="208" y="1017"/>
                  </a:cubicBezTo>
                  <a:cubicBezTo>
                    <a:pt x="208" y="1017"/>
                    <a:pt x="1" y="1165"/>
                    <a:pt x="146" y="1580"/>
                  </a:cubicBezTo>
                  <a:cubicBezTo>
                    <a:pt x="291" y="1995"/>
                    <a:pt x="544" y="2365"/>
                    <a:pt x="544" y="2365"/>
                  </a:cubicBezTo>
                  <a:lnTo>
                    <a:pt x="1624" y="803"/>
                  </a:lnTo>
                  <a:cubicBezTo>
                    <a:pt x="1596" y="731"/>
                    <a:pt x="679" y="0"/>
                    <a:pt x="679"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8"/>
            <p:cNvSpPr/>
            <p:nvPr/>
          </p:nvSpPr>
          <p:spPr>
            <a:xfrm>
              <a:off x="1581600" y="4150063"/>
              <a:ext cx="92300" cy="106475"/>
            </a:xfrm>
            <a:custGeom>
              <a:rect b="b" l="l" r="r" t="t"/>
              <a:pathLst>
                <a:path extrusionOk="0" h="4259" w="3692">
                  <a:moveTo>
                    <a:pt x="1256" y="1"/>
                  </a:moveTo>
                  <a:lnTo>
                    <a:pt x="231" y="2449"/>
                  </a:lnTo>
                  <a:cubicBezTo>
                    <a:pt x="0" y="3178"/>
                    <a:pt x="402" y="3957"/>
                    <a:pt x="1130" y="4192"/>
                  </a:cubicBezTo>
                  <a:cubicBezTo>
                    <a:pt x="1271" y="4237"/>
                    <a:pt x="1415" y="4259"/>
                    <a:pt x="1556" y="4259"/>
                  </a:cubicBezTo>
                  <a:cubicBezTo>
                    <a:pt x="2135" y="4259"/>
                    <a:pt x="2675" y="3894"/>
                    <a:pt x="2871" y="3316"/>
                  </a:cubicBezTo>
                  <a:lnTo>
                    <a:pt x="3692" y="902"/>
                  </a:lnTo>
                  <a:lnTo>
                    <a:pt x="1256" y="1"/>
                  </a:ln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8"/>
            <p:cNvSpPr/>
            <p:nvPr/>
          </p:nvSpPr>
          <p:spPr>
            <a:xfrm>
              <a:off x="1589400" y="4151238"/>
              <a:ext cx="22825" cy="55075"/>
            </a:xfrm>
            <a:custGeom>
              <a:rect b="b" l="l" r="r" t="t"/>
              <a:pathLst>
                <a:path extrusionOk="0" h="2203" w="913">
                  <a:moveTo>
                    <a:pt x="901" y="1"/>
                  </a:moveTo>
                  <a:cubicBezTo>
                    <a:pt x="889" y="1"/>
                    <a:pt x="821" y="114"/>
                    <a:pt x="725" y="303"/>
                  </a:cubicBezTo>
                  <a:cubicBezTo>
                    <a:pt x="628" y="495"/>
                    <a:pt x="503" y="765"/>
                    <a:pt x="380" y="1071"/>
                  </a:cubicBezTo>
                  <a:cubicBezTo>
                    <a:pt x="256" y="1375"/>
                    <a:pt x="158" y="1656"/>
                    <a:pt x="94" y="1862"/>
                  </a:cubicBezTo>
                  <a:cubicBezTo>
                    <a:pt x="31" y="2069"/>
                    <a:pt x="1" y="2199"/>
                    <a:pt x="11" y="2202"/>
                  </a:cubicBezTo>
                  <a:cubicBezTo>
                    <a:pt x="11" y="2202"/>
                    <a:pt x="11" y="2202"/>
                    <a:pt x="12" y="2202"/>
                  </a:cubicBezTo>
                  <a:cubicBezTo>
                    <a:pt x="23" y="2202"/>
                    <a:pt x="72" y="2079"/>
                    <a:pt x="149" y="1882"/>
                  </a:cubicBezTo>
                  <a:cubicBezTo>
                    <a:pt x="226" y="1681"/>
                    <a:pt x="332" y="1404"/>
                    <a:pt x="455" y="1101"/>
                  </a:cubicBezTo>
                  <a:cubicBezTo>
                    <a:pt x="578" y="797"/>
                    <a:pt x="694" y="525"/>
                    <a:pt x="778" y="327"/>
                  </a:cubicBezTo>
                  <a:cubicBezTo>
                    <a:pt x="861" y="129"/>
                    <a:pt x="912" y="6"/>
                    <a:pt x="902" y="1"/>
                  </a:cubicBezTo>
                  <a:cubicBezTo>
                    <a:pt x="901" y="1"/>
                    <a:pt x="901" y="1"/>
                    <a:pt x="901"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8"/>
            <p:cNvSpPr/>
            <p:nvPr/>
          </p:nvSpPr>
          <p:spPr>
            <a:xfrm>
              <a:off x="1591325" y="4160338"/>
              <a:ext cx="16525" cy="11175"/>
            </a:xfrm>
            <a:custGeom>
              <a:rect b="b" l="l" r="r" t="t"/>
              <a:pathLst>
                <a:path extrusionOk="0" h="447" w="661">
                  <a:moveTo>
                    <a:pt x="601" y="0"/>
                  </a:moveTo>
                  <a:cubicBezTo>
                    <a:pt x="527" y="0"/>
                    <a:pt x="393" y="25"/>
                    <a:pt x="261" y="115"/>
                  </a:cubicBezTo>
                  <a:cubicBezTo>
                    <a:pt x="64" y="249"/>
                    <a:pt x="0" y="441"/>
                    <a:pt x="21" y="446"/>
                  </a:cubicBezTo>
                  <a:cubicBezTo>
                    <a:pt x="22" y="447"/>
                    <a:pt x="23" y="447"/>
                    <a:pt x="24" y="447"/>
                  </a:cubicBezTo>
                  <a:cubicBezTo>
                    <a:pt x="49" y="447"/>
                    <a:pt x="137" y="296"/>
                    <a:pt x="308" y="183"/>
                  </a:cubicBezTo>
                  <a:cubicBezTo>
                    <a:pt x="482" y="61"/>
                    <a:pt x="661" y="37"/>
                    <a:pt x="658" y="13"/>
                  </a:cubicBezTo>
                  <a:cubicBezTo>
                    <a:pt x="659" y="6"/>
                    <a:pt x="637" y="0"/>
                    <a:pt x="601" y="0"/>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8"/>
            <p:cNvSpPr/>
            <p:nvPr/>
          </p:nvSpPr>
          <p:spPr>
            <a:xfrm>
              <a:off x="1622700" y="3833588"/>
              <a:ext cx="163775" cy="225025"/>
            </a:xfrm>
            <a:custGeom>
              <a:rect b="b" l="l" r="r" t="t"/>
              <a:pathLst>
                <a:path extrusionOk="0" h="9001" w="6551">
                  <a:moveTo>
                    <a:pt x="3754" y="0"/>
                  </a:moveTo>
                  <a:lnTo>
                    <a:pt x="3754" y="0"/>
                  </a:lnTo>
                  <a:cubicBezTo>
                    <a:pt x="3855" y="294"/>
                    <a:pt x="3507" y="545"/>
                    <a:pt x="3204" y="614"/>
                  </a:cubicBezTo>
                  <a:cubicBezTo>
                    <a:pt x="2900" y="684"/>
                    <a:pt x="2532" y="728"/>
                    <a:pt x="2393" y="1006"/>
                  </a:cubicBezTo>
                  <a:cubicBezTo>
                    <a:pt x="2273" y="1248"/>
                    <a:pt x="2395" y="1554"/>
                    <a:pt x="2285" y="1801"/>
                  </a:cubicBezTo>
                  <a:cubicBezTo>
                    <a:pt x="2076" y="2270"/>
                    <a:pt x="1233" y="2173"/>
                    <a:pt x="1068" y="2659"/>
                  </a:cubicBezTo>
                  <a:cubicBezTo>
                    <a:pt x="954" y="2992"/>
                    <a:pt x="1268" y="3337"/>
                    <a:pt x="1229" y="3687"/>
                  </a:cubicBezTo>
                  <a:cubicBezTo>
                    <a:pt x="1195" y="3990"/>
                    <a:pt x="919" y="4195"/>
                    <a:pt x="676" y="4377"/>
                  </a:cubicBezTo>
                  <a:cubicBezTo>
                    <a:pt x="433" y="4561"/>
                    <a:pt x="178" y="4812"/>
                    <a:pt x="217" y="5113"/>
                  </a:cubicBezTo>
                  <a:cubicBezTo>
                    <a:pt x="261" y="5462"/>
                    <a:pt x="686" y="5703"/>
                    <a:pt x="646" y="6051"/>
                  </a:cubicBezTo>
                  <a:cubicBezTo>
                    <a:pt x="609" y="6394"/>
                    <a:pt x="146" y="6554"/>
                    <a:pt x="79" y="6893"/>
                  </a:cubicBezTo>
                  <a:cubicBezTo>
                    <a:pt x="0" y="7295"/>
                    <a:pt x="503" y="7554"/>
                    <a:pt x="665" y="7930"/>
                  </a:cubicBezTo>
                  <a:cubicBezTo>
                    <a:pt x="789" y="8217"/>
                    <a:pt x="713" y="8588"/>
                    <a:pt x="921" y="8821"/>
                  </a:cubicBezTo>
                  <a:cubicBezTo>
                    <a:pt x="1043" y="8957"/>
                    <a:pt x="1218" y="9000"/>
                    <a:pt x="1404" y="9000"/>
                  </a:cubicBezTo>
                  <a:cubicBezTo>
                    <a:pt x="1545" y="9000"/>
                    <a:pt x="1692" y="8975"/>
                    <a:pt x="1828" y="8946"/>
                  </a:cubicBezTo>
                  <a:cubicBezTo>
                    <a:pt x="2871" y="8725"/>
                    <a:pt x="3913" y="8505"/>
                    <a:pt x="4956" y="8283"/>
                  </a:cubicBezTo>
                  <a:cubicBezTo>
                    <a:pt x="4744" y="7789"/>
                    <a:pt x="4943" y="7211"/>
                    <a:pt x="5244" y="6765"/>
                  </a:cubicBezTo>
                  <a:cubicBezTo>
                    <a:pt x="5545" y="6320"/>
                    <a:pt x="5947" y="5944"/>
                    <a:pt x="6206" y="5473"/>
                  </a:cubicBezTo>
                  <a:cubicBezTo>
                    <a:pt x="6465" y="5002"/>
                    <a:pt x="6550" y="4371"/>
                    <a:pt x="6211" y="3954"/>
                  </a:cubicBezTo>
                  <a:lnTo>
                    <a:pt x="3754"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8"/>
            <p:cNvSpPr/>
            <p:nvPr/>
          </p:nvSpPr>
          <p:spPr>
            <a:xfrm>
              <a:off x="1838050" y="3876188"/>
              <a:ext cx="16300" cy="39825"/>
            </a:xfrm>
            <a:custGeom>
              <a:rect b="b" l="l" r="r" t="t"/>
              <a:pathLst>
                <a:path extrusionOk="0" h="1593" w="652">
                  <a:moveTo>
                    <a:pt x="346" y="72"/>
                  </a:moveTo>
                  <a:cubicBezTo>
                    <a:pt x="369" y="72"/>
                    <a:pt x="392" y="81"/>
                    <a:pt x="413" y="100"/>
                  </a:cubicBezTo>
                  <a:cubicBezTo>
                    <a:pt x="475" y="152"/>
                    <a:pt x="510" y="233"/>
                    <a:pt x="537" y="303"/>
                  </a:cubicBezTo>
                  <a:cubicBezTo>
                    <a:pt x="637" y="592"/>
                    <a:pt x="622" y="794"/>
                    <a:pt x="639" y="797"/>
                  </a:cubicBezTo>
                  <a:lnTo>
                    <a:pt x="639" y="797"/>
                  </a:lnTo>
                  <a:cubicBezTo>
                    <a:pt x="622" y="799"/>
                    <a:pt x="637" y="1001"/>
                    <a:pt x="537" y="1291"/>
                  </a:cubicBezTo>
                  <a:cubicBezTo>
                    <a:pt x="510" y="1361"/>
                    <a:pt x="475" y="1442"/>
                    <a:pt x="413" y="1494"/>
                  </a:cubicBezTo>
                  <a:cubicBezTo>
                    <a:pt x="392" y="1513"/>
                    <a:pt x="369" y="1522"/>
                    <a:pt x="346" y="1522"/>
                  </a:cubicBezTo>
                  <a:cubicBezTo>
                    <a:pt x="300" y="1522"/>
                    <a:pt x="253" y="1487"/>
                    <a:pt x="220" y="1431"/>
                  </a:cubicBezTo>
                  <a:cubicBezTo>
                    <a:pt x="118" y="1264"/>
                    <a:pt x="84" y="1030"/>
                    <a:pt x="82" y="797"/>
                  </a:cubicBezTo>
                  <a:cubicBezTo>
                    <a:pt x="84" y="564"/>
                    <a:pt x="118" y="330"/>
                    <a:pt x="220" y="163"/>
                  </a:cubicBezTo>
                  <a:cubicBezTo>
                    <a:pt x="253" y="107"/>
                    <a:pt x="300" y="72"/>
                    <a:pt x="346" y="72"/>
                  </a:cubicBezTo>
                  <a:close/>
                  <a:moveTo>
                    <a:pt x="338" y="1"/>
                  </a:moveTo>
                  <a:cubicBezTo>
                    <a:pt x="322" y="1"/>
                    <a:pt x="305" y="3"/>
                    <a:pt x="289" y="9"/>
                  </a:cubicBezTo>
                  <a:cubicBezTo>
                    <a:pt x="229" y="30"/>
                    <a:pt x="189" y="76"/>
                    <a:pt x="157" y="121"/>
                  </a:cubicBezTo>
                  <a:cubicBezTo>
                    <a:pt x="37" y="312"/>
                    <a:pt x="4" y="552"/>
                    <a:pt x="0" y="797"/>
                  </a:cubicBezTo>
                  <a:cubicBezTo>
                    <a:pt x="4" y="1041"/>
                    <a:pt x="37" y="1281"/>
                    <a:pt x="157" y="1473"/>
                  </a:cubicBezTo>
                  <a:cubicBezTo>
                    <a:pt x="189" y="1518"/>
                    <a:pt x="229" y="1563"/>
                    <a:pt x="289" y="1584"/>
                  </a:cubicBezTo>
                  <a:cubicBezTo>
                    <a:pt x="305" y="1590"/>
                    <a:pt x="322" y="1593"/>
                    <a:pt x="338" y="1593"/>
                  </a:cubicBezTo>
                  <a:cubicBezTo>
                    <a:pt x="383" y="1593"/>
                    <a:pt x="428" y="1572"/>
                    <a:pt x="455" y="1545"/>
                  </a:cubicBezTo>
                  <a:cubicBezTo>
                    <a:pt x="534" y="1474"/>
                    <a:pt x="564" y="1386"/>
                    <a:pt x="592" y="1309"/>
                  </a:cubicBezTo>
                  <a:cubicBezTo>
                    <a:pt x="640" y="1154"/>
                    <a:pt x="648" y="1024"/>
                    <a:pt x="651" y="935"/>
                  </a:cubicBezTo>
                  <a:cubicBezTo>
                    <a:pt x="652" y="846"/>
                    <a:pt x="645" y="797"/>
                    <a:pt x="640" y="797"/>
                  </a:cubicBezTo>
                  <a:cubicBezTo>
                    <a:pt x="645" y="797"/>
                    <a:pt x="652" y="748"/>
                    <a:pt x="651" y="659"/>
                  </a:cubicBezTo>
                  <a:cubicBezTo>
                    <a:pt x="648" y="570"/>
                    <a:pt x="640" y="440"/>
                    <a:pt x="592" y="284"/>
                  </a:cubicBezTo>
                  <a:cubicBezTo>
                    <a:pt x="564" y="208"/>
                    <a:pt x="534" y="120"/>
                    <a:pt x="455" y="49"/>
                  </a:cubicBezTo>
                  <a:cubicBezTo>
                    <a:pt x="428" y="22"/>
                    <a:pt x="383" y="1"/>
                    <a:pt x="33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8"/>
            <p:cNvSpPr/>
            <p:nvPr/>
          </p:nvSpPr>
          <p:spPr>
            <a:xfrm>
              <a:off x="1700050" y="3811338"/>
              <a:ext cx="68075" cy="156800"/>
            </a:xfrm>
            <a:custGeom>
              <a:rect b="b" l="l" r="r" t="t"/>
              <a:pathLst>
                <a:path extrusionOk="0" h="6272" w="2723">
                  <a:moveTo>
                    <a:pt x="1996" y="0"/>
                  </a:moveTo>
                  <a:cubicBezTo>
                    <a:pt x="1733" y="0"/>
                    <a:pt x="1468" y="73"/>
                    <a:pt x="1242" y="207"/>
                  </a:cubicBezTo>
                  <a:cubicBezTo>
                    <a:pt x="793" y="475"/>
                    <a:pt x="756" y="1012"/>
                    <a:pt x="365" y="1359"/>
                  </a:cubicBezTo>
                  <a:cubicBezTo>
                    <a:pt x="0" y="1683"/>
                    <a:pt x="119" y="2422"/>
                    <a:pt x="186" y="2939"/>
                  </a:cubicBezTo>
                  <a:cubicBezTo>
                    <a:pt x="330" y="4041"/>
                    <a:pt x="491" y="5315"/>
                    <a:pt x="1057" y="6271"/>
                  </a:cubicBezTo>
                  <a:lnTo>
                    <a:pt x="2723" y="224"/>
                  </a:lnTo>
                  <a:cubicBezTo>
                    <a:pt x="2513" y="71"/>
                    <a:pt x="2256" y="0"/>
                    <a:pt x="199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8"/>
            <p:cNvSpPr/>
            <p:nvPr/>
          </p:nvSpPr>
          <p:spPr>
            <a:xfrm>
              <a:off x="1733950" y="3824563"/>
              <a:ext cx="111150" cy="228375"/>
            </a:xfrm>
            <a:custGeom>
              <a:rect b="b" l="l" r="r" t="t"/>
              <a:pathLst>
                <a:path extrusionOk="0" h="9135" w="4446">
                  <a:moveTo>
                    <a:pt x="2437" y="0"/>
                  </a:moveTo>
                  <a:cubicBezTo>
                    <a:pt x="1583" y="0"/>
                    <a:pt x="733" y="250"/>
                    <a:pt x="0" y="744"/>
                  </a:cubicBezTo>
                  <a:lnTo>
                    <a:pt x="66" y="5151"/>
                  </a:lnTo>
                  <a:lnTo>
                    <a:pt x="59" y="7523"/>
                  </a:lnTo>
                  <a:cubicBezTo>
                    <a:pt x="65" y="8318"/>
                    <a:pt x="476" y="9066"/>
                    <a:pt x="1269" y="9129"/>
                  </a:cubicBezTo>
                  <a:cubicBezTo>
                    <a:pt x="1311" y="9133"/>
                    <a:pt x="1352" y="9134"/>
                    <a:pt x="1392" y="9134"/>
                  </a:cubicBezTo>
                  <a:cubicBezTo>
                    <a:pt x="2206" y="9134"/>
                    <a:pt x="2890" y="8491"/>
                    <a:pt x="2924" y="7662"/>
                  </a:cubicBezTo>
                  <a:cubicBezTo>
                    <a:pt x="2958" y="6828"/>
                    <a:pt x="2988" y="5983"/>
                    <a:pt x="2988" y="5983"/>
                  </a:cubicBezTo>
                  <a:cubicBezTo>
                    <a:pt x="2988" y="5983"/>
                    <a:pt x="4254" y="5869"/>
                    <a:pt x="4350" y="4617"/>
                  </a:cubicBezTo>
                  <a:cubicBezTo>
                    <a:pt x="4446" y="3364"/>
                    <a:pt x="4412" y="473"/>
                    <a:pt x="4412" y="473"/>
                  </a:cubicBezTo>
                  <a:cubicBezTo>
                    <a:pt x="3789" y="157"/>
                    <a:pt x="3112" y="0"/>
                    <a:pt x="2437"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8"/>
            <p:cNvSpPr/>
            <p:nvPr/>
          </p:nvSpPr>
          <p:spPr>
            <a:xfrm>
              <a:off x="1717400" y="3798338"/>
              <a:ext cx="153850" cy="179850"/>
            </a:xfrm>
            <a:custGeom>
              <a:rect b="b" l="l" r="r" t="t"/>
              <a:pathLst>
                <a:path extrusionOk="0" h="7194" w="6154">
                  <a:moveTo>
                    <a:pt x="3695" y="1"/>
                  </a:moveTo>
                  <a:cubicBezTo>
                    <a:pt x="3409" y="1"/>
                    <a:pt x="3113" y="98"/>
                    <a:pt x="2853" y="230"/>
                  </a:cubicBezTo>
                  <a:cubicBezTo>
                    <a:pt x="2447" y="437"/>
                    <a:pt x="2078" y="723"/>
                    <a:pt x="1644" y="862"/>
                  </a:cubicBezTo>
                  <a:cubicBezTo>
                    <a:pt x="1296" y="974"/>
                    <a:pt x="910" y="989"/>
                    <a:pt x="605" y="1189"/>
                  </a:cubicBezTo>
                  <a:cubicBezTo>
                    <a:pt x="326" y="1371"/>
                    <a:pt x="156" y="1685"/>
                    <a:pt x="78" y="2009"/>
                  </a:cubicBezTo>
                  <a:cubicBezTo>
                    <a:pt x="1" y="2333"/>
                    <a:pt x="7" y="2670"/>
                    <a:pt x="12" y="3003"/>
                  </a:cubicBezTo>
                  <a:cubicBezTo>
                    <a:pt x="29" y="3927"/>
                    <a:pt x="45" y="4850"/>
                    <a:pt x="62" y="5773"/>
                  </a:cubicBezTo>
                  <a:cubicBezTo>
                    <a:pt x="69" y="6164"/>
                    <a:pt x="139" y="6472"/>
                    <a:pt x="363" y="6791"/>
                  </a:cubicBezTo>
                  <a:cubicBezTo>
                    <a:pt x="586" y="7108"/>
                    <a:pt x="615" y="7194"/>
                    <a:pt x="814" y="7194"/>
                  </a:cubicBezTo>
                  <a:cubicBezTo>
                    <a:pt x="891" y="7194"/>
                    <a:pt x="993" y="7181"/>
                    <a:pt x="1142" y="7164"/>
                  </a:cubicBezTo>
                  <a:cubicBezTo>
                    <a:pt x="1684" y="7101"/>
                    <a:pt x="2491" y="6932"/>
                    <a:pt x="2858" y="6529"/>
                  </a:cubicBezTo>
                  <a:cubicBezTo>
                    <a:pt x="3096" y="6269"/>
                    <a:pt x="3619" y="6152"/>
                    <a:pt x="3656" y="5839"/>
                  </a:cubicBezTo>
                  <a:cubicBezTo>
                    <a:pt x="3684" y="5599"/>
                    <a:pt x="3517" y="5370"/>
                    <a:pt x="3281" y="5319"/>
                  </a:cubicBezTo>
                  <a:cubicBezTo>
                    <a:pt x="3030" y="5266"/>
                    <a:pt x="2778" y="5070"/>
                    <a:pt x="2668" y="4853"/>
                  </a:cubicBezTo>
                  <a:cubicBezTo>
                    <a:pt x="2512" y="4547"/>
                    <a:pt x="2624" y="4130"/>
                    <a:pt x="2913" y="3943"/>
                  </a:cubicBezTo>
                  <a:cubicBezTo>
                    <a:pt x="3012" y="3879"/>
                    <a:pt x="3119" y="3850"/>
                    <a:pt x="3224" y="3850"/>
                  </a:cubicBezTo>
                  <a:cubicBezTo>
                    <a:pt x="3427" y="3850"/>
                    <a:pt x="3627" y="3957"/>
                    <a:pt x="3768" y="4133"/>
                  </a:cubicBezTo>
                  <a:cubicBezTo>
                    <a:pt x="3985" y="4129"/>
                    <a:pt x="4001" y="3919"/>
                    <a:pt x="4048" y="3780"/>
                  </a:cubicBezTo>
                  <a:cubicBezTo>
                    <a:pt x="4194" y="3347"/>
                    <a:pt x="4060" y="3041"/>
                    <a:pt x="4075" y="2904"/>
                  </a:cubicBezTo>
                  <a:lnTo>
                    <a:pt x="4075" y="2904"/>
                  </a:lnTo>
                  <a:cubicBezTo>
                    <a:pt x="4270" y="2999"/>
                    <a:pt x="4486" y="3045"/>
                    <a:pt x="4703" y="3045"/>
                  </a:cubicBezTo>
                  <a:cubicBezTo>
                    <a:pt x="5287" y="3045"/>
                    <a:pt x="5876" y="2713"/>
                    <a:pt x="6078" y="2123"/>
                  </a:cubicBezTo>
                  <a:cubicBezTo>
                    <a:pt x="6147" y="1918"/>
                    <a:pt x="6154" y="1692"/>
                    <a:pt x="6086" y="1486"/>
                  </a:cubicBezTo>
                  <a:cubicBezTo>
                    <a:pt x="5891" y="890"/>
                    <a:pt x="5340" y="940"/>
                    <a:pt x="4936" y="709"/>
                  </a:cubicBezTo>
                  <a:cubicBezTo>
                    <a:pt x="4652" y="547"/>
                    <a:pt x="4456" y="254"/>
                    <a:pt x="4165" y="107"/>
                  </a:cubicBezTo>
                  <a:cubicBezTo>
                    <a:pt x="4017" y="32"/>
                    <a:pt x="3858" y="1"/>
                    <a:pt x="36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8"/>
            <p:cNvSpPr/>
            <p:nvPr/>
          </p:nvSpPr>
          <p:spPr>
            <a:xfrm>
              <a:off x="1793750" y="3905963"/>
              <a:ext cx="12475" cy="18325"/>
            </a:xfrm>
            <a:custGeom>
              <a:rect b="b" l="l" r="r" t="t"/>
              <a:pathLst>
                <a:path extrusionOk="0" h="733" w="499">
                  <a:moveTo>
                    <a:pt x="370" y="1"/>
                  </a:moveTo>
                  <a:cubicBezTo>
                    <a:pt x="348" y="1"/>
                    <a:pt x="323" y="3"/>
                    <a:pt x="296" y="8"/>
                  </a:cubicBezTo>
                  <a:cubicBezTo>
                    <a:pt x="233" y="22"/>
                    <a:pt x="160" y="56"/>
                    <a:pt x="100" y="121"/>
                  </a:cubicBezTo>
                  <a:cubicBezTo>
                    <a:pt x="38" y="186"/>
                    <a:pt x="1" y="284"/>
                    <a:pt x="7" y="386"/>
                  </a:cubicBezTo>
                  <a:cubicBezTo>
                    <a:pt x="12" y="586"/>
                    <a:pt x="176" y="733"/>
                    <a:pt x="314" y="733"/>
                  </a:cubicBezTo>
                  <a:cubicBezTo>
                    <a:pt x="319" y="733"/>
                    <a:pt x="325" y="733"/>
                    <a:pt x="331" y="732"/>
                  </a:cubicBezTo>
                  <a:cubicBezTo>
                    <a:pt x="401" y="729"/>
                    <a:pt x="449" y="692"/>
                    <a:pt x="471" y="663"/>
                  </a:cubicBezTo>
                  <a:cubicBezTo>
                    <a:pt x="492" y="633"/>
                    <a:pt x="492" y="611"/>
                    <a:pt x="488" y="609"/>
                  </a:cubicBezTo>
                  <a:cubicBezTo>
                    <a:pt x="488" y="609"/>
                    <a:pt x="487" y="609"/>
                    <a:pt x="486" y="609"/>
                  </a:cubicBezTo>
                  <a:cubicBezTo>
                    <a:pt x="475" y="609"/>
                    <a:pt x="434" y="670"/>
                    <a:pt x="343" y="670"/>
                  </a:cubicBezTo>
                  <a:cubicBezTo>
                    <a:pt x="339" y="670"/>
                    <a:pt x="335" y="670"/>
                    <a:pt x="331" y="669"/>
                  </a:cubicBezTo>
                  <a:cubicBezTo>
                    <a:pt x="230" y="664"/>
                    <a:pt x="100" y="545"/>
                    <a:pt x="96" y="382"/>
                  </a:cubicBezTo>
                  <a:cubicBezTo>
                    <a:pt x="85" y="216"/>
                    <a:pt x="211" y="102"/>
                    <a:pt x="313" y="70"/>
                  </a:cubicBezTo>
                  <a:cubicBezTo>
                    <a:pt x="416" y="32"/>
                    <a:pt x="491" y="52"/>
                    <a:pt x="494" y="38"/>
                  </a:cubicBezTo>
                  <a:cubicBezTo>
                    <a:pt x="498" y="32"/>
                    <a:pt x="453" y="1"/>
                    <a:pt x="370" y="1"/>
                  </a:cubicBezTo>
                  <a:close/>
                </a:path>
              </a:pathLst>
            </a:custGeom>
            <a:solidFill>
              <a:srgbClr val="995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8"/>
            <p:cNvSpPr/>
            <p:nvPr/>
          </p:nvSpPr>
          <p:spPr>
            <a:xfrm>
              <a:off x="1811550" y="3894463"/>
              <a:ext cx="42675" cy="7250"/>
            </a:xfrm>
            <a:custGeom>
              <a:rect b="b" l="l" r="r" t="t"/>
              <a:pathLst>
                <a:path extrusionOk="0" h="290" w="1707">
                  <a:moveTo>
                    <a:pt x="1669" y="0"/>
                  </a:moveTo>
                  <a:cubicBezTo>
                    <a:pt x="1565" y="0"/>
                    <a:pt x="1235" y="41"/>
                    <a:pt x="847" y="104"/>
                  </a:cubicBezTo>
                  <a:cubicBezTo>
                    <a:pt x="378" y="181"/>
                    <a:pt x="0" y="261"/>
                    <a:pt x="5" y="284"/>
                  </a:cubicBezTo>
                  <a:cubicBezTo>
                    <a:pt x="5" y="288"/>
                    <a:pt x="17" y="290"/>
                    <a:pt x="39" y="290"/>
                  </a:cubicBezTo>
                  <a:cubicBezTo>
                    <a:pt x="143" y="290"/>
                    <a:pt x="472" y="248"/>
                    <a:pt x="860" y="185"/>
                  </a:cubicBezTo>
                  <a:cubicBezTo>
                    <a:pt x="1329" y="109"/>
                    <a:pt x="1707" y="28"/>
                    <a:pt x="1703" y="6"/>
                  </a:cubicBezTo>
                  <a:cubicBezTo>
                    <a:pt x="1702" y="2"/>
                    <a:pt x="1691" y="0"/>
                    <a:pt x="166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8"/>
            <p:cNvSpPr/>
            <p:nvPr/>
          </p:nvSpPr>
          <p:spPr>
            <a:xfrm>
              <a:off x="1721350" y="3929488"/>
              <a:ext cx="94650" cy="73925"/>
            </a:xfrm>
            <a:custGeom>
              <a:rect b="b" l="l" r="r" t="t"/>
              <a:pathLst>
                <a:path extrusionOk="0" h="2957" w="3786">
                  <a:moveTo>
                    <a:pt x="2692" y="1"/>
                  </a:moveTo>
                  <a:lnTo>
                    <a:pt x="1" y="1148"/>
                  </a:lnTo>
                  <a:lnTo>
                    <a:pt x="305" y="2767"/>
                  </a:lnTo>
                  <a:cubicBezTo>
                    <a:pt x="355" y="2892"/>
                    <a:pt x="493" y="2956"/>
                    <a:pt x="630" y="2956"/>
                  </a:cubicBezTo>
                  <a:cubicBezTo>
                    <a:pt x="668" y="2956"/>
                    <a:pt x="705" y="2951"/>
                    <a:pt x="741" y="2941"/>
                  </a:cubicBezTo>
                  <a:cubicBezTo>
                    <a:pt x="906" y="2897"/>
                    <a:pt x="1038" y="2775"/>
                    <a:pt x="1162" y="2657"/>
                  </a:cubicBezTo>
                  <a:cubicBezTo>
                    <a:pt x="1286" y="2538"/>
                    <a:pt x="1415" y="2415"/>
                    <a:pt x="1579" y="2365"/>
                  </a:cubicBezTo>
                  <a:cubicBezTo>
                    <a:pt x="1648" y="2344"/>
                    <a:pt x="1720" y="2337"/>
                    <a:pt x="1793" y="2337"/>
                  </a:cubicBezTo>
                  <a:cubicBezTo>
                    <a:pt x="1952" y="2337"/>
                    <a:pt x="2118" y="2371"/>
                    <a:pt x="2273" y="2371"/>
                  </a:cubicBezTo>
                  <a:cubicBezTo>
                    <a:pt x="2393" y="2371"/>
                    <a:pt x="2505" y="2351"/>
                    <a:pt x="2603" y="2279"/>
                  </a:cubicBezTo>
                  <a:cubicBezTo>
                    <a:pt x="2858" y="2090"/>
                    <a:pt x="2825" y="1663"/>
                    <a:pt x="3077" y="1469"/>
                  </a:cubicBezTo>
                  <a:cubicBezTo>
                    <a:pt x="3209" y="1365"/>
                    <a:pt x="3395" y="1352"/>
                    <a:pt x="3532" y="1251"/>
                  </a:cubicBezTo>
                  <a:cubicBezTo>
                    <a:pt x="3786" y="1063"/>
                    <a:pt x="3744" y="644"/>
                    <a:pt x="3530" y="412"/>
                  </a:cubicBezTo>
                  <a:cubicBezTo>
                    <a:pt x="3317" y="179"/>
                    <a:pt x="2996" y="85"/>
                    <a:pt x="269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8"/>
            <p:cNvSpPr/>
            <p:nvPr/>
          </p:nvSpPr>
          <p:spPr>
            <a:xfrm>
              <a:off x="1651000" y="3877038"/>
              <a:ext cx="157950" cy="172450"/>
            </a:xfrm>
            <a:custGeom>
              <a:rect b="b" l="l" r="r" t="t"/>
              <a:pathLst>
                <a:path extrusionOk="0" h="6898" w="6318">
                  <a:moveTo>
                    <a:pt x="6316" y="1"/>
                  </a:moveTo>
                  <a:cubicBezTo>
                    <a:pt x="6302" y="1"/>
                    <a:pt x="6173" y="79"/>
                    <a:pt x="5921" y="133"/>
                  </a:cubicBezTo>
                  <a:cubicBezTo>
                    <a:pt x="5790" y="162"/>
                    <a:pt x="5627" y="182"/>
                    <a:pt x="5436" y="197"/>
                  </a:cubicBezTo>
                  <a:cubicBezTo>
                    <a:pt x="5245" y="213"/>
                    <a:pt x="5025" y="222"/>
                    <a:pt x="4784" y="275"/>
                  </a:cubicBezTo>
                  <a:cubicBezTo>
                    <a:pt x="4550" y="327"/>
                    <a:pt x="4278" y="424"/>
                    <a:pt x="4082" y="650"/>
                  </a:cubicBezTo>
                  <a:cubicBezTo>
                    <a:pt x="3884" y="876"/>
                    <a:pt x="3814" y="1188"/>
                    <a:pt x="3676" y="1467"/>
                  </a:cubicBezTo>
                  <a:cubicBezTo>
                    <a:pt x="3607" y="1607"/>
                    <a:pt x="3514" y="1738"/>
                    <a:pt x="3383" y="1832"/>
                  </a:cubicBezTo>
                  <a:cubicBezTo>
                    <a:pt x="3254" y="1929"/>
                    <a:pt x="3098" y="1996"/>
                    <a:pt x="2936" y="2050"/>
                  </a:cubicBezTo>
                  <a:cubicBezTo>
                    <a:pt x="2614" y="2158"/>
                    <a:pt x="2237" y="2224"/>
                    <a:pt x="1938" y="2475"/>
                  </a:cubicBezTo>
                  <a:cubicBezTo>
                    <a:pt x="1790" y="2597"/>
                    <a:pt x="1687" y="2777"/>
                    <a:pt x="1663" y="2965"/>
                  </a:cubicBezTo>
                  <a:cubicBezTo>
                    <a:pt x="1635" y="3151"/>
                    <a:pt x="1659" y="3331"/>
                    <a:pt x="1663" y="3502"/>
                  </a:cubicBezTo>
                  <a:cubicBezTo>
                    <a:pt x="1667" y="3672"/>
                    <a:pt x="1655" y="3842"/>
                    <a:pt x="1574" y="3979"/>
                  </a:cubicBezTo>
                  <a:cubicBezTo>
                    <a:pt x="1499" y="4118"/>
                    <a:pt x="1373" y="4221"/>
                    <a:pt x="1240" y="4302"/>
                  </a:cubicBezTo>
                  <a:cubicBezTo>
                    <a:pt x="971" y="4463"/>
                    <a:pt x="675" y="4554"/>
                    <a:pt x="431" y="4713"/>
                  </a:cubicBezTo>
                  <a:cubicBezTo>
                    <a:pt x="309" y="4791"/>
                    <a:pt x="201" y="4887"/>
                    <a:pt x="125" y="5003"/>
                  </a:cubicBezTo>
                  <a:cubicBezTo>
                    <a:pt x="52" y="5121"/>
                    <a:pt x="14" y="5252"/>
                    <a:pt x="10" y="5377"/>
                  </a:cubicBezTo>
                  <a:cubicBezTo>
                    <a:pt x="1" y="5626"/>
                    <a:pt x="69" y="5840"/>
                    <a:pt x="111" y="6026"/>
                  </a:cubicBezTo>
                  <a:cubicBezTo>
                    <a:pt x="156" y="6211"/>
                    <a:pt x="176" y="6375"/>
                    <a:pt x="168" y="6508"/>
                  </a:cubicBezTo>
                  <a:cubicBezTo>
                    <a:pt x="154" y="6780"/>
                    <a:pt x="31" y="6894"/>
                    <a:pt x="42" y="6898"/>
                  </a:cubicBezTo>
                  <a:cubicBezTo>
                    <a:pt x="42" y="6898"/>
                    <a:pt x="72" y="6873"/>
                    <a:pt x="111" y="6812"/>
                  </a:cubicBezTo>
                  <a:cubicBezTo>
                    <a:pt x="147" y="6750"/>
                    <a:pt x="188" y="6648"/>
                    <a:pt x="200" y="6511"/>
                  </a:cubicBezTo>
                  <a:cubicBezTo>
                    <a:pt x="213" y="6374"/>
                    <a:pt x="196" y="6205"/>
                    <a:pt x="155" y="6017"/>
                  </a:cubicBezTo>
                  <a:cubicBezTo>
                    <a:pt x="117" y="5829"/>
                    <a:pt x="55" y="5615"/>
                    <a:pt x="68" y="5380"/>
                  </a:cubicBezTo>
                  <a:cubicBezTo>
                    <a:pt x="73" y="5262"/>
                    <a:pt x="110" y="5143"/>
                    <a:pt x="177" y="5037"/>
                  </a:cubicBezTo>
                  <a:cubicBezTo>
                    <a:pt x="248" y="4932"/>
                    <a:pt x="350" y="4843"/>
                    <a:pt x="467" y="4770"/>
                  </a:cubicBezTo>
                  <a:cubicBezTo>
                    <a:pt x="703" y="4620"/>
                    <a:pt x="998" y="4531"/>
                    <a:pt x="1279" y="4366"/>
                  </a:cubicBezTo>
                  <a:cubicBezTo>
                    <a:pt x="1419" y="4283"/>
                    <a:pt x="1556" y="4172"/>
                    <a:pt x="1642" y="4016"/>
                  </a:cubicBezTo>
                  <a:cubicBezTo>
                    <a:pt x="1734" y="3862"/>
                    <a:pt x="1747" y="3674"/>
                    <a:pt x="1742" y="3499"/>
                  </a:cubicBezTo>
                  <a:cubicBezTo>
                    <a:pt x="1738" y="3324"/>
                    <a:pt x="1717" y="3147"/>
                    <a:pt x="1742" y="2977"/>
                  </a:cubicBezTo>
                  <a:cubicBezTo>
                    <a:pt x="1765" y="2806"/>
                    <a:pt x="1855" y="2651"/>
                    <a:pt x="1991" y="2537"/>
                  </a:cubicBezTo>
                  <a:cubicBezTo>
                    <a:pt x="2266" y="2303"/>
                    <a:pt x="2630" y="2237"/>
                    <a:pt x="2961" y="2126"/>
                  </a:cubicBezTo>
                  <a:cubicBezTo>
                    <a:pt x="3127" y="2069"/>
                    <a:pt x="3291" y="2000"/>
                    <a:pt x="3430" y="1894"/>
                  </a:cubicBezTo>
                  <a:cubicBezTo>
                    <a:pt x="3572" y="1791"/>
                    <a:pt x="3672" y="1646"/>
                    <a:pt x="3743" y="1501"/>
                  </a:cubicBezTo>
                  <a:cubicBezTo>
                    <a:pt x="3883" y="1207"/>
                    <a:pt x="3951" y="904"/>
                    <a:pt x="4133" y="694"/>
                  </a:cubicBezTo>
                  <a:cubicBezTo>
                    <a:pt x="4312" y="483"/>
                    <a:pt x="4568" y="385"/>
                    <a:pt x="4798" y="331"/>
                  </a:cubicBezTo>
                  <a:cubicBezTo>
                    <a:pt x="5031" y="276"/>
                    <a:pt x="5249" y="263"/>
                    <a:pt x="5440" y="242"/>
                  </a:cubicBezTo>
                  <a:cubicBezTo>
                    <a:pt x="5631" y="223"/>
                    <a:pt x="5796" y="199"/>
                    <a:pt x="5929" y="165"/>
                  </a:cubicBezTo>
                  <a:cubicBezTo>
                    <a:pt x="6061" y="131"/>
                    <a:pt x="6160" y="91"/>
                    <a:pt x="6223" y="58"/>
                  </a:cubicBezTo>
                  <a:cubicBezTo>
                    <a:pt x="6256" y="43"/>
                    <a:pt x="6279" y="28"/>
                    <a:pt x="6295" y="18"/>
                  </a:cubicBezTo>
                  <a:cubicBezTo>
                    <a:pt x="6310" y="8"/>
                    <a:pt x="6318" y="3"/>
                    <a:pt x="6317" y="1"/>
                  </a:cubicBezTo>
                  <a:cubicBezTo>
                    <a:pt x="6317" y="1"/>
                    <a:pt x="6316" y="1"/>
                    <a:pt x="631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8"/>
            <p:cNvSpPr/>
            <p:nvPr/>
          </p:nvSpPr>
          <p:spPr>
            <a:xfrm>
              <a:off x="1701125" y="3888063"/>
              <a:ext cx="89700" cy="125725"/>
            </a:xfrm>
            <a:custGeom>
              <a:rect b="b" l="l" r="r" t="t"/>
              <a:pathLst>
                <a:path extrusionOk="0" h="5029" w="3588">
                  <a:moveTo>
                    <a:pt x="3478" y="0"/>
                  </a:moveTo>
                  <a:cubicBezTo>
                    <a:pt x="3436" y="0"/>
                    <a:pt x="3382" y="4"/>
                    <a:pt x="3318" y="16"/>
                  </a:cubicBezTo>
                  <a:cubicBezTo>
                    <a:pt x="3148" y="44"/>
                    <a:pt x="2899" y="141"/>
                    <a:pt x="2679" y="369"/>
                  </a:cubicBezTo>
                  <a:cubicBezTo>
                    <a:pt x="2570" y="482"/>
                    <a:pt x="2474" y="631"/>
                    <a:pt x="2416" y="809"/>
                  </a:cubicBezTo>
                  <a:cubicBezTo>
                    <a:pt x="2357" y="988"/>
                    <a:pt x="2359" y="1189"/>
                    <a:pt x="2357" y="1391"/>
                  </a:cubicBezTo>
                  <a:cubicBezTo>
                    <a:pt x="2354" y="1591"/>
                    <a:pt x="2359" y="1809"/>
                    <a:pt x="2267" y="1998"/>
                  </a:cubicBezTo>
                  <a:cubicBezTo>
                    <a:pt x="2180" y="2194"/>
                    <a:pt x="1968" y="2289"/>
                    <a:pt x="1757" y="2391"/>
                  </a:cubicBezTo>
                  <a:cubicBezTo>
                    <a:pt x="1651" y="2444"/>
                    <a:pt x="1543" y="2506"/>
                    <a:pt x="1464" y="2603"/>
                  </a:cubicBezTo>
                  <a:cubicBezTo>
                    <a:pt x="1381" y="2697"/>
                    <a:pt x="1348" y="2823"/>
                    <a:pt x="1341" y="2936"/>
                  </a:cubicBezTo>
                  <a:cubicBezTo>
                    <a:pt x="1328" y="3164"/>
                    <a:pt x="1370" y="3378"/>
                    <a:pt x="1281" y="3552"/>
                  </a:cubicBezTo>
                  <a:cubicBezTo>
                    <a:pt x="1197" y="3725"/>
                    <a:pt x="1043" y="3848"/>
                    <a:pt x="894" y="3941"/>
                  </a:cubicBezTo>
                  <a:cubicBezTo>
                    <a:pt x="743" y="4034"/>
                    <a:pt x="591" y="4108"/>
                    <a:pt x="459" y="4192"/>
                  </a:cubicBezTo>
                  <a:cubicBezTo>
                    <a:pt x="328" y="4274"/>
                    <a:pt x="215" y="4367"/>
                    <a:pt x="143" y="4470"/>
                  </a:cubicBezTo>
                  <a:cubicBezTo>
                    <a:pt x="68" y="4571"/>
                    <a:pt x="29" y="4675"/>
                    <a:pt x="14" y="4763"/>
                  </a:cubicBezTo>
                  <a:cubicBezTo>
                    <a:pt x="0" y="4850"/>
                    <a:pt x="10" y="4920"/>
                    <a:pt x="22" y="4963"/>
                  </a:cubicBezTo>
                  <a:cubicBezTo>
                    <a:pt x="34" y="5007"/>
                    <a:pt x="48" y="5028"/>
                    <a:pt x="49" y="5028"/>
                  </a:cubicBezTo>
                  <a:cubicBezTo>
                    <a:pt x="49" y="5028"/>
                    <a:pt x="49" y="5028"/>
                    <a:pt x="49" y="5028"/>
                  </a:cubicBezTo>
                  <a:cubicBezTo>
                    <a:pt x="60" y="5026"/>
                    <a:pt x="10" y="4935"/>
                    <a:pt x="45" y="4769"/>
                  </a:cubicBezTo>
                  <a:cubicBezTo>
                    <a:pt x="64" y="4688"/>
                    <a:pt x="105" y="4591"/>
                    <a:pt x="178" y="4497"/>
                  </a:cubicBezTo>
                  <a:cubicBezTo>
                    <a:pt x="251" y="4403"/>
                    <a:pt x="359" y="4318"/>
                    <a:pt x="489" y="4241"/>
                  </a:cubicBezTo>
                  <a:cubicBezTo>
                    <a:pt x="619" y="4162"/>
                    <a:pt x="772" y="4093"/>
                    <a:pt x="930" y="3999"/>
                  </a:cubicBezTo>
                  <a:cubicBezTo>
                    <a:pt x="1085" y="3903"/>
                    <a:pt x="1251" y="3779"/>
                    <a:pt x="1348" y="3584"/>
                  </a:cubicBezTo>
                  <a:cubicBezTo>
                    <a:pt x="1451" y="3384"/>
                    <a:pt x="1406" y="3151"/>
                    <a:pt x="1421" y="2942"/>
                  </a:cubicBezTo>
                  <a:cubicBezTo>
                    <a:pt x="1429" y="2837"/>
                    <a:pt x="1457" y="2733"/>
                    <a:pt x="1526" y="2654"/>
                  </a:cubicBezTo>
                  <a:cubicBezTo>
                    <a:pt x="1593" y="2573"/>
                    <a:pt x="1691" y="2515"/>
                    <a:pt x="1794" y="2464"/>
                  </a:cubicBezTo>
                  <a:cubicBezTo>
                    <a:pt x="1897" y="2411"/>
                    <a:pt x="2005" y="2364"/>
                    <a:pt x="2104" y="2298"/>
                  </a:cubicBezTo>
                  <a:cubicBezTo>
                    <a:pt x="2204" y="2233"/>
                    <a:pt x="2289" y="2140"/>
                    <a:pt x="2339" y="2033"/>
                  </a:cubicBezTo>
                  <a:cubicBezTo>
                    <a:pt x="2440" y="1818"/>
                    <a:pt x="2430" y="1591"/>
                    <a:pt x="2432" y="1391"/>
                  </a:cubicBezTo>
                  <a:cubicBezTo>
                    <a:pt x="2431" y="1188"/>
                    <a:pt x="2428" y="995"/>
                    <a:pt x="2481" y="828"/>
                  </a:cubicBezTo>
                  <a:cubicBezTo>
                    <a:pt x="2532" y="662"/>
                    <a:pt x="2620" y="518"/>
                    <a:pt x="2721" y="408"/>
                  </a:cubicBezTo>
                  <a:cubicBezTo>
                    <a:pt x="2925" y="186"/>
                    <a:pt x="3162" y="84"/>
                    <a:pt x="3325" y="48"/>
                  </a:cubicBezTo>
                  <a:cubicBezTo>
                    <a:pt x="3490" y="9"/>
                    <a:pt x="3587" y="18"/>
                    <a:pt x="3587" y="9"/>
                  </a:cubicBezTo>
                  <a:cubicBezTo>
                    <a:pt x="3587" y="7"/>
                    <a:pt x="3564" y="4"/>
                    <a:pt x="3518" y="1"/>
                  </a:cubicBezTo>
                  <a:cubicBezTo>
                    <a:pt x="3506" y="1"/>
                    <a:pt x="3493" y="0"/>
                    <a:pt x="347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8"/>
            <p:cNvSpPr/>
            <p:nvPr/>
          </p:nvSpPr>
          <p:spPr>
            <a:xfrm>
              <a:off x="1604650" y="4001738"/>
              <a:ext cx="335175" cy="288475"/>
            </a:xfrm>
            <a:custGeom>
              <a:rect b="b" l="l" r="r" t="t"/>
              <a:pathLst>
                <a:path extrusionOk="0" h="11539" w="13407">
                  <a:moveTo>
                    <a:pt x="5172" y="1"/>
                  </a:moveTo>
                  <a:cubicBezTo>
                    <a:pt x="5172" y="1"/>
                    <a:pt x="2860" y="1"/>
                    <a:pt x="1993" y="1823"/>
                  </a:cubicBezTo>
                  <a:cubicBezTo>
                    <a:pt x="1898" y="2023"/>
                    <a:pt x="0" y="5818"/>
                    <a:pt x="0" y="5818"/>
                  </a:cubicBezTo>
                  <a:lnTo>
                    <a:pt x="2931" y="6894"/>
                  </a:lnTo>
                  <a:lnTo>
                    <a:pt x="3406" y="5538"/>
                  </a:lnTo>
                  <a:lnTo>
                    <a:pt x="4012" y="8613"/>
                  </a:lnTo>
                  <a:lnTo>
                    <a:pt x="3139" y="11146"/>
                  </a:lnTo>
                  <a:lnTo>
                    <a:pt x="10485" y="11538"/>
                  </a:lnTo>
                  <a:lnTo>
                    <a:pt x="9875" y="7856"/>
                  </a:lnTo>
                  <a:lnTo>
                    <a:pt x="9698" y="5440"/>
                  </a:lnTo>
                  <a:lnTo>
                    <a:pt x="10311" y="6585"/>
                  </a:lnTo>
                  <a:lnTo>
                    <a:pt x="13407" y="5621"/>
                  </a:lnTo>
                  <a:cubicBezTo>
                    <a:pt x="13407" y="5621"/>
                    <a:pt x="11486" y="1908"/>
                    <a:pt x="10644" y="1058"/>
                  </a:cubicBezTo>
                  <a:cubicBezTo>
                    <a:pt x="9765" y="173"/>
                    <a:pt x="8761" y="67"/>
                    <a:pt x="8330" y="67"/>
                  </a:cubicBezTo>
                  <a:cubicBezTo>
                    <a:pt x="8195" y="67"/>
                    <a:pt x="8116" y="78"/>
                    <a:pt x="8116" y="78"/>
                  </a:cubicBezTo>
                  <a:lnTo>
                    <a:pt x="517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8"/>
            <p:cNvSpPr/>
            <p:nvPr/>
          </p:nvSpPr>
          <p:spPr>
            <a:xfrm>
              <a:off x="1668400" y="4024538"/>
              <a:ext cx="199625" cy="2075"/>
            </a:xfrm>
            <a:custGeom>
              <a:rect b="b" l="l" r="r" t="t"/>
              <a:pathLst>
                <a:path extrusionOk="0" h="83" w="7985">
                  <a:moveTo>
                    <a:pt x="3992" y="0"/>
                  </a:moveTo>
                  <a:cubicBezTo>
                    <a:pt x="1788" y="0"/>
                    <a:pt x="0" y="19"/>
                    <a:pt x="0" y="41"/>
                  </a:cubicBezTo>
                  <a:cubicBezTo>
                    <a:pt x="0" y="64"/>
                    <a:pt x="1788" y="82"/>
                    <a:pt x="3992" y="82"/>
                  </a:cubicBezTo>
                  <a:cubicBezTo>
                    <a:pt x="6197" y="82"/>
                    <a:pt x="7984" y="64"/>
                    <a:pt x="7984" y="41"/>
                  </a:cubicBezTo>
                  <a:cubicBezTo>
                    <a:pt x="7984" y="19"/>
                    <a:pt x="6197" y="0"/>
                    <a:pt x="399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8"/>
            <p:cNvSpPr/>
            <p:nvPr/>
          </p:nvSpPr>
          <p:spPr>
            <a:xfrm>
              <a:off x="1812475" y="4023288"/>
              <a:ext cx="41700" cy="126800"/>
            </a:xfrm>
            <a:custGeom>
              <a:rect b="b" l="l" r="r" t="t"/>
              <a:pathLst>
                <a:path extrusionOk="0" h="5072" w="1668">
                  <a:moveTo>
                    <a:pt x="951" y="1"/>
                  </a:moveTo>
                  <a:cubicBezTo>
                    <a:pt x="941" y="1"/>
                    <a:pt x="928" y="1"/>
                    <a:pt x="912" y="2"/>
                  </a:cubicBezTo>
                  <a:cubicBezTo>
                    <a:pt x="872" y="4"/>
                    <a:pt x="814" y="15"/>
                    <a:pt x="742" y="39"/>
                  </a:cubicBezTo>
                  <a:cubicBezTo>
                    <a:pt x="600" y="85"/>
                    <a:pt x="404" y="209"/>
                    <a:pt x="253" y="438"/>
                  </a:cubicBezTo>
                  <a:cubicBezTo>
                    <a:pt x="103" y="661"/>
                    <a:pt x="0" y="991"/>
                    <a:pt x="41" y="1348"/>
                  </a:cubicBezTo>
                  <a:cubicBezTo>
                    <a:pt x="73" y="1706"/>
                    <a:pt x="218" y="2075"/>
                    <a:pt x="390" y="2440"/>
                  </a:cubicBezTo>
                  <a:cubicBezTo>
                    <a:pt x="733" y="3172"/>
                    <a:pt x="1043" y="3833"/>
                    <a:pt x="1273" y="4309"/>
                  </a:cubicBezTo>
                  <a:cubicBezTo>
                    <a:pt x="1384" y="4534"/>
                    <a:pt x="1477" y="4723"/>
                    <a:pt x="1550" y="4871"/>
                  </a:cubicBezTo>
                  <a:cubicBezTo>
                    <a:pt x="1616" y="5000"/>
                    <a:pt x="1655" y="5072"/>
                    <a:pt x="1662" y="5072"/>
                  </a:cubicBezTo>
                  <a:cubicBezTo>
                    <a:pt x="1662" y="5072"/>
                    <a:pt x="1662" y="5072"/>
                    <a:pt x="1663" y="5072"/>
                  </a:cubicBezTo>
                  <a:cubicBezTo>
                    <a:pt x="1668" y="5069"/>
                    <a:pt x="1639" y="4992"/>
                    <a:pt x="1581" y="4856"/>
                  </a:cubicBezTo>
                  <a:cubicBezTo>
                    <a:pt x="1515" y="4704"/>
                    <a:pt x="1431" y="4511"/>
                    <a:pt x="1331" y="4282"/>
                  </a:cubicBezTo>
                  <a:cubicBezTo>
                    <a:pt x="1114" y="3799"/>
                    <a:pt x="813" y="3133"/>
                    <a:pt x="472" y="2402"/>
                  </a:cubicBezTo>
                  <a:cubicBezTo>
                    <a:pt x="300" y="2039"/>
                    <a:pt x="158" y="1681"/>
                    <a:pt x="123" y="1340"/>
                  </a:cubicBezTo>
                  <a:cubicBezTo>
                    <a:pt x="80" y="999"/>
                    <a:pt x="170" y="690"/>
                    <a:pt x="307" y="472"/>
                  </a:cubicBezTo>
                  <a:cubicBezTo>
                    <a:pt x="443" y="251"/>
                    <a:pt x="622" y="126"/>
                    <a:pt x="755" y="71"/>
                  </a:cubicBezTo>
                  <a:cubicBezTo>
                    <a:pt x="889" y="15"/>
                    <a:pt x="973" y="13"/>
                    <a:pt x="971" y="3"/>
                  </a:cubicBezTo>
                  <a:cubicBezTo>
                    <a:pt x="971" y="2"/>
                    <a:pt x="964" y="1"/>
                    <a:pt x="95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8"/>
            <p:cNvSpPr/>
            <p:nvPr/>
          </p:nvSpPr>
          <p:spPr>
            <a:xfrm>
              <a:off x="1667850" y="4041938"/>
              <a:ext cx="38425" cy="178575"/>
            </a:xfrm>
            <a:custGeom>
              <a:rect b="b" l="l" r="r" t="t"/>
              <a:pathLst>
                <a:path extrusionOk="0" h="7143" w="1537">
                  <a:moveTo>
                    <a:pt x="25" y="0"/>
                  </a:moveTo>
                  <a:cubicBezTo>
                    <a:pt x="25" y="0"/>
                    <a:pt x="25" y="0"/>
                    <a:pt x="25" y="0"/>
                  </a:cubicBezTo>
                  <a:cubicBezTo>
                    <a:pt x="1" y="6"/>
                    <a:pt x="314" y="1608"/>
                    <a:pt x="725" y="3580"/>
                  </a:cubicBezTo>
                  <a:cubicBezTo>
                    <a:pt x="1135" y="5550"/>
                    <a:pt x="1487" y="7143"/>
                    <a:pt x="1513" y="7143"/>
                  </a:cubicBezTo>
                  <a:cubicBezTo>
                    <a:pt x="1513" y="7143"/>
                    <a:pt x="1513" y="7143"/>
                    <a:pt x="1513" y="7143"/>
                  </a:cubicBezTo>
                  <a:cubicBezTo>
                    <a:pt x="1536" y="7137"/>
                    <a:pt x="1223" y="5534"/>
                    <a:pt x="813" y="3563"/>
                  </a:cubicBezTo>
                  <a:cubicBezTo>
                    <a:pt x="403" y="1593"/>
                    <a:pt x="51" y="0"/>
                    <a:pt x="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8"/>
            <p:cNvSpPr/>
            <p:nvPr/>
          </p:nvSpPr>
          <p:spPr>
            <a:xfrm>
              <a:off x="1714550" y="4160688"/>
              <a:ext cx="101925" cy="63075"/>
            </a:xfrm>
            <a:custGeom>
              <a:rect b="b" l="l" r="r" t="t"/>
              <a:pathLst>
                <a:path extrusionOk="0" h="2523" w="4077">
                  <a:moveTo>
                    <a:pt x="4066" y="0"/>
                  </a:moveTo>
                  <a:cubicBezTo>
                    <a:pt x="4046" y="0"/>
                    <a:pt x="4057" y="310"/>
                    <a:pt x="3865" y="748"/>
                  </a:cubicBezTo>
                  <a:cubicBezTo>
                    <a:pt x="3680" y="1186"/>
                    <a:pt x="3248" y="1733"/>
                    <a:pt x="2595" y="2066"/>
                  </a:cubicBezTo>
                  <a:cubicBezTo>
                    <a:pt x="1961" y="2387"/>
                    <a:pt x="1301" y="2456"/>
                    <a:pt x="827" y="2456"/>
                  </a:cubicBezTo>
                  <a:cubicBezTo>
                    <a:pt x="812" y="2456"/>
                    <a:pt x="797" y="2456"/>
                    <a:pt x="782" y="2455"/>
                  </a:cubicBezTo>
                  <a:cubicBezTo>
                    <a:pt x="360" y="2451"/>
                    <a:pt x="80" y="2408"/>
                    <a:pt x="15" y="2408"/>
                  </a:cubicBezTo>
                  <a:cubicBezTo>
                    <a:pt x="6" y="2408"/>
                    <a:pt x="1" y="2409"/>
                    <a:pt x="1" y="2411"/>
                  </a:cubicBezTo>
                  <a:cubicBezTo>
                    <a:pt x="0" y="2417"/>
                    <a:pt x="73" y="2436"/>
                    <a:pt x="206" y="2460"/>
                  </a:cubicBezTo>
                  <a:cubicBezTo>
                    <a:pt x="341" y="2483"/>
                    <a:pt x="536" y="2508"/>
                    <a:pt x="780" y="2518"/>
                  </a:cubicBezTo>
                  <a:cubicBezTo>
                    <a:pt x="838" y="2521"/>
                    <a:pt x="900" y="2522"/>
                    <a:pt x="965" y="2522"/>
                  </a:cubicBezTo>
                  <a:cubicBezTo>
                    <a:pt x="1431" y="2522"/>
                    <a:pt x="2043" y="2446"/>
                    <a:pt x="2636" y="2146"/>
                  </a:cubicBezTo>
                  <a:cubicBezTo>
                    <a:pt x="3310" y="1802"/>
                    <a:pt x="3748" y="1229"/>
                    <a:pt x="3923" y="773"/>
                  </a:cubicBezTo>
                  <a:cubicBezTo>
                    <a:pt x="4013" y="545"/>
                    <a:pt x="4053" y="349"/>
                    <a:pt x="4065" y="212"/>
                  </a:cubicBezTo>
                  <a:cubicBezTo>
                    <a:pt x="4076" y="76"/>
                    <a:pt x="4071" y="0"/>
                    <a:pt x="4066" y="0"/>
                  </a:cubicBezTo>
                  <a:cubicBezTo>
                    <a:pt x="4066" y="0"/>
                    <a:pt x="4066" y="0"/>
                    <a:pt x="40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8"/>
            <p:cNvSpPr/>
            <p:nvPr/>
          </p:nvSpPr>
          <p:spPr>
            <a:xfrm>
              <a:off x="1648925" y="4057563"/>
              <a:ext cx="244050" cy="2050"/>
            </a:xfrm>
            <a:custGeom>
              <a:rect b="b" l="l" r="r" t="t"/>
              <a:pathLst>
                <a:path extrusionOk="0" h="82" w="9762">
                  <a:moveTo>
                    <a:pt x="4881" y="0"/>
                  </a:moveTo>
                  <a:cubicBezTo>
                    <a:pt x="2185" y="0"/>
                    <a:pt x="1" y="19"/>
                    <a:pt x="1" y="41"/>
                  </a:cubicBezTo>
                  <a:cubicBezTo>
                    <a:pt x="1" y="63"/>
                    <a:pt x="2185" y="82"/>
                    <a:pt x="4881" y="82"/>
                  </a:cubicBezTo>
                  <a:cubicBezTo>
                    <a:pt x="7576" y="82"/>
                    <a:pt x="9761" y="63"/>
                    <a:pt x="9761" y="41"/>
                  </a:cubicBezTo>
                  <a:cubicBezTo>
                    <a:pt x="9761" y="19"/>
                    <a:pt x="7576" y="0"/>
                    <a:pt x="488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8"/>
            <p:cNvSpPr/>
            <p:nvPr/>
          </p:nvSpPr>
          <p:spPr>
            <a:xfrm>
              <a:off x="1634875" y="4088263"/>
              <a:ext cx="276150" cy="2075"/>
            </a:xfrm>
            <a:custGeom>
              <a:rect b="b" l="l" r="r" t="t"/>
              <a:pathLst>
                <a:path extrusionOk="0" h="83" w="11046">
                  <a:moveTo>
                    <a:pt x="5523" y="0"/>
                  </a:moveTo>
                  <a:cubicBezTo>
                    <a:pt x="2472" y="0"/>
                    <a:pt x="0" y="18"/>
                    <a:pt x="0" y="41"/>
                  </a:cubicBezTo>
                  <a:cubicBezTo>
                    <a:pt x="0" y="64"/>
                    <a:pt x="2472" y="82"/>
                    <a:pt x="5523" y="82"/>
                  </a:cubicBezTo>
                  <a:cubicBezTo>
                    <a:pt x="8573" y="82"/>
                    <a:pt x="11045" y="64"/>
                    <a:pt x="11045" y="41"/>
                  </a:cubicBezTo>
                  <a:cubicBezTo>
                    <a:pt x="11045" y="18"/>
                    <a:pt x="8573" y="0"/>
                    <a:pt x="552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8"/>
            <p:cNvSpPr/>
            <p:nvPr/>
          </p:nvSpPr>
          <p:spPr>
            <a:xfrm>
              <a:off x="1619950" y="4116388"/>
              <a:ext cx="303225" cy="2075"/>
            </a:xfrm>
            <a:custGeom>
              <a:rect b="b" l="l" r="r" t="t"/>
              <a:pathLst>
                <a:path extrusionOk="0" h="83" w="12129">
                  <a:moveTo>
                    <a:pt x="6064" y="1"/>
                  </a:moveTo>
                  <a:cubicBezTo>
                    <a:pt x="2715" y="1"/>
                    <a:pt x="0" y="19"/>
                    <a:pt x="0" y="42"/>
                  </a:cubicBezTo>
                  <a:cubicBezTo>
                    <a:pt x="0" y="64"/>
                    <a:pt x="2715" y="83"/>
                    <a:pt x="6064" y="83"/>
                  </a:cubicBezTo>
                  <a:cubicBezTo>
                    <a:pt x="9413" y="83"/>
                    <a:pt x="12129" y="64"/>
                    <a:pt x="12129" y="42"/>
                  </a:cubicBezTo>
                  <a:cubicBezTo>
                    <a:pt x="12129" y="19"/>
                    <a:pt x="9413" y="1"/>
                    <a:pt x="606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8"/>
            <p:cNvSpPr/>
            <p:nvPr/>
          </p:nvSpPr>
          <p:spPr>
            <a:xfrm>
              <a:off x="1612525" y="4132638"/>
              <a:ext cx="72025" cy="19225"/>
            </a:xfrm>
            <a:custGeom>
              <a:rect b="b" l="l" r="r" t="t"/>
              <a:pathLst>
                <a:path extrusionOk="0" h="769" w="2881">
                  <a:moveTo>
                    <a:pt x="20" y="1"/>
                  </a:moveTo>
                  <a:cubicBezTo>
                    <a:pt x="8" y="1"/>
                    <a:pt x="2" y="2"/>
                    <a:pt x="2" y="4"/>
                  </a:cubicBezTo>
                  <a:cubicBezTo>
                    <a:pt x="0" y="16"/>
                    <a:pt x="163" y="53"/>
                    <a:pt x="425" y="114"/>
                  </a:cubicBezTo>
                  <a:cubicBezTo>
                    <a:pt x="687" y="174"/>
                    <a:pt x="1049" y="259"/>
                    <a:pt x="1445" y="363"/>
                  </a:cubicBezTo>
                  <a:cubicBezTo>
                    <a:pt x="1842" y="469"/>
                    <a:pt x="2198" y="575"/>
                    <a:pt x="2455" y="652"/>
                  </a:cubicBezTo>
                  <a:cubicBezTo>
                    <a:pt x="2688" y="722"/>
                    <a:pt x="2841" y="768"/>
                    <a:pt x="2871" y="768"/>
                  </a:cubicBezTo>
                  <a:cubicBezTo>
                    <a:pt x="2875" y="768"/>
                    <a:pt x="2877" y="768"/>
                    <a:pt x="2877" y="767"/>
                  </a:cubicBezTo>
                  <a:cubicBezTo>
                    <a:pt x="2881" y="756"/>
                    <a:pt x="2728" y="690"/>
                    <a:pt x="2474" y="597"/>
                  </a:cubicBezTo>
                  <a:cubicBezTo>
                    <a:pt x="2220" y="506"/>
                    <a:pt x="1864" y="390"/>
                    <a:pt x="1466" y="285"/>
                  </a:cubicBezTo>
                  <a:cubicBezTo>
                    <a:pt x="1068" y="179"/>
                    <a:pt x="702" y="103"/>
                    <a:pt x="437" y="57"/>
                  </a:cubicBezTo>
                  <a:cubicBezTo>
                    <a:pt x="220" y="19"/>
                    <a:pt x="70" y="1"/>
                    <a:pt x="2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8"/>
            <p:cNvSpPr/>
            <p:nvPr/>
          </p:nvSpPr>
          <p:spPr>
            <a:xfrm>
              <a:off x="1689725" y="4144163"/>
              <a:ext cx="159100" cy="2825"/>
            </a:xfrm>
            <a:custGeom>
              <a:rect b="b" l="l" r="r" t="t"/>
              <a:pathLst>
                <a:path extrusionOk="0" h="113" w="6364">
                  <a:moveTo>
                    <a:pt x="2824" y="0"/>
                  </a:moveTo>
                  <a:cubicBezTo>
                    <a:pt x="2088" y="0"/>
                    <a:pt x="1428" y="11"/>
                    <a:pt x="932" y="26"/>
                  </a:cubicBezTo>
                  <a:cubicBezTo>
                    <a:pt x="644" y="34"/>
                    <a:pt x="411" y="44"/>
                    <a:pt x="250" y="53"/>
                  </a:cubicBezTo>
                  <a:cubicBezTo>
                    <a:pt x="90" y="60"/>
                    <a:pt x="1" y="68"/>
                    <a:pt x="1" y="74"/>
                  </a:cubicBezTo>
                  <a:cubicBezTo>
                    <a:pt x="1" y="80"/>
                    <a:pt x="90" y="83"/>
                    <a:pt x="251" y="84"/>
                  </a:cubicBezTo>
                  <a:cubicBezTo>
                    <a:pt x="427" y="84"/>
                    <a:pt x="656" y="84"/>
                    <a:pt x="933" y="83"/>
                  </a:cubicBezTo>
                  <a:cubicBezTo>
                    <a:pt x="1522" y="83"/>
                    <a:pt x="2311" y="83"/>
                    <a:pt x="3182" y="82"/>
                  </a:cubicBezTo>
                  <a:cubicBezTo>
                    <a:pt x="4054" y="92"/>
                    <a:pt x="4842" y="100"/>
                    <a:pt x="5431" y="106"/>
                  </a:cubicBezTo>
                  <a:cubicBezTo>
                    <a:pt x="5708" y="108"/>
                    <a:pt x="5938" y="111"/>
                    <a:pt x="6113" y="113"/>
                  </a:cubicBezTo>
                  <a:cubicBezTo>
                    <a:pt x="6133" y="113"/>
                    <a:pt x="6153" y="113"/>
                    <a:pt x="6170" y="113"/>
                  </a:cubicBezTo>
                  <a:cubicBezTo>
                    <a:pt x="6296" y="113"/>
                    <a:pt x="6364" y="110"/>
                    <a:pt x="6364" y="105"/>
                  </a:cubicBezTo>
                  <a:cubicBezTo>
                    <a:pt x="6364" y="100"/>
                    <a:pt x="6276" y="91"/>
                    <a:pt x="6114" y="81"/>
                  </a:cubicBezTo>
                  <a:cubicBezTo>
                    <a:pt x="5954" y="71"/>
                    <a:pt x="5721" y="60"/>
                    <a:pt x="5433" y="48"/>
                  </a:cubicBezTo>
                  <a:cubicBezTo>
                    <a:pt x="4858" y="26"/>
                    <a:pt x="4061" y="5"/>
                    <a:pt x="3183" y="1"/>
                  </a:cubicBezTo>
                  <a:cubicBezTo>
                    <a:pt x="3062" y="0"/>
                    <a:pt x="2942" y="0"/>
                    <a:pt x="282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8"/>
            <p:cNvSpPr/>
            <p:nvPr/>
          </p:nvSpPr>
          <p:spPr>
            <a:xfrm>
              <a:off x="1852925" y="4132413"/>
              <a:ext cx="82200" cy="12500"/>
            </a:xfrm>
            <a:custGeom>
              <a:rect b="b" l="l" r="r" t="t"/>
              <a:pathLst>
                <a:path extrusionOk="0" h="500" w="3288">
                  <a:moveTo>
                    <a:pt x="3240" y="1"/>
                  </a:moveTo>
                  <a:cubicBezTo>
                    <a:pt x="3220" y="1"/>
                    <a:pt x="3193" y="2"/>
                    <a:pt x="3162" y="4"/>
                  </a:cubicBezTo>
                  <a:cubicBezTo>
                    <a:pt x="3077" y="10"/>
                    <a:pt x="2956" y="22"/>
                    <a:pt x="2806" y="40"/>
                  </a:cubicBezTo>
                  <a:cubicBezTo>
                    <a:pt x="2507" y="76"/>
                    <a:pt x="2095" y="133"/>
                    <a:pt x="1641" y="202"/>
                  </a:cubicBezTo>
                  <a:cubicBezTo>
                    <a:pt x="1186" y="272"/>
                    <a:pt x="775" y="340"/>
                    <a:pt x="479" y="393"/>
                  </a:cubicBezTo>
                  <a:cubicBezTo>
                    <a:pt x="183" y="447"/>
                    <a:pt x="0" y="486"/>
                    <a:pt x="2" y="496"/>
                  </a:cubicBezTo>
                  <a:cubicBezTo>
                    <a:pt x="2" y="499"/>
                    <a:pt x="10" y="500"/>
                    <a:pt x="24" y="500"/>
                  </a:cubicBezTo>
                  <a:cubicBezTo>
                    <a:pt x="81" y="500"/>
                    <a:pt x="248" y="482"/>
                    <a:pt x="488" y="450"/>
                  </a:cubicBezTo>
                  <a:cubicBezTo>
                    <a:pt x="787" y="411"/>
                    <a:pt x="1198" y="352"/>
                    <a:pt x="1653" y="282"/>
                  </a:cubicBezTo>
                  <a:cubicBezTo>
                    <a:pt x="2107" y="213"/>
                    <a:pt x="2517" y="147"/>
                    <a:pt x="2814" y="97"/>
                  </a:cubicBezTo>
                  <a:cubicBezTo>
                    <a:pt x="2947" y="74"/>
                    <a:pt x="3064" y="54"/>
                    <a:pt x="3165" y="35"/>
                  </a:cubicBezTo>
                  <a:cubicBezTo>
                    <a:pt x="3199" y="29"/>
                    <a:pt x="3231" y="23"/>
                    <a:pt x="3260" y="17"/>
                  </a:cubicBezTo>
                  <a:cubicBezTo>
                    <a:pt x="3269" y="16"/>
                    <a:pt x="3274" y="15"/>
                    <a:pt x="3277" y="13"/>
                  </a:cubicBezTo>
                  <a:lnTo>
                    <a:pt x="3277" y="13"/>
                  </a:lnTo>
                  <a:cubicBezTo>
                    <a:pt x="3277" y="14"/>
                    <a:pt x="3278" y="15"/>
                    <a:pt x="3279" y="15"/>
                  </a:cubicBezTo>
                  <a:cubicBezTo>
                    <a:pt x="3281" y="15"/>
                    <a:pt x="3283" y="13"/>
                    <a:pt x="3287" y="8"/>
                  </a:cubicBezTo>
                  <a:cubicBezTo>
                    <a:pt x="3281" y="2"/>
                    <a:pt x="3276" y="2"/>
                    <a:pt x="3271" y="2"/>
                  </a:cubicBezTo>
                  <a:cubicBezTo>
                    <a:pt x="3270" y="2"/>
                    <a:pt x="3268" y="2"/>
                    <a:pt x="3267" y="2"/>
                  </a:cubicBezTo>
                  <a:cubicBezTo>
                    <a:pt x="3265" y="2"/>
                    <a:pt x="3262" y="2"/>
                    <a:pt x="3259" y="1"/>
                  </a:cubicBezTo>
                  <a:cubicBezTo>
                    <a:pt x="3254" y="1"/>
                    <a:pt x="3247" y="1"/>
                    <a:pt x="324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8"/>
            <p:cNvSpPr/>
            <p:nvPr/>
          </p:nvSpPr>
          <p:spPr>
            <a:xfrm>
              <a:off x="1696700" y="4173013"/>
              <a:ext cx="116025" cy="2050"/>
            </a:xfrm>
            <a:custGeom>
              <a:rect b="b" l="l" r="r" t="t"/>
              <a:pathLst>
                <a:path extrusionOk="0" h="82" w="4641">
                  <a:moveTo>
                    <a:pt x="2321" y="0"/>
                  </a:moveTo>
                  <a:cubicBezTo>
                    <a:pt x="1039" y="0"/>
                    <a:pt x="0" y="19"/>
                    <a:pt x="0" y="42"/>
                  </a:cubicBezTo>
                  <a:cubicBezTo>
                    <a:pt x="0" y="63"/>
                    <a:pt x="1039" y="82"/>
                    <a:pt x="2321" y="82"/>
                  </a:cubicBezTo>
                  <a:cubicBezTo>
                    <a:pt x="3602" y="82"/>
                    <a:pt x="4641" y="63"/>
                    <a:pt x="4641" y="42"/>
                  </a:cubicBezTo>
                  <a:cubicBezTo>
                    <a:pt x="4641" y="19"/>
                    <a:pt x="3602" y="0"/>
                    <a:pt x="232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8"/>
            <p:cNvSpPr/>
            <p:nvPr/>
          </p:nvSpPr>
          <p:spPr>
            <a:xfrm>
              <a:off x="1810600" y="4182388"/>
              <a:ext cx="39625" cy="2075"/>
            </a:xfrm>
            <a:custGeom>
              <a:rect b="b" l="l" r="r" t="t"/>
              <a:pathLst>
                <a:path extrusionOk="0" h="83" w="1585">
                  <a:moveTo>
                    <a:pt x="793" y="1"/>
                  </a:moveTo>
                  <a:cubicBezTo>
                    <a:pt x="355" y="1"/>
                    <a:pt x="1" y="18"/>
                    <a:pt x="1" y="41"/>
                  </a:cubicBezTo>
                  <a:cubicBezTo>
                    <a:pt x="1" y="64"/>
                    <a:pt x="355" y="82"/>
                    <a:pt x="793" y="82"/>
                  </a:cubicBezTo>
                  <a:cubicBezTo>
                    <a:pt x="1230" y="82"/>
                    <a:pt x="1585" y="64"/>
                    <a:pt x="1585" y="41"/>
                  </a:cubicBezTo>
                  <a:cubicBezTo>
                    <a:pt x="1585" y="18"/>
                    <a:pt x="1230" y="1"/>
                    <a:pt x="79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8"/>
            <p:cNvSpPr/>
            <p:nvPr/>
          </p:nvSpPr>
          <p:spPr>
            <a:xfrm>
              <a:off x="1703950" y="4205963"/>
              <a:ext cx="83425" cy="3325"/>
            </a:xfrm>
            <a:custGeom>
              <a:rect b="b" l="l" r="r" t="t"/>
              <a:pathLst>
                <a:path extrusionOk="0" h="133" w="3337">
                  <a:moveTo>
                    <a:pt x="104" y="1"/>
                  </a:moveTo>
                  <a:cubicBezTo>
                    <a:pt x="38" y="1"/>
                    <a:pt x="2" y="3"/>
                    <a:pt x="2" y="8"/>
                  </a:cubicBezTo>
                  <a:cubicBezTo>
                    <a:pt x="1" y="18"/>
                    <a:pt x="186" y="43"/>
                    <a:pt x="487" y="67"/>
                  </a:cubicBezTo>
                  <a:cubicBezTo>
                    <a:pt x="788" y="92"/>
                    <a:pt x="1206" y="115"/>
                    <a:pt x="1667" y="126"/>
                  </a:cubicBezTo>
                  <a:cubicBezTo>
                    <a:pt x="1860" y="130"/>
                    <a:pt x="2045" y="132"/>
                    <a:pt x="2218" y="132"/>
                  </a:cubicBezTo>
                  <a:cubicBezTo>
                    <a:pt x="2458" y="132"/>
                    <a:pt x="2673" y="128"/>
                    <a:pt x="2848" y="122"/>
                  </a:cubicBezTo>
                  <a:cubicBezTo>
                    <a:pt x="3150" y="112"/>
                    <a:pt x="3336" y="97"/>
                    <a:pt x="3336" y="86"/>
                  </a:cubicBezTo>
                  <a:cubicBezTo>
                    <a:pt x="3336" y="74"/>
                    <a:pt x="3149" y="69"/>
                    <a:pt x="2847" y="65"/>
                  </a:cubicBezTo>
                  <a:cubicBezTo>
                    <a:pt x="2521" y="59"/>
                    <a:pt x="2116" y="52"/>
                    <a:pt x="1669" y="45"/>
                  </a:cubicBezTo>
                  <a:cubicBezTo>
                    <a:pt x="1221" y="31"/>
                    <a:pt x="817" y="19"/>
                    <a:pt x="491" y="10"/>
                  </a:cubicBezTo>
                  <a:cubicBezTo>
                    <a:pt x="322" y="4"/>
                    <a:pt x="189" y="1"/>
                    <a:pt x="10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8"/>
            <p:cNvSpPr/>
            <p:nvPr/>
          </p:nvSpPr>
          <p:spPr>
            <a:xfrm>
              <a:off x="1773800" y="4215388"/>
              <a:ext cx="79550" cy="2050"/>
            </a:xfrm>
            <a:custGeom>
              <a:rect b="b" l="l" r="r" t="t"/>
              <a:pathLst>
                <a:path extrusionOk="0" h="82" w="3182">
                  <a:moveTo>
                    <a:pt x="1592" y="0"/>
                  </a:moveTo>
                  <a:cubicBezTo>
                    <a:pt x="712" y="0"/>
                    <a:pt x="1" y="19"/>
                    <a:pt x="1" y="41"/>
                  </a:cubicBezTo>
                  <a:cubicBezTo>
                    <a:pt x="1" y="64"/>
                    <a:pt x="712" y="81"/>
                    <a:pt x="1592" y="81"/>
                  </a:cubicBezTo>
                  <a:cubicBezTo>
                    <a:pt x="2470" y="81"/>
                    <a:pt x="3182" y="64"/>
                    <a:pt x="3182" y="41"/>
                  </a:cubicBezTo>
                  <a:cubicBezTo>
                    <a:pt x="3182" y="19"/>
                    <a:pt x="2470" y="0"/>
                    <a:pt x="159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8"/>
            <p:cNvSpPr/>
            <p:nvPr/>
          </p:nvSpPr>
          <p:spPr>
            <a:xfrm>
              <a:off x="1696700" y="4239513"/>
              <a:ext cx="162650" cy="6025"/>
            </a:xfrm>
            <a:custGeom>
              <a:rect b="b" l="l" r="r" t="t"/>
              <a:pathLst>
                <a:path extrusionOk="0" h="241" w="6506">
                  <a:moveTo>
                    <a:pt x="67" y="0"/>
                  </a:moveTo>
                  <a:cubicBezTo>
                    <a:pt x="23" y="0"/>
                    <a:pt x="0" y="2"/>
                    <a:pt x="0" y="4"/>
                  </a:cubicBezTo>
                  <a:cubicBezTo>
                    <a:pt x="0" y="11"/>
                    <a:pt x="90" y="21"/>
                    <a:pt x="254" y="37"/>
                  </a:cubicBezTo>
                  <a:cubicBezTo>
                    <a:pt x="418" y="52"/>
                    <a:pt x="657" y="69"/>
                    <a:pt x="950" y="87"/>
                  </a:cubicBezTo>
                  <a:cubicBezTo>
                    <a:pt x="1538" y="124"/>
                    <a:pt x="2351" y="161"/>
                    <a:pt x="3251" y="189"/>
                  </a:cubicBezTo>
                  <a:cubicBezTo>
                    <a:pt x="4149" y="217"/>
                    <a:pt x="4963" y="232"/>
                    <a:pt x="5551" y="238"/>
                  </a:cubicBezTo>
                  <a:cubicBezTo>
                    <a:pt x="5835" y="239"/>
                    <a:pt x="6070" y="239"/>
                    <a:pt x="6249" y="240"/>
                  </a:cubicBezTo>
                  <a:cubicBezTo>
                    <a:pt x="6414" y="238"/>
                    <a:pt x="6505" y="235"/>
                    <a:pt x="6506" y="229"/>
                  </a:cubicBezTo>
                  <a:cubicBezTo>
                    <a:pt x="6506" y="224"/>
                    <a:pt x="6414" y="217"/>
                    <a:pt x="6250" y="208"/>
                  </a:cubicBezTo>
                  <a:cubicBezTo>
                    <a:pt x="6071" y="201"/>
                    <a:pt x="5836" y="192"/>
                    <a:pt x="5553" y="181"/>
                  </a:cubicBezTo>
                  <a:cubicBezTo>
                    <a:pt x="4951" y="162"/>
                    <a:pt x="4144" y="135"/>
                    <a:pt x="3253" y="107"/>
                  </a:cubicBezTo>
                  <a:cubicBezTo>
                    <a:pt x="2362" y="78"/>
                    <a:pt x="1555" y="51"/>
                    <a:pt x="953" y="30"/>
                  </a:cubicBezTo>
                  <a:cubicBezTo>
                    <a:pt x="670" y="20"/>
                    <a:pt x="435" y="11"/>
                    <a:pt x="257" y="4"/>
                  </a:cubicBezTo>
                  <a:cubicBezTo>
                    <a:pt x="174" y="2"/>
                    <a:pt x="110" y="0"/>
                    <a:pt x="6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8"/>
            <p:cNvSpPr/>
            <p:nvPr/>
          </p:nvSpPr>
          <p:spPr>
            <a:xfrm>
              <a:off x="1688025" y="4267963"/>
              <a:ext cx="176750" cy="10075"/>
            </a:xfrm>
            <a:custGeom>
              <a:rect b="b" l="l" r="r" t="t"/>
              <a:pathLst>
                <a:path extrusionOk="0" h="403" w="7070">
                  <a:moveTo>
                    <a:pt x="72" y="0"/>
                  </a:moveTo>
                  <a:cubicBezTo>
                    <a:pt x="25" y="0"/>
                    <a:pt x="0" y="1"/>
                    <a:pt x="0" y="4"/>
                  </a:cubicBezTo>
                  <a:cubicBezTo>
                    <a:pt x="0" y="10"/>
                    <a:pt x="100" y="21"/>
                    <a:pt x="278" y="36"/>
                  </a:cubicBezTo>
                  <a:cubicBezTo>
                    <a:pt x="470" y="50"/>
                    <a:pt x="726" y="69"/>
                    <a:pt x="1035" y="91"/>
                  </a:cubicBezTo>
                  <a:cubicBezTo>
                    <a:pt x="1675" y="134"/>
                    <a:pt x="2558" y="187"/>
                    <a:pt x="3534" y="242"/>
                  </a:cubicBezTo>
                  <a:cubicBezTo>
                    <a:pt x="4509" y="297"/>
                    <a:pt x="5393" y="341"/>
                    <a:pt x="6032" y="370"/>
                  </a:cubicBezTo>
                  <a:cubicBezTo>
                    <a:pt x="6342" y="381"/>
                    <a:pt x="6598" y="392"/>
                    <a:pt x="6790" y="399"/>
                  </a:cubicBezTo>
                  <a:cubicBezTo>
                    <a:pt x="6880" y="401"/>
                    <a:pt x="6949" y="403"/>
                    <a:pt x="6997" y="403"/>
                  </a:cubicBezTo>
                  <a:cubicBezTo>
                    <a:pt x="7044" y="403"/>
                    <a:pt x="7069" y="401"/>
                    <a:pt x="7069" y="399"/>
                  </a:cubicBezTo>
                  <a:cubicBezTo>
                    <a:pt x="7069" y="394"/>
                    <a:pt x="6971" y="382"/>
                    <a:pt x="6792" y="367"/>
                  </a:cubicBezTo>
                  <a:cubicBezTo>
                    <a:pt x="6600" y="353"/>
                    <a:pt x="6345" y="335"/>
                    <a:pt x="6035" y="312"/>
                  </a:cubicBezTo>
                  <a:cubicBezTo>
                    <a:pt x="5395" y="270"/>
                    <a:pt x="4512" y="215"/>
                    <a:pt x="3536" y="161"/>
                  </a:cubicBezTo>
                  <a:cubicBezTo>
                    <a:pt x="2560" y="106"/>
                    <a:pt x="1676" y="62"/>
                    <a:pt x="1036" y="34"/>
                  </a:cubicBezTo>
                  <a:cubicBezTo>
                    <a:pt x="726" y="22"/>
                    <a:pt x="470" y="12"/>
                    <a:pt x="278" y="4"/>
                  </a:cubicBezTo>
                  <a:cubicBezTo>
                    <a:pt x="189" y="1"/>
                    <a:pt x="120" y="0"/>
                    <a:pt x="7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8"/>
            <p:cNvSpPr/>
            <p:nvPr/>
          </p:nvSpPr>
          <p:spPr>
            <a:xfrm>
              <a:off x="1708625" y="4160088"/>
              <a:ext cx="107175" cy="62475"/>
            </a:xfrm>
            <a:custGeom>
              <a:rect b="b" l="l" r="r" t="t"/>
              <a:pathLst>
                <a:path extrusionOk="0" h="2499" w="4287">
                  <a:moveTo>
                    <a:pt x="3704" y="1"/>
                  </a:moveTo>
                  <a:cubicBezTo>
                    <a:pt x="3687" y="1"/>
                    <a:pt x="3669" y="2"/>
                    <a:pt x="3652" y="4"/>
                  </a:cubicBezTo>
                  <a:cubicBezTo>
                    <a:pt x="3299" y="46"/>
                    <a:pt x="3130" y="442"/>
                    <a:pt x="2960" y="753"/>
                  </a:cubicBezTo>
                  <a:cubicBezTo>
                    <a:pt x="2499" y="1599"/>
                    <a:pt x="1544" y="2138"/>
                    <a:pt x="587" y="2138"/>
                  </a:cubicBezTo>
                  <a:cubicBezTo>
                    <a:pt x="427" y="2138"/>
                    <a:pt x="268" y="2123"/>
                    <a:pt x="111" y="2092"/>
                  </a:cubicBezTo>
                  <a:cubicBezTo>
                    <a:pt x="111" y="2092"/>
                    <a:pt x="1" y="2146"/>
                    <a:pt x="99" y="2219"/>
                  </a:cubicBezTo>
                  <a:cubicBezTo>
                    <a:pt x="382" y="2431"/>
                    <a:pt x="733" y="2498"/>
                    <a:pt x="1100" y="2498"/>
                  </a:cubicBezTo>
                  <a:cubicBezTo>
                    <a:pt x="1449" y="2498"/>
                    <a:pt x="1813" y="2437"/>
                    <a:pt x="2146" y="2382"/>
                  </a:cubicBezTo>
                  <a:cubicBezTo>
                    <a:pt x="2827" y="2269"/>
                    <a:pt x="3485" y="1945"/>
                    <a:pt x="3929" y="1416"/>
                  </a:cubicBezTo>
                  <a:cubicBezTo>
                    <a:pt x="4128" y="1179"/>
                    <a:pt x="4287" y="882"/>
                    <a:pt x="4260" y="573"/>
                  </a:cubicBezTo>
                  <a:cubicBezTo>
                    <a:pt x="4234" y="283"/>
                    <a:pt x="3989" y="1"/>
                    <a:pt x="37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8"/>
            <p:cNvSpPr/>
            <p:nvPr/>
          </p:nvSpPr>
          <p:spPr>
            <a:xfrm>
              <a:off x="1816200" y="4065738"/>
              <a:ext cx="36675" cy="144500"/>
            </a:xfrm>
            <a:custGeom>
              <a:rect b="b" l="l" r="r" t="t"/>
              <a:pathLst>
                <a:path extrusionOk="0" h="5780" w="1467">
                  <a:moveTo>
                    <a:pt x="0" y="0"/>
                  </a:moveTo>
                  <a:lnTo>
                    <a:pt x="0" y="0"/>
                  </a:lnTo>
                  <a:cubicBezTo>
                    <a:pt x="172" y="1388"/>
                    <a:pt x="397" y="2527"/>
                    <a:pt x="687" y="3896"/>
                  </a:cubicBezTo>
                  <a:cubicBezTo>
                    <a:pt x="829" y="4568"/>
                    <a:pt x="1002" y="5271"/>
                    <a:pt x="1466" y="5779"/>
                  </a:cubicBezTo>
                  <a:lnTo>
                    <a:pt x="1199" y="2701"/>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8"/>
            <p:cNvSpPr/>
            <p:nvPr/>
          </p:nvSpPr>
          <p:spPr>
            <a:xfrm>
              <a:off x="1693675" y="3973938"/>
              <a:ext cx="52975" cy="103300"/>
            </a:xfrm>
            <a:custGeom>
              <a:rect b="b" l="l" r="r" t="t"/>
              <a:pathLst>
                <a:path extrusionOk="0" h="4132" w="2119">
                  <a:moveTo>
                    <a:pt x="1805" y="0"/>
                  </a:moveTo>
                  <a:lnTo>
                    <a:pt x="960" y="772"/>
                  </a:lnTo>
                  <a:cubicBezTo>
                    <a:pt x="682" y="881"/>
                    <a:pt x="458" y="1121"/>
                    <a:pt x="369" y="1405"/>
                  </a:cubicBezTo>
                  <a:cubicBezTo>
                    <a:pt x="280" y="1691"/>
                    <a:pt x="328" y="2016"/>
                    <a:pt x="496" y="2263"/>
                  </a:cubicBezTo>
                  <a:cubicBezTo>
                    <a:pt x="553" y="2348"/>
                    <a:pt x="628" y="2436"/>
                    <a:pt x="623" y="2539"/>
                  </a:cubicBezTo>
                  <a:cubicBezTo>
                    <a:pt x="610" y="2787"/>
                    <a:pt x="211" y="2793"/>
                    <a:pt x="84" y="3006"/>
                  </a:cubicBezTo>
                  <a:cubicBezTo>
                    <a:pt x="1" y="3148"/>
                    <a:pt x="73" y="3338"/>
                    <a:pt x="192" y="3454"/>
                  </a:cubicBezTo>
                  <a:cubicBezTo>
                    <a:pt x="311" y="3568"/>
                    <a:pt x="468" y="3634"/>
                    <a:pt x="604" y="3729"/>
                  </a:cubicBezTo>
                  <a:cubicBezTo>
                    <a:pt x="740" y="3823"/>
                    <a:pt x="863" y="3965"/>
                    <a:pt x="856" y="4131"/>
                  </a:cubicBezTo>
                  <a:cubicBezTo>
                    <a:pt x="996" y="4127"/>
                    <a:pt x="1079" y="3958"/>
                    <a:pt x="1057" y="3820"/>
                  </a:cubicBezTo>
                  <a:cubicBezTo>
                    <a:pt x="1036" y="3682"/>
                    <a:pt x="948" y="3565"/>
                    <a:pt x="886" y="3440"/>
                  </a:cubicBezTo>
                  <a:cubicBezTo>
                    <a:pt x="823" y="3315"/>
                    <a:pt x="788" y="3156"/>
                    <a:pt x="868" y="3042"/>
                  </a:cubicBezTo>
                  <a:cubicBezTo>
                    <a:pt x="959" y="2912"/>
                    <a:pt x="1146" y="2906"/>
                    <a:pt x="1294" y="2849"/>
                  </a:cubicBezTo>
                  <a:cubicBezTo>
                    <a:pt x="1581" y="2738"/>
                    <a:pt x="1734" y="2366"/>
                    <a:pt x="1608" y="2085"/>
                  </a:cubicBezTo>
                  <a:cubicBezTo>
                    <a:pt x="1519" y="1884"/>
                    <a:pt x="1309" y="1681"/>
                    <a:pt x="1412" y="1486"/>
                  </a:cubicBezTo>
                  <a:cubicBezTo>
                    <a:pt x="1468" y="1377"/>
                    <a:pt x="1598" y="1335"/>
                    <a:pt x="1706" y="1276"/>
                  </a:cubicBezTo>
                  <a:cubicBezTo>
                    <a:pt x="1927" y="1154"/>
                    <a:pt x="2079" y="916"/>
                    <a:pt x="2099" y="665"/>
                  </a:cubicBezTo>
                  <a:cubicBezTo>
                    <a:pt x="2119" y="413"/>
                    <a:pt x="2004" y="155"/>
                    <a:pt x="18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8"/>
            <p:cNvSpPr/>
            <p:nvPr/>
          </p:nvSpPr>
          <p:spPr>
            <a:xfrm>
              <a:off x="1624875" y="4587513"/>
              <a:ext cx="116525" cy="419925"/>
            </a:xfrm>
            <a:custGeom>
              <a:rect b="b" l="l" r="r" t="t"/>
              <a:pathLst>
                <a:path extrusionOk="0" h="16797" w="4661">
                  <a:moveTo>
                    <a:pt x="872" y="0"/>
                  </a:moveTo>
                  <a:lnTo>
                    <a:pt x="0" y="16153"/>
                  </a:lnTo>
                  <a:lnTo>
                    <a:pt x="2663" y="16796"/>
                  </a:lnTo>
                  <a:lnTo>
                    <a:pt x="4660" y="341"/>
                  </a:lnTo>
                  <a:lnTo>
                    <a:pt x="872" y="0"/>
                  </a:ln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8"/>
            <p:cNvSpPr/>
            <p:nvPr/>
          </p:nvSpPr>
          <p:spPr>
            <a:xfrm>
              <a:off x="1611550" y="4989738"/>
              <a:ext cx="79925" cy="49900"/>
            </a:xfrm>
            <a:custGeom>
              <a:rect b="b" l="l" r="r" t="t"/>
              <a:pathLst>
                <a:path extrusionOk="0" h="1996" w="3197">
                  <a:moveTo>
                    <a:pt x="454" y="1"/>
                  </a:moveTo>
                  <a:lnTo>
                    <a:pt x="1" y="1996"/>
                  </a:lnTo>
                  <a:lnTo>
                    <a:pt x="3066" y="1996"/>
                  </a:lnTo>
                  <a:lnTo>
                    <a:pt x="3196" y="697"/>
                  </a:lnTo>
                  <a:lnTo>
                    <a:pt x="45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8"/>
            <p:cNvSpPr/>
            <p:nvPr/>
          </p:nvSpPr>
          <p:spPr>
            <a:xfrm>
              <a:off x="1613625" y="5029863"/>
              <a:ext cx="76150" cy="3200"/>
            </a:xfrm>
            <a:custGeom>
              <a:rect b="b" l="l" r="r" t="t"/>
              <a:pathLst>
                <a:path extrusionOk="0" h="128" w="3046">
                  <a:moveTo>
                    <a:pt x="557" y="1"/>
                  </a:moveTo>
                  <a:cubicBezTo>
                    <a:pt x="519" y="1"/>
                    <a:pt x="482" y="1"/>
                    <a:pt x="447" y="1"/>
                  </a:cubicBezTo>
                  <a:cubicBezTo>
                    <a:pt x="171" y="3"/>
                    <a:pt x="1" y="14"/>
                    <a:pt x="1" y="26"/>
                  </a:cubicBezTo>
                  <a:cubicBezTo>
                    <a:pt x="1" y="37"/>
                    <a:pt x="171" y="48"/>
                    <a:pt x="446" y="62"/>
                  </a:cubicBezTo>
                  <a:cubicBezTo>
                    <a:pt x="750" y="74"/>
                    <a:pt x="1117" y="90"/>
                    <a:pt x="1522" y="107"/>
                  </a:cubicBezTo>
                  <a:cubicBezTo>
                    <a:pt x="1884" y="121"/>
                    <a:pt x="2217" y="128"/>
                    <a:pt x="2479" y="128"/>
                  </a:cubicBezTo>
                  <a:cubicBezTo>
                    <a:pt x="2521" y="128"/>
                    <a:pt x="2560" y="128"/>
                    <a:pt x="2598" y="127"/>
                  </a:cubicBezTo>
                  <a:cubicBezTo>
                    <a:pt x="2874" y="124"/>
                    <a:pt x="3045" y="112"/>
                    <a:pt x="3045" y="101"/>
                  </a:cubicBezTo>
                  <a:cubicBezTo>
                    <a:pt x="3045" y="89"/>
                    <a:pt x="2875" y="79"/>
                    <a:pt x="2600" y="67"/>
                  </a:cubicBezTo>
                  <a:cubicBezTo>
                    <a:pt x="2295" y="54"/>
                    <a:pt x="1930" y="39"/>
                    <a:pt x="1524" y="22"/>
                  </a:cubicBezTo>
                  <a:cubicBezTo>
                    <a:pt x="1158" y="9"/>
                    <a:pt x="820" y="1"/>
                    <a:pt x="55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8"/>
            <p:cNvSpPr/>
            <p:nvPr/>
          </p:nvSpPr>
          <p:spPr>
            <a:xfrm>
              <a:off x="1654550" y="4999463"/>
              <a:ext cx="3325" cy="32200"/>
            </a:xfrm>
            <a:custGeom>
              <a:rect b="b" l="l" r="r" t="t"/>
              <a:pathLst>
                <a:path extrusionOk="0" h="1288" w="133">
                  <a:moveTo>
                    <a:pt x="110" y="0"/>
                  </a:moveTo>
                  <a:cubicBezTo>
                    <a:pt x="86" y="0"/>
                    <a:pt x="48" y="286"/>
                    <a:pt x="24" y="641"/>
                  </a:cubicBezTo>
                  <a:cubicBezTo>
                    <a:pt x="0" y="997"/>
                    <a:pt x="0" y="1286"/>
                    <a:pt x="23" y="1287"/>
                  </a:cubicBezTo>
                  <a:cubicBezTo>
                    <a:pt x="23" y="1287"/>
                    <a:pt x="23" y="1287"/>
                    <a:pt x="23" y="1287"/>
                  </a:cubicBezTo>
                  <a:cubicBezTo>
                    <a:pt x="47" y="1287"/>
                    <a:pt x="85" y="1001"/>
                    <a:pt x="109" y="646"/>
                  </a:cubicBezTo>
                  <a:cubicBezTo>
                    <a:pt x="133" y="292"/>
                    <a:pt x="133" y="2"/>
                    <a:pt x="110" y="0"/>
                  </a:cubicBezTo>
                  <a:cubicBezTo>
                    <a:pt x="110" y="0"/>
                    <a:pt x="110" y="0"/>
                    <a:pt x="1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8"/>
            <p:cNvSpPr/>
            <p:nvPr/>
          </p:nvSpPr>
          <p:spPr>
            <a:xfrm>
              <a:off x="1611550" y="5030488"/>
              <a:ext cx="77400" cy="9150"/>
            </a:xfrm>
            <a:custGeom>
              <a:rect b="b" l="l" r="r" t="t"/>
              <a:pathLst>
                <a:path extrusionOk="0" h="366" w="3096">
                  <a:moveTo>
                    <a:pt x="56" y="1"/>
                  </a:moveTo>
                  <a:lnTo>
                    <a:pt x="1" y="331"/>
                  </a:lnTo>
                  <a:lnTo>
                    <a:pt x="1" y="366"/>
                  </a:lnTo>
                  <a:lnTo>
                    <a:pt x="3066" y="366"/>
                  </a:lnTo>
                  <a:lnTo>
                    <a:pt x="3095" y="76"/>
                  </a:lnTo>
                  <a:lnTo>
                    <a:pt x="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8"/>
            <p:cNvSpPr/>
            <p:nvPr/>
          </p:nvSpPr>
          <p:spPr>
            <a:xfrm>
              <a:off x="1887600" y="4896863"/>
              <a:ext cx="75125" cy="121800"/>
            </a:xfrm>
            <a:custGeom>
              <a:rect b="b" l="l" r="r" t="t"/>
              <a:pathLst>
                <a:path extrusionOk="0" h="4872" w="3005">
                  <a:moveTo>
                    <a:pt x="0" y="1"/>
                  </a:moveTo>
                  <a:lnTo>
                    <a:pt x="647" y="4872"/>
                  </a:lnTo>
                  <a:lnTo>
                    <a:pt x="3004" y="4708"/>
                  </a:lnTo>
                  <a:lnTo>
                    <a:pt x="2509" y="242"/>
                  </a:lnTo>
                  <a:lnTo>
                    <a:pt x="0" y="1"/>
                  </a:ln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8"/>
            <p:cNvSpPr/>
            <p:nvPr/>
          </p:nvSpPr>
          <p:spPr>
            <a:xfrm>
              <a:off x="1902850" y="5001338"/>
              <a:ext cx="127800" cy="38150"/>
            </a:xfrm>
            <a:custGeom>
              <a:rect b="b" l="l" r="r" t="t"/>
              <a:pathLst>
                <a:path extrusionOk="0" h="1526" w="5112">
                  <a:moveTo>
                    <a:pt x="2418" y="0"/>
                  </a:moveTo>
                  <a:cubicBezTo>
                    <a:pt x="1944" y="206"/>
                    <a:pt x="1434" y="311"/>
                    <a:pt x="922" y="311"/>
                  </a:cubicBezTo>
                  <a:cubicBezTo>
                    <a:pt x="677" y="311"/>
                    <a:pt x="431" y="287"/>
                    <a:pt x="188" y="239"/>
                  </a:cubicBezTo>
                  <a:lnTo>
                    <a:pt x="1" y="202"/>
                  </a:lnTo>
                  <a:lnTo>
                    <a:pt x="46" y="1526"/>
                  </a:lnTo>
                  <a:lnTo>
                    <a:pt x="5111" y="1378"/>
                  </a:lnTo>
                  <a:cubicBezTo>
                    <a:pt x="5068" y="895"/>
                    <a:pt x="2418" y="0"/>
                    <a:pt x="241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8"/>
            <p:cNvSpPr/>
            <p:nvPr/>
          </p:nvSpPr>
          <p:spPr>
            <a:xfrm>
              <a:off x="1913675" y="5011888"/>
              <a:ext cx="11025" cy="9875"/>
            </a:xfrm>
            <a:custGeom>
              <a:rect b="b" l="l" r="r" t="t"/>
              <a:pathLst>
                <a:path extrusionOk="0" h="395" w="441">
                  <a:moveTo>
                    <a:pt x="209" y="1"/>
                  </a:moveTo>
                  <a:cubicBezTo>
                    <a:pt x="186" y="1"/>
                    <a:pt x="164" y="6"/>
                    <a:pt x="144" y="17"/>
                  </a:cubicBezTo>
                  <a:lnTo>
                    <a:pt x="144" y="17"/>
                  </a:lnTo>
                  <a:cubicBezTo>
                    <a:pt x="56" y="53"/>
                    <a:pt x="1" y="159"/>
                    <a:pt x="24" y="251"/>
                  </a:cubicBezTo>
                  <a:cubicBezTo>
                    <a:pt x="47" y="334"/>
                    <a:pt x="131" y="394"/>
                    <a:pt x="215" y="394"/>
                  </a:cubicBezTo>
                  <a:cubicBezTo>
                    <a:pt x="231" y="394"/>
                    <a:pt x="247" y="392"/>
                    <a:pt x="262" y="388"/>
                  </a:cubicBezTo>
                  <a:cubicBezTo>
                    <a:pt x="359" y="360"/>
                    <a:pt x="441" y="228"/>
                    <a:pt x="404" y="133"/>
                  </a:cubicBezTo>
                  <a:cubicBezTo>
                    <a:pt x="376" y="60"/>
                    <a:pt x="288"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8"/>
            <p:cNvSpPr/>
            <p:nvPr/>
          </p:nvSpPr>
          <p:spPr>
            <a:xfrm>
              <a:off x="1904000" y="5029213"/>
              <a:ext cx="127175" cy="10275"/>
            </a:xfrm>
            <a:custGeom>
              <a:rect b="b" l="l" r="r" t="t"/>
              <a:pathLst>
                <a:path extrusionOk="0" h="411" w="5087">
                  <a:moveTo>
                    <a:pt x="3" y="0"/>
                  </a:moveTo>
                  <a:lnTo>
                    <a:pt x="0" y="411"/>
                  </a:lnTo>
                  <a:lnTo>
                    <a:pt x="0" y="411"/>
                  </a:lnTo>
                  <a:lnTo>
                    <a:pt x="5065" y="263"/>
                  </a:lnTo>
                  <a:cubicBezTo>
                    <a:pt x="5086" y="103"/>
                    <a:pt x="4857" y="13"/>
                    <a:pt x="4857" y="13"/>
                  </a:cubicBezTo>
                  <a:lnTo>
                    <a:pt x="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8"/>
            <p:cNvSpPr/>
            <p:nvPr/>
          </p:nvSpPr>
          <p:spPr>
            <a:xfrm>
              <a:off x="1953575" y="5000113"/>
              <a:ext cx="11850" cy="8125"/>
            </a:xfrm>
            <a:custGeom>
              <a:rect b="b" l="l" r="r" t="t"/>
              <a:pathLst>
                <a:path extrusionOk="0" h="325" w="474">
                  <a:moveTo>
                    <a:pt x="400" y="1"/>
                  </a:moveTo>
                  <a:cubicBezTo>
                    <a:pt x="344" y="1"/>
                    <a:pt x="261" y="17"/>
                    <a:pt x="180" y="73"/>
                  </a:cubicBezTo>
                  <a:cubicBezTo>
                    <a:pt x="34" y="171"/>
                    <a:pt x="1" y="320"/>
                    <a:pt x="25" y="324"/>
                  </a:cubicBezTo>
                  <a:cubicBezTo>
                    <a:pt x="25" y="324"/>
                    <a:pt x="26" y="324"/>
                    <a:pt x="28" y="324"/>
                  </a:cubicBezTo>
                  <a:cubicBezTo>
                    <a:pt x="52" y="324"/>
                    <a:pt x="112" y="221"/>
                    <a:pt x="228" y="144"/>
                  </a:cubicBezTo>
                  <a:cubicBezTo>
                    <a:pt x="348" y="61"/>
                    <a:pt x="471" y="46"/>
                    <a:pt x="472" y="21"/>
                  </a:cubicBezTo>
                  <a:cubicBezTo>
                    <a:pt x="473" y="11"/>
                    <a:pt x="445" y="1"/>
                    <a:pt x="40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8"/>
            <p:cNvSpPr/>
            <p:nvPr/>
          </p:nvSpPr>
          <p:spPr>
            <a:xfrm>
              <a:off x="1970050" y="5005513"/>
              <a:ext cx="8925" cy="10100"/>
            </a:xfrm>
            <a:custGeom>
              <a:rect b="b" l="l" r="r" t="t"/>
              <a:pathLst>
                <a:path extrusionOk="0" h="404" w="357">
                  <a:moveTo>
                    <a:pt x="326" y="0"/>
                  </a:moveTo>
                  <a:cubicBezTo>
                    <a:pt x="280" y="0"/>
                    <a:pt x="179" y="33"/>
                    <a:pt x="102" y="133"/>
                  </a:cubicBezTo>
                  <a:cubicBezTo>
                    <a:pt x="0" y="262"/>
                    <a:pt x="19" y="404"/>
                    <a:pt x="42" y="404"/>
                  </a:cubicBezTo>
                  <a:cubicBezTo>
                    <a:pt x="42" y="404"/>
                    <a:pt x="43" y="404"/>
                    <a:pt x="43" y="404"/>
                  </a:cubicBezTo>
                  <a:cubicBezTo>
                    <a:pt x="43" y="404"/>
                    <a:pt x="43" y="404"/>
                    <a:pt x="43" y="404"/>
                  </a:cubicBezTo>
                  <a:cubicBezTo>
                    <a:pt x="68" y="404"/>
                    <a:pt x="85" y="290"/>
                    <a:pt x="170" y="185"/>
                  </a:cubicBezTo>
                  <a:cubicBezTo>
                    <a:pt x="250" y="79"/>
                    <a:pt x="357" y="33"/>
                    <a:pt x="350" y="10"/>
                  </a:cubicBezTo>
                  <a:cubicBezTo>
                    <a:pt x="349" y="4"/>
                    <a:pt x="340" y="0"/>
                    <a:pt x="32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1985325" y="5010613"/>
              <a:ext cx="6450" cy="10825"/>
            </a:xfrm>
            <a:custGeom>
              <a:rect b="b" l="l" r="r" t="t"/>
              <a:pathLst>
                <a:path extrusionOk="0" h="433" w="258">
                  <a:moveTo>
                    <a:pt x="234" y="0"/>
                  </a:moveTo>
                  <a:cubicBezTo>
                    <a:pt x="203" y="0"/>
                    <a:pt x="109" y="59"/>
                    <a:pt x="58" y="179"/>
                  </a:cubicBezTo>
                  <a:cubicBezTo>
                    <a:pt x="0" y="312"/>
                    <a:pt x="35" y="433"/>
                    <a:pt x="57" y="433"/>
                  </a:cubicBezTo>
                  <a:cubicBezTo>
                    <a:pt x="58" y="433"/>
                    <a:pt x="58" y="433"/>
                    <a:pt x="59" y="433"/>
                  </a:cubicBezTo>
                  <a:cubicBezTo>
                    <a:pt x="83" y="429"/>
                    <a:pt x="88" y="325"/>
                    <a:pt x="138" y="213"/>
                  </a:cubicBezTo>
                  <a:cubicBezTo>
                    <a:pt x="185" y="99"/>
                    <a:pt x="257" y="24"/>
                    <a:pt x="243" y="4"/>
                  </a:cubicBezTo>
                  <a:cubicBezTo>
                    <a:pt x="242" y="1"/>
                    <a:pt x="238" y="0"/>
                    <a:pt x="23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8"/>
            <p:cNvSpPr/>
            <p:nvPr/>
          </p:nvSpPr>
          <p:spPr>
            <a:xfrm>
              <a:off x="1944100" y="4990588"/>
              <a:ext cx="19875" cy="10250"/>
            </a:xfrm>
            <a:custGeom>
              <a:rect b="b" l="l" r="r" t="t"/>
              <a:pathLst>
                <a:path extrusionOk="0" h="410" w="795">
                  <a:moveTo>
                    <a:pt x="158" y="86"/>
                  </a:moveTo>
                  <a:cubicBezTo>
                    <a:pt x="175" y="86"/>
                    <a:pt x="196" y="88"/>
                    <a:pt x="218" y="93"/>
                  </a:cubicBezTo>
                  <a:cubicBezTo>
                    <a:pt x="269" y="104"/>
                    <a:pt x="319" y="118"/>
                    <a:pt x="364" y="134"/>
                  </a:cubicBezTo>
                  <a:cubicBezTo>
                    <a:pt x="456" y="168"/>
                    <a:pt x="534" y="212"/>
                    <a:pt x="594" y="255"/>
                  </a:cubicBezTo>
                  <a:cubicBezTo>
                    <a:pt x="659" y="301"/>
                    <a:pt x="706" y="344"/>
                    <a:pt x="738" y="373"/>
                  </a:cubicBezTo>
                  <a:lnTo>
                    <a:pt x="738" y="373"/>
                  </a:lnTo>
                  <a:cubicBezTo>
                    <a:pt x="695" y="366"/>
                    <a:pt x="631" y="355"/>
                    <a:pt x="553" y="336"/>
                  </a:cubicBezTo>
                  <a:cubicBezTo>
                    <a:pt x="479" y="318"/>
                    <a:pt x="395" y="291"/>
                    <a:pt x="305" y="250"/>
                  </a:cubicBezTo>
                  <a:cubicBezTo>
                    <a:pt x="260" y="229"/>
                    <a:pt x="214" y="204"/>
                    <a:pt x="169" y="176"/>
                  </a:cubicBezTo>
                  <a:cubicBezTo>
                    <a:pt x="145" y="162"/>
                    <a:pt x="123" y="148"/>
                    <a:pt x="111" y="134"/>
                  </a:cubicBezTo>
                  <a:cubicBezTo>
                    <a:pt x="100" y="120"/>
                    <a:pt x="100" y="116"/>
                    <a:pt x="105" y="106"/>
                  </a:cubicBezTo>
                  <a:cubicBezTo>
                    <a:pt x="113" y="92"/>
                    <a:pt x="132" y="86"/>
                    <a:pt x="158" y="86"/>
                  </a:cubicBezTo>
                  <a:close/>
                  <a:moveTo>
                    <a:pt x="155" y="0"/>
                  </a:moveTo>
                  <a:cubicBezTo>
                    <a:pt x="150" y="0"/>
                    <a:pt x="144" y="0"/>
                    <a:pt x="139" y="1"/>
                  </a:cubicBezTo>
                  <a:cubicBezTo>
                    <a:pt x="102" y="3"/>
                    <a:pt x="57" y="21"/>
                    <a:pt x="32" y="60"/>
                  </a:cubicBezTo>
                  <a:cubicBezTo>
                    <a:pt x="1" y="101"/>
                    <a:pt x="18" y="167"/>
                    <a:pt x="47" y="191"/>
                  </a:cubicBezTo>
                  <a:cubicBezTo>
                    <a:pt x="73" y="220"/>
                    <a:pt x="101" y="235"/>
                    <a:pt x="125" y="249"/>
                  </a:cubicBezTo>
                  <a:cubicBezTo>
                    <a:pt x="175" y="278"/>
                    <a:pt x="225" y="302"/>
                    <a:pt x="273" y="322"/>
                  </a:cubicBezTo>
                  <a:cubicBezTo>
                    <a:pt x="370" y="362"/>
                    <a:pt x="463" y="385"/>
                    <a:pt x="541" y="395"/>
                  </a:cubicBezTo>
                  <a:cubicBezTo>
                    <a:pt x="595" y="403"/>
                    <a:pt x="643" y="406"/>
                    <a:pt x="682" y="406"/>
                  </a:cubicBezTo>
                  <a:cubicBezTo>
                    <a:pt x="720" y="406"/>
                    <a:pt x="749" y="403"/>
                    <a:pt x="768" y="400"/>
                  </a:cubicBezTo>
                  <a:lnTo>
                    <a:pt x="768" y="400"/>
                  </a:lnTo>
                  <a:cubicBezTo>
                    <a:pt x="776" y="406"/>
                    <a:pt x="781" y="409"/>
                    <a:pt x="785" y="409"/>
                  </a:cubicBezTo>
                  <a:cubicBezTo>
                    <a:pt x="785" y="409"/>
                    <a:pt x="786" y="409"/>
                    <a:pt x="787" y="409"/>
                  </a:cubicBezTo>
                  <a:cubicBezTo>
                    <a:pt x="789" y="408"/>
                    <a:pt x="788" y="403"/>
                    <a:pt x="785" y="396"/>
                  </a:cubicBezTo>
                  <a:lnTo>
                    <a:pt x="785" y="396"/>
                  </a:lnTo>
                  <a:cubicBezTo>
                    <a:pt x="792" y="393"/>
                    <a:pt x="795" y="391"/>
                    <a:pt x="795" y="389"/>
                  </a:cubicBezTo>
                  <a:cubicBezTo>
                    <a:pt x="795" y="386"/>
                    <a:pt x="789" y="384"/>
                    <a:pt x="779" y="381"/>
                  </a:cubicBezTo>
                  <a:lnTo>
                    <a:pt x="779" y="381"/>
                  </a:lnTo>
                  <a:cubicBezTo>
                    <a:pt x="761" y="345"/>
                    <a:pt x="715" y="279"/>
                    <a:pt x="631" y="207"/>
                  </a:cubicBezTo>
                  <a:cubicBezTo>
                    <a:pt x="572" y="155"/>
                    <a:pt x="492" y="102"/>
                    <a:pt x="393" y="60"/>
                  </a:cubicBezTo>
                  <a:cubicBezTo>
                    <a:pt x="344" y="40"/>
                    <a:pt x="291" y="23"/>
                    <a:pt x="234" y="11"/>
                  </a:cubicBezTo>
                  <a:cubicBezTo>
                    <a:pt x="210" y="6"/>
                    <a:pt x="185" y="0"/>
                    <a:pt x="1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8"/>
            <p:cNvSpPr/>
            <p:nvPr/>
          </p:nvSpPr>
          <p:spPr>
            <a:xfrm>
              <a:off x="1961150" y="4980963"/>
              <a:ext cx="10025" cy="20300"/>
            </a:xfrm>
            <a:custGeom>
              <a:rect b="b" l="l" r="r" t="t"/>
              <a:pathLst>
                <a:path extrusionOk="0" h="812" w="401">
                  <a:moveTo>
                    <a:pt x="259" y="1"/>
                  </a:moveTo>
                  <a:cubicBezTo>
                    <a:pt x="257" y="1"/>
                    <a:pt x="254" y="1"/>
                    <a:pt x="252" y="1"/>
                  </a:cubicBezTo>
                  <a:cubicBezTo>
                    <a:pt x="156" y="15"/>
                    <a:pt x="122" y="83"/>
                    <a:pt x="94" y="133"/>
                  </a:cubicBezTo>
                  <a:cubicBezTo>
                    <a:pt x="68" y="185"/>
                    <a:pt x="48" y="238"/>
                    <a:pt x="34" y="290"/>
                  </a:cubicBezTo>
                  <a:cubicBezTo>
                    <a:pt x="6" y="392"/>
                    <a:pt x="1" y="489"/>
                    <a:pt x="8" y="568"/>
                  </a:cubicBezTo>
                  <a:cubicBezTo>
                    <a:pt x="21" y="724"/>
                    <a:pt x="70" y="811"/>
                    <a:pt x="81" y="811"/>
                  </a:cubicBezTo>
                  <a:cubicBezTo>
                    <a:pt x="81" y="811"/>
                    <a:pt x="81" y="811"/>
                    <a:pt x="81" y="811"/>
                  </a:cubicBezTo>
                  <a:cubicBezTo>
                    <a:pt x="95" y="807"/>
                    <a:pt x="66" y="715"/>
                    <a:pt x="68" y="567"/>
                  </a:cubicBezTo>
                  <a:cubicBezTo>
                    <a:pt x="70" y="492"/>
                    <a:pt x="81" y="404"/>
                    <a:pt x="110" y="312"/>
                  </a:cubicBezTo>
                  <a:cubicBezTo>
                    <a:pt x="125" y="265"/>
                    <a:pt x="144" y="218"/>
                    <a:pt x="169" y="173"/>
                  </a:cubicBezTo>
                  <a:cubicBezTo>
                    <a:pt x="189" y="129"/>
                    <a:pt x="230" y="87"/>
                    <a:pt x="255" y="86"/>
                  </a:cubicBezTo>
                  <a:cubicBezTo>
                    <a:pt x="256" y="86"/>
                    <a:pt x="258" y="86"/>
                    <a:pt x="259" y="86"/>
                  </a:cubicBezTo>
                  <a:cubicBezTo>
                    <a:pt x="278" y="86"/>
                    <a:pt x="298" y="127"/>
                    <a:pt x="306" y="177"/>
                  </a:cubicBezTo>
                  <a:cubicBezTo>
                    <a:pt x="316" y="227"/>
                    <a:pt x="319" y="277"/>
                    <a:pt x="315" y="324"/>
                  </a:cubicBezTo>
                  <a:cubicBezTo>
                    <a:pt x="308" y="418"/>
                    <a:pt x="278" y="501"/>
                    <a:pt x="242" y="564"/>
                  </a:cubicBezTo>
                  <a:cubicBezTo>
                    <a:pt x="169" y="692"/>
                    <a:pt x="85" y="743"/>
                    <a:pt x="93" y="755"/>
                  </a:cubicBezTo>
                  <a:cubicBezTo>
                    <a:pt x="94" y="756"/>
                    <a:pt x="95" y="756"/>
                    <a:pt x="97" y="756"/>
                  </a:cubicBezTo>
                  <a:cubicBezTo>
                    <a:pt x="115" y="756"/>
                    <a:pt x="207" y="718"/>
                    <a:pt x="293" y="596"/>
                  </a:cubicBezTo>
                  <a:cubicBezTo>
                    <a:pt x="340" y="531"/>
                    <a:pt x="382" y="440"/>
                    <a:pt x="394" y="332"/>
                  </a:cubicBezTo>
                  <a:cubicBezTo>
                    <a:pt x="401" y="278"/>
                    <a:pt x="400" y="219"/>
                    <a:pt x="389" y="161"/>
                  </a:cubicBezTo>
                  <a:cubicBezTo>
                    <a:pt x="382" y="132"/>
                    <a:pt x="378" y="102"/>
                    <a:pt x="360" y="68"/>
                  </a:cubicBezTo>
                  <a:cubicBezTo>
                    <a:pt x="346" y="37"/>
                    <a:pt x="306" y="1"/>
                    <a:pt x="25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8"/>
            <p:cNvSpPr/>
            <p:nvPr/>
          </p:nvSpPr>
          <p:spPr>
            <a:xfrm>
              <a:off x="1624875" y="4280363"/>
              <a:ext cx="342600" cy="712675"/>
            </a:xfrm>
            <a:custGeom>
              <a:rect b="b" l="l" r="r" t="t"/>
              <a:pathLst>
                <a:path extrusionOk="0" h="28507" w="13704">
                  <a:moveTo>
                    <a:pt x="2330" y="1"/>
                  </a:moveTo>
                  <a:cubicBezTo>
                    <a:pt x="2330" y="1"/>
                    <a:pt x="461" y="3124"/>
                    <a:pt x="461" y="4991"/>
                  </a:cubicBezTo>
                  <a:lnTo>
                    <a:pt x="0" y="27744"/>
                  </a:lnTo>
                  <a:lnTo>
                    <a:pt x="3233" y="28218"/>
                  </a:lnTo>
                  <a:lnTo>
                    <a:pt x="5486" y="5982"/>
                  </a:lnTo>
                  <a:cubicBezTo>
                    <a:pt x="5486" y="5982"/>
                    <a:pt x="10666" y="28507"/>
                    <a:pt x="10840" y="28507"/>
                  </a:cubicBezTo>
                  <a:cubicBezTo>
                    <a:pt x="11016" y="28507"/>
                    <a:pt x="13703" y="28025"/>
                    <a:pt x="13703" y="28025"/>
                  </a:cubicBezTo>
                  <a:lnTo>
                    <a:pt x="9628" y="101"/>
                  </a:lnTo>
                  <a:lnTo>
                    <a:pt x="2330"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8"/>
            <p:cNvSpPr/>
            <p:nvPr/>
          </p:nvSpPr>
          <p:spPr>
            <a:xfrm>
              <a:off x="1704000" y="4415738"/>
              <a:ext cx="109700" cy="26825"/>
            </a:xfrm>
            <a:custGeom>
              <a:rect b="b" l="l" r="r" t="t"/>
              <a:pathLst>
                <a:path extrusionOk="0" h="1073" w="4388">
                  <a:moveTo>
                    <a:pt x="15" y="1"/>
                  </a:moveTo>
                  <a:cubicBezTo>
                    <a:pt x="10" y="1"/>
                    <a:pt x="7" y="1"/>
                    <a:pt x="7" y="2"/>
                  </a:cubicBezTo>
                  <a:cubicBezTo>
                    <a:pt x="1" y="27"/>
                    <a:pt x="975" y="285"/>
                    <a:pt x="2183" y="581"/>
                  </a:cubicBezTo>
                  <a:cubicBezTo>
                    <a:pt x="3330" y="860"/>
                    <a:pt x="4275" y="1072"/>
                    <a:pt x="4373" y="1072"/>
                  </a:cubicBezTo>
                  <a:cubicBezTo>
                    <a:pt x="4379" y="1072"/>
                    <a:pt x="4382" y="1072"/>
                    <a:pt x="4382" y="1070"/>
                  </a:cubicBezTo>
                  <a:cubicBezTo>
                    <a:pt x="4387" y="1047"/>
                    <a:pt x="3413" y="788"/>
                    <a:pt x="2205" y="493"/>
                  </a:cubicBezTo>
                  <a:cubicBezTo>
                    <a:pt x="1056" y="213"/>
                    <a:pt x="111" y="1"/>
                    <a:pt x="1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8"/>
            <p:cNvSpPr/>
            <p:nvPr/>
          </p:nvSpPr>
          <p:spPr>
            <a:xfrm>
              <a:off x="1656350" y="4420413"/>
              <a:ext cx="56825" cy="553975"/>
            </a:xfrm>
            <a:custGeom>
              <a:rect b="b" l="l" r="r" t="t"/>
              <a:pathLst>
                <a:path extrusionOk="0" h="22159" w="2273">
                  <a:moveTo>
                    <a:pt x="2271" y="1"/>
                  </a:moveTo>
                  <a:cubicBezTo>
                    <a:pt x="2270" y="1"/>
                    <a:pt x="2265" y="20"/>
                    <a:pt x="2258" y="56"/>
                  </a:cubicBezTo>
                  <a:cubicBezTo>
                    <a:pt x="2250" y="98"/>
                    <a:pt x="2238" y="153"/>
                    <a:pt x="2225" y="222"/>
                  </a:cubicBezTo>
                  <a:cubicBezTo>
                    <a:pt x="2197" y="373"/>
                    <a:pt x="2158" y="587"/>
                    <a:pt x="2108" y="861"/>
                  </a:cubicBezTo>
                  <a:cubicBezTo>
                    <a:pt x="2007" y="1416"/>
                    <a:pt x="1872" y="2221"/>
                    <a:pt x="1714" y="3217"/>
                  </a:cubicBezTo>
                  <a:cubicBezTo>
                    <a:pt x="1398" y="5210"/>
                    <a:pt x="1015" y="7971"/>
                    <a:pt x="701" y="11034"/>
                  </a:cubicBezTo>
                  <a:cubicBezTo>
                    <a:pt x="388" y="14097"/>
                    <a:pt x="204" y="16880"/>
                    <a:pt x="109" y="18895"/>
                  </a:cubicBezTo>
                  <a:cubicBezTo>
                    <a:pt x="62" y="19903"/>
                    <a:pt x="31" y="20718"/>
                    <a:pt x="17" y="21282"/>
                  </a:cubicBezTo>
                  <a:cubicBezTo>
                    <a:pt x="11" y="21561"/>
                    <a:pt x="6" y="21778"/>
                    <a:pt x="2" y="21932"/>
                  </a:cubicBezTo>
                  <a:cubicBezTo>
                    <a:pt x="1" y="22003"/>
                    <a:pt x="0" y="22059"/>
                    <a:pt x="0" y="22101"/>
                  </a:cubicBezTo>
                  <a:cubicBezTo>
                    <a:pt x="0" y="22139"/>
                    <a:pt x="1" y="22158"/>
                    <a:pt x="2" y="22158"/>
                  </a:cubicBezTo>
                  <a:cubicBezTo>
                    <a:pt x="4" y="22158"/>
                    <a:pt x="6" y="22139"/>
                    <a:pt x="8" y="22101"/>
                  </a:cubicBezTo>
                  <a:cubicBezTo>
                    <a:pt x="11" y="22059"/>
                    <a:pt x="14" y="22003"/>
                    <a:pt x="19" y="21932"/>
                  </a:cubicBezTo>
                  <a:cubicBezTo>
                    <a:pt x="26" y="21779"/>
                    <a:pt x="36" y="21562"/>
                    <a:pt x="49" y="21283"/>
                  </a:cubicBezTo>
                  <a:cubicBezTo>
                    <a:pt x="72" y="20720"/>
                    <a:pt x="111" y="19905"/>
                    <a:pt x="166" y="18898"/>
                  </a:cubicBezTo>
                  <a:cubicBezTo>
                    <a:pt x="276" y="16884"/>
                    <a:pt x="468" y="14104"/>
                    <a:pt x="781" y="11042"/>
                  </a:cubicBezTo>
                  <a:cubicBezTo>
                    <a:pt x="1095" y="7982"/>
                    <a:pt x="1470" y="5220"/>
                    <a:pt x="1771" y="3226"/>
                  </a:cubicBezTo>
                  <a:cubicBezTo>
                    <a:pt x="1921" y="2229"/>
                    <a:pt x="2048" y="1423"/>
                    <a:pt x="2140" y="867"/>
                  </a:cubicBezTo>
                  <a:cubicBezTo>
                    <a:pt x="2183" y="592"/>
                    <a:pt x="2217" y="376"/>
                    <a:pt x="2241" y="225"/>
                  </a:cubicBezTo>
                  <a:cubicBezTo>
                    <a:pt x="2251" y="154"/>
                    <a:pt x="2259" y="99"/>
                    <a:pt x="2265" y="57"/>
                  </a:cubicBezTo>
                  <a:cubicBezTo>
                    <a:pt x="2271" y="20"/>
                    <a:pt x="2272" y="1"/>
                    <a:pt x="2272" y="1"/>
                  </a:cubicBezTo>
                  <a:cubicBezTo>
                    <a:pt x="2271" y="1"/>
                    <a:pt x="2271" y="1"/>
                    <a:pt x="22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8"/>
            <p:cNvSpPr/>
            <p:nvPr/>
          </p:nvSpPr>
          <p:spPr>
            <a:xfrm>
              <a:off x="1829450" y="4429813"/>
              <a:ext cx="99750" cy="558025"/>
            </a:xfrm>
            <a:custGeom>
              <a:rect b="b" l="l" r="r" t="t"/>
              <a:pathLst>
                <a:path extrusionOk="0" h="22321" w="3990">
                  <a:moveTo>
                    <a:pt x="22" y="1"/>
                  </a:moveTo>
                  <a:cubicBezTo>
                    <a:pt x="22" y="1"/>
                    <a:pt x="22" y="1"/>
                    <a:pt x="22" y="1"/>
                  </a:cubicBezTo>
                  <a:cubicBezTo>
                    <a:pt x="0" y="4"/>
                    <a:pt x="866" y="5005"/>
                    <a:pt x="1955" y="11167"/>
                  </a:cubicBezTo>
                  <a:cubicBezTo>
                    <a:pt x="3045" y="17330"/>
                    <a:pt x="3945" y="22320"/>
                    <a:pt x="3968" y="22320"/>
                  </a:cubicBezTo>
                  <a:cubicBezTo>
                    <a:pt x="3968" y="22320"/>
                    <a:pt x="3968" y="22320"/>
                    <a:pt x="3968" y="22320"/>
                  </a:cubicBezTo>
                  <a:cubicBezTo>
                    <a:pt x="3990" y="22316"/>
                    <a:pt x="3124" y="17317"/>
                    <a:pt x="2035" y="11153"/>
                  </a:cubicBezTo>
                  <a:cubicBezTo>
                    <a:pt x="947" y="4993"/>
                    <a:pt x="46" y="1"/>
                    <a:pt x="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8"/>
            <p:cNvSpPr/>
            <p:nvPr/>
          </p:nvSpPr>
          <p:spPr>
            <a:xfrm>
              <a:off x="1623300" y="3959488"/>
              <a:ext cx="24400" cy="98675"/>
            </a:xfrm>
            <a:custGeom>
              <a:rect b="b" l="l" r="r" t="t"/>
              <a:pathLst>
                <a:path extrusionOk="0" h="3947" w="976">
                  <a:moveTo>
                    <a:pt x="240" y="0"/>
                  </a:moveTo>
                  <a:cubicBezTo>
                    <a:pt x="240" y="0"/>
                    <a:pt x="240" y="0"/>
                    <a:pt x="240" y="0"/>
                  </a:cubicBezTo>
                  <a:cubicBezTo>
                    <a:pt x="235" y="4"/>
                    <a:pt x="268" y="58"/>
                    <a:pt x="327" y="155"/>
                  </a:cubicBezTo>
                  <a:cubicBezTo>
                    <a:pt x="384" y="253"/>
                    <a:pt x="473" y="393"/>
                    <a:pt x="535" y="583"/>
                  </a:cubicBezTo>
                  <a:cubicBezTo>
                    <a:pt x="600" y="769"/>
                    <a:pt x="610" y="1022"/>
                    <a:pt x="453" y="1235"/>
                  </a:cubicBezTo>
                  <a:cubicBezTo>
                    <a:pt x="380" y="1343"/>
                    <a:pt x="282" y="1445"/>
                    <a:pt x="190" y="1563"/>
                  </a:cubicBezTo>
                  <a:cubicBezTo>
                    <a:pt x="98" y="1679"/>
                    <a:pt x="13" y="1827"/>
                    <a:pt x="7" y="1996"/>
                  </a:cubicBezTo>
                  <a:cubicBezTo>
                    <a:pt x="1" y="2165"/>
                    <a:pt x="64" y="2319"/>
                    <a:pt x="138" y="2448"/>
                  </a:cubicBezTo>
                  <a:cubicBezTo>
                    <a:pt x="213" y="2580"/>
                    <a:pt x="304" y="2691"/>
                    <a:pt x="384" y="2798"/>
                  </a:cubicBezTo>
                  <a:cubicBezTo>
                    <a:pt x="463" y="2905"/>
                    <a:pt x="534" y="3009"/>
                    <a:pt x="579" y="3116"/>
                  </a:cubicBezTo>
                  <a:cubicBezTo>
                    <a:pt x="627" y="3221"/>
                    <a:pt x="642" y="3327"/>
                    <a:pt x="648" y="3428"/>
                  </a:cubicBezTo>
                  <a:cubicBezTo>
                    <a:pt x="654" y="3530"/>
                    <a:pt x="660" y="3625"/>
                    <a:pt x="686" y="3706"/>
                  </a:cubicBezTo>
                  <a:cubicBezTo>
                    <a:pt x="713" y="3787"/>
                    <a:pt x="758" y="3848"/>
                    <a:pt x="804" y="3887"/>
                  </a:cubicBezTo>
                  <a:cubicBezTo>
                    <a:pt x="863" y="3936"/>
                    <a:pt x="915" y="3946"/>
                    <a:pt x="946" y="3946"/>
                  </a:cubicBezTo>
                  <a:cubicBezTo>
                    <a:pt x="965" y="3946"/>
                    <a:pt x="975" y="3942"/>
                    <a:pt x="974" y="3942"/>
                  </a:cubicBezTo>
                  <a:cubicBezTo>
                    <a:pt x="976" y="3933"/>
                    <a:pt x="903" y="3943"/>
                    <a:pt x="825" y="3864"/>
                  </a:cubicBezTo>
                  <a:cubicBezTo>
                    <a:pt x="787" y="3826"/>
                    <a:pt x="751" y="3767"/>
                    <a:pt x="730" y="3693"/>
                  </a:cubicBezTo>
                  <a:cubicBezTo>
                    <a:pt x="710" y="3619"/>
                    <a:pt x="708" y="3528"/>
                    <a:pt x="705" y="3426"/>
                  </a:cubicBezTo>
                  <a:cubicBezTo>
                    <a:pt x="704" y="3324"/>
                    <a:pt x="691" y="3204"/>
                    <a:pt x="642" y="3090"/>
                  </a:cubicBezTo>
                  <a:cubicBezTo>
                    <a:pt x="595" y="2974"/>
                    <a:pt x="524" y="2863"/>
                    <a:pt x="444" y="2753"/>
                  </a:cubicBezTo>
                  <a:cubicBezTo>
                    <a:pt x="365" y="2643"/>
                    <a:pt x="277" y="2533"/>
                    <a:pt x="207" y="2409"/>
                  </a:cubicBezTo>
                  <a:cubicBezTo>
                    <a:pt x="138" y="2285"/>
                    <a:pt x="83" y="2145"/>
                    <a:pt x="88" y="2000"/>
                  </a:cubicBezTo>
                  <a:cubicBezTo>
                    <a:pt x="93" y="1855"/>
                    <a:pt x="166" y="1725"/>
                    <a:pt x="253" y="1611"/>
                  </a:cubicBezTo>
                  <a:cubicBezTo>
                    <a:pt x="340" y="1498"/>
                    <a:pt x="439" y="1394"/>
                    <a:pt x="515" y="1277"/>
                  </a:cubicBezTo>
                  <a:cubicBezTo>
                    <a:pt x="593" y="1162"/>
                    <a:pt x="641" y="1029"/>
                    <a:pt x="645" y="903"/>
                  </a:cubicBezTo>
                  <a:cubicBezTo>
                    <a:pt x="652" y="777"/>
                    <a:pt x="626" y="661"/>
                    <a:pt x="590" y="565"/>
                  </a:cubicBezTo>
                  <a:cubicBezTo>
                    <a:pt x="517" y="368"/>
                    <a:pt x="419" y="231"/>
                    <a:pt x="353" y="138"/>
                  </a:cubicBezTo>
                  <a:cubicBezTo>
                    <a:pt x="288" y="47"/>
                    <a:pt x="246" y="0"/>
                    <a:pt x="240"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0" name="Shape 3040"/>
        <p:cNvGrpSpPr/>
        <p:nvPr/>
      </p:nvGrpSpPr>
      <p:grpSpPr>
        <a:xfrm>
          <a:off x="0" y="0"/>
          <a:ext cx="0" cy="0"/>
          <a:chOff x="0" y="0"/>
          <a:chExt cx="0" cy="0"/>
        </a:xfrm>
      </p:grpSpPr>
      <p:sp>
        <p:nvSpPr>
          <p:cNvPr id="3041" name="Google Shape;3041;p69"/>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042" name="Google Shape;3042;p69"/>
          <p:cNvSpPr txBox="1"/>
          <p:nvPr>
            <p:ph idx="1" type="subTitle"/>
          </p:nvPr>
        </p:nvSpPr>
        <p:spPr>
          <a:xfrm>
            <a:off x="713225" y="2133850"/>
            <a:ext cx="3676800" cy="1911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u="sng">
                <a:solidFill>
                  <a:schemeClr val="hlink"/>
                </a:solidFill>
                <a:hlinkClick r:id="rId3"/>
              </a:rPr>
              <a:t>On the office concept illustration</a:t>
            </a:r>
            <a:endParaRPr/>
          </a:p>
          <a:p>
            <a:pPr indent="-317500" lvl="0" marL="457200" rtl="0" algn="l">
              <a:spcBef>
                <a:spcPts val="0"/>
              </a:spcBef>
              <a:spcAft>
                <a:spcPts val="0"/>
              </a:spcAft>
              <a:buSzPts val="1400"/>
              <a:buChar char="●"/>
            </a:pPr>
            <a:r>
              <a:rPr lang="en" u="sng">
                <a:solidFill>
                  <a:schemeClr val="hlink"/>
                </a:solidFill>
                <a:hlinkClick r:id="rId4"/>
              </a:rPr>
              <a:t>Usability testing concept illustration</a:t>
            </a:r>
            <a:endParaRPr/>
          </a:p>
          <a:p>
            <a:pPr indent="-317500" lvl="0" marL="457200" rtl="0" algn="l">
              <a:spcBef>
                <a:spcPts val="0"/>
              </a:spcBef>
              <a:spcAft>
                <a:spcPts val="0"/>
              </a:spcAft>
              <a:buSzPts val="1400"/>
              <a:buChar char="●"/>
            </a:pPr>
            <a:r>
              <a:rPr lang="en" u="sng">
                <a:solidFill>
                  <a:schemeClr val="hlink"/>
                </a:solidFill>
                <a:hlinkClick r:id="rId5"/>
              </a:rPr>
              <a:t>Messenger concept illustration</a:t>
            </a:r>
            <a:endParaRPr/>
          </a:p>
          <a:p>
            <a:pPr indent="-317500" lvl="0" marL="457200" rtl="0" algn="l">
              <a:spcBef>
                <a:spcPts val="0"/>
              </a:spcBef>
              <a:spcAft>
                <a:spcPts val="0"/>
              </a:spcAft>
              <a:buSzPts val="1400"/>
              <a:buChar char="●"/>
            </a:pPr>
            <a:r>
              <a:rPr lang="en" u="sng">
                <a:solidFill>
                  <a:schemeClr val="hlink"/>
                </a:solidFill>
                <a:hlinkClick r:id="rId6"/>
              </a:rPr>
              <a:t>New message concept illustration</a:t>
            </a:r>
            <a:endParaRPr/>
          </a:p>
          <a:p>
            <a:pPr indent="-317500" lvl="0" marL="457200" rtl="0" algn="l">
              <a:spcBef>
                <a:spcPts val="0"/>
              </a:spcBef>
              <a:spcAft>
                <a:spcPts val="0"/>
              </a:spcAft>
              <a:buSzPts val="1400"/>
              <a:buChar char="●"/>
            </a:pPr>
            <a:r>
              <a:rPr lang="en" u="sng">
                <a:solidFill>
                  <a:schemeClr val="hlink"/>
                </a:solidFill>
                <a:hlinkClick r:id="rId7"/>
              </a:rPr>
              <a:t>Navigation concept illustration </a:t>
            </a:r>
            <a:endParaRPr/>
          </a:p>
          <a:p>
            <a:pPr indent="-317500" lvl="0" marL="457200" rtl="0" algn="l">
              <a:spcBef>
                <a:spcPts val="0"/>
              </a:spcBef>
              <a:spcAft>
                <a:spcPts val="0"/>
              </a:spcAft>
              <a:buSzPts val="1400"/>
              <a:buChar char="●"/>
            </a:pPr>
            <a:r>
              <a:rPr lang="en" u="sng">
                <a:solidFill>
                  <a:schemeClr val="hlink"/>
                </a:solidFill>
                <a:hlinkClick r:id="rId8"/>
              </a:rPr>
              <a:t>Business deal concept illustration</a:t>
            </a:r>
            <a:endParaRPr/>
          </a:p>
          <a:p>
            <a:pPr indent="-317500" lvl="0" marL="457200" rtl="0" algn="l">
              <a:spcBef>
                <a:spcPts val="0"/>
              </a:spcBef>
              <a:spcAft>
                <a:spcPts val="0"/>
              </a:spcAft>
              <a:buSzPts val="1400"/>
              <a:buChar char="●"/>
            </a:pPr>
            <a:r>
              <a:rPr lang="en" u="sng">
                <a:solidFill>
                  <a:schemeClr val="hlink"/>
                </a:solidFill>
                <a:hlinkClick r:id="rId9"/>
              </a:rPr>
              <a:t>Online world concept illustration</a:t>
            </a:r>
            <a:endParaRPr/>
          </a:p>
          <a:p>
            <a:pPr indent="-317500" lvl="0" marL="457200" rtl="0" algn="l">
              <a:spcBef>
                <a:spcPts val="0"/>
              </a:spcBef>
              <a:spcAft>
                <a:spcPts val="0"/>
              </a:spcAft>
              <a:buSzPts val="1400"/>
              <a:buChar char="●"/>
            </a:pPr>
            <a:r>
              <a:rPr lang="en" u="sng">
                <a:solidFill>
                  <a:schemeClr val="hlink"/>
                </a:solidFill>
                <a:hlinkClick r:id="rId10"/>
              </a:rPr>
              <a:t>Responsive concept illustration </a:t>
            </a:r>
            <a:endParaRPr/>
          </a:p>
        </p:txBody>
      </p:sp>
      <p:sp>
        <p:nvSpPr>
          <p:cNvPr id="3043" name="Google Shape;3043;p69"/>
          <p:cNvSpPr txBox="1"/>
          <p:nvPr>
            <p:ph idx="1" type="subTitle"/>
          </p:nvPr>
        </p:nvSpPr>
        <p:spPr>
          <a:xfrm>
            <a:off x="4572000" y="2133850"/>
            <a:ext cx="3676800" cy="1911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u="sng">
                <a:solidFill>
                  <a:schemeClr val="hlink"/>
                </a:solidFill>
                <a:hlinkClick r:id="rId11"/>
              </a:rPr>
              <a:t>Hidden concept illustration</a:t>
            </a:r>
            <a:endParaRPr/>
          </a:p>
          <a:p>
            <a:pPr indent="-317500" lvl="0" marL="457200" rtl="0" algn="l">
              <a:spcBef>
                <a:spcPts val="0"/>
              </a:spcBef>
              <a:spcAft>
                <a:spcPts val="0"/>
              </a:spcAft>
              <a:buSzPts val="1400"/>
              <a:buChar char="●"/>
            </a:pPr>
            <a:r>
              <a:rPr lang="en" u="sng">
                <a:solidFill>
                  <a:schemeClr val="hlink"/>
                </a:solidFill>
                <a:hlinkClick r:id="rId12"/>
              </a:rPr>
              <a:t>Focus concept illustration</a:t>
            </a:r>
            <a:endParaRPr/>
          </a:p>
          <a:p>
            <a:pPr indent="-317500" lvl="0" marL="457200" rtl="0" algn="l">
              <a:spcBef>
                <a:spcPts val="0"/>
              </a:spcBef>
              <a:spcAft>
                <a:spcPts val="0"/>
              </a:spcAft>
              <a:buSzPts val="1400"/>
              <a:buChar char="●"/>
            </a:pPr>
            <a:r>
              <a:rPr lang="en" u="sng">
                <a:solidFill>
                  <a:schemeClr val="hlink"/>
                </a:solidFill>
                <a:hlinkClick r:id="rId13"/>
              </a:rPr>
              <a:t>House searching concept illustration</a:t>
            </a:r>
            <a:endParaRPr/>
          </a:p>
          <a:p>
            <a:pPr indent="-317500" lvl="0" marL="457200" rtl="0" algn="l">
              <a:spcBef>
                <a:spcPts val="0"/>
              </a:spcBef>
              <a:spcAft>
                <a:spcPts val="0"/>
              </a:spcAft>
              <a:buSzPts val="1400"/>
              <a:buChar char="●"/>
            </a:pPr>
            <a:r>
              <a:rPr lang="en" u="sng">
                <a:solidFill>
                  <a:schemeClr val="hlink"/>
                </a:solidFill>
                <a:hlinkClick r:id="rId14"/>
              </a:rPr>
              <a:t>Secure data concept illustration </a:t>
            </a:r>
            <a:endParaRPr/>
          </a:p>
          <a:p>
            <a:pPr indent="-317500" lvl="0" marL="457200" rtl="0" algn="l">
              <a:spcBef>
                <a:spcPts val="0"/>
              </a:spcBef>
              <a:spcAft>
                <a:spcPts val="0"/>
              </a:spcAft>
              <a:buSzPts val="1400"/>
              <a:buChar char="●"/>
            </a:pPr>
            <a:r>
              <a:rPr lang="en" u="sng">
                <a:solidFill>
                  <a:schemeClr val="hlink"/>
                </a:solidFill>
                <a:hlinkClick r:id="rId15"/>
              </a:rPr>
              <a:t>Security concept illustration</a:t>
            </a:r>
            <a:endParaRPr/>
          </a:p>
          <a:p>
            <a:pPr indent="-317500" lvl="0" marL="457200" rtl="0" algn="l">
              <a:spcBef>
                <a:spcPts val="0"/>
              </a:spcBef>
              <a:spcAft>
                <a:spcPts val="0"/>
              </a:spcAft>
              <a:buSzPts val="1400"/>
              <a:buChar char="●"/>
            </a:pPr>
            <a:r>
              <a:rPr lang="en" u="sng">
                <a:solidFill>
                  <a:schemeClr val="hlink"/>
                </a:solidFill>
                <a:hlinkClick r:id="rId16"/>
              </a:rPr>
              <a:t>Easter egg hunt illustration concept</a:t>
            </a:r>
            <a:endParaRPr/>
          </a:p>
          <a:p>
            <a:pPr indent="-317500" lvl="0" marL="457200" rtl="0" algn="l">
              <a:spcBef>
                <a:spcPts val="0"/>
              </a:spcBef>
              <a:spcAft>
                <a:spcPts val="0"/>
              </a:spcAft>
              <a:buSzPts val="1400"/>
              <a:buChar char="●"/>
            </a:pPr>
            <a:r>
              <a:rPr lang="en" u="sng">
                <a:solidFill>
                  <a:schemeClr val="hlink"/>
                </a:solidFill>
                <a:hlinkClick r:id="rId17"/>
              </a:rPr>
              <a:t>Lantern concept illustration</a:t>
            </a:r>
            <a:endParaRPr/>
          </a:p>
          <a:p>
            <a:pPr indent="-317500" lvl="0" marL="457200" rtl="0" algn="l">
              <a:spcBef>
                <a:spcPts val="0"/>
              </a:spcBef>
              <a:spcAft>
                <a:spcPts val="0"/>
              </a:spcAft>
              <a:buSzPts val="1400"/>
              <a:buChar char="●"/>
            </a:pPr>
            <a:r>
              <a:rPr lang="en" u="sng">
                <a:solidFill>
                  <a:schemeClr val="hlink"/>
                </a:solidFill>
                <a:hlinkClick r:id="rId18"/>
              </a:rPr>
              <a:t>Modern Tourist</a:t>
            </a:r>
            <a:endParaRPr/>
          </a:p>
          <a:p>
            <a:pPr indent="-317500" lvl="0" marL="457200" rtl="0" algn="l">
              <a:spcBef>
                <a:spcPts val="0"/>
              </a:spcBef>
              <a:spcAft>
                <a:spcPts val="0"/>
              </a:spcAft>
              <a:buSzPts val="1400"/>
              <a:buChar char="●"/>
            </a:pPr>
            <a:r>
              <a:rPr lang="en" u="sng">
                <a:solidFill>
                  <a:schemeClr val="hlink"/>
                </a:solidFill>
                <a:hlinkClick r:id="rId19"/>
              </a:rPr>
              <a:t>Long view woman and camera photo</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47" name="Shape 3047"/>
        <p:cNvGrpSpPr/>
        <p:nvPr/>
      </p:nvGrpSpPr>
      <p:grpSpPr>
        <a:xfrm>
          <a:off x="0" y="0"/>
          <a:ext cx="0" cy="0"/>
          <a:chOff x="0" y="0"/>
          <a:chExt cx="0" cy="0"/>
        </a:xfrm>
      </p:grpSpPr>
      <p:sp>
        <p:nvSpPr>
          <p:cNvPr id="3048" name="Google Shape;3048;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049" name="Google Shape;3049;p7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050" name="Google Shape;3050;p7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54" name="Shape 3054"/>
        <p:cNvGrpSpPr/>
        <p:nvPr/>
      </p:nvGrpSpPr>
      <p:grpSpPr>
        <a:xfrm>
          <a:off x="0" y="0"/>
          <a:ext cx="0" cy="0"/>
          <a:chOff x="0" y="0"/>
          <a:chExt cx="0" cy="0"/>
        </a:xfrm>
      </p:grpSpPr>
      <p:sp>
        <p:nvSpPr>
          <p:cNvPr id="3055" name="Google Shape;3055;p7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056" name="Google Shape;3056;p7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057" name="Google Shape;3057;p7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Impact</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a:t>
            </a:r>
            <a:r>
              <a:rPr lang="en">
                <a:solidFill>
                  <a:schemeClr val="lt1"/>
                </a:solidFill>
                <a:latin typeface="Arial"/>
                <a:ea typeface="Arial"/>
                <a:cs typeface="Arial"/>
                <a:sym typeface="Arial"/>
              </a:rPr>
              <a:t>Impact)</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Lato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https://fonts.google.com/specimen/Lato)</a:t>
            </a:r>
            <a:endParaRPr>
              <a:solidFill>
                <a:schemeClr val="lt1"/>
              </a:solidFill>
              <a:latin typeface="Arial"/>
              <a:ea typeface="Arial"/>
              <a:cs typeface="Arial"/>
              <a:sym typeface="Arial"/>
            </a:endParaRPr>
          </a:p>
        </p:txBody>
      </p:sp>
      <p:grpSp>
        <p:nvGrpSpPr>
          <p:cNvPr id="3058" name="Google Shape;3058;p71"/>
          <p:cNvGrpSpPr/>
          <p:nvPr/>
        </p:nvGrpSpPr>
        <p:grpSpPr>
          <a:xfrm>
            <a:off x="2583563" y="3498875"/>
            <a:ext cx="3976875" cy="754200"/>
            <a:chOff x="2052655" y="3498875"/>
            <a:chExt cx="3976875" cy="754200"/>
          </a:xfrm>
        </p:grpSpPr>
        <p:sp>
          <p:nvSpPr>
            <p:cNvPr id="3059" name="Google Shape;3059;p71"/>
            <p:cNvSpPr/>
            <p:nvPr/>
          </p:nvSpPr>
          <p:spPr>
            <a:xfrm>
              <a:off x="3114480" y="3498875"/>
              <a:ext cx="791400" cy="754200"/>
            </a:xfrm>
            <a:prstGeom prst="roundRect">
              <a:avLst>
                <a:gd fmla="val 16667" name="adj"/>
              </a:avLst>
            </a:prstGeom>
            <a:solidFill>
              <a:srgbClr val="FFF7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1"/>
            <p:cNvSpPr/>
            <p:nvPr/>
          </p:nvSpPr>
          <p:spPr>
            <a:xfrm>
              <a:off x="4176300" y="3498875"/>
              <a:ext cx="791400" cy="754200"/>
            </a:xfrm>
            <a:prstGeom prst="roundRect">
              <a:avLst>
                <a:gd fmla="val 16667" name="adj"/>
              </a:avLst>
            </a:prstGeom>
            <a:solidFill>
              <a:srgbClr val="5741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1"/>
            <p:cNvSpPr/>
            <p:nvPr/>
          </p:nvSpPr>
          <p:spPr>
            <a:xfrm>
              <a:off x="5238120" y="3498875"/>
              <a:ext cx="791400" cy="754200"/>
            </a:xfrm>
            <a:prstGeom prst="roundRect">
              <a:avLst>
                <a:gd fmla="val 16667" name="adj"/>
              </a:avLst>
            </a:prstGeom>
            <a:solidFill>
              <a:srgbClr val="3B242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1"/>
            <p:cNvSpPr/>
            <p:nvPr/>
          </p:nvSpPr>
          <p:spPr>
            <a:xfrm>
              <a:off x="2052655" y="3498875"/>
              <a:ext cx="791400" cy="754200"/>
            </a:xfrm>
            <a:prstGeom prst="roundRect">
              <a:avLst>
                <a:gd fmla="val 16667" name="adj"/>
              </a:avLst>
            </a:prstGeom>
            <a:solidFill>
              <a:srgbClr val="FDA90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1"/>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#fff7d6</a:t>
              </a:r>
              <a:endParaRPr sz="1000">
                <a:solidFill>
                  <a:schemeClr val="dk1"/>
                </a:solidFill>
              </a:endParaRPr>
            </a:p>
          </p:txBody>
        </p:sp>
        <p:sp>
          <p:nvSpPr>
            <p:cNvPr id="3064" name="Google Shape;3064;p71"/>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#453c2a</a:t>
              </a:r>
              <a:endParaRPr sz="1000">
                <a:solidFill>
                  <a:srgbClr val="FFFFFF"/>
                </a:solidFill>
              </a:endParaRPr>
            </a:p>
          </p:txBody>
        </p:sp>
        <p:sp>
          <p:nvSpPr>
            <p:cNvPr id="3065" name="Google Shape;3065;p7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#3b242c</a:t>
              </a:r>
              <a:endParaRPr sz="1000">
                <a:solidFill>
                  <a:schemeClr val="lt1"/>
                </a:solidFill>
              </a:endParaRPr>
            </a:p>
          </p:txBody>
        </p:sp>
        <p:sp>
          <p:nvSpPr>
            <p:cNvPr id="3066" name="Google Shape;3066;p71"/>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#fda909</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70" name="Shape 3070"/>
        <p:cNvGrpSpPr/>
        <p:nvPr/>
      </p:nvGrpSpPr>
      <p:grpSpPr>
        <a:xfrm>
          <a:off x="0" y="0"/>
          <a:ext cx="0" cy="0"/>
          <a:chOff x="0" y="0"/>
          <a:chExt cx="0" cy="0"/>
        </a:xfrm>
      </p:grpSpPr>
      <p:sp>
        <p:nvSpPr>
          <p:cNvPr id="3071" name="Google Shape;3071;p72"/>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072" name="Google Shape;3072;p72"/>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073" name="Google Shape;3073;p7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074" name="Google Shape;3074;p7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075" name="Google Shape;3075;p7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076" name="Google Shape;3076;p7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077" name="Google Shape;3077;p7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078" name="Google Shape;3078;p7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079" name="Google Shape;3079;p7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080" name="Google Shape;3080;p7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081" name="Google Shape;3081;p7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082" name="Google Shape;3082;p7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86" name="Shape 3086"/>
        <p:cNvGrpSpPr/>
        <p:nvPr/>
      </p:nvGrpSpPr>
      <p:grpSpPr>
        <a:xfrm>
          <a:off x="0" y="0"/>
          <a:ext cx="0" cy="0"/>
          <a:chOff x="0" y="0"/>
          <a:chExt cx="0" cy="0"/>
        </a:xfrm>
      </p:grpSpPr>
      <p:sp>
        <p:nvSpPr>
          <p:cNvPr id="3087" name="Google Shape;3087;p73"/>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088" name="Google Shape;3088;p73"/>
          <p:cNvGrpSpPr/>
          <p:nvPr/>
        </p:nvGrpSpPr>
        <p:grpSpPr>
          <a:xfrm>
            <a:off x="5156078" y="3085736"/>
            <a:ext cx="474294" cy="551291"/>
            <a:chOff x="4727025" y="1332775"/>
            <a:chExt cx="59900" cy="69625"/>
          </a:xfrm>
        </p:grpSpPr>
        <p:sp>
          <p:nvSpPr>
            <p:cNvPr id="3089" name="Google Shape;3089;p7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73"/>
          <p:cNvGrpSpPr/>
          <p:nvPr/>
        </p:nvGrpSpPr>
        <p:grpSpPr>
          <a:xfrm>
            <a:off x="5769734" y="2314340"/>
            <a:ext cx="555653" cy="557031"/>
            <a:chOff x="4820425" y="1329900"/>
            <a:chExt cx="70175" cy="70350"/>
          </a:xfrm>
        </p:grpSpPr>
        <p:sp>
          <p:nvSpPr>
            <p:cNvPr id="3092" name="Google Shape;3092;p7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73"/>
          <p:cNvGrpSpPr/>
          <p:nvPr/>
        </p:nvGrpSpPr>
        <p:grpSpPr>
          <a:xfrm>
            <a:off x="6396103" y="2318845"/>
            <a:ext cx="582574" cy="533871"/>
            <a:chOff x="4903200" y="1331525"/>
            <a:chExt cx="73575" cy="67425"/>
          </a:xfrm>
        </p:grpSpPr>
        <p:sp>
          <p:nvSpPr>
            <p:cNvPr id="3097" name="Google Shape;3097;p7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73"/>
          <p:cNvGrpSpPr/>
          <p:nvPr/>
        </p:nvGrpSpPr>
        <p:grpSpPr>
          <a:xfrm>
            <a:off x="5755581" y="3078709"/>
            <a:ext cx="583960" cy="565345"/>
            <a:chOff x="4815575" y="1416800"/>
            <a:chExt cx="73750" cy="71400"/>
          </a:xfrm>
        </p:grpSpPr>
        <p:sp>
          <p:nvSpPr>
            <p:cNvPr id="3100" name="Google Shape;3100;p7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73"/>
          <p:cNvGrpSpPr/>
          <p:nvPr/>
        </p:nvGrpSpPr>
        <p:grpSpPr>
          <a:xfrm>
            <a:off x="6390362" y="3108896"/>
            <a:ext cx="589898" cy="504970"/>
            <a:chOff x="4902475" y="1418875"/>
            <a:chExt cx="74500" cy="63775"/>
          </a:xfrm>
        </p:grpSpPr>
        <p:sp>
          <p:nvSpPr>
            <p:cNvPr id="3104" name="Google Shape;3104;p7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73"/>
          <p:cNvGrpSpPr/>
          <p:nvPr/>
        </p:nvGrpSpPr>
        <p:grpSpPr>
          <a:xfrm>
            <a:off x="5765577" y="3826000"/>
            <a:ext cx="563967" cy="567127"/>
            <a:chOff x="4818100" y="1507675"/>
            <a:chExt cx="71225" cy="71625"/>
          </a:xfrm>
        </p:grpSpPr>
        <p:sp>
          <p:nvSpPr>
            <p:cNvPr id="3107" name="Google Shape;3107;p7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1" name="Google Shape;3111;p73"/>
          <p:cNvGrpSpPr/>
          <p:nvPr/>
        </p:nvGrpSpPr>
        <p:grpSpPr>
          <a:xfrm>
            <a:off x="5079075" y="3829461"/>
            <a:ext cx="628301" cy="588505"/>
            <a:chOff x="4721450" y="1509475"/>
            <a:chExt cx="79350" cy="74325"/>
          </a:xfrm>
        </p:grpSpPr>
        <p:sp>
          <p:nvSpPr>
            <p:cNvPr id="3112" name="Google Shape;3112;p7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6" name="Google Shape;3116;p73"/>
          <p:cNvGrpSpPr/>
          <p:nvPr/>
        </p:nvGrpSpPr>
        <p:grpSpPr>
          <a:xfrm>
            <a:off x="6424608" y="3814027"/>
            <a:ext cx="557038" cy="562772"/>
            <a:chOff x="4906800" y="1507500"/>
            <a:chExt cx="70350" cy="71075"/>
          </a:xfrm>
        </p:grpSpPr>
        <p:sp>
          <p:nvSpPr>
            <p:cNvPr id="3117" name="Google Shape;3117;p7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2" name="Google Shape;3122;p73"/>
          <p:cNvGrpSpPr/>
          <p:nvPr/>
        </p:nvGrpSpPr>
        <p:grpSpPr>
          <a:xfrm>
            <a:off x="4462216" y="2340963"/>
            <a:ext cx="517934" cy="517934"/>
            <a:chOff x="3736598" y="2170606"/>
            <a:chExt cx="404889" cy="404889"/>
          </a:xfrm>
        </p:grpSpPr>
        <p:sp>
          <p:nvSpPr>
            <p:cNvPr id="3123" name="Google Shape;3123;p7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7" name="Google Shape;3127;p73"/>
          <p:cNvGrpSpPr/>
          <p:nvPr/>
        </p:nvGrpSpPr>
        <p:grpSpPr>
          <a:xfrm>
            <a:off x="3729277" y="2341061"/>
            <a:ext cx="586986" cy="517740"/>
            <a:chOff x="3161917" y="2170682"/>
            <a:chExt cx="458870" cy="404737"/>
          </a:xfrm>
        </p:grpSpPr>
        <p:sp>
          <p:nvSpPr>
            <p:cNvPr id="3128" name="Google Shape;3128;p7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1" name="Google Shape;3131;p73"/>
          <p:cNvGrpSpPr/>
          <p:nvPr/>
        </p:nvGrpSpPr>
        <p:grpSpPr>
          <a:xfrm>
            <a:off x="3752299" y="3102400"/>
            <a:ext cx="540943" cy="517963"/>
            <a:chOff x="3179914" y="2889488"/>
            <a:chExt cx="422876" cy="404911"/>
          </a:xfrm>
        </p:grpSpPr>
        <p:sp>
          <p:nvSpPr>
            <p:cNvPr id="3132" name="Google Shape;3132;p7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8" name="Google Shape;3138;p73"/>
          <p:cNvGrpSpPr/>
          <p:nvPr/>
        </p:nvGrpSpPr>
        <p:grpSpPr>
          <a:xfrm>
            <a:off x="4453093" y="3102358"/>
            <a:ext cx="536180" cy="518047"/>
            <a:chOff x="3729467" y="2889422"/>
            <a:chExt cx="419153" cy="404977"/>
          </a:xfrm>
        </p:grpSpPr>
        <p:sp>
          <p:nvSpPr>
            <p:cNvPr id="3139" name="Google Shape;3139;p7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6" name="Google Shape;3146;p73"/>
          <p:cNvGrpSpPr/>
          <p:nvPr/>
        </p:nvGrpSpPr>
        <p:grpSpPr>
          <a:xfrm>
            <a:off x="1990126" y="3445787"/>
            <a:ext cx="965351" cy="134611"/>
            <a:chOff x="4411970" y="2962952"/>
            <a:chExt cx="706544" cy="104212"/>
          </a:xfrm>
        </p:grpSpPr>
        <p:sp>
          <p:nvSpPr>
            <p:cNvPr id="3147" name="Google Shape;3147;p7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73"/>
          <p:cNvGrpSpPr/>
          <p:nvPr/>
        </p:nvGrpSpPr>
        <p:grpSpPr>
          <a:xfrm>
            <a:off x="1990126" y="3041077"/>
            <a:ext cx="960158" cy="289172"/>
            <a:chOff x="4411970" y="2726085"/>
            <a:chExt cx="643107" cy="193659"/>
          </a:xfrm>
        </p:grpSpPr>
        <p:sp>
          <p:nvSpPr>
            <p:cNvPr id="3152" name="Google Shape;3152;p7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5" name="Google Shape;3155;p73"/>
          <p:cNvGrpSpPr/>
          <p:nvPr/>
        </p:nvGrpSpPr>
        <p:grpSpPr>
          <a:xfrm>
            <a:off x="998624" y="3295400"/>
            <a:ext cx="811503" cy="252584"/>
            <a:chOff x="4411970" y="4340222"/>
            <a:chExt cx="779467" cy="242683"/>
          </a:xfrm>
        </p:grpSpPr>
        <p:sp>
          <p:nvSpPr>
            <p:cNvPr id="3156" name="Google Shape;3156;p7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9" name="Google Shape;3159;p73"/>
          <p:cNvGrpSpPr/>
          <p:nvPr/>
        </p:nvGrpSpPr>
        <p:grpSpPr>
          <a:xfrm>
            <a:off x="1990126" y="2709308"/>
            <a:ext cx="965160" cy="216230"/>
            <a:chOff x="4411970" y="2468674"/>
            <a:chExt cx="747317" cy="167425"/>
          </a:xfrm>
        </p:grpSpPr>
        <p:sp>
          <p:nvSpPr>
            <p:cNvPr id="3160" name="Google Shape;3160;p7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2" name="Google Shape;3162;p7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3" name="Google Shape;3163;p73"/>
          <p:cNvGrpSpPr/>
          <p:nvPr/>
        </p:nvGrpSpPr>
        <p:grpSpPr>
          <a:xfrm>
            <a:off x="997692" y="2334687"/>
            <a:ext cx="1959041" cy="208784"/>
            <a:chOff x="6336019" y="3733725"/>
            <a:chExt cx="2566206" cy="351310"/>
          </a:xfrm>
        </p:grpSpPr>
        <p:sp>
          <p:nvSpPr>
            <p:cNvPr id="3164" name="Google Shape;3164;p7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8" name="Google Shape;3168;p73"/>
          <p:cNvGrpSpPr/>
          <p:nvPr/>
        </p:nvGrpSpPr>
        <p:grpSpPr>
          <a:xfrm>
            <a:off x="1990126" y="3950602"/>
            <a:ext cx="946551" cy="153200"/>
            <a:chOff x="4404545" y="3301592"/>
            <a:chExt cx="782403" cy="129272"/>
          </a:xfrm>
        </p:grpSpPr>
        <p:sp>
          <p:nvSpPr>
            <p:cNvPr id="3169" name="Google Shape;3169;p7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1" name="Google Shape;3171;p73"/>
          <p:cNvGrpSpPr/>
          <p:nvPr/>
        </p:nvGrpSpPr>
        <p:grpSpPr>
          <a:xfrm>
            <a:off x="1990126" y="3695937"/>
            <a:ext cx="962257" cy="139127"/>
            <a:chOff x="4411970" y="3131459"/>
            <a:chExt cx="710520" cy="117397"/>
          </a:xfrm>
        </p:grpSpPr>
        <p:sp>
          <p:nvSpPr>
            <p:cNvPr id="3172" name="Google Shape;3172;p7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174" name="Google Shape;3174;p7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5" name="Google Shape;3175;p73"/>
          <p:cNvGrpSpPr/>
          <p:nvPr/>
        </p:nvGrpSpPr>
        <p:grpSpPr>
          <a:xfrm>
            <a:off x="990271" y="3621603"/>
            <a:ext cx="823838" cy="458988"/>
            <a:chOff x="4411970" y="1801825"/>
            <a:chExt cx="734586" cy="409262"/>
          </a:xfrm>
        </p:grpSpPr>
        <p:sp>
          <p:nvSpPr>
            <p:cNvPr id="3176" name="Google Shape;3176;p7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8" name="Google Shape;3178;p73"/>
          <p:cNvGrpSpPr/>
          <p:nvPr/>
        </p:nvGrpSpPr>
        <p:grpSpPr>
          <a:xfrm>
            <a:off x="3095243" y="2339173"/>
            <a:ext cx="521514" cy="521514"/>
            <a:chOff x="5681300" y="2527788"/>
            <a:chExt cx="805800" cy="805800"/>
          </a:xfrm>
        </p:grpSpPr>
        <p:sp>
          <p:nvSpPr>
            <p:cNvPr id="3179" name="Google Shape;3179;p7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1" name="Google Shape;3181;p73"/>
          <p:cNvGrpSpPr/>
          <p:nvPr/>
        </p:nvGrpSpPr>
        <p:grpSpPr>
          <a:xfrm>
            <a:off x="3089483" y="3094865"/>
            <a:ext cx="533033" cy="533033"/>
            <a:chOff x="4049800" y="640400"/>
            <a:chExt cx="858900" cy="858900"/>
          </a:xfrm>
        </p:grpSpPr>
        <p:sp>
          <p:nvSpPr>
            <p:cNvPr id="3182" name="Google Shape;3182;p7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4" name="Google Shape;3184;p73"/>
          <p:cNvGrpSpPr/>
          <p:nvPr/>
        </p:nvGrpSpPr>
        <p:grpSpPr>
          <a:xfrm>
            <a:off x="3014966" y="3772543"/>
            <a:ext cx="682068" cy="682068"/>
            <a:chOff x="5080188" y="927900"/>
            <a:chExt cx="961200" cy="961200"/>
          </a:xfrm>
        </p:grpSpPr>
        <p:sp>
          <p:nvSpPr>
            <p:cNvPr id="3185" name="Google Shape;3185;p7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3" name="Google Shape;3193;p73"/>
          <p:cNvGrpSpPr/>
          <p:nvPr/>
        </p:nvGrpSpPr>
        <p:grpSpPr>
          <a:xfrm>
            <a:off x="4478465" y="3869234"/>
            <a:ext cx="505650" cy="504006"/>
            <a:chOff x="6039282" y="1042577"/>
            <a:chExt cx="734315" cy="731929"/>
          </a:xfrm>
        </p:grpSpPr>
        <p:sp>
          <p:nvSpPr>
            <p:cNvPr id="3194" name="Google Shape;3194;p7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5" name="Google Shape;3215;p73"/>
          <p:cNvGrpSpPr/>
          <p:nvPr/>
        </p:nvGrpSpPr>
        <p:grpSpPr>
          <a:xfrm>
            <a:off x="5091067" y="2298862"/>
            <a:ext cx="567744" cy="602136"/>
            <a:chOff x="1825800" y="1651625"/>
            <a:chExt cx="539989" cy="571775"/>
          </a:xfrm>
        </p:grpSpPr>
        <p:sp>
          <p:nvSpPr>
            <p:cNvPr id="3216" name="Google Shape;3216;p7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73"/>
          <p:cNvGrpSpPr/>
          <p:nvPr/>
        </p:nvGrpSpPr>
        <p:grpSpPr>
          <a:xfrm>
            <a:off x="3765995" y="3855579"/>
            <a:ext cx="508123" cy="507955"/>
            <a:chOff x="1897577" y="2802432"/>
            <a:chExt cx="492176" cy="492014"/>
          </a:xfrm>
        </p:grpSpPr>
        <p:sp>
          <p:nvSpPr>
            <p:cNvPr id="3221" name="Google Shape;3221;p7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3" name="Google Shape;3233;p73"/>
          <p:cNvGrpSpPr/>
          <p:nvPr/>
        </p:nvGrpSpPr>
        <p:grpSpPr>
          <a:xfrm>
            <a:off x="997525" y="4169123"/>
            <a:ext cx="809227" cy="200842"/>
            <a:chOff x="2013045" y="4813233"/>
            <a:chExt cx="921986" cy="228854"/>
          </a:xfrm>
        </p:grpSpPr>
        <p:sp>
          <p:nvSpPr>
            <p:cNvPr id="3234" name="Google Shape;3234;p7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6" name="Google Shape;3236;p73"/>
          <p:cNvGrpSpPr/>
          <p:nvPr/>
        </p:nvGrpSpPr>
        <p:grpSpPr>
          <a:xfrm>
            <a:off x="1005985" y="2656004"/>
            <a:ext cx="792421" cy="269941"/>
            <a:chOff x="1046767" y="4756633"/>
            <a:chExt cx="859646" cy="292841"/>
          </a:xfrm>
        </p:grpSpPr>
        <p:sp>
          <p:nvSpPr>
            <p:cNvPr id="3237" name="Google Shape;3237;p7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0" name="Google Shape;3240;p7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4" name="Google Shape;3244;p73"/>
          <p:cNvGrpSpPr/>
          <p:nvPr/>
        </p:nvGrpSpPr>
        <p:grpSpPr>
          <a:xfrm>
            <a:off x="7141841" y="2550562"/>
            <a:ext cx="166473" cy="141497"/>
            <a:chOff x="4660325" y="1866850"/>
            <a:chExt cx="68350" cy="58100"/>
          </a:xfrm>
        </p:grpSpPr>
        <p:sp>
          <p:nvSpPr>
            <p:cNvPr id="3245" name="Google Shape;3245;p7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7" name="Google Shape;3247;p73"/>
          <p:cNvGrpSpPr/>
          <p:nvPr/>
        </p:nvGrpSpPr>
        <p:grpSpPr>
          <a:xfrm>
            <a:off x="7451186" y="2576286"/>
            <a:ext cx="162515" cy="90049"/>
            <a:chOff x="4791775" y="1877500"/>
            <a:chExt cx="66725" cy="36975"/>
          </a:xfrm>
        </p:grpSpPr>
        <p:sp>
          <p:nvSpPr>
            <p:cNvPr id="3248" name="Google Shape;3248;p7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0" name="Google Shape;3250;p73"/>
          <p:cNvGrpSpPr/>
          <p:nvPr/>
        </p:nvGrpSpPr>
        <p:grpSpPr>
          <a:xfrm>
            <a:off x="7772899" y="2576286"/>
            <a:ext cx="144979" cy="90049"/>
            <a:chOff x="4923925" y="1877500"/>
            <a:chExt cx="59525" cy="36975"/>
          </a:xfrm>
        </p:grpSpPr>
        <p:sp>
          <p:nvSpPr>
            <p:cNvPr id="3251" name="Google Shape;3251;p7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3" name="Google Shape;3253;p73"/>
          <p:cNvGrpSpPr/>
          <p:nvPr/>
        </p:nvGrpSpPr>
        <p:grpSpPr>
          <a:xfrm>
            <a:off x="8067390" y="2558477"/>
            <a:ext cx="141447" cy="125667"/>
            <a:chOff x="5058450" y="1870100"/>
            <a:chExt cx="58075" cy="51600"/>
          </a:xfrm>
        </p:grpSpPr>
        <p:sp>
          <p:nvSpPr>
            <p:cNvPr id="3254" name="Google Shape;3254;p7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73"/>
          <p:cNvGrpSpPr/>
          <p:nvPr/>
        </p:nvGrpSpPr>
        <p:grpSpPr>
          <a:xfrm>
            <a:off x="7481905" y="2980885"/>
            <a:ext cx="101077" cy="107645"/>
            <a:chOff x="4811425" y="2065025"/>
            <a:chExt cx="41500" cy="44200"/>
          </a:xfrm>
        </p:grpSpPr>
        <p:sp>
          <p:nvSpPr>
            <p:cNvPr id="3257" name="Google Shape;3257;p7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9" name="Google Shape;3259;p73"/>
          <p:cNvGrpSpPr/>
          <p:nvPr/>
        </p:nvGrpSpPr>
        <p:grpSpPr>
          <a:xfrm>
            <a:off x="7774342" y="2981098"/>
            <a:ext cx="120867" cy="107218"/>
            <a:chOff x="4929875" y="2065025"/>
            <a:chExt cx="49625" cy="44025"/>
          </a:xfrm>
        </p:grpSpPr>
        <p:sp>
          <p:nvSpPr>
            <p:cNvPr id="3260" name="Google Shape;3260;p7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73"/>
          <p:cNvGrpSpPr/>
          <p:nvPr/>
        </p:nvGrpSpPr>
        <p:grpSpPr>
          <a:xfrm>
            <a:off x="8103011" y="2984112"/>
            <a:ext cx="70206" cy="101191"/>
            <a:chOff x="5083925" y="2066350"/>
            <a:chExt cx="28825" cy="41550"/>
          </a:xfrm>
        </p:grpSpPr>
        <p:sp>
          <p:nvSpPr>
            <p:cNvPr id="3263" name="Google Shape;3263;p7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73"/>
          <p:cNvGrpSpPr/>
          <p:nvPr/>
        </p:nvGrpSpPr>
        <p:grpSpPr>
          <a:xfrm>
            <a:off x="7134565" y="2999759"/>
            <a:ext cx="181026" cy="69896"/>
            <a:chOff x="4659775" y="2072775"/>
            <a:chExt cx="74325" cy="28700"/>
          </a:xfrm>
        </p:grpSpPr>
        <p:sp>
          <p:nvSpPr>
            <p:cNvPr id="3266" name="Google Shape;3266;p7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73"/>
          <p:cNvGrpSpPr/>
          <p:nvPr/>
        </p:nvGrpSpPr>
        <p:grpSpPr>
          <a:xfrm>
            <a:off x="8054421" y="2790324"/>
            <a:ext cx="167387" cy="89197"/>
            <a:chOff x="4662475" y="1976500"/>
            <a:chExt cx="68725" cy="36625"/>
          </a:xfrm>
        </p:grpSpPr>
        <p:sp>
          <p:nvSpPr>
            <p:cNvPr id="3270" name="Google Shape;3270;p7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73"/>
          <p:cNvGrpSpPr/>
          <p:nvPr/>
        </p:nvGrpSpPr>
        <p:grpSpPr>
          <a:xfrm>
            <a:off x="7751326" y="2793764"/>
            <a:ext cx="166899" cy="82317"/>
            <a:chOff x="4920150" y="1977875"/>
            <a:chExt cx="68525" cy="33800"/>
          </a:xfrm>
        </p:grpSpPr>
        <p:sp>
          <p:nvSpPr>
            <p:cNvPr id="3274" name="Google Shape;3274;p7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7" name="Google Shape;3277;p73"/>
          <p:cNvGrpSpPr/>
          <p:nvPr/>
        </p:nvGrpSpPr>
        <p:grpSpPr>
          <a:xfrm>
            <a:off x="7162483" y="3197682"/>
            <a:ext cx="125190" cy="127859"/>
            <a:chOff x="4676550" y="2160575"/>
            <a:chExt cx="51400" cy="52500"/>
          </a:xfrm>
        </p:grpSpPr>
        <p:sp>
          <p:nvSpPr>
            <p:cNvPr id="3278" name="Google Shape;3278;p7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1" name="Google Shape;3281;p73"/>
          <p:cNvGrpSpPr/>
          <p:nvPr/>
        </p:nvGrpSpPr>
        <p:grpSpPr>
          <a:xfrm>
            <a:off x="7459741" y="3204714"/>
            <a:ext cx="145405" cy="113794"/>
            <a:chOff x="4768325" y="2163475"/>
            <a:chExt cx="59700" cy="46725"/>
          </a:xfrm>
        </p:grpSpPr>
        <p:sp>
          <p:nvSpPr>
            <p:cNvPr id="3282" name="Google Shape;3282;p7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4" name="Google Shape;3284;p7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0" name="Google Shape;3290;p73"/>
          <p:cNvGrpSpPr/>
          <p:nvPr/>
        </p:nvGrpSpPr>
        <p:grpSpPr>
          <a:xfrm>
            <a:off x="7476059" y="3459808"/>
            <a:ext cx="112768" cy="106853"/>
            <a:chOff x="4768575" y="2253950"/>
            <a:chExt cx="46300" cy="43875"/>
          </a:xfrm>
        </p:grpSpPr>
        <p:sp>
          <p:nvSpPr>
            <p:cNvPr id="3291" name="Google Shape;3291;p7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73"/>
          <p:cNvGrpSpPr/>
          <p:nvPr/>
        </p:nvGrpSpPr>
        <p:grpSpPr>
          <a:xfrm>
            <a:off x="7775682" y="3948834"/>
            <a:ext cx="118187" cy="146246"/>
            <a:chOff x="4960900" y="2433225"/>
            <a:chExt cx="48525" cy="60050"/>
          </a:xfrm>
        </p:grpSpPr>
        <p:sp>
          <p:nvSpPr>
            <p:cNvPr id="3294" name="Google Shape;3294;p7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6" name="Google Shape;3296;p73"/>
          <p:cNvGrpSpPr/>
          <p:nvPr/>
        </p:nvGrpSpPr>
        <p:grpSpPr>
          <a:xfrm>
            <a:off x="7464247" y="4212895"/>
            <a:ext cx="136394" cy="143810"/>
            <a:chOff x="4854075" y="2527625"/>
            <a:chExt cx="56000" cy="59050"/>
          </a:xfrm>
        </p:grpSpPr>
        <p:sp>
          <p:nvSpPr>
            <p:cNvPr id="3297" name="Google Shape;3297;p7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9" name="Google Shape;3299;p7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2" name="Google Shape;3302;p73"/>
          <p:cNvGrpSpPr/>
          <p:nvPr/>
        </p:nvGrpSpPr>
        <p:grpSpPr>
          <a:xfrm>
            <a:off x="8088458" y="3676639"/>
            <a:ext cx="99312" cy="160797"/>
            <a:chOff x="5059700" y="2334775"/>
            <a:chExt cx="40775" cy="66025"/>
          </a:xfrm>
        </p:grpSpPr>
        <p:sp>
          <p:nvSpPr>
            <p:cNvPr id="3303" name="Google Shape;3303;p7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73"/>
          <p:cNvGrpSpPr/>
          <p:nvPr/>
        </p:nvGrpSpPr>
        <p:grpSpPr>
          <a:xfrm>
            <a:off x="8045622" y="3941771"/>
            <a:ext cx="184984" cy="160371"/>
            <a:chOff x="5037700" y="2430325"/>
            <a:chExt cx="75950" cy="65850"/>
          </a:xfrm>
        </p:grpSpPr>
        <p:sp>
          <p:nvSpPr>
            <p:cNvPr id="3313" name="Google Shape;3313;p7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73"/>
          <p:cNvGrpSpPr/>
          <p:nvPr/>
        </p:nvGrpSpPr>
        <p:grpSpPr>
          <a:xfrm>
            <a:off x="7465128" y="3708223"/>
            <a:ext cx="173014" cy="97629"/>
            <a:chOff x="4756975" y="2341800"/>
            <a:chExt cx="91975" cy="51925"/>
          </a:xfrm>
        </p:grpSpPr>
        <p:sp>
          <p:nvSpPr>
            <p:cNvPr id="3316" name="Google Shape;3316;p7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73"/>
          <p:cNvGrpSpPr/>
          <p:nvPr/>
        </p:nvGrpSpPr>
        <p:grpSpPr>
          <a:xfrm>
            <a:off x="7732065" y="4196920"/>
            <a:ext cx="212497" cy="175761"/>
            <a:chOff x="4943575" y="2516350"/>
            <a:chExt cx="98675" cy="81700"/>
          </a:xfrm>
        </p:grpSpPr>
        <p:sp>
          <p:nvSpPr>
            <p:cNvPr id="3337" name="Google Shape;3337;p7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5" name="Google Shape;3415;p7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 name="Shape 375"/>
        <p:cNvGrpSpPr/>
        <p:nvPr/>
      </p:nvGrpSpPr>
      <p:grpSpPr>
        <a:xfrm>
          <a:off x="0" y="0"/>
          <a:ext cx="0" cy="0"/>
          <a:chOff x="0" y="0"/>
          <a:chExt cx="0" cy="0"/>
        </a:xfrm>
      </p:grpSpPr>
      <p:sp>
        <p:nvSpPr>
          <p:cNvPr id="376" name="Google Shape;376;p38"/>
          <p:cNvSpPr txBox="1"/>
          <p:nvPr>
            <p:ph type="title"/>
          </p:nvPr>
        </p:nvSpPr>
        <p:spPr>
          <a:xfrm>
            <a:off x="713225" y="539488"/>
            <a:ext cx="3879600" cy="85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377" name="Google Shape;377;p38"/>
          <p:cNvSpPr txBox="1"/>
          <p:nvPr>
            <p:ph idx="1" type="subTitle"/>
          </p:nvPr>
        </p:nvSpPr>
        <p:spPr>
          <a:xfrm>
            <a:off x="724175" y="1457350"/>
            <a:ext cx="2797800" cy="1656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a:t>
            </a:r>
            <a:r>
              <a:rPr lang="en"/>
              <a:t>closest</a:t>
            </a:r>
            <a:r>
              <a:rPr lang="en"/>
              <a:t> planet to the Sun and the </a:t>
            </a:r>
            <a:r>
              <a:rPr lang="en"/>
              <a:t>smallest</a:t>
            </a:r>
            <a:r>
              <a:rPr lang="en"/>
              <a:t> one in the Solar System—it’s only a bit larger than the Moon. The planet’s name has nothing to do with the liquid metal</a:t>
            </a:r>
            <a:endParaRPr/>
          </a:p>
        </p:txBody>
      </p:sp>
      <p:grpSp>
        <p:nvGrpSpPr>
          <p:cNvPr id="378" name="Google Shape;378;p38"/>
          <p:cNvGrpSpPr/>
          <p:nvPr/>
        </p:nvGrpSpPr>
        <p:grpSpPr>
          <a:xfrm>
            <a:off x="3522060" y="-63"/>
            <a:ext cx="5218516" cy="4571739"/>
            <a:chOff x="2082550" y="3237713"/>
            <a:chExt cx="2096800" cy="1836925"/>
          </a:xfrm>
        </p:grpSpPr>
        <p:sp>
          <p:nvSpPr>
            <p:cNvPr id="379" name="Google Shape;379;p38"/>
            <p:cNvSpPr/>
            <p:nvPr/>
          </p:nvSpPr>
          <p:spPr>
            <a:xfrm>
              <a:off x="2474375" y="4945813"/>
              <a:ext cx="290750" cy="94575"/>
            </a:xfrm>
            <a:custGeom>
              <a:rect b="b" l="l" r="r" t="t"/>
              <a:pathLst>
                <a:path extrusionOk="0" h="3783" w="11630">
                  <a:moveTo>
                    <a:pt x="0" y="1"/>
                  </a:moveTo>
                  <a:lnTo>
                    <a:pt x="0" y="3783"/>
                  </a:lnTo>
                  <a:lnTo>
                    <a:pt x="11629" y="3783"/>
                  </a:lnTo>
                  <a:lnTo>
                    <a:pt x="1162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8"/>
            <p:cNvSpPr/>
            <p:nvPr/>
          </p:nvSpPr>
          <p:spPr>
            <a:xfrm>
              <a:off x="2462175" y="4919388"/>
              <a:ext cx="313125" cy="26450"/>
            </a:xfrm>
            <a:custGeom>
              <a:rect b="b" l="l" r="r" t="t"/>
              <a:pathLst>
                <a:path extrusionOk="0" h="1058" w="12525">
                  <a:moveTo>
                    <a:pt x="1" y="1"/>
                  </a:moveTo>
                  <a:lnTo>
                    <a:pt x="1" y="1058"/>
                  </a:lnTo>
                  <a:lnTo>
                    <a:pt x="12524" y="1058"/>
                  </a:lnTo>
                  <a:lnTo>
                    <a:pt x="12524"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8"/>
            <p:cNvSpPr/>
            <p:nvPr/>
          </p:nvSpPr>
          <p:spPr>
            <a:xfrm>
              <a:off x="2612625" y="4919388"/>
              <a:ext cx="162675" cy="121000"/>
            </a:xfrm>
            <a:custGeom>
              <a:rect b="b" l="l" r="r" t="t"/>
              <a:pathLst>
                <a:path extrusionOk="0" h="4840" w="6507">
                  <a:moveTo>
                    <a:pt x="1" y="1"/>
                  </a:moveTo>
                  <a:lnTo>
                    <a:pt x="1" y="960"/>
                  </a:lnTo>
                  <a:lnTo>
                    <a:pt x="244" y="4840"/>
                  </a:lnTo>
                  <a:lnTo>
                    <a:pt x="6099" y="4840"/>
                  </a:lnTo>
                  <a:lnTo>
                    <a:pt x="6099" y="1058"/>
                  </a:lnTo>
                  <a:lnTo>
                    <a:pt x="6506" y="1058"/>
                  </a:lnTo>
                  <a:lnTo>
                    <a:pt x="6506"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8"/>
            <p:cNvSpPr/>
            <p:nvPr/>
          </p:nvSpPr>
          <p:spPr>
            <a:xfrm>
              <a:off x="2515025" y="4961063"/>
              <a:ext cx="59000" cy="14250"/>
            </a:xfrm>
            <a:custGeom>
              <a:rect b="b" l="l" r="r" t="t"/>
              <a:pathLst>
                <a:path extrusionOk="0" h="570" w="2360">
                  <a:moveTo>
                    <a:pt x="1" y="0"/>
                  </a:moveTo>
                  <a:lnTo>
                    <a:pt x="1" y="570"/>
                  </a:lnTo>
                  <a:lnTo>
                    <a:pt x="2359" y="570"/>
                  </a:lnTo>
                  <a:lnTo>
                    <a:pt x="2359"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8"/>
            <p:cNvSpPr/>
            <p:nvPr/>
          </p:nvSpPr>
          <p:spPr>
            <a:xfrm>
              <a:off x="2507450" y="4993088"/>
              <a:ext cx="75725" cy="30075"/>
            </a:xfrm>
            <a:custGeom>
              <a:rect b="b" l="l" r="r" t="t"/>
              <a:pathLst>
                <a:path extrusionOk="0" h="1203" w="3029">
                  <a:moveTo>
                    <a:pt x="1" y="0"/>
                  </a:moveTo>
                  <a:lnTo>
                    <a:pt x="1" y="1203"/>
                  </a:lnTo>
                  <a:lnTo>
                    <a:pt x="3029" y="1203"/>
                  </a:lnTo>
                  <a:lnTo>
                    <a:pt x="30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8"/>
            <p:cNvSpPr/>
            <p:nvPr/>
          </p:nvSpPr>
          <p:spPr>
            <a:xfrm>
              <a:off x="2501075" y="4824938"/>
              <a:ext cx="290750" cy="94575"/>
            </a:xfrm>
            <a:custGeom>
              <a:rect b="b" l="l" r="r" t="t"/>
              <a:pathLst>
                <a:path extrusionOk="0" h="3783" w="11630">
                  <a:moveTo>
                    <a:pt x="1" y="1"/>
                  </a:moveTo>
                  <a:lnTo>
                    <a:pt x="1" y="3782"/>
                  </a:lnTo>
                  <a:lnTo>
                    <a:pt x="11629" y="3782"/>
                  </a:lnTo>
                  <a:lnTo>
                    <a:pt x="1162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8"/>
            <p:cNvSpPr/>
            <p:nvPr/>
          </p:nvSpPr>
          <p:spPr>
            <a:xfrm>
              <a:off x="2488875" y="4798513"/>
              <a:ext cx="313125" cy="26450"/>
            </a:xfrm>
            <a:custGeom>
              <a:rect b="b" l="l" r="r" t="t"/>
              <a:pathLst>
                <a:path extrusionOk="0" h="1058" w="12525">
                  <a:moveTo>
                    <a:pt x="1" y="0"/>
                  </a:moveTo>
                  <a:lnTo>
                    <a:pt x="1" y="1058"/>
                  </a:lnTo>
                  <a:lnTo>
                    <a:pt x="12524" y="1058"/>
                  </a:lnTo>
                  <a:lnTo>
                    <a:pt x="12524"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8"/>
            <p:cNvSpPr/>
            <p:nvPr/>
          </p:nvSpPr>
          <p:spPr>
            <a:xfrm>
              <a:off x="2639325" y="4798513"/>
              <a:ext cx="162675" cy="121000"/>
            </a:xfrm>
            <a:custGeom>
              <a:rect b="b" l="l" r="r" t="t"/>
              <a:pathLst>
                <a:path extrusionOk="0" h="4840" w="6507">
                  <a:moveTo>
                    <a:pt x="0" y="0"/>
                  </a:moveTo>
                  <a:lnTo>
                    <a:pt x="0" y="960"/>
                  </a:lnTo>
                  <a:lnTo>
                    <a:pt x="245" y="4839"/>
                  </a:lnTo>
                  <a:lnTo>
                    <a:pt x="6099" y="4839"/>
                  </a:lnTo>
                  <a:lnTo>
                    <a:pt x="6099" y="1058"/>
                  </a:lnTo>
                  <a:lnTo>
                    <a:pt x="6506" y="1058"/>
                  </a:lnTo>
                  <a:lnTo>
                    <a:pt x="6506"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8"/>
            <p:cNvSpPr/>
            <p:nvPr/>
          </p:nvSpPr>
          <p:spPr>
            <a:xfrm>
              <a:off x="2541750" y="4840188"/>
              <a:ext cx="58975" cy="14275"/>
            </a:xfrm>
            <a:custGeom>
              <a:rect b="b" l="l" r="r" t="t"/>
              <a:pathLst>
                <a:path extrusionOk="0" h="571" w="2359">
                  <a:moveTo>
                    <a:pt x="0" y="1"/>
                  </a:moveTo>
                  <a:lnTo>
                    <a:pt x="0" y="570"/>
                  </a:lnTo>
                  <a:lnTo>
                    <a:pt x="2359" y="570"/>
                  </a:lnTo>
                  <a:lnTo>
                    <a:pt x="2359"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8"/>
            <p:cNvSpPr/>
            <p:nvPr/>
          </p:nvSpPr>
          <p:spPr>
            <a:xfrm>
              <a:off x="2534150" y="4872213"/>
              <a:ext cx="75725" cy="30075"/>
            </a:xfrm>
            <a:custGeom>
              <a:rect b="b" l="l" r="r" t="t"/>
              <a:pathLst>
                <a:path extrusionOk="0" h="1203" w="3029">
                  <a:moveTo>
                    <a:pt x="1" y="1"/>
                  </a:moveTo>
                  <a:lnTo>
                    <a:pt x="1" y="1202"/>
                  </a:lnTo>
                  <a:lnTo>
                    <a:pt x="3029" y="1202"/>
                  </a:lnTo>
                  <a:lnTo>
                    <a:pt x="30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8"/>
            <p:cNvSpPr/>
            <p:nvPr/>
          </p:nvSpPr>
          <p:spPr>
            <a:xfrm>
              <a:off x="2710825" y="3839863"/>
              <a:ext cx="302800" cy="270925"/>
            </a:xfrm>
            <a:custGeom>
              <a:rect b="b" l="l" r="r" t="t"/>
              <a:pathLst>
                <a:path extrusionOk="0" h="10837" w="12112">
                  <a:moveTo>
                    <a:pt x="1" y="1"/>
                  </a:moveTo>
                  <a:lnTo>
                    <a:pt x="1" y="10836"/>
                  </a:lnTo>
                  <a:lnTo>
                    <a:pt x="12112" y="10836"/>
                  </a:lnTo>
                  <a:lnTo>
                    <a:pt x="12112"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8"/>
            <p:cNvSpPr/>
            <p:nvPr/>
          </p:nvSpPr>
          <p:spPr>
            <a:xfrm>
              <a:off x="2710025" y="3839063"/>
              <a:ext cx="304300" cy="272425"/>
            </a:xfrm>
            <a:custGeom>
              <a:rect b="b" l="l" r="r" t="t"/>
              <a:pathLst>
                <a:path extrusionOk="0" h="10897" w="12172">
                  <a:moveTo>
                    <a:pt x="0" y="0"/>
                  </a:moveTo>
                  <a:lnTo>
                    <a:pt x="0" y="33"/>
                  </a:lnTo>
                  <a:cubicBezTo>
                    <a:pt x="2" y="3975"/>
                    <a:pt x="3" y="7684"/>
                    <a:pt x="5" y="10868"/>
                  </a:cubicBezTo>
                  <a:lnTo>
                    <a:pt x="5" y="10896"/>
                  </a:lnTo>
                  <a:lnTo>
                    <a:pt x="33" y="10896"/>
                  </a:lnTo>
                  <a:cubicBezTo>
                    <a:pt x="3654" y="10891"/>
                    <a:pt x="6683" y="10886"/>
                    <a:pt x="8811" y="10882"/>
                  </a:cubicBezTo>
                  <a:cubicBezTo>
                    <a:pt x="9870" y="10879"/>
                    <a:pt x="10704" y="10876"/>
                    <a:pt x="11275" y="10874"/>
                  </a:cubicBezTo>
                  <a:cubicBezTo>
                    <a:pt x="11558" y="10874"/>
                    <a:pt x="11776" y="10872"/>
                    <a:pt x="11924" y="10871"/>
                  </a:cubicBezTo>
                  <a:cubicBezTo>
                    <a:pt x="11996" y="10871"/>
                    <a:pt x="12051" y="10870"/>
                    <a:pt x="12089" y="10870"/>
                  </a:cubicBezTo>
                  <a:cubicBezTo>
                    <a:pt x="12127" y="10869"/>
                    <a:pt x="12144" y="10868"/>
                    <a:pt x="12144" y="10868"/>
                  </a:cubicBezTo>
                  <a:cubicBezTo>
                    <a:pt x="12144" y="10868"/>
                    <a:pt x="12124" y="10867"/>
                    <a:pt x="12086" y="10867"/>
                  </a:cubicBezTo>
                  <a:cubicBezTo>
                    <a:pt x="12046" y="10866"/>
                    <a:pt x="11990" y="10866"/>
                    <a:pt x="11917" y="10865"/>
                  </a:cubicBezTo>
                  <a:cubicBezTo>
                    <a:pt x="11768" y="10864"/>
                    <a:pt x="11549" y="10863"/>
                    <a:pt x="11263" y="10861"/>
                  </a:cubicBezTo>
                  <a:cubicBezTo>
                    <a:pt x="10691" y="10860"/>
                    <a:pt x="9855" y="10857"/>
                    <a:pt x="8793" y="10854"/>
                  </a:cubicBezTo>
                  <a:cubicBezTo>
                    <a:pt x="6676" y="10851"/>
                    <a:pt x="3662" y="10846"/>
                    <a:pt x="62" y="10840"/>
                  </a:cubicBezTo>
                  <a:lnTo>
                    <a:pt x="62" y="10840"/>
                  </a:lnTo>
                  <a:cubicBezTo>
                    <a:pt x="62" y="7670"/>
                    <a:pt x="64" y="3983"/>
                    <a:pt x="65" y="65"/>
                  </a:cubicBezTo>
                  <a:lnTo>
                    <a:pt x="65" y="65"/>
                  </a:lnTo>
                  <a:cubicBezTo>
                    <a:pt x="4502" y="63"/>
                    <a:pt x="8643" y="61"/>
                    <a:pt x="12117" y="60"/>
                  </a:cubicBezTo>
                  <a:lnTo>
                    <a:pt x="12117" y="60"/>
                  </a:lnTo>
                  <a:cubicBezTo>
                    <a:pt x="12122" y="3304"/>
                    <a:pt x="12127" y="5999"/>
                    <a:pt x="12131" y="7887"/>
                  </a:cubicBezTo>
                  <a:cubicBezTo>
                    <a:pt x="12134" y="8834"/>
                    <a:pt x="12136" y="9578"/>
                    <a:pt x="12138" y="10086"/>
                  </a:cubicBezTo>
                  <a:cubicBezTo>
                    <a:pt x="12140" y="10339"/>
                    <a:pt x="12140" y="10534"/>
                    <a:pt x="12141" y="10667"/>
                  </a:cubicBezTo>
                  <a:cubicBezTo>
                    <a:pt x="12142" y="10798"/>
                    <a:pt x="12144" y="10868"/>
                    <a:pt x="12144" y="10868"/>
                  </a:cubicBezTo>
                  <a:cubicBezTo>
                    <a:pt x="12144" y="10868"/>
                    <a:pt x="12147" y="10803"/>
                    <a:pt x="12147" y="10673"/>
                  </a:cubicBezTo>
                  <a:cubicBezTo>
                    <a:pt x="12148" y="10541"/>
                    <a:pt x="12149" y="10349"/>
                    <a:pt x="12150" y="10097"/>
                  </a:cubicBezTo>
                  <a:cubicBezTo>
                    <a:pt x="12152" y="9590"/>
                    <a:pt x="12154" y="8849"/>
                    <a:pt x="12157" y="7904"/>
                  </a:cubicBezTo>
                  <a:cubicBezTo>
                    <a:pt x="12161" y="6007"/>
                    <a:pt x="12166" y="3296"/>
                    <a:pt x="12172" y="33"/>
                  </a:cubicBezTo>
                  <a:lnTo>
                    <a:pt x="12172" y="5"/>
                  </a:lnTo>
                  <a:lnTo>
                    <a:pt x="12144" y="5"/>
                  </a:lnTo>
                  <a:cubicBezTo>
                    <a:pt x="8656" y="4"/>
                    <a:pt x="4494" y="2"/>
                    <a:pt x="3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8"/>
            <p:cNvSpPr/>
            <p:nvPr/>
          </p:nvSpPr>
          <p:spPr>
            <a:xfrm>
              <a:off x="2755750" y="3887188"/>
              <a:ext cx="71200" cy="1650"/>
            </a:xfrm>
            <a:custGeom>
              <a:rect b="b" l="l" r="r" t="t"/>
              <a:pathLst>
                <a:path extrusionOk="0" h="66" w="2848">
                  <a:moveTo>
                    <a:pt x="1424" y="1"/>
                  </a:moveTo>
                  <a:cubicBezTo>
                    <a:pt x="638" y="1"/>
                    <a:pt x="1" y="15"/>
                    <a:pt x="1" y="33"/>
                  </a:cubicBezTo>
                  <a:cubicBezTo>
                    <a:pt x="1" y="50"/>
                    <a:pt x="638" y="65"/>
                    <a:pt x="1424" y="65"/>
                  </a:cubicBezTo>
                  <a:cubicBezTo>
                    <a:pt x="2211" y="65"/>
                    <a:pt x="2848" y="50"/>
                    <a:pt x="2848" y="33"/>
                  </a:cubicBezTo>
                  <a:cubicBezTo>
                    <a:pt x="2848" y="15"/>
                    <a:pt x="2211" y="1"/>
                    <a:pt x="142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8"/>
            <p:cNvSpPr/>
            <p:nvPr/>
          </p:nvSpPr>
          <p:spPr>
            <a:xfrm>
              <a:off x="2759650" y="3907538"/>
              <a:ext cx="195600" cy="1625"/>
            </a:xfrm>
            <a:custGeom>
              <a:rect b="b" l="l" r="r" t="t"/>
              <a:pathLst>
                <a:path extrusionOk="0" h="65" w="7824">
                  <a:moveTo>
                    <a:pt x="3913" y="0"/>
                  </a:moveTo>
                  <a:cubicBezTo>
                    <a:pt x="1752" y="0"/>
                    <a:pt x="1" y="14"/>
                    <a:pt x="1" y="33"/>
                  </a:cubicBezTo>
                  <a:cubicBezTo>
                    <a:pt x="1" y="50"/>
                    <a:pt x="1752" y="65"/>
                    <a:pt x="3913" y="65"/>
                  </a:cubicBezTo>
                  <a:cubicBezTo>
                    <a:pt x="6072" y="65"/>
                    <a:pt x="7823" y="50"/>
                    <a:pt x="7823" y="33"/>
                  </a:cubicBezTo>
                  <a:cubicBezTo>
                    <a:pt x="7823" y="14"/>
                    <a:pt x="6072" y="0"/>
                    <a:pt x="391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8"/>
            <p:cNvSpPr/>
            <p:nvPr/>
          </p:nvSpPr>
          <p:spPr>
            <a:xfrm>
              <a:off x="2756275" y="3942788"/>
              <a:ext cx="12775" cy="12775"/>
            </a:xfrm>
            <a:custGeom>
              <a:rect b="b" l="l" r="r" t="t"/>
              <a:pathLst>
                <a:path extrusionOk="0" h="511" w="511">
                  <a:moveTo>
                    <a:pt x="1" y="1"/>
                  </a:moveTo>
                  <a:lnTo>
                    <a:pt x="1" y="510"/>
                  </a:lnTo>
                  <a:lnTo>
                    <a:pt x="511" y="510"/>
                  </a:lnTo>
                  <a:lnTo>
                    <a:pt x="51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8"/>
            <p:cNvSpPr/>
            <p:nvPr/>
          </p:nvSpPr>
          <p:spPr>
            <a:xfrm>
              <a:off x="2787675" y="3942788"/>
              <a:ext cx="12775" cy="12775"/>
            </a:xfrm>
            <a:custGeom>
              <a:rect b="b" l="l" r="r" t="t"/>
              <a:pathLst>
                <a:path extrusionOk="0" h="511" w="511">
                  <a:moveTo>
                    <a:pt x="0" y="1"/>
                  </a:moveTo>
                  <a:lnTo>
                    <a:pt x="0" y="510"/>
                  </a:lnTo>
                  <a:lnTo>
                    <a:pt x="510" y="510"/>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8"/>
            <p:cNvSpPr/>
            <p:nvPr/>
          </p:nvSpPr>
          <p:spPr>
            <a:xfrm>
              <a:off x="2819650" y="3942188"/>
              <a:ext cx="12775" cy="12800"/>
            </a:xfrm>
            <a:custGeom>
              <a:rect b="b" l="l" r="r" t="t"/>
              <a:pathLst>
                <a:path extrusionOk="0" h="512" w="511">
                  <a:moveTo>
                    <a:pt x="0" y="1"/>
                  </a:moveTo>
                  <a:lnTo>
                    <a:pt x="0" y="512"/>
                  </a:lnTo>
                  <a:lnTo>
                    <a:pt x="510" y="512"/>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8"/>
            <p:cNvSpPr/>
            <p:nvPr/>
          </p:nvSpPr>
          <p:spPr>
            <a:xfrm>
              <a:off x="2850475" y="3942788"/>
              <a:ext cx="12775" cy="12775"/>
            </a:xfrm>
            <a:custGeom>
              <a:rect b="b" l="l" r="r" t="t"/>
              <a:pathLst>
                <a:path extrusionOk="0" h="511" w="511">
                  <a:moveTo>
                    <a:pt x="0" y="1"/>
                  </a:moveTo>
                  <a:lnTo>
                    <a:pt x="0" y="510"/>
                  </a:lnTo>
                  <a:lnTo>
                    <a:pt x="510" y="510"/>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8"/>
            <p:cNvSpPr/>
            <p:nvPr/>
          </p:nvSpPr>
          <p:spPr>
            <a:xfrm>
              <a:off x="2881850" y="3942788"/>
              <a:ext cx="12800" cy="12775"/>
            </a:xfrm>
            <a:custGeom>
              <a:rect b="b" l="l" r="r" t="t"/>
              <a:pathLst>
                <a:path extrusionOk="0" h="511" w="512">
                  <a:moveTo>
                    <a:pt x="1" y="1"/>
                  </a:moveTo>
                  <a:lnTo>
                    <a:pt x="1" y="510"/>
                  </a:lnTo>
                  <a:lnTo>
                    <a:pt x="512" y="510"/>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8"/>
            <p:cNvSpPr/>
            <p:nvPr/>
          </p:nvSpPr>
          <p:spPr>
            <a:xfrm>
              <a:off x="2913275" y="3942788"/>
              <a:ext cx="12775" cy="12775"/>
            </a:xfrm>
            <a:custGeom>
              <a:rect b="b" l="l" r="r" t="t"/>
              <a:pathLst>
                <a:path extrusionOk="0" h="511" w="511">
                  <a:moveTo>
                    <a:pt x="0" y="1"/>
                  </a:moveTo>
                  <a:lnTo>
                    <a:pt x="0" y="510"/>
                  </a:lnTo>
                  <a:lnTo>
                    <a:pt x="510" y="510"/>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8"/>
            <p:cNvSpPr/>
            <p:nvPr/>
          </p:nvSpPr>
          <p:spPr>
            <a:xfrm>
              <a:off x="2944650" y="3942788"/>
              <a:ext cx="12800" cy="12775"/>
            </a:xfrm>
            <a:custGeom>
              <a:rect b="b" l="l" r="r" t="t"/>
              <a:pathLst>
                <a:path extrusionOk="0" h="511" w="512">
                  <a:moveTo>
                    <a:pt x="1" y="1"/>
                  </a:moveTo>
                  <a:lnTo>
                    <a:pt x="1" y="510"/>
                  </a:lnTo>
                  <a:lnTo>
                    <a:pt x="512" y="510"/>
                  </a:lnTo>
                  <a:lnTo>
                    <a:pt x="512"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8"/>
            <p:cNvSpPr/>
            <p:nvPr/>
          </p:nvSpPr>
          <p:spPr>
            <a:xfrm>
              <a:off x="2756275" y="3969888"/>
              <a:ext cx="12775" cy="12800"/>
            </a:xfrm>
            <a:custGeom>
              <a:rect b="b" l="l" r="r" t="t"/>
              <a:pathLst>
                <a:path extrusionOk="0" h="512" w="511">
                  <a:moveTo>
                    <a:pt x="1" y="1"/>
                  </a:moveTo>
                  <a:lnTo>
                    <a:pt x="1" y="512"/>
                  </a:lnTo>
                  <a:lnTo>
                    <a:pt x="511" y="512"/>
                  </a:lnTo>
                  <a:lnTo>
                    <a:pt x="511"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8"/>
            <p:cNvSpPr/>
            <p:nvPr/>
          </p:nvSpPr>
          <p:spPr>
            <a:xfrm>
              <a:off x="2787675" y="3969888"/>
              <a:ext cx="12775" cy="12800"/>
            </a:xfrm>
            <a:custGeom>
              <a:rect b="b" l="l" r="r" t="t"/>
              <a:pathLst>
                <a:path extrusionOk="0" h="512" w="511">
                  <a:moveTo>
                    <a:pt x="0" y="1"/>
                  </a:moveTo>
                  <a:lnTo>
                    <a:pt x="0" y="512"/>
                  </a:lnTo>
                  <a:lnTo>
                    <a:pt x="510" y="512"/>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8"/>
            <p:cNvSpPr/>
            <p:nvPr/>
          </p:nvSpPr>
          <p:spPr>
            <a:xfrm>
              <a:off x="2819050" y="3969888"/>
              <a:ext cx="12800" cy="12800"/>
            </a:xfrm>
            <a:custGeom>
              <a:rect b="b" l="l" r="r" t="t"/>
              <a:pathLst>
                <a:path extrusionOk="0" h="512" w="512">
                  <a:moveTo>
                    <a:pt x="1" y="1"/>
                  </a:moveTo>
                  <a:lnTo>
                    <a:pt x="1" y="512"/>
                  </a:lnTo>
                  <a:lnTo>
                    <a:pt x="512" y="512"/>
                  </a:lnTo>
                  <a:lnTo>
                    <a:pt x="512"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a:off x="2850475" y="3969888"/>
              <a:ext cx="12775" cy="12800"/>
            </a:xfrm>
            <a:custGeom>
              <a:rect b="b" l="l" r="r" t="t"/>
              <a:pathLst>
                <a:path extrusionOk="0" h="512" w="511">
                  <a:moveTo>
                    <a:pt x="0" y="1"/>
                  </a:moveTo>
                  <a:lnTo>
                    <a:pt x="0" y="512"/>
                  </a:lnTo>
                  <a:lnTo>
                    <a:pt x="510" y="512"/>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a:off x="2881850" y="3969888"/>
              <a:ext cx="12800" cy="12800"/>
            </a:xfrm>
            <a:custGeom>
              <a:rect b="b" l="l" r="r" t="t"/>
              <a:pathLst>
                <a:path extrusionOk="0" h="512" w="512">
                  <a:moveTo>
                    <a:pt x="1" y="1"/>
                  </a:moveTo>
                  <a:lnTo>
                    <a:pt x="1" y="512"/>
                  </a:lnTo>
                  <a:lnTo>
                    <a:pt x="512" y="512"/>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a:off x="2913825" y="3969338"/>
              <a:ext cx="12800" cy="12775"/>
            </a:xfrm>
            <a:custGeom>
              <a:rect b="b" l="l" r="r" t="t"/>
              <a:pathLst>
                <a:path extrusionOk="0" h="511" w="512">
                  <a:moveTo>
                    <a:pt x="1" y="0"/>
                  </a:moveTo>
                  <a:lnTo>
                    <a:pt x="1" y="510"/>
                  </a:lnTo>
                  <a:lnTo>
                    <a:pt x="512" y="510"/>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8"/>
            <p:cNvSpPr/>
            <p:nvPr/>
          </p:nvSpPr>
          <p:spPr>
            <a:xfrm>
              <a:off x="2944650" y="3969888"/>
              <a:ext cx="12800" cy="12800"/>
            </a:xfrm>
            <a:custGeom>
              <a:rect b="b" l="l" r="r" t="t"/>
              <a:pathLst>
                <a:path extrusionOk="0" h="512" w="512">
                  <a:moveTo>
                    <a:pt x="1" y="1"/>
                  </a:moveTo>
                  <a:lnTo>
                    <a:pt x="1" y="512"/>
                  </a:lnTo>
                  <a:lnTo>
                    <a:pt x="512" y="512"/>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8"/>
            <p:cNvSpPr/>
            <p:nvPr/>
          </p:nvSpPr>
          <p:spPr>
            <a:xfrm>
              <a:off x="2756275" y="3997038"/>
              <a:ext cx="12775" cy="12775"/>
            </a:xfrm>
            <a:custGeom>
              <a:rect b="b" l="l" r="r" t="t"/>
              <a:pathLst>
                <a:path extrusionOk="0" h="511" w="511">
                  <a:moveTo>
                    <a:pt x="1" y="0"/>
                  </a:moveTo>
                  <a:lnTo>
                    <a:pt x="1" y="510"/>
                  </a:lnTo>
                  <a:lnTo>
                    <a:pt x="511" y="510"/>
                  </a:lnTo>
                  <a:lnTo>
                    <a:pt x="51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8"/>
            <p:cNvSpPr/>
            <p:nvPr/>
          </p:nvSpPr>
          <p:spPr>
            <a:xfrm>
              <a:off x="2788250" y="3996438"/>
              <a:ext cx="12775" cy="12800"/>
            </a:xfrm>
            <a:custGeom>
              <a:rect b="b" l="l" r="r" t="t"/>
              <a:pathLst>
                <a:path extrusionOk="0" h="512" w="511">
                  <a:moveTo>
                    <a:pt x="1" y="1"/>
                  </a:moveTo>
                  <a:lnTo>
                    <a:pt x="1" y="511"/>
                  </a:lnTo>
                  <a:lnTo>
                    <a:pt x="511" y="511"/>
                  </a:lnTo>
                  <a:lnTo>
                    <a:pt x="51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p:nvPr/>
          </p:nvSpPr>
          <p:spPr>
            <a:xfrm>
              <a:off x="2819050" y="3997038"/>
              <a:ext cx="12800" cy="12775"/>
            </a:xfrm>
            <a:custGeom>
              <a:rect b="b" l="l" r="r" t="t"/>
              <a:pathLst>
                <a:path extrusionOk="0" h="511" w="512">
                  <a:moveTo>
                    <a:pt x="1" y="0"/>
                  </a:moveTo>
                  <a:lnTo>
                    <a:pt x="1" y="510"/>
                  </a:lnTo>
                  <a:lnTo>
                    <a:pt x="512" y="510"/>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p:nvPr/>
          </p:nvSpPr>
          <p:spPr>
            <a:xfrm>
              <a:off x="2850475" y="3997038"/>
              <a:ext cx="12775" cy="12775"/>
            </a:xfrm>
            <a:custGeom>
              <a:rect b="b" l="l" r="r" t="t"/>
              <a:pathLst>
                <a:path extrusionOk="0" h="511" w="511">
                  <a:moveTo>
                    <a:pt x="0" y="0"/>
                  </a:moveTo>
                  <a:lnTo>
                    <a:pt x="0" y="510"/>
                  </a:lnTo>
                  <a:lnTo>
                    <a:pt x="510" y="510"/>
                  </a:lnTo>
                  <a:lnTo>
                    <a:pt x="510"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8"/>
            <p:cNvSpPr/>
            <p:nvPr/>
          </p:nvSpPr>
          <p:spPr>
            <a:xfrm>
              <a:off x="2881850" y="3997038"/>
              <a:ext cx="12800" cy="12775"/>
            </a:xfrm>
            <a:custGeom>
              <a:rect b="b" l="l" r="r" t="t"/>
              <a:pathLst>
                <a:path extrusionOk="0" h="511" w="512">
                  <a:moveTo>
                    <a:pt x="1" y="0"/>
                  </a:moveTo>
                  <a:lnTo>
                    <a:pt x="1" y="510"/>
                  </a:lnTo>
                  <a:lnTo>
                    <a:pt x="512" y="510"/>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8"/>
            <p:cNvSpPr/>
            <p:nvPr/>
          </p:nvSpPr>
          <p:spPr>
            <a:xfrm>
              <a:off x="2913275" y="3997038"/>
              <a:ext cx="12775" cy="12775"/>
            </a:xfrm>
            <a:custGeom>
              <a:rect b="b" l="l" r="r" t="t"/>
              <a:pathLst>
                <a:path extrusionOk="0" h="511" w="511">
                  <a:moveTo>
                    <a:pt x="0" y="0"/>
                  </a:moveTo>
                  <a:lnTo>
                    <a:pt x="0" y="510"/>
                  </a:lnTo>
                  <a:lnTo>
                    <a:pt x="510" y="510"/>
                  </a:lnTo>
                  <a:lnTo>
                    <a:pt x="51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8"/>
            <p:cNvSpPr/>
            <p:nvPr/>
          </p:nvSpPr>
          <p:spPr>
            <a:xfrm>
              <a:off x="2944650" y="3997038"/>
              <a:ext cx="12800" cy="12775"/>
            </a:xfrm>
            <a:custGeom>
              <a:rect b="b" l="l" r="r" t="t"/>
              <a:pathLst>
                <a:path extrusionOk="0" h="511" w="512">
                  <a:moveTo>
                    <a:pt x="1" y="0"/>
                  </a:moveTo>
                  <a:lnTo>
                    <a:pt x="1" y="510"/>
                  </a:lnTo>
                  <a:lnTo>
                    <a:pt x="512" y="510"/>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8"/>
            <p:cNvSpPr/>
            <p:nvPr/>
          </p:nvSpPr>
          <p:spPr>
            <a:xfrm>
              <a:off x="2756275" y="4024138"/>
              <a:ext cx="12775" cy="12775"/>
            </a:xfrm>
            <a:custGeom>
              <a:rect b="b" l="l" r="r" t="t"/>
              <a:pathLst>
                <a:path extrusionOk="0" h="511" w="511">
                  <a:moveTo>
                    <a:pt x="1" y="1"/>
                  </a:moveTo>
                  <a:lnTo>
                    <a:pt x="1" y="511"/>
                  </a:lnTo>
                  <a:lnTo>
                    <a:pt x="511" y="511"/>
                  </a:lnTo>
                  <a:lnTo>
                    <a:pt x="51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8"/>
            <p:cNvSpPr/>
            <p:nvPr/>
          </p:nvSpPr>
          <p:spPr>
            <a:xfrm>
              <a:off x="2787675" y="4024138"/>
              <a:ext cx="12775" cy="12775"/>
            </a:xfrm>
            <a:custGeom>
              <a:rect b="b" l="l" r="r" t="t"/>
              <a:pathLst>
                <a:path extrusionOk="0" h="511" w="511">
                  <a:moveTo>
                    <a:pt x="0" y="1"/>
                  </a:moveTo>
                  <a:lnTo>
                    <a:pt x="0" y="511"/>
                  </a:lnTo>
                  <a:lnTo>
                    <a:pt x="510" y="511"/>
                  </a:lnTo>
                  <a:lnTo>
                    <a:pt x="51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8"/>
            <p:cNvSpPr/>
            <p:nvPr/>
          </p:nvSpPr>
          <p:spPr>
            <a:xfrm>
              <a:off x="2819050" y="4024138"/>
              <a:ext cx="12800" cy="12775"/>
            </a:xfrm>
            <a:custGeom>
              <a:rect b="b" l="l" r="r" t="t"/>
              <a:pathLst>
                <a:path extrusionOk="0" h="511" w="512">
                  <a:moveTo>
                    <a:pt x="1" y="1"/>
                  </a:moveTo>
                  <a:lnTo>
                    <a:pt x="1" y="511"/>
                  </a:lnTo>
                  <a:lnTo>
                    <a:pt x="512" y="511"/>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8"/>
            <p:cNvSpPr/>
            <p:nvPr/>
          </p:nvSpPr>
          <p:spPr>
            <a:xfrm>
              <a:off x="2851025" y="4023563"/>
              <a:ext cx="12800" cy="12775"/>
            </a:xfrm>
            <a:custGeom>
              <a:rect b="b" l="l" r="r" t="t"/>
              <a:pathLst>
                <a:path extrusionOk="0" h="511" w="512">
                  <a:moveTo>
                    <a:pt x="1" y="1"/>
                  </a:moveTo>
                  <a:lnTo>
                    <a:pt x="1" y="511"/>
                  </a:lnTo>
                  <a:lnTo>
                    <a:pt x="512" y="511"/>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a:off x="2881850" y="4024138"/>
              <a:ext cx="12800" cy="12775"/>
            </a:xfrm>
            <a:custGeom>
              <a:rect b="b" l="l" r="r" t="t"/>
              <a:pathLst>
                <a:path extrusionOk="0" h="511" w="512">
                  <a:moveTo>
                    <a:pt x="1" y="1"/>
                  </a:moveTo>
                  <a:lnTo>
                    <a:pt x="1" y="511"/>
                  </a:lnTo>
                  <a:lnTo>
                    <a:pt x="512" y="511"/>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a:off x="2913275" y="4024138"/>
              <a:ext cx="12775" cy="12775"/>
            </a:xfrm>
            <a:custGeom>
              <a:rect b="b" l="l" r="r" t="t"/>
              <a:pathLst>
                <a:path extrusionOk="0" h="511" w="511">
                  <a:moveTo>
                    <a:pt x="0" y="1"/>
                  </a:moveTo>
                  <a:lnTo>
                    <a:pt x="0" y="511"/>
                  </a:lnTo>
                  <a:lnTo>
                    <a:pt x="510" y="511"/>
                  </a:lnTo>
                  <a:lnTo>
                    <a:pt x="510"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a:off x="2944650" y="4024138"/>
              <a:ext cx="12800" cy="12775"/>
            </a:xfrm>
            <a:custGeom>
              <a:rect b="b" l="l" r="r" t="t"/>
              <a:pathLst>
                <a:path extrusionOk="0" h="511" w="512">
                  <a:moveTo>
                    <a:pt x="1" y="1"/>
                  </a:moveTo>
                  <a:lnTo>
                    <a:pt x="1" y="511"/>
                  </a:lnTo>
                  <a:lnTo>
                    <a:pt x="512" y="511"/>
                  </a:lnTo>
                  <a:lnTo>
                    <a:pt x="51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2756275" y="4051263"/>
              <a:ext cx="12775" cy="12775"/>
            </a:xfrm>
            <a:custGeom>
              <a:rect b="b" l="l" r="r" t="t"/>
              <a:pathLst>
                <a:path extrusionOk="0" h="511" w="511">
                  <a:moveTo>
                    <a:pt x="1" y="0"/>
                  </a:moveTo>
                  <a:lnTo>
                    <a:pt x="1" y="511"/>
                  </a:lnTo>
                  <a:lnTo>
                    <a:pt x="511" y="511"/>
                  </a:lnTo>
                  <a:lnTo>
                    <a:pt x="51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2787675" y="4051263"/>
              <a:ext cx="12775" cy="12775"/>
            </a:xfrm>
            <a:custGeom>
              <a:rect b="b" l="l" r="r" t="t"/>
              <a:pathLst>
                <a:path extrusionOk="0" h="511" w="511">
                  <a:moveTo>
                    <a:pt x="0" y="0"/>
                  </a:moveTo>
                  <a:lnTo>
                    <a:pt x="0" y="511"/>
                  </a:lnTo>
                  <a:lnTo>
                    <a:pt x="510" y="511"/>
                  </a:lnTo>
                  <a:lnTo>
                    <a:pt x="510"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2819050" y="4051263"/>
              <a:ext cx="12800" cy="12775"/>
            </a:xfrm>
            <a:custGeom>
              <a:rect b="b" l="l" r="r" t="t"/>
              <a:pathLst>
                <a:path extrusionOk="0" h="511" w="512">
                  <a:moveTo>
                    <a:pt x="1" y="0"/>
                  </a:moveTo>
                  <a:lnTo>
                    <a:pt x="1" y="511"/>
                  </a:lnTo>
                  <a:lnTo>
                    <a:pt x="512" y="511"/>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2850475" y="4051263"/>
              <a:ext cx="12775" cy="12775"/>
            </a:xfrm>
            <a:custGeom>
              <a:rect b="b" l="l" r="r" t="t"/>
              <a:pathLst>
                <a:path extrusionOk="0" h="511" w="511">
                  <a:moveTo>
                    <a:pt x="0" y="0"/>
                  </a:moveTo>
                  <a:lnTo>
                    <a:pt x="0" y="511"/>
                  </a:lnTo>
                  <a:lnTo>
                    <a:pt x="510" y="511"/>
                  </a:lnTo>
                  <a:lnTo>
                    <a:pt x="51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2881850" y="4051263"/>
              <a:ext cx="12800" cy="12775"/>
            </a:xfrm>
            <a:custGeom>
              <a:rect b="b" l="l" r="r" t="t"/>
              <a:pathLst>
                <a:path extrusionOk="0" h="511" w="512">
                  <a:moveTo>
                    <a:pt x="1" y="0"/>
                  </a:moveTo>
                  <a:lnTo>
                    <a:pt x="1" y="511"/>
                  </a:lnTo>
                  <a:lnTo>
                    <a:pt x="512" y="511"/>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a:off x="2913825" y="4050688"/>
              <a:ext cx="12800" cy="12775"/>
            </a:xfrm>
            <a:custGeom>
              <a:rect b="b" l="l" r="r" t="t"/>
              <a:pathLst>
                <a:path extrusionOk="0" h="511" w="512">
                  <a:moveTo>
                    <a:pt x="1" y="0"/>
                  </a:moveTo>
                  <a:lnTo>
                    <a:pt x="1" y="510"/>
                  </a:lnTo>
                  <a:lnTo>
                    <a:pt x="512" y="510"/>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a:off x="2944650" y="4051263"/>
              <a:ext cx="12800" cy="12775"/>
            </a:xfrm>
            <a:custGeom>
              <a:rect b="b" l="l" r="r" t="t"/>
              <a:pathLst>
                <a:path extrusionOk="0" h="511" w="512">
                  <a:moveTo>
                    <a:pt x="1" y="0"/>
                  </a:moveTo>
                  <a:lnTo>
                    <a:pt x="1" y="511"/>
                  </a:lnTo>
                  <a:lnTo>
                    <a:pt x="512" y="511"/>
                  </a:lnTo>
                  <a:lnTo>
                    <a:pt x="51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3319025" y="3575513"/>
              <a:ext cx="589125" cy="469175"/>
            </a:xfrm>
            <a:custGeom>
              <a:rect b="b" l="l" r="r" t="t"/>
              <a:pathLst>
                <a:path extrusionOk="0" h="18767" w="23565">
                  <a:moveTo>
                    <a:pt x="1" y="0"/>
                  </a:moveTo>
                  <a:lnTo>
                    <a:pt x="1" y="41"/>
                  </a:lnTo>
                  <a:cubicBezTo>
                    <a:pt x="3" y="6788"/>
                    <a:pt x="4" y="13164"/>
                    <a:pt x="5" y="18730"/>
                  </a:cubicBezTo>
                  <a:lnTo>
                    <a:pt x="5" y="18766"/>
                  </a:lnTo>
                  <a:lnTo>
                    <a:pt x="42" y="18766"/>
                  </a:lnTo>
                  <a:cubicBezTo>
                    <a:pt x="7026" y="18759"/>
                    <a:pt x="12902" y="18752"/>
                    <a:pt x="17033" y="18748"/>
                  </a:cubicBezTo>
                  <a:cubicBezTo>
                    <a:pt x="19095" y="18744"/>
                    <a:pt x="20719" y="18741"/>
                    <a:pt x="21832" y="18738"/>
                  </a:cubicBezTo>
                  <a:cubicBezTo>
                    <a:pt x="22384" y="18737"/>
                    <a:pt x="22810" y="18735"/>
                    <a:pt x="23098" y="18734"/>
                  </a:cubicBezTo>
                  <a:cubicBezTo>
                    <a:pt x="23240" y="18733"/>
                    <a:pt x="23348" y="18732"/>
                    <a:pt x="23423" y="18732"/>
                  </a:cubicBezTo>
                  <a:cubicBezTo>
                    <a:pt x="23495" y="18732"/>
                    <a:pt x="23531" y="18730"/>
                    <a:pt x="23531" y="18730"/>
                  </a:cubicBezTo>
                  <a:cubicBezTo>
                    <a:pt x="23531" y="18730"/>
                    <a:pt x="23492" y="18729"/>
                    <a:pt x="23418" y="18728"/>
                  </a:cubicBezTo>
                  <a:cubicBezTo>
                    <a:pt x="23343" y="18727"/>
                    <a:pt x="23234" y="18727"/>
                    <a:pt x="23090" y="18725"/>
                  </a:cubicBezTo>
                  <a:cubicBezTo>
                    <a:pt x="22800" y="18725"/>
                    <a:pt x="22372" y="18724"/>
                    <a:pt x="21816" y="18722"/>
                  </a:cubicBezTo>
                  <a:cubicBezTo>
                    <a:pt x="20702" y="18719"/>
                    <a:pt x="19074" y="18716"/>
                    <a:pt x="17009" y="18711"/>
                  </a:cubicBezTo>
                  <a:cubicBezTo>
                    <a:pt x="12891" y="18707"/>
                    <a:pt x="7037" y="18701"/>
                    <a:pt x="79" y="18694"/>
                  </a:cubicBezTo>
                  <a:lnTo>
                    <a:pt x="79" y="18694"/>
                  </a:lnTo>
                  <a:cubicBezTo>
                    <a:pt x="79" y="13148"/>
                    <a:pt x="81" y="6799"/>
                    <a:pt x="82" y="81"/>
                  </a:cubicBezTo>
                  <a:lnTo>
                    <a:pt x="82" y="81"/>
                  </a:lnTo>
                  <a:cubicBezTo>
                    <a:pt x="8749" y="80"/>
                    <a:pt x="16804" y="77"/>
                    <a:pt x="23497" y="75"/>
                  </a:cubicBezTo>
                  <a:lnTo>
                    <a:pt x="23497" y="75"/>
                  </a:lnTo>
                  <a:cubicBezTo>
                    <a:pt x="23504" y="5692"/>
                    <a:pt x="23510" y="10347"/>
                    <a:pt x="23514" y="13603"/>
                  </a:cubicBezTo>
                  <a:cubicBezTo>
                    <a:pt x="23518" y="15235"/>
                    <a:pt x="23521" y="16515"/>
                    <a:pt x="23523" y="17389"/>
                  </a:cubicBezTo>
                  <a:cubicBezTo>
                    <a:pt x="23525" y="17824"/>
                    <a:pt x="23526" y="18159"/>
                    <a:pt x="23527" y="18386"/>
                  </a:cubicBezTo>
                  <a:cubicBezTo>
                    <a:pt x="23528" y="18612"/>
                    <a:pt x="23531" y="18730"/>
                    <a:pt x="23531" y="18730"/>
                  </a:cubicBezTo>
                  <a:cubicBezTo>
                    <a:pt x="23531" y="18730"/>
                    <a:pt x="23533" y="18616"/>
                    <a:pt x="23534" y="18393"/>
                  </a:cubicBezTo>
                  <a:cubicBezTo>
                    <a:pt x="23535" y="18167"/>
                    <a:pt x="23536" y="17836"/>
                    <a:pt x="23538" y="17402"/>
                  </a:cubicBezTo>
                  <a:cubicBezTo>
                    <a:pt x="23540" y="16530"/>
                    <a:pt x="23543" y="15253"/>
                    <a:pt x="23547" y="13624"/>
                  </a:cubicBezTo>
                  <a:cubicBezTo>
                    <a:pt x="23551" y="10357"/>
                    <a:pt x="23557" y="5682"/>
                    <a:pt x="23564" y="41"/>
                  </a:cubicBezTo>
                  <a:lnTo>
                    <a:pt x="23564" y="7"/>
                  </a:lnTo>
                  <a:lnTo>
                    <a:pt x="23531" y="7"/>
                  </a:lnTo>
                  <a:cubicBezTo>
                    <a:pt x="16822" y="5"/>
                    <a:pt x="8740" y="3"/>
                    <a:pt x="4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a:off x="3395950" y="3663113"/>
              <a:ext cx="21275" cy="237175"/>
            </a:xfrm>
            <a:custGeom>
              <a:rect b="b" l="l" r="r" t="t"/>
              <a:pathLst>
                <a:path extrusionOk="0" h="9487" w="851">
                  <a:moveTo>
                    <a:pt x="1" y="1"/>
                  </a:moveTo>
                  <a:lnTo>
                    <a:pt x="1" y="9487"/>
                  </a:lnTo>
                  <a:lnTo>
                    <a:pt x="850" y="9487"/>
                  </a:lnTo>
                  <a:lnTo>
                    <a:pt x="85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a:off x="3436950" y="3743663"/>
              <a:ext cx="21275" cy="156625"/>
            </a:xfrm>
            <a:custGeom>
              <a:rect b="b" l="l" r="r" t="t"/>
              <a:pathLst>
                <a:path extrusionOk="0" h="6265" w="851">
                  <a:moveTo>
                    <a:pt x="1" y="1"/>
                  </a:moveTo>
                  <a:lnTo>
                    <a:pt x="1" y="6265"/>
                  </a:lnTo>
                  <a:lnTo>
                    <a:pt x="850" y="6265"/>
                  </a:lnTo>
                  <a:lnTo>
                    <a:pt x="850"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8"/>
            <p:cNvSpPr/>
            <p:nvPr/>
          </p:nvSpPr>
          <p:spPr>
            <a:xfrm>
              <a:off x="3477950" y="3692588"/>
              <a:ext cx="21250" cy="208900"/>
            </a:xfrm>
            <a:custGeom>
              <a:rect b="b" l="l" r="r" t="t"/>
              <a:pathLst>
                <a:path extrusionOk="0" h="8356" w="850">
                  <a:moveTo>
                    <a:pt x="0" y="1"/>
                  </a:moveTo>
                  <a:lnTo>
                    <a:pt x="0" y="8356"/>
                  </a:lnTo>
                  <a:lnTo>
                    <a:pt x="850" y="8356"/>
                  </a:lnTo>
                  <a:lnTo>
                    <a:pt x="85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8"/>
            <p:cNvSpPr/>
            <p:nvPr/>
          </p:nvSpPr>
          <p:spPr>
            <a:xfrm>
              <a:off x="3518925" y="3672263"/>
              <a:ext cx="21275" cy="228025"/>
            </a:xfrm>
            <a:custGeom>
              <a:rect b="b" l="l" r="r" t="t"/>
              <a:pathLst>
                <a:path extrusionOk="0" h="9121" w="851">
                  <a:moveTo>
                    <a:pt x="1" y="1"/>
                  </a:moveTo>
                  <a:lnTo>
                    <a:pt x="1" y="9121"/>
                  </a:lnTo>
                  <a:lnTo>
                    <a:pt x="851" y="9121"/>
                  </a:lnTo>
                  <a:lnTo>
                    <a:pt x="851"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8"/>
            <p:cNvSpPr/>
            <p:nvPr/>
          </p:nvSpPr>
          <p:spPr>
            <a:xfrm>
              <a:off x="3559925" y="3748463"/>
              <a:ext cx="21275" cy="151825"/>
            </a:xfrm>
            <a:custGeom>
              <a:rect b="b" l="l" r="r" t="t"/>
              <a:pathLst>
                <a:path extrusionOk="0" h="6073" w="851">
                  <a:moveTo>
                    <a:pt x="1" y="1"/>
                  </a:moveTo>
                  <a:lnTo>
                    <a:pt x="1" y="6073"/>
                  </a:lnTo>
                  <a:lnTo>
                    <a:pt x="850" y="6073"/>
                  </a:lnTo>
                  <a:lnTo>
                    <a:pt x="85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8"/>
            <p:cNvSpPr/>
            <p:nvPr/>
          </p:nvSpPr>
          <p:spPr>
            <a:xfrm>
              <a:off x="3600925" y="3778238"/>
              <a:ext cx="21275" cy="122050"/>
            </a:xfrm>
            <a:custGeom>
              <a:rect b="b" l="l" r="r" t="t"/>
              <a:pathLst>
                <a:path extrusionOk="0" h="4882" w="851">
                  <a:moveTo>
                    <a:pt x="0" y="1"/>
                  </a:moveTo>
                  <a:lnTo>
                    <a:pt x="0" y="4882"/>
                  </a:lnTo>
                  <a:lnTo>
                    <a:pt x="850" y="4882"/>
                  </a:lnTo>
                  <a:lnTo>
                    <a:pt x="850"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8"/>
            <p:cNvSpPr/>
            <p:nvPr/>
          </p:nvSpPr>
          <p:spPr>
            <a:xfrm>
              <a:off x="3641925" y="3687463"/>
              <a:ext cx="21250" cy="212825"/>
            </a:xfrm>
            <a:custGeom>
              <a:rect b="b" l="l" r="r" t="t"/>
              <a:pathLst>
                <a:path extrusionOk="0" h="8513" w="850">
                  <a:moveTo>
                    <a:pt x="0" y="0"/>
                  </a:moveTo>
                  <a:lnTo>
                    <a:pt x="0" y="8513"/>
                  </a:lnTo>
                  <a:lnTo>
                    <a:pt x="850" y="8513"/>
                  </a:lnTo>
                  <a:lnTo>
                    <a:pt x="85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3682900" y="3725813"/>
              <a:ext cx="21275" cy="174475"/>
            </a:xfrm>
            <a:custGeom>
              <a:rect b="b" l="l" r="r" t="t"/>
              <a:pathLst>
                <a:path extrusionOk="0" h="6979" w="851">
                  <a:moveTo>
                    <a:pt x="1" y="1"/>
                  </a:moveTo>
                  <a:lnTo>
                    <a:pt x="1" y="6979"/>
                  </a:lnTo>
                  <a:lnTo>
                    <a:pt x="851" y="6979"/>
                  </a:lnTo>
                  <a:lnTo>
                    <a:pt x="851"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p:nvPr/>
          </p:nvSpPr>
          <p:spPr>
            <a:xfrm>
              <a:off x="3723900" y="3695163"/>
              <a:ext cx="21275" cy="205125"/>
            </a:xfrm>
            <a:custGeom>
              <a:rect b="b" l="l" r="r" t="t"/>
              <a:pathLst>
                <a:path extrusionOk="0" h="8205" w="851">
                  <a:moveTo>
                    <a:pt x="1" y="1"/>
                  </a:moveTo>
                  <a:lnTo>
                    <a:pt x="1" y="8205"/>
                  </a:lnTo>
                  <a:lnTo>
                    <a:pt x="850" y="8205"/>
                  </a:lnTo>
                  <a:lnTo>
                    <a:pt x="85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8"/>
            <p:cNvSpPr/>
            <p:nvPr/>
          </p:nvSpPr>
          <p:spPr>
            <a:xfrm>
              <a:off x="3764900" y="3760538"/>
              <a:ext cx="21250" cy="139750"/>
            </a:xfrm>
            <a:custGeom>
              <a:rect b="b" l="l" r="r" t="t"/>
              <a:pathLst>
                <a:path extrusionOk="0" h="5590" w="850">
                  <a:moveTo>
                    <a:pt x="0" y="1"/>
                  </a:moveTo>
                  <a:lnTo>
                    <a:pt x="0" y="5590"/>
                  </a:lnTo>
                  <a:lnTo>
                    <a:pt x="850" y="5590"/>
                  </a:lnTo>
                  <a:lnTo>
                    <a:pt x="850" y="1"/>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8"/>
            <p:cNvSpPr/>
            <p:nvPr/>
          </p:nvSpPr>
          <p:spPr>
            <a:xfrm>
              <a:off x="3805900" y="3733938"/>
              <a:ext cx="21250" cy="166350"/>
            </a:xfrm>
            <a:custGeom>
              <a:rect b="b" l="l" r="r" t="t"/>
              <a:pathLst>
                <a:path extrusionOk="0" h="6654" w="850">
                  <a:moveTo>
                    <a:pt x="0" y="0"/>
                  </a:moveTo>
                  <a:lnTo>
                    <a:pt x="0" y="6654"/>
                  </a:lnTo>
                  <a:lnTo>
                    <a:pt x="850" y="6654"/>
                  </a:lnTo>
                  <a:lnTo>
                    <a:pt x="85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3385925" y="3915888"/>
              <a:ext cx="449900" cy="1775"/>
            </a:xfrm>
            <a:custGeom>
              <a:rect b="b" l="l" r="r" t="t"/>
              <a:pathLst>
                <a:path extrusionOk="0" h="71" w="17996">
                  <a:moveTo>
                    <a:pt x="8998" y="1"/>
                  </a:moveTo>
                  <a:cubicBezTo>
                    <a:pt x="4028" y="1"/>
                    <a:pt x="0" y="17"/>
                    <a:pt x="0" y="36"/>
                  </a:cubicBezTo>
                  <a:cubicBezTo>
                    <a:pt x="0" y="55"/>
                    <a:pt x="4028" y="71"/>
                    <a:pt x="8998" y="71"/>
                  </a:cubicBezTo>
                  <a:cubicBezTo>
                    <a:pt x="13967" y="71"/>
                    <a:pt x="17995" y="55"/>
                    <a:pt x="17995" y="36"/>
                  </a:cubicBezTo>
                  <a:cubicBezTo>
                    <a:pt x="17995" y="17"/>
                    <a:pt x="13967" y="1"/>
                    <a:pt x="8998"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3394725" y="3934563"/>
              <a:ext cx="31550" cy="1775"/>
            </a:xfrm>
            <a:custGeom>
              <a:rect b="b" l="l" r="r" t="t"/>
              <a:pathLst>
                <a:path extrusionOk="0" h="71" w="1262">
                  <a:moveTo>
                    <a:pt x="631" y="0"/>
                  </a:moveTo>
                  <a:cubicBezTo>
                    <a:pt x="283" y="0"/>
                    <a:pt x="1" y="16"/>
                    <a:pt x="1" y="35"/>
                  </a:cubicBezTo>
                  <a:cubicBezTo>
                    <a:pt x="1" y="54"/>
                    <a:pt x="283" y="70"/>
                    <a:pt x="631" y="70"/>
                  </a:cubicBezTo>
                  <a:cubicBezTo>
                    <a:pt x="980" y="70"/>
                    <a:pt x="1262" y="54"/>
                    <a:pt x="1262" y="35"/>
                  </a:cubicBezTo>
                  <a:cubicBezTo>
                    <a:pt x="1262" y="16"/>
                    <a:pt x="980" y="0"/>
                    <a:pt x="63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8"/>
            <p:cNvSpPr/>
            <p:nvPr/>
          </p:nvSpPr>
          <p:spPr>
            <a:xfrm>
              <a:off x="3440850" y="3935513"/>
              <a:ext cx="37675" cy="1775"/>
            </a:xfrm>
            <a:custGeom>
              <a:rect b="b" l="l" r="r" t="t"/>
              <a:pathLst>
                <a:path extrusionOk="0" h="71" w="1507">
                  <a:moveTo>
                    <a:pt x="754" y="1"/>
                  </a:moveTo>
                  <a:cubicBezTo>
                    <a:pt x="338" y="1"/>
                    <a:pt x="1" y="16"/>
                    <a:pt x="1" y="36"/>
                  </a:cubicBezTo>
                  <a:cubicBezTo>
                    <a:pt x="1" y="55"/>
                    <a:pt x="338" y="71"/>
                    <a:pt x="754" y="71"/>
                  </a:cubicBezTo>
                  <a:cubicBezTo>
                    <a:pt x="1170" y="71"/>
                    <a:pt x="1507" y="55"/>
                    <a:pt x="1507" y="36"/>
                  </a:cubicBezTo>
                  <a:cubicBezTo>
                    <a:pt x="1507"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3485425" y="3935513"/>
              <a:ext cx="37700" cy="1775"/>
            </a:xfrm>
            <a:custGeom>
              <a:rect b="b" l="l" r="r" t="t"/>
              <a:pathLst>
                <a:path extrusionOk="0" h="71" w="1508">
                  <a:moveTo>
                    <a:pt x="754" y="1"/>
                  </a:moveTo>
                  <a:cubicBezTo>
                    <a:pt x="339" y="1"/>
                    <a:pt x="1" y="16"/>
                    <a:pt x="1" y="36"/>
                  </a:cubicBezTo>
                  <a:cubicBezTo>
                    <a:pt x="1" y="55"/>
                    <a:pt x="339" y="71"/>
                    <a:pt x="754" y="71"/>
                  </a:cubicBezTo>
                  <a:cubicBezTo>
                    <a:pt x="1171" y="71"/>
                    <a:pt x="1508" y="55"/>
                    <a:pt x="1508" y="36"/>
                  </a:cubicBezTo>
                  <a:cubicBezTo>
                    <a:pt x="1508" y="16"/>
                    <a:pt x="1171"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3530025" y="3935513"/>
              <a:ext cx="37675" cy="1775"/>
            </a:xfrm>
            <a:custGeom>
              <a:rect b="b" l="l" r="r" t="t"/>
              <a:pathLst>
                <a:path extrusionOk="0" h="71" w="1507">
                  <a:moveTo>
                    <a:pt x="754" y="1"/>
                  </a:moveTo>
                  <a:cubicBezTo>
                    <a:pt x="338" y="1"/>
                    <a:pt x="1" y="16"/>
                    <a:pt x="1" y="36"/>
                  </a:cubicBezTo>
                  <a:cubicBezTo>
                    <a:pt x="1" y="55"/>
                    <a:pt x="338" y="71"/>
                    <a:pt x="754" y="71"/>
                  </a:cubicBezTo>
                  <a:cubicBezTo>
                    <a:pt x="1170" y="71"/>
                    <a:pt x="1507" y="55"/>
                    <a:pt x="1507" y="36"/>
                  </a:cubicBezTo>
                  <a:cubicBezTo>
                    <a:pt x="1507"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3574600" y="3935513"/>
              <a:ext cx="37700" cy="1775"/>
            </a:xfrm>
            <a:custGeom>
              <a:rect b="b" l="l" r="r" t="t"/>
              <a:pathLst>
                <a:path extrusionOk="0" h="71" w="1508">
                  <a:moveTo>
                    <a:pt x="754" y="1"/>
                  </a:moveTo>
                  <a:cubicBezTo>
                    <a:pt x="338" y="1"/>
                    <a:pt x="0" y="16"/>
                    <a:pt x="0" y="36"/>
                  </a:cubicBezTo>
                  <a:cubicBezTo>
                    <a:pt x="0" y="55"/>
                    <a:pt x="338" y="71"/>
                    <a:pt x="754" y="71"/>
                  </a:cubicBezTo>
                  <a:cubicBezTo>
                    <a:pt x="1170" y="71"/>
                    <a:pt x="1508" y="55"/>
                    <a:pt x="1508" y="36"/>
                  </a:cubicBezTo>
                  <a:cubicBezTo>
                    <a:pt x="1508"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p:nvPr/>
          </p:nvSpPr>
          <p:spPr>
            <a:xfrm>
              <a:off x="3619200" y="3935513"/>
              <a:ext cx="37675" cy="1775"/>
            </a:xfrm>
            <a:custGeom>
              <a:rect b="b" l="l" r="r" t="t"/>
              <a:pathLst>
                <a:path extrusionOk="0" h="71" w="1507">
                  <a:moveTo>
                    <a:pt x="753" y="1"/>
                  </a:moveTo>
                  <a:cubicBezTo>
                    <a:pt x="337" y="1"/>
                    <a:pt x="0" y="16"/>
                    <a:pt x="0" y="36"/>
                  </a:cubicBezTo>
                  <a:cubicBezTo>
                    <a:pt x="0" y="55"/>
                    <a:pt x="337" y="71"/>
                    <a:pt x="753" y="71"/>
                  </a:cubicBezTo>
                  <a:cubicBezTo>
                    <a:pt x="1169" y="71"/>
                    <a:pt x="1506" y="55"/>
                    <a:pt x="1506" y="36"/>
                  </a:cubicBezTo>
                  <a:cubicBezTo>
                    <a:pt x="1506" y="16"/>
                    <a:pt x="1169" y="1"/>
                    <a:pt x="75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8"/>
            <p:cNvSpPr/>
            <p:nvPr/>
          </p:nvSpPr>
          <p:spPr>
            <a:xfrm>
              <a:off x="3663775" y="3935513"/>
              <a:ext cx="37675" cy="1775"/>
            </a:xfrm>
            <a:custGeom>
              <a:rect b="b" l="l" r="r" t="t"/>
              <a:pathLst>
                <a:path extrusionOk="0" h="71" w="1507">
                  <a:moveTo>
                    <a:pt x="754" y="1"/>
                  </a:moveTo>
                  <a:cubicBezTo>
                    <a:pt x="337" y="1"/>
                    <a:pt x="0" y="16"/>
                    <a:pt x="0" y="36"/>
                  </a:cubicBezTo>
                  <a:cubicBezTo>
                    <a:pt x="0" y="55"/>
                    <a:pt x="337" y="71"/>
                    <a:pt x="754" y="71"/>
                  </a:cubicBezTo>
                  <a:cubicBezTo>
                    <a:pt x="1169" y="71"/>
                    <a:pt x="1506" y="55"/>
                    <a:pt x="1506" y="36"/>
                  </a:cubicBezTo>
                  <a:cubicBezTo>
                    <a:pt x="1506" y="16"/>
                    <a:pt x="1169"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8"/>
            <p:cNvSpPr/>
            <p:nvPr/>
          </p:nvSpPr>
          <p:spPr>
            <a:xfrm>
              <a:off x="3708350" y="3935513"/>
              <a:ext cx="37700" cy="1775"/>
            </a:xfrm>
            <a:custGeom>
              <a:rect b="b" l="l" r="r" t="t"/>
              <a:pathLst>
                <a:path extrusionOk="0" h="71" w="1508">
                  <a:moveTo>
                    <a:pt x="754" y="1"/>
                  </a:moveTo>
                  <a:cubicBezTo>
                    <a:pt x="338" y="1"/>
                    <a:pt x="0" y="16"/>
                    <a:pt x="0" y="36"/>
                  </a:cubicBezTo>
                  <a:cubicBezTo>
                    <a:pt x="0" y="55"/>
                    <a:pt x="338" y="71"/>
                    <a:pt x="754" y="71"/>
                  </a:cubicBezTo>
                  <a:cubicBezTo>
                    <a:pt x="1170" y="71"/>
                    <a:pt x="1507" y="55"/>
                    <a:pt x="1507" y="36"/>
                  </a:cubicBezTo>
                  <a:cubicBezTo>
                    <a:pt x="1507"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8"/>
            <p:cNvSpPr/>
            <p:nvPr/>
          </p:nvSpPr>
          <p:spPr>
            <a:xfrm>
              <a:off x="3752925" y="3935513"/>
              <a:ext cx="37700" cy="1775"/>
            </a:xfrm>
            <a:custGeom>
              <a:rect b="b" l="l" r="r" t="t"/>
              <a:pathLst>
                <a:path extrusionOk="0" h="71" w="1508">
                  <a:moveTo>
                    <a:pt x="754" y="1"/>
                  </a:moveTo>
                  <a:cubicBezTo>
                    <a:pt x="338" y="1"/>
                    <a:pt x="1" y="16"/>
                    <a:pt x="1" y="36"/>
                  </a:cubicBezTo>
                  <a:cubicBezTo>
                    <a:pt x="1" y="55"/>
                    <a:pt x="338" y="71"/>
                    <a:pt x="754" y="71"/>
                  </a:cubicBezTo>
                  <a:cubicBezTo>
                    <a:pt x="1170" y="71"/>
                    <a:pt x="1507" y="55"/>
                    <a:pt x="1507" y="36"/>
                  </a:cubicBezTo>
                  <a:cubicBezTo>
                    <a:pt x="1507"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8"/>
            <p:cNvSpPr/>
            <p:nvPr/>
          </p:nvSpPr>
          <p:spPr>
            <a:xfrm>
              <a:off x="3797500" y="3935513"/>
              <a:ext cx="37700" cy="1775"/>
            </a:xfrm>
            <a:custGeom>
              <a:rect b="b" l="l" r="r" t="t"/>
              <a:pathLst>
                <a:path extrusionOk="0" h="71" w="1508">
                  <a:moveTo>
                    <a:pt x="754" y="1"/>
                  </a:moveTo>
                  <a:cubicBezTo>
                    <a:pt x="338" y="1"/>
                    <a:pt x="1" y="16"/>
                    <a:pt x="1" y="36"/>
                  </a:cubicBezTo>
                  <a:cubicBezTo>
                    <a:pt x="1" y="55"/>
                    <a:pt x="338" y="71"/>
                    <a:pt x="754" y="71"/>
                  </a:cubicBezTo>
                  <a:cubicBezTo>
                    <a:pt x="1170" y="71"/>
                    <a:pt x="1508" y="55"/>
                    <a:pt x="1508" y="36"/>
                  </a:cubicBezTo>
                  <a:cubicBezTo>
                    <a:pt x="1508" y="16"/>
                    <a:pt x="1170" y="1"/>
                    <a:pt x="7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8"/>
            <p:cNvSpPr/>
            <p:nvPr/>
          </p:nvSpPr>
          <p:spPr>
            <a:xfrm>
              <a:off x="3301250" y="3573763"/>
              <a:ext cx="622725" cy="17600"/>
            </a:xfrm>
            <a:custGeom>
              <a:rect b="b" l="l" r="r" t="t"/>
              <a:pathLst>
                <a:path extrusionOk="0" h="704" w="24909">
                  <a:moveTo>
                    <a:pt x="0" y="0"/>
                  </a:moveTo>
                  <a:lnTo>
                    <a:pt x="0" y="703"/>
                  </a:lnTo>
                  <a:lnTo>
                    <a:pt x="24908" y="703"/>
                  </a:lnTo>
                  <a:lnTo>
                    <a:pt x="24908" y="0"/>
                  </a:ln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8"/>
            <p:cNvSpPr/>
            <p:nvPr/>
          </p:nvSpPr>
          <p:spPr>
            <a:xfrm>
              <a:off x="2774600" y="4050313"/>
              <a:ext cx="9000" cy="14375"/>
            </a:xfrm>
            <a:custGeom>
              <a:rect b="b" l="l" r="r" t="t"/>
              <a:pathLst>
                <a:path extrusionOk="0" h="575" w="360">
                  <a:moveTo>
                    <a:pt x="0" y="1"/>
                  </a:moveTo>
                  <a:lnTo>
                    <a:pt x="164" y="574"/>
                  </a:lnTo>
                  <a:lnTo>
                    <a:pt x="360" y="546"/>
                  </a:lnTo>
                  <a:lnTo>
                    <a:pt x="330" y="16"/>
                  </a:lnTo>
                  <a:lnTo>
                    <a:pt x="0"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8"/>
            <p:cNvSpPr/>
            <p:nvPr/>
          </p:nvSpPr>
          <p:spPr>
            <a:xfrm>
              <a:off x="2733650" y="4060763"/>
              <a:ext cx="133650" cy="121650"/>
            </a:xfrm>
            <a:custGeom>
              <a:rect b="b" l="l" r="r" t="t"/>
              <a:pathLst>
                <a:path extrusionOk="0" h="4866" w="5346">
                  <a:moveTo>
                    <a:pt x="2288" y="1"/>
                  </a:moveTo>
                  <a:lnTo>
                    <a:pt x="1324" y="140"/>
                  </a:lnTo>
                  <a:lnTo>
                    <a:pt x="948" y="2176"/>
                  </a:lnTo>
                  <a:lnTo>
                    <a:pt x="0" y="4866"/>
                  </a:lnTo>
                  <a:lnTo>
                    <a:pt x="5345" y="4095"/>
                  </a:lnTo>
                  <a:lnTo>
                    <a:pt x="3188" y="1747"/>
                  </a:lnTo>
                  <a:lnTo>
                    <a:pt x="2288"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8"/>
            <p:cNvSpPr/>
            <p:nvPr/>
          </p:nvSpPr>
          <p:spPr>
            <a:xfrm>
              <a:off x="2503775" y="4376838"/>
              <a:ext cx="84850" cy="44550"/>
            </a:xfrm>
            <a:custGeom>
              <a:rect b="b" l="l" r="r" t="t"/>
              <a:pathLst>
                <a:path extrusionOk="0" h="1782" w="3394">
                  <a:moveTo>
                    <a:pt x="1697" y="1"/>
                  </a:moveTo>
                  <a:cubicBezTo>
                    <a:pt x="760" y="1"/>
                    <a:pt x="0" y="760"/>
                    <a:pt x="0" y="1697"/>
                  </a:cubicBezTo>
                  <a:cubicBezTo>
                    <a:pt x="0" y="1726"/>
                    <a:pt x="3" y="1754"/>
                    <a:pt x="5" y="1782"/>
                  </a:cubicBezTo>
                  <a:lnTo>
                    <a:pt x="3389" y="1782"/>
                  </a:lnTo>
                  <a:cubicBezTo>
                    <a:pt x="3391" y="1754"/>
                    <a:pt x="3393" y="1726"/>
                    <a:pt x="3393" y="1697"/>
                  </a:cubicBezTo>
                  <a:cubicBezTo>
                    <a:pt x="3393" y="760"/>
                    <a:pt x="2634" y="1"/>
                    <a:pt x="169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8"/>
            <p:cNvSpPr/>
            <p:nvPr/>
          </p:nvSpPr>
          <p:spPr>
            <a:xfrm>
              <a:off x="2488125" y="4160938"/>
              <a:ext cx="59950" cy="217625"/>
            </a:xfrm>
            <a:custGeom>
              <a:rect b="b" l="l" r="r" t="t"/>
              <a:pathLst>
                <a:path extrusionOk="0" h="8705" w="2398">
                  <a:moveTo>
                    <a:pt x="75" y="1"/>
                  </a:moveTo>
                  <a:cubicBezTo>
                    <a:pt x="69" y="1"/>
                    <a:pt x="64" y="2"/>
                    <a:pt x="58" y="3"/>
                  </a:cubicBezTo>
                  <a:cubicBezTo>
                    <a:pt x="22" y="13"/>
                    <a:pt x="0" y="50"/>
                    <a:pt x="10" y="85"/>
                  </a:cubicBezTo>
                  <a:lnTo>
                    <a:pt x="2258" y="8654"/>
                  </a:lnTo>
                  <a:cubicBezTo>
                    <a:pt x="2266" y="8684"/>
                    <a:pt x="2293" y="8704"/>
                    <a:pt x="2323" y="8704"/>
                  </a:cubicBezTo>
                  <a:cubicBezTo>
                    <a:pt x="2329" y="8704"/>
                    <a:pt x="2334" y="8703"/>
                    <a:pt x="2340" y="8702"/>
                  </a:cubicBezTo>
                  <a:cubicBezTo>
                    <a:pt x="2376" y="8693"/>
                    <a:pt x="2398" y="8656"/>
                    <a:pt x="2388" y="8619"/>
                  </a:cubicBezTo>
                  <a:lnTo>
                    <a:pt x="140" y="51"/>
                  </a:lnTo>
                  <a:cubicBezTo>
                    <a:pt x="132" y="21"/>
                    <a:pt x="105" y="1"/>
                    <a:pt x="7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8"/>
            <p:cNvSpPr/>
            <p:nvPr/>
          </p:nvSpPr>
          <p:spPr>
            <a:xfrm>
              <a:off x="2473275" y="4166263"/>
              <a:ext cx="59950" cy="217600"/>
            </a:xfrm>
            <a:custGeom>
              <a:rect b="b" l="l" r="r" t="t"/>
              <a:pathLst>
                <a:path extrusionOk="0" h="8704" w="2398">
                  <a:moveTo>
                    <a:pt x="75" y="0"/>
                  </a:moveTo>
                  <a:cubicBezTo>
                    <a:pt x="70" y="0"/>
                    <a:pt x="64" y="1"/>
                    <a:pt x="58" y="2"/>
                  </a:cubicBezTo>
                  <a:cubicBezTo>
                    <a:pt x="21" y="12"/>
                    <a:pt x="0" y="49"/>
                    <a:pt x="10" y="84"/>
                  </a:cubicBezTo>
                  <a:lnTo>
                    <a:pt x="2258" y="8653"/>
                  </a:lnTo>
                  <a:cubicBezTo>
                    <a:pt x="2265" y="8683"/>
                    <a:pt x="2293" y="8703"/>
                    <a:pt x="2323" y="8703"/>
                  </a:cubicBezTo>
                  <a:cubicBezTo>
                    <a:pt x="2328" y="8703"/>
                    <a:pt x="2334" y="8702"/>
                    <a:pt x="2340" y="8701"/>
                  </a:cubicBezTo>
                  <a:cubicBezTo>
                    <a:pt x="2376" y="8692"/>
                    <a:pt x="2397" y="8655"/>
                    <a:pt x="2388" y="8619"/>
                  </a:cubicBezTo>
                  <a:lnTo>
                    <a:pt x="140" y="50"/>
                  </a:lnTo>
                  <a:cubicBezTo>
                    <a:pt x="132" y="20"/>
                    <a:pt x="105" y="0"/>
                    <a:pt x="7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8"/>
            <p:cNvSpPr/>
            <p:nvPr/>
          </p:nvSpPr>
          <p:spPr>
            <a:xfrm>
              <a:off x="2470900" y="4154163"/>
              <a:ext cx="21225" cy="21225"/>
            </a:xfrm>
            <a:custGeom>
              <a:rect b="b" l="l" r="r" t="t"/>
              <a:pathLst>
                <a:path extrusionOk="0" h="849" w="849">
                  <a:moveTo>
                    <a:pt x="425" y="0"/>
                  </a:moveTo>
                  <a:cubicBezTo>
                    <a:pt x="190" y="0"/>
                    <a:pt x="0" y="190"/>
                    <a:pt x="0" y="424"/>
                  </a:cubicBezTo>
                  <a:cubicBezTo>
                    <a:pt x="0" y="658"/>
                    <a:pt x="190" y="849"/>
                    <a:pt x="425" y="849"/>
                  </a:cubicBezTo>
                  <a:cubicBezTo>
                    <a:pt x="659" y="849"/>
                    <a:pt x="848" y="658"/>
                    <a:pt x="848" y="424"/>
                  </a:cubicBezTo>
                  <a:cubicBezTo>
                    <a:pt x="848" y="190"/>
                    <a:pt x="659" y="0"/>
                    <a:pt x="42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8"/>
            <p:cNvSpPr/>
            <p:nvPr/>
          </p:nvSpPr>
          <p:spPr>
            <a:xfrm>
              <a:off x="2480550" y="4025988"/>
              <a:ext cx="315700" cy="140175"/>
            </a:xfrm>
            <a:custGeom>
              <a:rect b="b" l="l" r="r" t="t"/>
              <a:pathLst>
                <a:path extrusionOk="0" h="5607" w="12628">
                  <a:moveTo>
                    <a:pt x="7967" y="0"/>
                  </a:moveTo>
                  <a:lnTo>
                    <a:pt x="0" y="5496"/>
                  </a:lnTo>
                  <a:lnTo>
                    <a:pt x="77" y="5606"/>
                  </a:lnTo>
                  <a:lnTo>
                    <a:pt x="7974" y="159"/>
                  </a:lnTo>
                  <a:lnTo>
                    <a:pt x="12561" y="2768"/>
                  </a:lnTo>
                  <a:lnTo>
                    <a:pt x="12627" y="2651"/>
                  </a:lnTo>
                  <a:lnTo>
                    <a:pt x="796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8"/>
            <p:cNvSpPr/>
            <p:nvPr/>
          </p:nvSpPr>
          <p:spPr>
            <a:xfrm>
              <a:off x="2491150" y="4035063"/>
              <a:ext cx="198125" cy="138525"/>
            </a:xfrm>
            <a:custGeom>
              <a:rect b="b" l="l" r="r" t="t"/>
              <a:pathLst>
                <a:path extrusionOk="0" h="5541" w="7925">
                  <a:moveTo>
                    <a:pt x="7847" y="0"/>
                  </a:moveTo>
                  <a:lnTo>
                    <a:pt x="1" y="5429"/>
                  </a:lnTo>
                  <a:lnTo>
                    <a:pt x="77" y="5540"/>
                  </a:lnTo>
                  <a:lnTo>
                    <a:pt x="7924" y="111"/>
                  </a:lnTo>
                  <a:lnTo>
                    <a:pt x="784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8"/>
            <p:cNvSpPr/>
            <p:nvPr/>
          </p:nvSpPr>
          <p:spPr>
            <a:xfrm>
              <a:off x="2673450" y="4023738"/>
              <a:ext cx="19100" cy="19100"/>
            </a:xfrm>
            <a:custGeom>
              <a:rect b="b" l="l" r="r" t="t"/>
              <a:pathLst>
                <a:path extrusionOk="0" h="764" w="764">
                  <a:moveTo>
                    <a:pt x="382" y="0"/>
                  </a:moveTo>
                  <a:cubicBezTo>
                    <a:pt x="171" y="0"/>
                    <a:pt x="0" y="170"/>
                    <a:pt x="0" y="382"/>
                  </a:cubicBezTo>
                  <a:cubicBezTo>
                    <a:pt x="0" y="592"/>
                    <a:pt x="171" y="763"/>
                    <a:pt x="382" y="763"/>
                  </a:cubicBezTo>
                  <a:cubicBezTo>
                    <a:pt x="593" y="763"/>
                    <a:pt x="763" y="592"/>
                    <a:pt x="763" y="382"/>
                  </a:cubicBezTo>
                  <a:cubicBezTo>
                    <a:pt x="763" y="170"/>
                    <a:pt x="593" y="0"/>
                    <a:pt x="38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8"/>
            <p:cNvSpPr/>
            <p:nvPr/>
          </p:nvSpPr>
          <p:spPr>
            <a:xfrm>
              <a:off x="2609725" y="3530788"/>
              <a:ext cx="385575" cy="57325"/>
            </a:xfrm>
            <a:custGeom>
              <a:rect b="b" l="l" r="r" t="t"/>
              <a:pathLst>
                <a:path extrusionOk="0" h="2293" w="15423">
                  <a:moveTo>
                    <a:pt x="6826" y="0"/>
                  </a:moveTo>
                  <a:lnTo>
                    <a:pt x="0" y="2293"/>
                  </a:lnTo>
                  <a:lnTo>
                    <a:pt x="15423" y="2293"/>
                  </a:lnTo>
                  <a:lnTo>
                    <a:pt x="9014"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8"/>
            <p:cNvSpPr/>
            <p:nvPr/>
          </p:nvSpPr>
          <p:spPr>
            <a:xfrm>
              <a:off x="2768400" y="3584188"/>
              <a:ext cx="77650" cy="106850"/>
            </a:xfrm>
            <a:custGeom>
              <a:rect b="b" l="l" r="r" t="t"/>
              <a:pathLst>
                <a:path extrusionOk="0" h="4274" w="3106">
                  <a:moveTo>
                    <a:pt x="2395" y="1"/>
                  </a:moveTo>
                  <a:cubicBezTo>
                    <a:pt x="2392" y="1"/>
                    <a:pt x="2379" y="36"/>
                    <a:pt x="2361" y="102"/>
                  </a:cubicBezTo>
                  <a:cubicBezTo>
                    <a:pt x="2344" y="169"/>
                    <a:pt x="2323" y="270"/>
                    <a:pt x="2312" y="402"/>
                  </a:cubicBezTo>
                  <a:cubicBezTo>
                    <a:pt x="2289" y="664"/>
                    <a:pt x="2323" y="1067"/>
                    <a:pt x="2547" y="1490"/>
                  </a:cubicBezTo>
                  <a:cubicBezTo>
                    <a:pt x="2651" y="1702"/>
                    <a:pt x="2786" y="1923"/>
                    <a:pt x="2888" y="2176"/>
                  </a:cubicBezTo>
                  <a:cubicBezTo>
                    <a:pt x="2991" y="2429"/>
                    <a:pt x="3030" y="2724"/>
                    <a:pt x="2966" y="3023"/>
                  </a:cubicBezTo>
                  <a:cubicBezTo>
                    <a:pt x="2906" y="3319"/>
                    <a:pt x="2751" y="3616"/>
                    <a:pt x="2506" y="3838"/>
                  </a:cubicBezTo>
                  <a:cubicBezTo>
                    <a:pt x="2264" y="4063"/>
                    <a:pt x="1925" y="4188"/>
                    <a:pt x="1574" y="4192"/>
                  </a:cubicBezTo>
                  <a:cubicBezTo>
                    <a:pt x="1566" y="4192"/>
                    <a:pt x="1557" y="4192"/>
                    <a:pt x="1549" y="4192"/>
                  </a:cubicBezTo>
                  <a:cubicBezTo>
                    <a:pt x="1208" y="4192"/>
                    <a:pt x="876" y="4073"/>
                    <a:pt x="628" y="3870"/>
                  </a:cubicBezTo>
                  <a:cubicBezTo>
                    <a:pt x="372" y="3662"/>
                    <a:pt x="211" y="3367"/>
                    <a:pt x="143" y="3071"/>
                  </a:cubicBezTo>
                  <a:cubicBezTo>
                    <a:pt x="74" y="2775"/>
                    <a:pt x="99" y="2475"/>
                    <a:pt x="196" y="2224"/>
                  </a:cubicBezTo>
                  <a:cubicBezTo>
                    <a:pt x="293" y="1970"/>
                    <a:pt x="453" y="1765"/>
                    <a:pt x="590" y="1574"/>
                  </a:cubicBezTo>
                  <a:cubicBezTo>
                    <a:pt x="728" y="1384"/>
                    <a:pt x="850" y="1204"/>
                    <a:pt x="920" y="1027"/>
                  </a:cubicBezTo>
                  <a:cubicBezTo>
                    <a:pt x="992" y="851"/>
                    <a:pt x="1019" y="686"/>
                    <a:pt x="1017" y="552"/>
                  </a:cubicBezTo>
                  <a:cubicBezTo>
                    <a:pt x="1013" y="418"/>
                    <a:pt x="980" y="317"/>
                    <a:pt x="950" y="254"/>
                  </a:cubicBezTo>
                  <a:cubicBezTo>
                    <a:pt x="920" y="190"/>
                    <a:pt x="894" y="163"/>
                    <a:pt x="894" y="163"/>
                  </a:cubicBezTo>
                  <a:lnTo>
                    <a:pt x="894" y="163"/>
                  </a:lnTo>
                  <a:cubicBezTo>
                    <a:pt x="882" y="167"/>
                    <a:pt x="985" y="290"/>
                    <a:pt x="985" y="552"/>
                  </a:cubicBezTo>
                  <a:cubicBezTo>
                    <a:pt x="982" y="682"/>
                    <a:pt x="952" y="840"/>
                    <a:pt x="878" y="1009"/>
                  </a:cubicBezTo>
                  <a:cubicBezTo>
                    <a:pt x="806" y="1179"/>
                    <a:pt x="684" y="1352"/>
                    <a:pt x="543" y="1540"/>
                  </a:cubicBezTo>
                  <a:cubicBezTo>
                    <a:pt x="404" y="1729"/>
                    <a:pt x="238" y="1934"/>
                    <a:pt x="133" y="2199"/>
                  </a:cubicBezTo>
                  <a:cubicBezTo>
                    <a:pt x="28" y="2462"/>
                    <a:pt x="0" y="2777"/>
                    <a:pt x="70" y="3088"/>
                  </a:cubicBezTo>
                  <a:cubicBezTo>
                    <a:pt x="138" y="3398"/>
                    <a:pt x="306" y="3710"/>
                    <a:pt x="577" y="3932"/>
                  </a:cubicBezTo>
                  <a:cubicBezTo>
                    <a:pt x="839" y="4147"/>
                    <a:pt x="1188" y="4273"/>
                    <a:pt x="1546" y="4273"/>
                  </a:cubicBezTo>
                  <a:cubicBezTo>
                    <a:pt x="1556" y="4273"/>
                    <a:pt x="1566" y="4273"/>
                    <a:pt x="1575" y="4273"/>
                  </a:cubicBezTo>
                  <a:cubicBezTo>
                    <a:pt x="1943" y="4270"/>
                    <a:pt x="2304" y="4137"/>
                    <a:pt x="2559" y="3897"/>
                  </a:cubicBezTo>
                  <a:cubicBezTo>
                    <a:pt x="2817" y="3662"/>
                    <a:pt x="2978" y="3350"/>
                    <a:pt x="3040" y="3038"/>
                  </a:cubicBezTo>
                  <a:cubicBezTo>
                    <a:pt x="3105" y="2725"/>
                    <a:pt x="3060" y="2410"/>
                    <a:pt x="2951" y="2152"/>
                  </a:cubicBezTo>
                  <a:cubicBezTo>
                    <a:pt x="2842" y="1892"/>
                    <a:pt x="2704" y="1672"/>
                    <a:pt x="2598" y="1464"/>
                  </a:cubicBezTo>
                  <a:cubicBezTo>
                    <a:pt x="2372" y="1052"/>
                    <a:pt x="2331" y="663"/>
                    <a:pt x="2344" y="404"/>
                  </a:cubicBezTo>
                  <a:cubicBezTo>
                    <a:pt x="2356" y="143"/>
                    <a:pt x="2404" y="2"/>
                    <a:pt x="2395" y="1"/>
                  </a:cubicBezTo>
                  <a:cubicBezTo>
                    <a:pt x="2395" y="1"/>
                    <a:pt x="2395" y="1"/>
                    <a:pt x="239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8"/>
            <p:cNvSpPr/>
            <p:nvPr/>
          </p:nvSpPr>
          <p:spPr>
            <a:xfrm>
              <a:off x="2793250" y="3587838"/>
              <a:ext cx="28775" cy="62075"/>
            </a:xfrm>
            <a:custGeom>
              <a:rect b="b" l="l" r="r" t="t"/>
              <a:pathLst>
                <a:path extrusionOk="0" h="2483" w="1151">
                  <a:moveTo>
                    <a:pt x="514" y="1745"/>
                  </a:moveTo>
                  <a:cubicBezTo>
                    <a:pt x="512" y="1813"/>
                    <a:pt x="509" y="1883"/>
                    <a:pt x="504" y="1955"/>
                  </a:cubicBezTo>
                  <a:cubicBezTo>
                    <a:pt x="495" y="2058"/>
                    <a:pt x="491" y="2167"/>
                    <a:pt x="451" y="2257"/>
                  </a:cubicBezTo>
                  <a:cubicBezTo>
                    <a:pt x="421" y="2332"/>
                    <a:pt x="348" y="2395"/>
                    <a:pt x="273" y="2395"/>
                  </a:cubicBezTo>
                  <a:cubicBezTo>
                    <a:pt x="258" y="2395"/>
                    <a:pt x="243" y="2392"/>
                    <a:pt x="229" y="2387"/>
                  </a:cubicBezTo>
                  <a:cubicBezTo>
                    <a:pt x="137" y="2356"/>
                    <a:pt x="84" y="2248"/>
                    <a:pt x="101" y="2141"/>
                  </a:cubicBezTo>
                  <a:cubicBezTo>
                    <a:pt x="126" y="1946"/>
                    <a:pt x="307" y="1777"/>
                    <a:pt x="514" y="1745"/>
                  </a:cubicBezTo>
                  <a:close/>
                  <a:moveTo>
                    <a:pt x="721" y="1761"/>
                  </a:moveTo>
                  <a:lnTo>
                    <a:pt x="721" y="1761"/>
                  </a:lnTo>
                  <a:cubicBezTo>
                    <a:pt x="898" y="1817"/>
                    <a:pt x="1037" y="1981"/>
                    <a:pt x="1062" y="2155"/>
                  </a:cubicBezTo>
                  <a:cubicBezTo>
                    <a:pt x="1079" y="2256"/>
                    <a:pt x="1034" y="2384"/>
                    <a:pt x="950" y="2402"/>
                  </a:cubicBezTo>
                  <a:cubicBezTo>
                    <a:pt x="942" y="2404"/>
                    <a:pt x="935" y="2405"/>
                    <a:pt x="928" y="2405"/>
                  </a:cubicBezTo>
                  <a:cubicBezTo>
                    <a:pt x="893" y="2405"/>
                    <a:pt x="858" y="2388"/>
                    <a:pt x="831" y="2360"/>
                  </a:cubicBezTo>
                  <a:cubicBezTo>
                    <a:pt x="798" y="2326"/>
                    <a:pt x="780" y="2279"/>
                    <a:pt x="768" y="2230"/>
                  </a:cubicBezTo>
                  <a:cubicBezTo>
                    <a:pt x="745" y="2069"/>
                    <a:pt x="730" y="1912"/>
                    <a:pt x="721" y="1761"/>
                  </a:cubicBezTo>
                  <a:close/>
                  <a:moveTo>
                    <a:pt x="837" y="0"/>
                  </a:moveTo>
                  <a:cubicBezTo>
                    <a:pt x="834" y="0"/>
                    <a:pt x="826" y="25"/>
                    <a:pt x="814" y="72"/>
                  </a:cubicBezTo>
                  <a:cubicBezTo>
                    <a:pt x="800" y="119"/>
                    <a:pt x="784" y="190"/>
                    <a:pt x="765" y="282"/>
                  </a:cubicBezTo>
                  <a:cubicBezTo>
                    <a:pt x="727" y="465"/>
                    <a:pt x="683" y="732"/>
                    <a:pt x="660" y="1067"/>
                  </a:cubicBezTo>
                  <a:cubicBezTo>
                    <a:pt x="648" y="1248"/>
                    <a:pt x="642" y="1447"/>
                    <a:pt x="648" y="1662"/>
                  </a:cubicBezTo>
                  <a:lnTo>
                    <a:pt x="648" y="1662"/>
                  </a:lnTo>
                  <a:cubicBezTo>
                    <a:pt x="628" y="1660"/>
                    <a:pt x="607" y="1659"/>
                    <a:pt x="587" y="1659"/>
                  </a:cubicBezTo>
                  <a:cubicBezTo>
                    <a:pt x="586" y="1659"/>
                    <a:pt x="585" y="1659"/>
                    <a:pt x="585" y="1659"/>
                  </a:cubicBezTo>
                  <a:cubicBezTo>
                    <a:pt x="585" y="1659"/>
                    <a:pt x="584" y="1659"/>
                    <a:pt x="584" y="1659"/>
                  </a:cubicBezTo>
                  <a:lnTo>
                    <a:pt x="584" y="1659"/>
                  </a:lnTo>
                  <a:cubicBezTo>
                    <a:pt x="584" y="1657"/>
                    <a:pt x="584" y="1655"/>
                    <a:pt x="584" y="1653"/>
                  </a:cubicBezTo>
                  <a:cubicBezTo>
                    <a:pt x="583" y="1455"/>
                    <a:pt x="571" y="1272"/>
                    <a:pt x="551" y="1105"/>
                  </a:cubicBezTo>
                  <a:cubicBezTo>
                    <a:pt x="512" y="771"/>
                    <a:pt x="447" y="508"/>
                    <a:pt x="394" y="328"/>
                  </a:cubicBezTo>
                  <a:cubicBezTo>
                    <a:pt x="367" y="239"/>
                    <a:pt x="343" y="170"/>
                    <a:pt x="326" y="124"/>
                  </a:cubicBezTo>
                  <a:cubicBezTo>
                    <a:pt x="308" y="78"/>
                    <a:pt x="298" y="55"/>
                    <a:pt x="294" y="55"/>
                  </a:cubicBezTo>
                  <a:cubicBezTo>
                    <a:pt x="294" y="55"/>
                    <a:pt x="294" y="55"/>
                    <a:pt x="294" y="55"/>
                  </a:cubicBezTo>
                  <a:cubicBezTo>
                    <a:pt x="288" y="57"/>
                    <a:pt x="319" y="156"/>
                    <a:pt x="363" y="337"/>
                  </a:cubicBezTo>
                  <a:cubicBezTo>
                    <a:pt x="407" y="517"/>
                    <a:pt x="463" y="781"/>
                    <a:pt x="494" y="1111"/>
                  </a:cubicBezTo>
                  <a:cubicBezTo>
                    <a:pt x="510" y="1276"/>
                    <a:pt x="518" y="1458"/>
                    <a:pt x="516" y="1652"/>
                  </a:cubicBezTo>
                  <a:cubicBezTo>
                    <a:pt x="516" y="1656"/>
                    <a:pt x="516" y="1659"/>
                    <a:pt x="516" y="1663"/>
                  </a:cubicBezTo>
                  <a:lnTo>
                    <a:pt x="516" y="1663"/>
                  </a:lnTo>
                  <a:cubicBezTo>
                    <a:pt x="268" y="1694"/>
                    <a:pt x="54" y="1890"/>
                    <a:pt x="22" y="2132"/>
                  </a:cubicBezTo>
                  <a:cubicBezTo>
                    <a:pt x="1" y="2262"/>
                    <a:pt x="69" y="2416"/>
                    <a:pt x="204" y="2460"/>
                  </a:cubicBezTo>
                  <a:cubicBezTo>
                    <a:pt x="226" y="2468"/>
                    <a:pt x="249" y="2472"/>
                    <a:pt x="271" y="2472"/>
                  </a:cubicBezTo>
                  <a:cubicBezTo>
                    <a:pt x="318" y="2472"/>
                    <a:pt x="365" y="2456"/>
                    <a:pt x="401" y="2432"/>
                  </a:cubicBezTo>
                  <a:cubicBezTo>
                    <a:pt x="456" y="2396"/>
                    <a:pt x="496" y="2344"/>
                    <a:pt x="520" y="2288"/>
                  </a:cubicBezTo>
                  <a:cubicBezTo>
                    <a:pt x="567" y="2175"/>
                    <a:pt x="566" y="2063"/>
                    <a:pt x="574" y="1959"/>
                  </a:cubicBezTo>
                  <a:cubicBezTo>
                    <a:pt x="579" y="1884"/>
                    <a:pt x="582" y="1811"/>
                    <a:pt x="583" y="1740"/>
                  </a:cubicBezTo>
                  <a:lnTo>
                    <a:pt x="583" y="1740"/>
                  </a:lnTo>
                  <a:cubicBezTo>
                    <a:pt x="584" y="1740"/>
                    <a:pt x="585" y="1740"/>
                    <a:pt x="587" y="1740"/>
                  </a:cubicBezTo>
                  <a:cubicBezTo>
                    <a:pt x="588" y="1740"/>
                    <a:pt x="589" y="1740"/>
                    <a:pt x="590" y="1740"/>
                  </a:cubicBezTo>
                  <a:cubicBezTo>
                    <a:pt x="610" y="1740"/>
                    <a:pt x="631" y="1741"/>
                    <a:pt x="651" y="1744"/>
                  </a:cubicBezTo>
                  <a:lnTo>
                    <a:pt x="651" y="1744"/>
                  </a:lnTo>
                  <a:cubicBezTo>
                    <a:pt x="657" y="1903"/>
                    <a:pt x="671" y="2070"/>
                    <a:pt x="695" y="2245"/>
                  </a:cubicBezTo>
                  <a:cubicBezTo>
                    <a:pt x="707" y="2303"/>
                    <a:pt x="730" y="2365"/>
                    <a:pt x="776" y="2413"/>
                  </a:cubicBezTo>
                  <a:cubicBezTo>
                    <a:pt x="813" y="2452"/>
                    <a:pt x="869" y="2483"/>
                    <a:pt x="929" y="2483"/>
                  </a:cubicBezTo>
                  <a:cubicBezTo>
                    <a:pt x="941" y="2483"/>
                    <a:pt x="954" y="2481"/>
                    <a:pt x="966" y="2478"/>
                  </a:cubicBezTo>
                  <a:cubicBezTo>
                    <a:pt x="1041" y="2463"/>
                    <a:pt x="1092" y="2400"/>
                    <a:pt x="1117" y="2340"/>
                  </a:cubicBezTo>
                  <a:cubicBezTo>
                    <a:pt x="1142" y="2278"/>
                    <a:pt x="1151" y="2211"/>
                    <a:pt x="1141" y="2144"/>
                  </a:cubicBezTo>
                  <a:cubicBezTo>
                    <a:pt x="1109" y="1928"/>
                    <a:pt x="938" y="1733"/>
                    <a:pt x="717" y="1675"/>
                  </a:cubicBezTo>
                  <a:lnTo>
                    <a:pt x="717" y="1675"/>
                  </a:lnTo>
                  <a:cubicBezTo>
                    <a:pt x="707" y="1457"/>
                    <a:pt x="709" y="1252"/>
                    <a:pt x="717" y="1070"/>
                  </a:cubicBezTo>
                  <a:cubicBezTo>
                    <a:pt x="732" y="738"/>
                    <a:pt x="768" y="471"/>
                    <a:pt x="795" y="287"/>
                  </a:cubicBezTo>
                  <a:cubicBezTo>
                    <a:pt x="824" y="103"/>
                    <a:pt x="843" y="1"/>
                    <a:pt x="837" y="0"/>
                  </a:cubicBezTo>
                  <a:cubicBezTo>
                    <a:pt x="837" y="0"/>
                    <a:pt x="837" y="0"/>
                    <a:pt x="83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8"/>
            <p:cNvSpPr/>
            <p:nvPr/>
          </p:nvSpPr>
          <p:spPr>
            <a:xfrm>
              <a:off x="2806750" y="3237713"/>
              <a:ext cx="2050" cy="289650"/>
            </a:xfrm>
            <a:custGeom>
              <a:rect b="b" l="l" r="r" t="t"/>
              <a:pathLst>
                <a:path extrusionOk="0" h="11586" w="82">
                  <a:moveTo>
                    <a:pt x="40" y="0"/>
                  </a:moveTo>
                  <a:cubicBezTo>
                    <a:pt x="38" y="0"/>
                    <a:pt x="35" y="41"/>
                    <a:pt x="33" y="118"/>
                  </a:cubicBezTo>
                  <a:cubicBezTo>
                    <a:pt x="31" y="203"/>
                    <a:pt x="28" y="316"/>
                    <a:pt x="25" y="456"/>
                  </a:cubicBezTo>
                  <a:cubicBezTo>
                    <a:pt x="21" y="758"/>
                    <a:pt x="17" y="1180"/>
                    <a:pt x="12" y="1697"/>
                  </a:cubicBezTo>
                  <a:cubicBezTo>
                    <a:pt x="9" y="2753"/>
                    <a:pt x="5" y="4198"/>
                    <a:pt x="0" y="5793"/>
                  </a:cubicBezTo>
                  <a:cubicBezTo>
                    <a:pt x="5" y="7389"/>
                    <a:pt x="9" y="8833"/>
                    <a:pt x="12" y="9889"/>
                  </a:cubicBezTo>
                  <a:cubicBezTo>
                    <a:pt x="17" y="10406"/>
                    <a:pt x="21" y="10829"/>
                    <a:pt x="25" y="11130"/>
                  </a:cubicBezTo>
                  <a:cubicBezTo>
                    <a:pt x="28" y="11271"/>
                    <a:pt x="31" y="11383"/>
                    <a:pt x="33" y="11468"/>
                  </a:cubicBezTo>
                  <a:cubicBezTo>
                    <a:pt x="35" y="11545"/>
                    <a:pt x="38" y="11586"/>
                    <a:pt x="40" y="11586"/>
                  </a:cubicBezTo>
                  <a:cubicBezTo>
                    <a:pt x="43" y="11586"/>
                    <a:pt x="47" y="11545"/>
                    <a:pt x="49" y="11468"/>
                  </a:cubicBezTo>
                  <a:cubicBezTo>
                    <a:pt x="51" y="11383"/>
                    <a:pt x="54" y="11271"/>
                    <a:pt x="56" y="11130"/>
                  </a:cubicBezTo>
                  <a:cubicBezTo>
                    <a:pt x="60" y="10829"/>
                    <a:pt x="64" y="10406"/>
                    <a:pt x="69" y="9889"/>
                  </a:cubicBezTo>
                  <a:cubicBezTo>
                    <a:pt x="73" y="8833"/>
                    <a:pt x="76" y="7389"/>
                    <a:pt x="82" y="5793"/>
                  </a:cubicBezTo>
                  <a:cubicBezTo>
                    <a:pt x="76" y="4198"/>
                    <a:pt x="73" y="2753"/>
                    <a:pt x="69" y="1697"/>
                  </a:cubicBezTo>
                  <a:cubicBezTo>
                    <a:pt x="64" y="1180"/>
                    <a:pt x="60" y="758"/>
                    <a:pt x="56" y="456"/>
                  </a:cubicBezTo>
                  <a:cubicBezTo>
                    <a:pt x="54" y="316"/>
                    <a:pt x="51" y="204"/>
                    <a:pt x="49" y="118"/>
                  </a:cubicBezTo>
                  <a:cubicBezTo>
                    <a:pt x="47" y="41"/>
                    <a:pt x="43" y="0"/>
                    <a:pt x="4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8"/>
            <p:cNvSpPr/>
            <p:nvPr/>
          </p:nvSpPr>
          <p:spPr>
            <a:xfrm>
              <a:off x="2780350" y="3483413"/>
              <a:ext cx="54725" cy="47400"/>
            </a:xfrm>
            <a:custGeom>
              <a:rect b="b" l="l" r="r" t="t"/>
              <a:pathLst>
                <a:path extrusionOk="0" h="1896" w="2189">
                  <a:moveTo>
                    <a:pt x="424" y="0"/>
                  </a:moveTo>
                  <a:lnTo>
                    <a:pt x="1" y="1895"/>
                  </a:lnTo>
                  <a:lnTo>
                    <a:pt x="2189" y="1895"/>
                  </a:lnTo>
                  <a:lnTo>
                    <a:pt x="1830"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8"/>
            <p:cNvSpPr/>
            <p:nvPr/>
          </p:nvSpPr>
          <p:spPr>
            <a:xfrm>
              <a:off x="3291025" y="3876663"/>
              <a:ext cx="91325" cy="131525"/>
            </a:xfrm>
            <a:custGeom>
              <a:rect b="b" l="l" r="r" t="t"/>
              <a:pathLst>
                <a:path extrusionOk="0" h="5261" w="3653">
                  <a:moveTo>
                    <a:pt x="2908" y="0"/>
                  </a:moveTo>
                  <a:cubicBezTo>
                    <a:pt x="2846" y="0"/>
                    <a:pt x="2753" y="30"/>
                    <a:pt x="2672" y="70"/>
                  </a:cubicBezTo>
                  <a:cubicBezTo>
                    <a:pt x="2490" y="159"/>
                    <a:pt x="1508" y="829"/>
                    <a:pt x="1214" y="1008"/>
                  </a:cubicBezTo>
                  <a:cubicBezTo>
                    <a:pt x="1164" y="1038"/>
                    <a:pt x="1120" y="1049"/>
                    <a:pt x="1082" y="1049"/>
                  </a:cubicBezTo>
                  <a:cubicBezTo>
                    <a:pt x="969" y="1049"/>
                    <a:pt x="912" y="946"/>
                    <a:pt x="912" y="946"/>
                  </a:cubicBezTo>
                  <a:cubicBezTo>
                    <a:pt x="737" y="479"/>
                    <a:pt x="351" y="209"/>
                    <a:pt x="211" y="186"/>
                  </a:cubicBezTo>
                  <a:cubicBezTo>
                    <a:pt x="203" y="184"/>
                    <a:pt x="195" y="184"/>
                    <a:pt x="187" y="184"/>
                  </a:cubicBezTo>
                  <a:cubicBezTo>
                    <a:pt x="64" y="184"/>
                    <a:pt x="0" y="351"/>
                    <a:pt x="104" y="455"/>
                  </a:cubicBezTo>
                  <a:cubicBezTo>
                    <a:pt x="192" y="545"/>
                    <a:pt x="295" y="738"/>
                    <a:pt x="366" y="886"/>
                  </a:cubicBezTo>
                  <a:cubicBezTo>
                    <a:pt x="426" y="1008"/>
                    <a:pt x="464" y="1138"/>
                    <a:pt x="479" y="1273"/>
                  </a:cubicBezTo>
                  <a:cubicBezTo>
                    <a:pt x="497" y="1428"/>
                    <a:pt x="504" y="1561"/>
                    <a:pt x="509" y="1674"/>
                  </a:cubicBezTo>
                  <a:lnTo>
                    <a:pt x="63" y="4159"/>
                  </a:lnTo>
                  <a:lnTo>
                    <a:pt x="1630" y="5261"/>
                  </a:lnTo>
                  <a:lnTo>
                    <a:pt x="2438" y="2352"/>
                  </a:lnTo>
                  <a:cubicBezTo>
                    <a:pt x="2768" y="1874"/>
                    <a:pt x="2949" y="1516"/>
                    <a:pt x="3182" y="1214"/>
                  </a:cubicBezTo>
                  <a:cubicBezTo>
                    <a:pt x="3470" y="842"/>
                    <a:pt x="3563" y="669"/>
                    <a:pt x="3490" y="620"/>
                  </a:cubicBezTo>
                  <a:cubicBezTo>
                    <a:pt x="3467" y="605"/>
                    <a:pt x="3452" y="594"/>
                    <a:pt x="3435" y="594"/>
                  </a:cubicBezTo>
                  <a:cubicBezTo>
                    <a:pt x="3377" y="594"/>
                    <a:pt x="3291" y="713"/>
                    <a:pt x="2814" y="1176"/>
                  </a:cubicBezTo>
                  <a:cubicBezTo>
                    <a:pt x="2814" y="1176"/>
                    <a:pt x="3653" y="347"/>
                    <a:pt x="3372" y="347"/>
                  </a:cubicBezTo>
                  <a:cubicBezTo>
                    <a:pt x="3366" y="347"/>
                    <a:pt x="3360" y="347"/>
                    <a:pt x="3353" y="348"/>
                  </a:cubicBezTo>
                  <a:cubicBezTo>
                    <a:pt x="3294" y="355"/>
                    <a:pt x="3144" y="470"/>
                    <a:pt x="2984" y="607"/>
                  </a:cubicBezTo>
                  <a:lnTo>
                    <a:pt x="2984" y="607"/>
                  </a:lnTo>
                  <a:cubicBezTo>
                    <a:pt x="3195" y="374"/>
                    <a:pt x="3242" y="230"/>
                    <a:pt x="3188" y="170"/>
                  </a:cubicBezTo>
                  <a:cubicBezTo>
                    <a:pt x="3180" y="161"/>
                    <a:pt x="3167" y="156"/>
                    <a:pt x="3151" y="156"/>
                  </a:cubicBezTo>
                  <a:cubicBezTo>
                    <a:pt x="2999" y="156"/>
                    <a:pt x="2542" y="566"/>
                    <a:pt x="2314" y="780"/>
                  </a:cubicBezTo>
                  <a:lnTo>
                    <a:pt x="2314" y="780"/>
                  </a:lnTo>
                  <a:cubicBezTo>
                    <a:pt x="2519" y="582"/>
                    <a:pt x="2894" y="213"/>
                    <a:pt x="2955" y="104"/>
                  </a:cubicBezTo>
                  <a:cubicBezTo>
                    <a:pt x="2998" y="29"/>
                    <a:pt x="2968" y="0"/>
                    <a:pt x="2908"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8"/>
            <p:cNvSpPr/>
            <p:nvPr/>
          </p:nvSpPr>
          <p:spPr>
            <a:xfrm>
              <a:off x="3351875" y="3894188"/>
              <a:ext cx="21475" cy="21175"/>
            </a:xfrm>
            <a:custGeom>
              <a:rect b="b" l="l" r="r" t="t"/>
              <a:pathLst>
                <a:path extrusionOk="0" h="847" w="859">
                  <a:moveTo>
                    <a:pt x="839" y="1"/>
                  </a:moveTo>
                  <a:cubicBezTo>
                    <a:pt x="810" y="1"/>
                    <a:pt x="620" y="172"/>
                    <a:pt x="401" y="396"/>
                  </a:cubicBezTo>
                  <a:cubicBezTo>
                    <a:pt x="174" y="628"/>
                    <a:pt x="1" y="829"/>
                    <a:pt x="16" y="845"/>
                  </a:cubicBezTo>
                  <a:cubicBezTo>
                    <a:pt x="16" y="846"/>
                    <a:pt x="17" y="846"/>
                    <a:pt x="19" y="846"/>
                  </a:cubicBezTo>
                  <a:cubicBezTo>
                    <a:pt x="47" y="846"/>
                    <a:pt x="237" y="675"/>
                    <a:pt x="457" y="451"/>
                  </a:cubicBezTo>
                  <a:cubicBezTo>
                    <a:pt x="685" y="217"/>
                    <a:pt x="858" y="16"/>
                    <a:pt x="842" y="2"/>
                  </a:cubicBezTo>
                  <a:cubicBezTo>
                    <a:pt x="841" y="1"/>
                    <a:pt x="840" y="1"/>
                    <a:pt x="839"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8"/>
            <p:cNvSpPr/>
            <p:nvPr/>
          </p:nvSpPr>
          <p:spPr>
            <a:xfrm>
              <a:off x="3345500" y="3888813"/>
              <a:ext cx="24125" cy="21200"/>
            </a:xfrm>
            <a:custGeom>
              <a:rect b="b" l="l" r="r" t="t"/>
              <a:pathLst>
                <a:path extrusionOk="0" h="848" w="965">
                  <a:moveTo>
                    <a:pt x="947" y="0"/>
                  </a:moveTo>
                  <a:cubicBezTo>
                    <a:pt x="917" y="0"/>
                    <a:pt x="704" y="171"/>
                    <a:pt x="456" y="395"/>
                  </a:cubicBezTo>
                  <a:cubicBezTo>
                    <a:pt x="198" y="628"/>
                    <a:pt x="0" y="831"/>
                    <a:pt x="15" y="846"/>
                  </a:cubicBezTo>
                  <a:cubicBezTo>
                    <a:pt x="16" y="847"/>
                    <a:pt x="17" y="847"/>
                    <a:pt x="18" y="847"/>
                  </a:cubicBezTo>
                  <a:cubicBezTo>
                    <a:pt x="49" y="847"/>
                    <a:pt x="262" y="676"/>
                    <a:pt x="508" y="453"/>
                  </a:cubicBezTo>
                  <a:cubicBezTo>
                    <a:pt x="767" y="219"/>
                    <a:pt x="964" y="18"/>
                    <a:pt x="950" y="1"/>
                  </a:cubicBezTo>
                  <a:cubicBezTo>
                    <a:pt x="949" y="0"/>
                    <a:pt x="948" y="0"/>
                    <a:pt x="947"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8"/>
            <p:cNvSpPr/>
            <p:nvPr/>
          </p:nvSpPr>
          <p:spPr>
            <a:xfrm>
              <a:off x="3338900" y="3884663"/>
              <a:ext cx="23125" cy="19775"/>
            </a:xfrm>
            <a:custGeom>
              <a:rect b="b" l="l" r="r" t="t"/>
              <a:pathLst>
                <a:path extrusionOk="0" h="791" w="925">
                  <a:moveTo>
                    <a:pt x="906" y="1"/>
                  </a:moveTo>
                  <a:cubicBezTo>
                    <a:pt x="875" y="1"/>
                    <a:pt x="672" y="159"/>
                    <a:pt x="436" y="366"/>
                  </a:cubicBezTo>
                  <a:cubicBezTo>
                    <a:pt x="189" y="584"/>
                    <a:pt x="0" y="773"/>
                    <a:pt x="14" y="790"/>
                  </a:cubicBezTo>
                  <a:cubicBezTo>
                    <a:pt x="15" y="790"/>
                    <a:pt x="16" y="791"/>
                    <a:pt x="18" y="791"/>
                  </a:cubicBezTo>
                  <a:cubicBezTo>
                    <a:pt x="49" y="791"/>
                    <a:pt x="252" y="633"/>
                    <a:pt x="488" y="425"/>
                  </a:cubicBezTo>
                  <a:cubicBezTo>
                    <a:pt x="736" y="207"/>
                    <a:pt x="924" y="18"/>
                    <a:pt x="909" y="2"/>
                  </a:cubicBezTo>
                  <a:cubicBezTo>
                    <a:pt x="909" y="1"/>
                    <a:pt x="908" y="1"/>
                    <a:pt x="906"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8"/>
            <p:cNvSpPr/>
            <p:nvPr/>
          </p:nvSpPr>
          <p:spPr>
            <a:xfrm>
              <a:off x="3028575" y="3744038"/>
              <a:ext cx="119600" cy="227575"/>
            </a:xfrm>
            <a:custGeom>
              <a:rect b="b" l="l" r="r" t="t"/>
              <a:pathLst>
                <a:path extrusionOk="0" h="9103" w="4784">
                  <a:moveTo>
                    <a:pt x="2363" y="0"/>
                  </a:moveTo>
                  <a:cubicBezTo>
                    <a:pt x="2302" y="0"/>
                    <a:pt x="2241" y="3"/>
                    <a:pt x="2180" y="8"/>
                  </a:cubicBezTo>
                  <a:cubicBezTo>
                    <a:pt x="940" y="104"/>
                    <a:pt x="0" y="1167"/>
                    <a:pt x="56" y="2410"/>
                  </a:cubicBezTo>
                  <a:lnTo>
                    <a:pt x="356" y="9102"/>
                  </a:lnTo>
                  <a:lnTo>
                    <a:pt x="3669" y="8950"/>
                  </a:lnTo>
                  <a:cubicBezTo>
                    <a:pt x="3688" y="8599"/>
                    <a:pt x="3508" y="6424"/>
                    <a:pt x="3508" y="6424"/>
                  </a:cubicBezTo>
                  <a:cubicBezTo>
                    <a:pt x="3508" y="6424"/>
                    <a:pt x="4761" y="6230"/>
                    <a:pt x="4776" y="4977"/>
                  </a:cubicBezTo>
                  <a:cubicBezTo>
                    <a:pt x="4784" y="4394"/>
                    <a:pt x="4725" y="3236"/>
                    <a:pt x="4661" y="2165"/>
                  </a:cubicBezTo>
                  <a:cubicBezTo>
                    <a:pt x="4587" y="940"/>
                    <a:pt x="3569" y="0"/>
                    <a:pt x="2363"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8"/>
            <p:cNvSpPr/>
            <p:nvPr/>
          </p:nvSpPr>
          <p:spPr>
            <a:xfrm>
              <a:off x="3075525" y="3892588"/>
              <a:ext cx="40900" cy="19975"/>
            </a:xfrm>
            <a:custGeom>
              <a:rect b="b" l="l" r="r" t="t"/>
              <a:pathLst>
                <a:path extrusionOk="0" h="799" w="1636">
                  <a:moveTo>
                    <a:pt x="0" y="0"/>
                  </a:moveTo>
                  <a:cubicBezTo>
                    <a:pt x="0" y="0"/>
                    <a:pt x="342" y="798"/>
                    <a:pt x="1424" y="798"/>
                  </a:cubicBezTo>
                  <a:cubicBezTo>
                    <a:pt x="1492" y="798"/>
                    <a:pt x="1562" y="795"/>
                    <a:pt x="1636" y="789"/>
                  </a:cubicBezTo>
                  <a:lnTo>
                    <a:pt x="1633" y="464"/>
                  </a:lnTo>
                  <a:cubicBezTo>
                    <a:pt x="1633" y="464"/>
                    <a:pt x="1602" y="466"/>
                    <a:pt x="1547" y="466"/>
                  </a:cubicBezTo>
                  <a:cubicBezTo>
                    <a:pt x="1320" y="466"/>
                    <a:pt x="676" y="425"/>
                    <a:pt x="0"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8"/>
            <p:cNvSpPr/>
            <p:nvPr/>
          </p:nvSpPr>
          <p:spPr>
            <a:xfrm>
              <a:off x="3011600" y="3814038"/>
              <a:ext cx="22500" cy="32700"/>
            </a:xfrm>
            <a:custGeom>
              <a:rect b="b" l="l" r="r" t="t"/>
              <a:pathLst>
                <a:path extrusionOk="0" h="1308" w="900">
                  <a:moveTo>
                    <a:pt x="574" y="0"/>
                  </a:moveTo>
                  <a:cubicBezTo>
                    <a:pt x="325" y="0"/>
                    <a:pt x="0" y="103"/>
                    <a:pt x="17" y="641"/>
                  </a:cubicBezTo>
                  <a:cubicBezTo>
                    <a:pt x="35" y="1200"/>
                    <a:pt x="405" y="1307"/>
                    <a:pt x="661" y="1307"/>
                  </a:cubicBezTo>
                  <a:cubicBezTo>
                    <a:pt x="796" y="1307"/>
                    <a:pt x="899" y="1277"/>
                    <a:pt x="899" y="1269"/>
                  </a:cubicBezTo>
                  <a:cubicBezTo>
                    <a:pt x="900" y="1244"/>
                    <a:pt x="850" y="39"/>
                    <a:pt x="850" y="39"/>
                  </a:cubicBezTo>
                  <a:cubicBezTo>
                    <a:pt x="842" y="36"/>
                    <a:pt x="721" y="0"/>
                    <a:pt x="574"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8"/>
            <p:cNvSpPr/>
            <p:nvPr/>
          </p:nvSpPr>
          <p:spPr>
            <a:xfrm>
              <a:off x="3017350" y="3821038"/>
              <a:ext cx="10025" cy="18675"/>
            </a:xfrm>
            <a:custGeom>
              <a:rect b="b" l="l" r="r" t="t"/>
              <a:pathLst>
                <a:path extrusionOk="0" h="747" w="401">
                  <a:moveTo>
                    <a:pt x="219" y="1"/>
                  </a:moveTo>
                  <a:cubicBezTo>
                    <a:pt x="213" y="1"/>
                    <a:pt x="207" y="1"/>
                    <a:pt x="201" y="2"/>
                  </a:cubicBezTo>
                  <a:cubicBezTo>
                    <a:pt x="135" y="8"/>
                    <a:pt x="78" y="71"/>
                    <a:pt x="49" y="139"/>
                  </a:cubicBezTo>
                  <a:cubicBezTo>
                    <a:pt x="18" y="208"/>
                    <a:pt x="0" y="292"/>
                    <a:pt x="6" y="380"/>
                  </a:cubicBezTo>
                  <a:cubicBezTo>
                    <a:pt x="16" y="552"/>
                    <a:pt x="109" y="710"/>
                    <a:pt x="235" y="742"/>
                  </a:cubicBezTo>
                  <a:cubicBezTo>
                    <a:pt x="249" y="746"/>
                    <a:pt x="262" y="747"/>
                    <a:pt x="275" y="747"/>
                  </a:cubicBezTo>
                  <a:cubicBezTo>
                    <a:pt x="317" y="747"/>
                    <a:pt x="351" y="731"/>
                    <a:pt x="370" y="715"/>
                  </a:cubicBezTo>
                  <a:cubicBezTo>
                    <a:pt x="396" y="693"/>
                    <a:pt x="400" y="674"/>
                    <a:pt x="397" y="672"/>
                  </a:cubicBezTo>
                  <a:cubicBezTo>
                    <a:pt x="396" y="672"/>
                    <a:pt x="396" y="672"/>
                    <a:pt x="396" y="672"/>
                  </a:cubicBezTo>
                  <a:cubicBezTo>
                    <a:pt x="391" y="672"/>
                    <a:pt x="381" y="685"/>
                    <a:pt x="357" y="696"/>
                  </a:cubicBezTo>
                  <a:cubicBezTo>
                    <a:pt x="343" y="703"/>
                    <a:pt x="321" y="710"/>
                    <a:pt x="295" y="710"/>
                  </a:cubicBezTo>
                  <a:cubicBezTo>
                    <a:pt x="280" y="710"/>
                    <a:pt x="263" y="707"/>
                    <a:pt x="247" y="701"/>
                  </a:cubicBezTo>
                  <a:cubicBezTo>
                    <a:pt x="155" y="672"/>
                    <a:pt x="75" y="530"/>
                    <a:pt x="65" y="376"/>
                  </a:cubicBezTo>
                  <a:cubicBezTo>
                    <a:pt x="61" y="298"/>
                    <a:pt x="75" y="224"/>
                    <a:pt x="100" y="161"/>
                  </a:cubicBezTo>
                  <a:cubicBezTo>
                    <a:pt x="124" y="98"/>
                    <a:pt x="164" y="53"/>
                    <a:pt x="208" y="43"/>
                  </a:cubicBezTo>
                  <a:cubicBezTo>
                    <a:pt x="216" y="41"/>
                    <a:pt x="223" y="40"/>
                    <a:pt x="230" y="40"/>
                  </a:cubicBezTo>
                  <a:cubicBezTo>
                    <a:pt x="264" y="40"/>
                    <a:pt x="289" y="62"/>
                    <a:pt x="298" y="81"/>
                  </a:cubicBezTo>
                  <a:cubicBezTo>
                    <a:pt x="310" y="105"/>
                    <a:pt x="305" y="122"/>
                    <a:pt x="309" y="123"/>
                  </a:cubicBezTo>
                  <a:cubicBezTo>
                    <a:pt x="310" y="123"/>
                    <a:pt x="310" y="124"/>
                    <a:pt x="310" y="124"/>
                  </a:cubicBezTo>
                  <a:cubicBezTo>
                    <a:pt x="314" y="124"/>
                    <a:pt x="327" y="106"/>
                    <a:pt x="320" y="73"/>
                  </a:cubicBezTo>
                  <a:cubicBezTo>
                    <a:pt x="315" y="57"/>
                    <a:pt x="305" y="37"/>
                    <a:pt x="284" y="21"/>
                  </a:cubicBezTo>
                  <a:cubicBezTo>
                    <a:pt x="267" y="8"/>
                    <a:pt x="244" y="1"/>
                    <a:pt x="219"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8"/>
            <p:cNvSpPr/>
            <p:nvPr/>
          </p:nvSpPr>
          <p:spPr>
            <a:xfrm>
              <a:off x="3128125" y="3814038"/>
              <a:ext cx="9100" cy="8575"/>
            </a:xfrm>
            <a:custGeom>
              <a:rect b="b" l="l" r="r" t="t"/>
              <a:pathLst>
                <a:path extrusionOk="0" h="343" w="364">
                  <a:moveTo>
                    <a:pt x="186" y="0"/>
                  </a:moveTo>
                  <a:cubicBezTo>
                    <a:pt x="183" y="0"/>
                    <a:pt x="179" y="1"/>
                    <a:pt x="176" y="1"/>
                  </a:cubicBezTo>
                  <a:cubicBezTo>
                    <a:pt x="78" y="6"/>
                    <a:pt x="0" y="86"/>
                    <a:pt x="4" y="181"/>
                  </a:cubicBezTo>
                  <a:cubicBezTo>
                    <a:pt x="7" y="272"/>
                    <a:pt x="85" y="342"/>
                    <a:pt x="178" y="342"/>
                  </a:cubicBezTo>
                  <a:cubicBezTo>
                    <a:pt x="182" y="342"/>
                    <a:pt x="185" y="342"/>
                    <a:pt x="188" y="342"/>
                  </a:cubicBezTo>
                  <a:cubicBezTo>
                    <a:pt x="287" y="337"/>
                    <a:pt x="364" y="256"/>
                    <a:pt x="361" y="161"/>
                  </a:cubicBezTo>
                  <a:cubicBezTo>
                    <a:pt x="358" y="70"/>
                    <a:pt x="280" y="0"/>
                    <a:pt x="18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8"/>
            <p:cNvSpPr/>
            <p:nvPr/>
          </p:nvSpPr>
          <p:spPr>
            <a:xfrm>
              <a:off x="3119150" y="3804613"/>
              <a:ext cx="18175" cy="4800"/>
            </a:xfrm>
            <a:custGeom>
              <a:rect b="b" l="l" r="r" t="t"/>
              <a:pathLst>
                <a:path extrusionOk="0" h="192" w="727">
                  <a:moveTo>
                    <a:pt x="365" y="1"/>
                  </a:moveTo>
                  <a:cubicBezTo>
                    <a:pt x="246" y="1"/>
                    <a:pt x="144" y="44"/>
                    <a:pt x="84" y="88"/>
                  </a:cubicBezTo>
                  <a:cubicBezTo>
                    <a:pt x="22" y="132"/>
                    <a:pt x="1" y="175"/>
                    <a:pt x="10" y="186"/>
                  </a:cubicBezTo>
                  <a:cubicBezTo>
                    <a:pt x="12" y="188"/>
                    <a:pt x="16" y="189"/>
                    <a:pt x="21" y="189"/>
                  </a:cubicBezTo>
                  <a:cubicBezTo>
                    <a:pt x="61" y="189"/>
                    <a:pt x="189" y="112"/>
                    <a:pt x="357" y="112"/>
                  </a:cubicBezTo>
                  <a:cubicBezTo>
                    <a:pt x="360" y="112"/>
                    <a:pt x="362" y="112"/>
                    <a:pt x="365" y="112"/>
                  </a:cubicBezTo>
                  <a:cubicBezTo>
                    <a:pt x="366" y="112"/>
                    <a:pt x="366" y="112"/>
                    <a:pt x="367" y="112"/>
                  </a:cubicBezTo>
                  <a:cubicBezTo>
                    <a:pt x="539" y="112"/>
                    <a:pt x="664" y="192"/>
                    <a:pt x="704" y="192"/>
                  </a:cubicBezTo>
                  <a:cubicBezTo>
                    <a:pt x="709" y="192"/>
                    <a:pt x="713" y="191"/>
                    <a:pt x="715" y="188"/>
                  </a:cubicBezTo>
                  <a:cubicBezTo>
                    <a:pt x="726" y="178"/>
                    <a:pt x="706" y="136"/>
                    <a:pt x="647" y="90"/>
                  </a:cubicBezTo>
                  <a:cubicBezTo>
                    <a:pt x="588" y="45"/>
                    <a:pt x="488" y="1"/>
                    <a:pt x="368" y="1"/>
                  </a:cubicBezTo>
                  <a:cubicBezTo>
                    <a:pt x="367" y="1"/>
                    <a:pt x="366" y="1"/>
                    <a:pt x="36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8"/>
            <p:cNvSpPr/>
            <p:nvPr/>
          </p:nvSpPr>
          <p:spPr>
            <a:xfrm>
              <a:off x="3080850" y="3814038"/>
              <a:ext cx="9100" cy="8575"/>
            </a:xfrm>
            <a:custGeom>
              <a:rect b="b" l="l" r="r" t="t"/>
              <a:pathLst>
                <a:path extrusionOk="0" h="343" w="364">
                  <a:moveTo>
                    <a:pt x="186" y="0"/>
                  </a:moveTo>
                  <a:cubicBezTo>
                    <a:pt x="183" y="0"/>
                    <a:pt x="179" y="1"/>
                    <a:pt x="176" y="1"/>
                  </a:cubicBezTo>
                  <a:cubicBezTo>
                    <a:pt x="78" y="6"/>
                    <a:pt x="0" y="86"/>
                    <a:pt x="4" y="181"/>
                  </a:cubicBezTo>
                  <a:cubicBezTo>
                    <a:pt x="7" y="273"/>
                    <a:pt x="84" y="342"/>
                    <a:pt x="178" y="342"/>
                  </a:cubicBezTo>
                  <a:cubicBezTo>
                    <a:pt x="181" y="342"/>
                    <a:pt x="185" y="342"/>
                    <a:pt x="188" y="342"/>
                  </a:cubicBezTo>
                  <a:cubicBezTo>
                    <a:pt x="287" y="337"/>
                    <a:pt x="363" y="256"/>
                    <a:pt x="360" y="161"/>
                  </a:cubicBezTo>
                  <a:cubicBezTo>
                    <a:pt x="357" y="70"/>
                    <a:pt x="280" y="0"/>
                    <a:pt x="18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8"/>
            <p:cNvSpPr/>
            <p:nvPr/>
          </p:nvSpPr>
          <p:spPr>
            <a:xfrm>
              <a:off x="3071875" y="3805513"/>
              <a:ext cx="18150" cy="4800"/>
            </a:xfrm>
            <a:custGeom>
              <a:rect b="b" l="l" r="r" t="t"/>
              <a:pathLst>
                <a:path extrusionOk="0" h="192" w="726">
                  <a:moveTo>
                    <a:pt x="368" y="0"/>
                  </a:moveTo>
                  <a:cubicBezTo>
                    <a:pt x="247" y="0"/>
                    <a:pt x="144" y="43"/>
                    <a:pt x="84" y="88"/>
                  </a:cubicBezTo>
                  <a:cubicBezTo>
                    <a:pt x="22" y="133"/>
                    <a:pt x="0" y="175"/>
                    <a:pt x="10" y="185"/>
                  </a:cubicBezTo>
                  <a:cubicBezTo>
                    <a:pt x="12" y="188"/>
                    <a:pt x="16" y="189"/>
                    <a:pt x="21" y="189"/>
                  </a:cubicBezTo>
                  <a:cubicBezTo>
                    <a:pt x="61" y="189"/>
                    <a:pt x="189" y="112"/>
                    <a:pt x="357" y="112"/>
                  </a:cubicBezTo>
                  <a:cubicBezTo>
                    <a:pt x="359" y="112"/>
                    <a:pt x="362" y="112"/>
                    <a:pt x="364" y="112"/>
                  </a:cubicBezTo>
                  <a:cubicBezTo>
                    <a:pt x="365" y="112"/>
                    <a:pt x="366" y="112"/>
                    <a:pt x="367" y="112"/>
                  </a:cubicBezTo>
                  <a:cubicBezTo>
                    <a:pt x="538" y="112"/>
                    <a:pt x="664" y="192"/>
                    <a:pt x="704" y="192"/>
                  </a:cubicBezTo>
                  <a:cubicBezTo>
                    <a:pt x="709" y="192"/>
                    <a:pt x="712" y="191"/>
                    <a:pt x="715" y="188"/>
                  </a:cubicBezTo>
                  <a:cubicBezTo>
                    <a:pt x="725" y="178"/>
                    <a:pt x="705" y="136"/>
                    <a:pt x="646" y="90"/>
                  </a:cubicBezTo>
                  <a:cubicBezTo>
                    <a:pt x="588" y="45"/>
                    <a:pt x="488" y="1"/>
                    <a:pt x="36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8"/>
            <p:cNvSpPr/>
            <p:nvPr/>
          </p:nvSpPr>
          <p:spPr>
            <a:xfrm>
              <a:off x="3104450" y="3805813"/>
              <a:ext cx="15400" cy="40300"/>
            </a:xfrm>
            <a:custGeom>
              <a:rect b="b" l="l" r="r" t="t"/>
              <a:pathLst>
                <a:path extrusionOk="0" h="1612" w="616">
                  <a:moveTo>
                    <a:pt x="23" y="0"/>
                  </a:moveTo>
                  <a:cubicBezTo>
                    <a:pt x="22" y="0"/>
                    <a:pt x="22" y="1"/>
                    <a:pt x="22" y="1"/>
                  </a:cubicBezTo>
                  <a:cubicBezTo>
                    <a:pt x="0" y="8"/>
                    <a:pt x="147" y="446"/>
                    <a:pt x="348" y="978"/>
                  </a:cubicBezTo>
                  <a:cubicBezTo>
                    <a:pt x="399" y="1109"/>
                    <a:pt x="447" y="1234"/>
                    <a:pt x="493" y="1353"/>
                  </a:cubicBezTo>
                  <a:cubicBezTo>
                    <a:pt x="517" y="1410"/>
                    <a:pt x="538" y="1463"/>
                    <a:pt x="527" y="1499"/>
                  </a:cubicBezTo>
                  <a:cubicBezTo>
                    <a:pt x="518" y="1532"/>
                    <a:pt x="472" y="1542"/>
                    <a:pt x="423" y="1547"/>
                  </a:cubicBezTo>
                  <a:cubicBezTo>
                    <a:pt x="229" y="1571"/>
                    <a:pt x="109" y="1592"/>
                    <a:pt x="110" y="1604"/>
                  </a:cubicBezTo>
                  <a:cubicBezTo>
                    <a:pt x="111" y="1609"/>
                    <a:pt x="138" y="1611"/>
                    <a:pt x="189" y="1611"/>
                  </a:cubicBezTo>
                  <a:cubicBezTo>
                    <a:pt x="243" y="1611"/>
                    <a:pt x="325" y="1608"/>
                    <a:pt x="426" y="1603"/>
                  </a:cubicBezTo>
                  <a:cubicBezTo>
                    <a:pt x="451" y="1601"/>
                    <a:pt x="479" y="1601"/>
                    <a:pt x="510" y="1591"/>
                  </a:cubicBezTo>
                  <a:cubicBezTo>
                    <a:pt x="541" y="1583"/>
                    <a:pt x="577" y="1557"/>
                    <a:pt x="591" y="1520"/>
                  </a:cubicBezTo>
                  <a:cubicBezTo>
                    <a:pt x="616" y="1446"/>
                    <a:pt x="584" y="1383"/>
                    <a:pt x="565" y="1327"/>
                  </a:cubicBezTo>
                  <a:cubicBezTo>
                    <a:pt x="521" y="1207"/>
                    <a:pt x="475" y="1082"/>
                    <a:pt x="426" y="951"/>
                  </a:cubicBezTo>
                  <a:cubicBezTo>
                    <a:pt x="226" y="423"/>
                    <a:pt x="47" y="0"/>
                    <a:pt x="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8"/>
            <p:cNvSpPr/>
            <p:nvPr/>
          </p:nvSpPr>
          <p:spPr>
            <a:xfrm>
              <a:off x="3092075" y="3849213"/>
              <a:ext cx="16375" cy="13850"/>
            </a:xfrm>
            <a:custGeom>
              <a:rect b="b" l="l" r="r" t="t"/>
              <a:pathLst>
                <a:path extrusionOk="0" h="554" w="655">
                  <a:moveTo>
                    <a:pt x="38" y="0"/>
                  </a:moveTo>
                  <a:cubicBezTo>
                    <a:pt x="24" y="0"/>
                    <a:pt x="1" y="52"/>
                    <a:pt x="9" y="138"/>
                  </a:cubicBezTo>
                  <a:cubicBezTo>
                    <a:pt x="16" y="224"/>
                    <a:pt x="63" y="345"/>
                    <a:pt x="172" y="436"/>
                  </a:cubicBezTo>
                  <a:cubicBezTo>
                    <a:pt x="276" y="522"/>
                    <a:pt x="402" y="553"/>
                    <a:pt x="494" y="553"/>
                  </a:cubicBezTo>
                  <a:cubicBezTo>
                    <a:pt x="499" y="553"/>
                    <a:pt x="503" y="553"/>
                    <a:pt x="508" y="553"/>
                  </a:cubicBezTo>
                  <a:cubicBezTo>
                    <a:pt x="602" y="550"/>
                    <a:pt x="655" y="523"/>
                    <a:pt x="651" y="510"/>
                  </a:cubicBezTo>
                  <a:cubicBezTo>
                    <a:pt x="651" y="481"/>
                    <a:pt x="428" y="504"/>
                    <a:pt x="249" y="356"/>
                  </a:cubicBezTo>
                  <a:cubicBezTo>
                    <a:pt x="71" y="208"/>
                    <a:pt x="70" y="0"/>
                    <a:pt x="39" y="0"/>
                  </a:cubicBezTo>
                  <a:cubicBezTo>
                    <a:pt x="39" y="0"/>
                    <a:pt x="39" y="0"/>
                    <a:pt x="38" y="0"/>
                  </a:cubicBezTo>
                  <a:cubicBezTo>
                    <a:pt x="38" y="0"/>
                    <a:pt x="38" y="0"/>
                    <a:pt x="3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8"/>
            <p:cNvSpPr/>
            <p:nvPr/>
          </p:nvSpPr>
          <p:spPr>
            <a:xfrm>
              <a:off x="3068750" y="3787763"/>
              <a:ext cx="22450" cy="6450"/>
            </a:xfrm>
            <a:custGeom>
              <a:rect b="b" l="l" r="r" t="t"/>
              <a:pathLst>
                <a:path extrusionOk="0" h="258" w="898">
                  <a:moveTo>
                    <a:pt x="518" y="0"/>
                  </a:moveTo>
                  <a:cubicBezTo>
                    <a:pt x="490" y="0"/>
                    <a:pt x="461" y="2"/>
                    <a:pt x="431" y="5"/>
                  </a:cubicBezTo>
                  <a:cubicBezTo>
                    <a:pt x="296" y="20"/>
                    <a:pt x="179" y="68"/>
                    <a:pt x="106" y="118"/>
                  </a:cubicBezTo>
                  <a:cubicBezTo>
                    <a:pt x="33" y="169"/>
                    <a:pt x="1" y="219"/>
                    <a:pt x="14" y="241"/>
                  </a:cubicBezTo>
                  <a:cubicBezTo>
                    <a:pt x="22" y="252"/>
                    <a:pt x="39" y="257"/>
                    <a:pt x="64" y="257"/>
                  </a:cubicBezTo>
                  <a:cubicBezTo>
                    <a:pt x="139" y="257"/>
                    <a:pt x="283" y="216"/>
                    <a:pt x="453" y="200"/>
                  </a:cubicBezTo>
                  <a:cubicBezTo>
                    <a:pt x="678" y="172"/>
                    <a:pt x="870" y="197"/>
                    <a:pt x="889" y="145"/>
                  </a:cubicBezTo>
                  <a:cubicBezTo>
                    <a:pt x="897" y="119"/>
                    <a:pt x="855" y="78"/>
                    <a:pt x="772" y="45"/>
                  </a:cubicBezTo>
                  <a:cubicBezTo>
                    <a:pt x="708" y="19"/>
                    <a:pt x="619" y="0"/>
                    <a:pt x="51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8"/>
            <p:cNvSpPr/>
            <p:nvPr/>
          </p:nvSpPr>
          <p:spPr>
            <a:xfrm>
              <a:off x="3118625" y="3790413"/>
              <a:ext cx="17000" cy="5475"/>
            </a:xfrm>
            <a:custGeom>
              <a:rect b="b" l="l" r="r" t="t"/>
              <a:pathLst>
                <a:path extrusionOk="0" h="219" w="680">
                  <a:moveTo>
                    <a:pt x="330" y="1"/>
                  </a:moveTo>
                  <a:cubicBezTo>
                    <a:pt x="226" y="1"/>
                    <a:pt x="136" y="33"/>
                    <a:pt x="81" y="73"/>
                  </a:cubicBezTo>
                  <a:cubicBezTo>
                    <a:pt x="22" y="114"/>
                    <a:pt x="1" y="157"/>
                    <a:pt x="14" y="179"/>
                  </a:cubicBezTo>
                  <a:cubicBezTo>
                    <a:pt x="26" y="198"/>
                    <a:pt x="55" y="203"/>
                    <a:pt x="95" y="203"/>
                  </a:cubicBezTo>
                  <a:cubicBezTo>
                    <a:pt x="146" y="203"/>
                    <a:pt x="215" y="195"/>
                    <a:pt x="292" y="195"/>
                  </a:cubicBezTo>
                  <a:cubicBezTo>
                    <a:pt x="307" y="195"/>
                    <a:pt x="323" y="195"/>
                    <a:pt x="339" y="196"/>
                  </a:cubicBezTo>
                  <a:cubicBezTo>
                    <a:pt x="447" y="198"/>
                    <a:pt x="543" y="219"/>
                    <a:pt x="604" y="219"/>
                  </a:cubicBezTo>
                  <a:cubicBezTo>
                    <a:pt x="633" y="219"/>
                    <a:pt x="654" y="214"/>
                    <a:pt x="665" y="200"/>
                  </a:cubicBezTo>
                  <a:cubicBezTo>
                    <a:pt x="680" y="178"/>
                    <a:pt x="662" y="134"/>
                    <a:pt x="605" y="88"/>
                  </a:cubicBezTo>
                  <a:cubicBezTo>
                    <a:pt x="550" y="44"/>
                    <a:pt x="455" y="5"/>
                    <a:pt x="346" y="1"/>
                  </a:cubicBezTo>
                  <a:cubicBezTo>
                    <a:pt x="340" y="1"/>
                    <a:pt x="335" y="1"/>
                    <a:pt x="3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8"/>
            <p:cNvSpPr/>
            <p:nvPr/>
          </p:nvSpPr>
          <p:spPr>
            <a:xfrm>
              <a:off x="3027275" y="3742488"/>
              <a:ext cx="96375" cy="90500"/>
            </a:xfrm>
            <a:custGeom>
              <a:rect b="b" l="l" r="r" t="t"/>
              <a:pathLst>
                <a:path extrusionOk="0" h="3620" w="3855">
                  <a:moveTo>
                    <a:pt x="2440" y="1"/>
                  </a:moveTo>
                  <a:cubicBezTo>
                    <a:pt x="2094" y="1"/>
                    <a:pt x="1750" y="58"/>
                    <a:pt x="1429" y="186"/>
                  </a:cubicBezTo>
                  <a:cubicBezTo>
                    <a:pt x="917" y="389"/>
                    <a:pt x="465" y="776"/>
                    <a:pt x="250" y="1282"/>
                  </a:cubicBezTo>
                  <a:cubicBezTo>
                    <a:pt x="1" y="1868"/>
                    <a:pt x="169" y="2333"/>
                    <a:pt x="132" y="2984"/>
                  </a:cubicBezTo>
                  <a:lnTo>
                    <a:pt x="136" y="2941"/>
                  </a:lnTo>
                  <a:lnTo>
                    <a:pt x="136" y="2941"/>
                  </a:lnTo>
                  <a:cubicBezTo>
                    <a:pt x="127" y="3053"/>
                    <a:pt x="123" y="3165"/>
                    <a:pt x="146" y="3273"/>
                  </a:cubicBezTo>
                  <a:cubicBezTo>
                    <a:pt x="174" y="3401"/>
                    <a:pt x="248" y="3527"/>
                    <a:pt x="366" y="3586"/>
                  </a:cubicBezTo>
                  <a:cubicBezTo>
                    <a:pt x="412" y="3609"/>
                    <a:pt x="461" y="3619"/>
                    <a:pt x="510" y="3619"/>
                  </a:cubicBezTo>
                  <a:cubicBezTo>
                    <a:pt x="689" y="3619"/>
                    <a:pt x="871" y="3481"/>
                    <a:pt x="946" y="3308"/>
                  </a:cubicBezTo>
                  <a:cubicBezTo>
                    <a:pt x="1043" y="3088"/>
                    <a:pt x="1016" y="2837"/>
                    <a:pt x="994" y="2597"/>
                  </a:cubicBezTo>
                  <a:cubicBezTo>
                    <a:pt x="964" y="2271"/>
                    <a:pt x="946" y="1939"/>
                    <a:pt x="1008" y="1618"/>
                  </a:cubicBezTo>
                  <a:cubicBezTo>
                    <a:pt x="1071" y="1295"/>
                    <a:pt x="1222" y="981"/>
                    <a:pt x="1479" y="778"/>
                  </a:cubicBezTo>
                  <a:cubicBezTo>
                    <a:pt x="1644" y="646"/>
                    <a:pt x="1856" y="569"/>
                    <a:pt x="2065" y="569"/>
                  </a:cubicBezTo>
                  <a:cubicBezTo>
                    <a:pt x="2181" y="569"/>
                    <a:pt x="2296" y="593"/>
                    <a:pt x="2401" y="644"/>
                  </a:cubicBezTo>
                  <a:cubicBezTo>
                    <a:pt x="2582" y="734"/>
                    <a:pt x="2719" y="893"/>
                    <a:pt x="2888" y="1004"/>
                  </a:cubicBezTo>
                  <a:cubicBezTo>
                    <a:pt x="3015" y="1087"/>
                    <a:pt x="3164" y="1141"/>
                    <a:pt x="3314" y="1141"/>
                  </a:cubicBezTo>
                  <a:cubicBezTo>
                    <a:pt x="3345" y="1141"/>
                    <a:pt x="3375" y="1139"/>
                    <a:pt x="3406" y="1134"/>
                  </a:cubicBezTo>
                  <a:cubicBezTo>
                    <a:pt x="3586" y="1106"/>
                    <a:pt x="3754" y="979"/>
                    <a:pt x="3802" y="804"/>
                  </a:cubicBezTo>
                  <a:cubicBezTo>
                    <a:pt x="3855" y="612"/>
                    <a:pt x="3754" y="404"/>
                    <a:pt x="3600" y="278"/>
                  </a:cubicBezTo>
                  <a:cubicBezTo>
                    <a:pt x="3446" y="153"/>
                    <a:pt x="3249" y="97"/>
                    <a:pt x="3053" y="59"/>
                  </a:cubicBezTo>
                  <a:cubicBezTo>
                    <a:pt x="2851" y="21"/>
                    <a:pt x="2645" y="1"/>
                    <a:pt x="24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8"/>
            <p:cNvSpPr/>
            <p:nvPr/>
          </p:nvSpPr>
          <p:spPr>
            <a:xfrm>
              <a:off x="2948350" y="3937588"/>
              <a:ext cx="400450" cy="331350"/>
            </a:xfrm>
            <a:custGeom>
              <a:rect b="b" l="l" r="r" t="t"/>
              <a:pathLst>
                <a:path extrusionOk="0" h="13254" w="16018">
                  <a:moveTo>
                    <a:pt x="6817" y="1"/>
                  </a:moveTo>
                  <a:cubicBezTo>
                    <a:pt x="6356" y="347"/>
                    <a:pt x="5728" y="528"/>
                    <a:pt x="5106" y="528"/>
                  </a:cubicBezTo>
                  <a:cubicBezTo>
                    <a:pt x="4512" y="528"/>
                    <a:pt x="3924" y="364"/>
                    <a:pt x="3492" y="23"/>
                  </a:cubicBezTo>
                  <a:cubicBezTo>
                    <a:pt x="3492" y="23"/>
                    <a:pt x="2821" y="174"/>
                    <a:pt x="2422" y="251"/>
                  </a:cubicBezTo>
                  <a:cubicBezTo>
                    <a:pt x="1160" y="493"/>
                    <a:pt x="253" y="1412"/>
                    <a:pt x="0" y="2260"/>
                  </a:cubicBezTo>
                  <a:lnTo>
                    <a:pt x="1579" y="5900"/>
                  </a:lnTo>
                  <a:lnTo>
                    <a:pt x="1881" y="9359"/>
                  </a:lnTo>
                  <a:lnTo>
                    <a:pt x="1007" y="12455"/>
                  </a:lnTo>
                  <a:cubicBezTo>
                    <a:pt x="918" y="12771"/>
                    <a:pt x="1131" y="13093"/>
                    <a:pt x="1457" y="13134"/>
                  </a:cubicBezTo>
                  <a:lnTo>
                    <a:pt x="9277" y="13253"/>
                  </a:lnTo>
                  <a:lnTo>
                    <a:pt x="9405" y="13190"/>
                  </a:lnTo>
                  <a:cubicBezTo>
                    <a:pt x="9570" y="12886"/>
                    <a:pt x="9692" y="12535"/>
                    <a:pt x="9615" y="12199"/>
                  </a:cubicBezTo>
                  <a:cubicBezTo>
                    <a:pt x="9277" y="10718"/>
                    <a:pt x="9513" y="6299"/>
                    <a:pt x="9441" y="4942"/>
                  </a:cubicBezTo>
                  <a:lnTo>
                    <a:pt x="9441" y="4942"/>
                  </a:lnTo>
                  <a:cubicBezTo>
                    <a:pt x="10652" y="6118"/>
                    <a:pt x="11962" y="7137"/>
                    <a:pt x="13069" y="7137"/>
                  </a:cubicBezTo>
                  <a:cubicBezTo>
                    <a:pt x="13364" y="7137"/>
                    <a:pt x="13644" y="7064"/>
                    <a:pt x="13905" y="6903"/>
                  </a:cubicBezTo>
                  <a:cubicBezTo>
                    <a:pt x="14933" y="6266"/>
                    <a:pt x="16017" y="634"/>
                    <a:pt x="16017" y="634"/>
                  </a:cubicBezTo>
                  <a:lnTo>
                    <a:pt x="13970" y="140"/>
                  </a:lnTo>
                  <a:lnTo>
                    <a:pt x="12618" y="3807"/>
                  </a:lnTo>
                  <a:lnTo>
                    <a:pt x="8883" y="465"/>
                  </a:lnTo>
                  <a:cubicBezTo>
                    <a:pt x="8485" y="174"/>
                    <a:pt x="7801" y="138"/>
                    <a:pt x="7280" y="73"/>
                  </a:cubicBezTo>
                  <a:cubicBezTo>
                    <a:pt x="7267" y="71"/>
                    <a:pt x="7253" y="71"/>
                    <a:pt x="7239" y="69"/>
                  </a:cubicBezTo>
                  <a:cubicBezTo>
                    <a:pt x="7038" y="44"/>
                    <a:pt x="6938" y="16"/>
                    <a:pt x="681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8"/>
            <p:cNvSpPr/>
            <p:nvPr/>
          </p:nvSpPr>
          <p:spPr>
            <a:xfrm>
              <a:off x="3037100" y="3935988"/>
              <a:ext cx="50" cy="25"/>
            </a:xfrm>
            <a:custGeom>
              <a:rect b="b" l="l" r="r" t="t"/>
              <a:pathLst>
                <a:path extrusionOk="0" h="1" w="2">
                  <a:moveTo>
                    <a:pt x="0" y="0"/>
                  </a:moveTo>
                  <a:lnTo>
                    <a:pt x="0" y="0"/>
                  </a:lnTo>
                  <a:cubicBezTo>
                    <a:pt x="0" y="0"/>
                    <a:pt x="1" y="0"/>
                    <a:pt x="1" y="0"/>
                  </a:cubicBezTo>
                  <a:cubicBezTo>
                    <a:pt x="1" y="0"/>
                    <a:pt x="0" y="0"/>
                    <a:pt x="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8"/>
            <p:cNvSpPr/>
            <p:nvPr/>
          </p:nvSpPr>
          <p:spPr>
            <a:xfrm>
              <a:off x="3029325" y="3912538"/>
              <a:ext cx="100025" cy="57125"/>
            </a:xfrm>
            <a:custGeom>
              <a:rect b="b" l="l" r="r" t="t"/>
              <a:pathLst>
                <a:path extrusionOk="0" h="2285" w="4001">
                  <a:moveTo>
                    <a:pt x="181" y="0"/>
                  </a:moveTo>
                  <a:lnTo>
                    <a:pt x="1" y="1252"/>
                  </a:lnTo>
                  <a:lnTo>
                    <a:pt x="2028" y="2284"/>
                  </a:lnTo>
                  <a:lnTo>
                    <a:pt x="3315" y="2024"/>
                  </a:lnTo>
                  <a:lnTo>
                    <a:pt x="4000" y="1053"/>
                  </a:lnTo>
                  <a:lnTo>
                    <a:pt x="3601" y="221"/>
                  </a:lnTo>
                  <a:lnTo>
                    <a:pt x="2666" y="543"/>
                  </a:lnTo>
                  <a:lnTo>
                    <a:pt x="2367" y="1473"/>
                  </a:lnTo>
                  <a:lnTo>
                    <a:pt x="1886" y="626"/>
                  </a:lnTo>
                  <a:lnTo>
                    <a:pt x="18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8"/>
            <p:cNvSpPr/>
            <p:nvPr/>
          </p:nvSpPr>
          <p:spPr>
            <a:xfrm>
              <a:off x="3029250" y="3928363"/>
              <a:ext cx="60150" cy="41025"/>
            </a:xfrm>
            <a:custGeom>
              <a:rect b="b" l="l" r="r" t="t"/>
              <a:pathLst>
                <a:path extrusionOk="0" h="1641" w="2406">
                  <a:moveTo>
                    <a:pt x="1802" y="0"/>
                  </a:moveTo>
                  <a:lnTo>
                    <a:pt x="1769" y="82"/>
                  </a:lnTo>
                  <a:cubicBezTo>
                    <a:pt x="1649" y="374"/>
                    <a:pt x="1512" y="711"/>
                    <a:pt x="1366" y="1070"/>
                  </a:cubicBezTo>
                  <a:cubicBezTo>
                    <a:pt x="1306" y="1222"/>
                    <a:pt x="1247" y="1369"/>
                    <a:pt x="1190" y="1510"/>
                  </a:cubicBezTo>
                  <a:lnTo>
                    <a:pt x="1190" y="1510"/>
                  </a:lnTo>
                  <a:cubicBezTo>
                    <a:pt x="860" y="1197"/>
                    <a:pt x="571" y="926"/>
                    <a:pt x="362" y="734"/>
                  </a:cubicBezTo>
                  <a:cubicBezTo>
                    <a:pt x="260" y="643"/>
                    <a:pt x="174" y="565"/>
                    <a:pt x="102" y="502"/>
                  </a:cubicBezTo>
                  <a:cubicBezTo>
                    <a:pt x="45" y="451"/>
                    <a:pt x="10" y="424"/>
                    <a:pt x="4" y="424"/>
                  </a:cubicBezTo>
                  <a:cubicBezTo>
                    <a:pt x="3" y="424"/>
                    <a:pt x="3" y="424"/>
                    <a:pt x="3" y="424"/>
                  </a:cubicBezTo>
                  <a:cubicBezTo>
                    <a:pt x="0" y="427"/>
                    <a:pt x="29" y="461"/>
                    <a:pt x="85" y="520"/>
                  </a:cubicBezTo>
                  <a:cubicBezTo>
                    <a:pt x="152" y="588"/>
                    <a:pt x="233" y="671"/>
                    <a:pt x="328" y="768"/>
                  </a:cubicBezTo>
                  <a:cubicBezTo>
                    <a:pt x="538" y="977"/>
                    <a:pt x="835" y="1269"/>
                    <a:pt x="1179" y="1602"/>
                  </a:cubicBezTo>
                  <a:lnTo>
                    <a:pt x="1218" y="1640"/>
                  </a:lnTo>
                  <a:lnTo>
                    <a:pt x="1239" y="1589"/>
                  </a:lnTo>
                  <a:cubicBezTo>
                    <a:pt x="1302" y="1433"/>
                    <a:pt x="1369" y="1268"/>
                    <a:pt x="1437" y="1099"/>
                  </a:cubicBezTo>
                  <a:cubicBezTo>
                    <a:pt x="1568" y="770"/>
                    <a:pt x="1691" y="460"/>
                    <a:pt x="1800" y="185"/>
                  </a:cubicBezTo>
                  <a:lnTo>
                    <a:pt x="1800" y="185"/>
                  </a:lnTo>
                  <a:cubicBezTo>
                    <a:pt x="1918" y="464"/>
                    <a:pt x="2064" y="675"/>
                    <a:pt x="2179" y="814"/>
                  </a:cubicBezTo>
                  <a:cubicBezTo>
                    <a:pt x="2243" y="891"/>
                    <a:pt x="2297" y="947"/>
                    <a:pt x="2336" y="984"/>
                  </a:cubicBezTo>
                  <a:cubicBezTo>
                    <a:pt x="2373" y="1018"/>
                    <a:pt x="2396" y="1035"/>
                    <a:pt x="2399" y="1035"/>
                  </a:cubicBezTo>
                  <a:cubicBezTo>
                    <a:pt x="2399" y="1035"/>
                    <a:pt x="2399" y="1035"/>
                    <a:pt x="2400" y="1035"/>
                  </a:cubicBezTo>
                  <a:cubicBezTo>
                    <a:pt x="2406" y="1029"/>
                    <a:pt x="2327" y="948"/>
                    <a:pt x="2211" y="790"/>
                  </a:cubicBezTo>
                  <a:cubicBezTo>
                    <a:pt x="2096" y="633"/>
                    <a:pt x="1945" y="395"/>
                    <a:pt x="1832" y="82"/>
                  </a:cubicBezTo>
                  <a:lnTo>
                    <a:pt x="1802"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8"/>
            <p:cNvSpPr/>
            <p:nvPr/>
          </p:nvSpPr>
          <p:spPr>
            <a:xfrm>
              <a:off x="3090575" y="3926063"/>
              <a:ext cx="38925" cy="34625"/>
            </a:xfrm>
            <a:custGeom>
              <a:rect b="b" l="l" r="r" t="t"/>
              <a:pathLst>
                <a:path extrusionOk="0" h="1385" w="1557">
                  <a:moveTo>
                    <a:pt x="204" y="1"/>
                  </a:moveTo>
                  <a:lnTo>
                    <a:pt x="182" y="126"/>
                  </a:lnTo>
                  <a:cubicBezTo>
                    <a:pt x="132" y="405"/>
                    <a:pt x="73" y="638"/>
                    <a:pt x="43" y="805"/>
                  </a:cubicBezTo>
                  <a:cubicBezTo>
                    <a:pt x="10" y="972"/>
                    <a:pt x="1" y="1069"/>
                    <a:pt x="8" y="1070"/>
                  </a:cubicBezTo>
                  <a:cubicBezTo>
                    <a:pt x="8" y="1070"/>
                    <a:pt x="8" y="1070"/>
                    <a:pt x="8" y="1070"/>
                  </a:cubicBezTo>
                  <a:cubicBezTo>
                    <a:pt x="16" y="1070"/>
                    <a:pt x="39" y="975"/>
                    <a:pt x="82" y="814"/>
                  </a:cubicBezTo>
                  <a:cubicBezTo>
                    <a:pt x="118" y="675"/>
                    <a:pt x="174" y="486"/>
                    <a:pt x="224" y="257"/>
                  </a:cubicBezTo>
                  <a:lnTo>
                    <a:pt x="224" y="257"/>
                  </a:lnTo>
                  <a:cubicBezTo>
                    <a:pt x="292" y="443"/>
                    <a:pt x="372" y="646"/>
                    <a:pt x="456" y="856"/>
                  </a:cubicBezTo>
                  <a:cubicBezTo>
                    <a:pt x="525" y="1027"/>
                    <a:pt x="589" y="1191"/>
                    <a:pt x="645" y="1343"/>
                  </a:cubicBezTo>
                  <a:lnTo>
                    <a:pt x="661" y="1385"/>
                  </a:lnTo>
                  <a:lnTo>
                    <a:pt x="698" y="1362"/>
                  </a:lnTo>
                  <a:cubicBezTo>
                    <a:pt x="1003" y="1175"/>
                    <a:pt x="1212" y="950"/>
                    <a:pt x="1351" y="788"/>
                  </a:cubicBezTo>
                  <a:cubicBezTo>
                    <a:pt x="1488" y="624"/>
                    <a:pt x="1557" y="517"/>
                    <a:pt x="1550" y="512"/>
                  </a:cubicBezTo>
                  <a:cubicBezTo>
                    <a:pt x="1550" y="512"/>
                    <a:pt x="1550" y="512"/>
                    <a:pt x="1550" y="512"/>
                  </a:cubicBezTo>
                  <a:cubicBezTo>
                    <a:pt x="1539" y="512"/>
                    <a:pt x="1459" y="608"/>
                    <a:pt x="1316" y="757"/>
                  </a:cubicBezTo>
                  <a:cubicBezTo>
                    <a:pt x="1176" y="902"/>
                    <a:pt x="975" y="1105"/>
                    <a:pt x="699" y="1275"/>
                  </a:cubicBezTo>
                  <a:lnTo>
                    <a:pt x="699" y="1275"/>
                  </a:lnTo>
                  <a:cubicBezTo>
                    <a:pt x="648" y="1133"/>
                    <a:pt x="590" y="982"/>
                    <a:pt x="528" y="828"/>
                  </a:cubicBezTo>
                  <a:cubicBezTo>
                    <a:pt x="425" y="572"/>
                    <a:pt x="327" y="332"/>
                    <a:pt x="249" y="119"/>
                  </a:cubicBezTo>
                  <a:lnTo>
                    <a:pt x="20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8"/>
            <p:cNvSpPr/>
            <p:nvPr/>
          </p:nvSpPr>
          <p:spPr>
            <a:xfrm>
              <a:off x="3089400" y="3952638"/>
              <a:ext cx="21150" cy="320150"/>
            </a:xfrm>
            <a:custGeom>
              <a:rect b="b" l="l" r="r" t="t"/>
              <a:pathLst>
                <a:path extrusionOk="0" h="12806" w="846">
                  <a:moveTo>
                    <a:pt x="3" y="0"/>
                  </a:moveTo>
                  <a:cubicBezTo>
                    <a:pt x="3" y="0"/>
                    <a:pt x="3" y="0"/>
                    <a:pt x="3" y="0"/>
                  </a:cubicBezTo>
                  <a:cubicBezTo>
                    <a:pt x="0" y="0"/>
                    <a:pt x="4" y="45"/>
                    <a:pt x="12" y="130"/>
                  </a:cubicBezTo>
                  <a:cubicBezTo>
                    <a:pt x="22" y="222"/>
                    <a:pt x="35" y="346"/>
                    <a:pt x="52" y="503"/>
                  </a:cubicBezTo>
                  <a:cubicBezTo>
                    <a:pt x="90" y="833"/>
                    <a:pt x="143" y="1299"/>
                    <a:pt x="208" y="1871"/>
                  </a:cubicBezTo>
                  <a:cubicBezTo>
                    <a:pt x="340" y="3027"/>
                    <a:pt x="514" y="4624"/>
                    <a:pt x="642" y="6393"/>
                  </a:cubicBezTo>
                  <a:cubicBezTo>
                    <a:pt x="702" y="7278"/>
                    <a:pt x="745" y="8122"/>
                    <a:pt x="764" y="8890"/>
                  </a:cubicBezTo>
                  <a:cubicBezTo>
                    <a:pt x="778" y="9658"/>
                    <a:pt x="780" y="10350"/>
                    <a:pt x="753" y="10930"/>
                  </a:cubicBezTo>
                  <a:cubicBezTo>
                    <a:pt x="748" y="11075"/>
                    <a:pt x="742" y="11214"/>
                    <a:pt x="737" y="11345"/>
                  </a:cubicBezTo>
                  <a:cubicBezTo>
                    <a:pt x="728" y="11475"/>
                    <a:pt x="719" y="11598"/>
                    <a:pt x="710" y="11713"/>
                  </a:cubicBezTo>
                  <a:cubicBezTo>
                    <a:pt x="694" y="11943"/>
                    <a:pt x="682" y="12142"/>
                    <a:pt x="661" y="12303"/>
                  </a:cubicBezTo>
                  <a:cubicBezTo>
                    <a:pt x="644" y="12459"/>
                    <a:pt x="631" y="12583"/>
                    <a:pt x="620" y="12676"/>
                  </a:cubicBezTo>
                  <a:cubicBezTo>
                    <a:pt x="613" y="12760"/>
                    <a:pt x="610" y="12806"/>
                    <a:pt x="613" y="12806"/>
                  </a:cubicBezTo>
                  <a:cubicBezTo>
                    <a:pt x="613" y="12806"/>
                    <a:pt x="613" y="12806"/>
                    <a:pt x="613" y="12806"/>
                  </a:cubicBezTo>
                  <a:cubicBezTo>
                    <a:pt x="615" y="12806"/>
                    <a:pt x="623" y="12761"/>
                    <a:pt x="636" y="12677"/>
                  </a:cubicBezTo>
                  <a:cubicBezTo>
                    <a:pt x="649" y="12586"/>
                    <a:pt x="668" y="12463"/>
                    <a:pt x="690" y="12306"/>
                  </a:cubicBezTo>
                  <a:cubicBezTo>
                    <a:pt x="716" y="12146"/>
                    <a:pt x="732" y="11947"/>
                    <a:pt x="753" y="11717"/>
                  </a:cubicBezTo>
                  <a:cubicBezTo>
                    <a:pt x="764" y="11601"/>
                    <a:pt x="774" y="11478"/>
                    <a:pt x="785" y="11348"/>
                  </a:cubicBezTo>
                  <a:cubicBezTo>
                    <a:pt x="792" y="11217"/>
                    <a:pt x="800" y="11078"/>
                    <a:pt x="808" y="10933"/>
                  </a:cubicBezTo>
                  <a:cubicBezTo>
                    <a:pt x="841" y="10351"/>
                    <a:pt x="846" y="9658"/>
                    <a:pt x="835" y="8889"/>
                  </a:cubicBezTo>
                  <a:cubicBezTo>
                    <a:pt x="819" y="8120"/>
                    <a:pt x="779" y="7274"/>
                    <a:pt x="719" y="6388"/>
                  </a:cubicBezTo>
                  <a:cubicBezTo>
                    <a:pt x="591" y="4617"/>
                    <a:pt x="408" y="3019"/>
                    <a:pt x="262" y="1864"/>
                  </a:cubicBezTo>
                  <a:cubicBezTo>
                    <a:pt x="191" y="1287"/>
                    <a:pt x="127" y="821"/>
                    <a:pt x="82" y="499"/>
                  </a:cubicBezTo>
                  <a:cubicBezTo>
                    <a:pt x="59" y="343"/>
                    <a:pt x="41" y="219"/>
                    <a:pt x="28" y="129"/>
                  </a:cubicBezTo>
                  <a:cubicBezTo>
                    <a:pt x="15" y="45"/>
                    <a:pt x="6" y="0"/>
                    <a:pt x="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8"/>
            <p:cNvSpPr/>
            <p:nvPr/>
          </p:nvSpPr>
          <p:spPr>
            <a:xfrm>
              <a:off x="3261725" y="4030963"/>
              <a:ext cx="1950" cy="37175"/>
            </a:xfrm>
            <a:custGeom>
              <a:rect b="b" l="l" r="r" t="t"/>
              <a:pathLst>
                <a:path extrusionOk="0" h="1487" w="78">
                  <a:moveTo>
                    <a:pt x="39" y="0"/>
                  </a:moveTo>
                  <a:cubicBezTo>
                    <a:pt x="18" y="0"/>
                    <a:pt x="1" y="333"/>
                    <a:pt x="1" y="743"/>
                  </a:cubicBezTo>
                  <a:cubicBezTo>
                    <a:pt x="1" y="1154"/>
                    <a:pt x="18" y="1486"/>
                    <a:pt x="39" y="1486"/>
                  </a:cubicBezTo>
                  <a:cubicBezTo>
                    <a:pt x="61" y="1486"/>
                    <a:pt x="78" y="1154"/>
                    <a:pt x="78" y="743"/>
                  </a:cubicBezTo>
                  <a:cubicBezTo>
                    <a:pt x="78" y="333"/>
                    <a:pt x="61" y="0"/>
                    <a:pt x="3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8"/>
            <p:cNvSpPr/>
            <p:nvPr/>
          </p:nvSpPr>
          <p:spPr>
            <a:xfrm>
              <a:off x="3261750" y="4031088"/>
              <a:ext cx="14525" cy="39750"/>
            </a:xfrm>
            <a:custGeom>
              <a:rect b="b" l="l" r="r" t="t"/>
              <a:pathLst>
                <a:path extrusionOk="0" h="1590" w="581">
                  <a:moveTo>
                    <a:pt x="21" y="0"/>
                  </a:moveTo>
                  <a:cubicBezTo>
                    <a:pt x="21" y="0"/>
                    <a:pt x="21" y="0"/>
                    <a:pt x="21" y="0"/>
                  </a:cubicBezTo>
                  <a:cubicBezTo>
                    <a:pt x="1" y="6"/>
                    <a:pt x="77" y="373"/>
                    <a:pt x="227" y="811"/>
                  </a:cubicBezTo>
                  <a:cubicBezTo>
                    <a:pt x="428" y="1368"/>
                    <a:pt x="537" y="1590"/>
                    <a:pt x="556" y="1590"/>
                  </a:cubicBezTo>
                  <a:cubicBezTo>
                    <a:pt x="559" y="1590"/>
                    <a:pt x="560" y="1585"/>
                    <a:pt x="560" y="1576"/>
                  </a:cubicBezTo>
                  <a:cubicBezTo>
                    <a:pt x="581" y="1568"/>
                    <a:pt x="448" y="1219"/>
                    <a:pt x="299" y="785"/>
                  </a:cubicBezTo>
                  <a:cubicBezTo>
                    <a:pt x="151" y="354"/>
                    <a:pt x="43" y="0"/>
                    <a:pt x="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8"/>
            <p:cNvSpPr/>
            <p:nvPr/>
          </p:nvSpPr>
          <p:spPr>
            <a:xfrm>
              <a:off x="3080650" y="4926663"/>
              <a:ext cx="137850" cy="111600"/>
            </a:xfrm>
            <a:custGeom>
              <a:rect b="b" l="l" r="r" t="t"/>
              <a:pathLst>
                <a:path extrusionOk="0" h="4464" w="5514">
                  <a:moveTo>
                    <a:pt x="4" y="0"/>
                  </a:moveTo>
                  <a:lnTo>
                    <a:pt x="0" y="4432"/>
                  </a:lnTo>
                  <a:lnTo>
                    <a:pt x="5513" y="4464"/>
                  </a:lnTo>
                  <a:cubicBezTo>
                    <a:pt x="5485" y="3937"/>
                    <a:pt x="2638" y="2863"/>
                    <a:pt x="2638" y="2863"/>
                  </a:cubicBezTo>
                  <a:lnTo>
                    <a:pt x="2757" y="24"/>
                  </a:lnTo>
                  <a:lnTo>
                    <a:pt x="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8"/>
            <p:cNvSpPr/>
            <p:nvPr/>
          </p:nvSpPr>
          <p:spPr>
            <a:xfrm>
              <a:off x="3099525" y="4991763"/>
              <a:ext cx="11925" cy="10750"/>
            </a:xfrm>
            <a:custGeom>
              <a:rect b="b" l="l" r="r" t="t"/>
              <a:pathLst>
                <a:path extrusionOk="0" h="430" w="477">
                  <a:moveTo>
                    <a:pt x="227" y="1"/>
                  </a:moveTo>
                  <a:cubicBezTo>
                    <a:pt x="204" y="1"/>
                    <a:pt x="182" y="5"/>
                    <a:pt x="162" y="15"/>
                  </a:cubicBezTo>
                  <a:lnTo>
                    <a:pt x="162" y="15"/>
                  </a:lnTo>
                  <a:cubicBezTo>
                    <a:pt x="65" y="52"/>
                    <a:pt x="0" y="164"/>
                    <a:pt x="22" y="266"/>
                  </a:cubicBezTo>
                  <a:cubicBezTo>
                    <a:pt x="44" y="359"/>
                    <a:pt x="137" y="430"/>
                    <a:pt x="231" y="430"/>
                  </a:cubicBezTo>
                  <a:cubicBezTo>
                    <a:pt x="246" y="430"/>
                    <a:pt x="260" y="428"/>
                    <a:pt x="275" y="424"/>
                  </a:cubicBezTo>
                  <a:cubicBezTo>
                    <a:pt x="382" y="397"/>
                    <a:pt x="476" y="257"/>
                    <a:pt x="440" y="152"/>
                  </a:cubicBezTo>
                  <a:cubicBezTo>
                    <a:pt x="412" y="69"/>
                    <a:pt x="314" y="1"/>
                    <a:pt x="22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8"/>
            <p:cNvSpPr/>
            <p:nvPr/>
          </p:nvSpPr>
          <p:spPr>
            <a:xfrm>
              <a:off x="3135775" y="4996913"/>
              <a:ext cx="13150" cy="8450"/>
            </a:xfrm>
            <a:custGeom>
              <a:rect b="b" l="l" r="r" t="t"/>
              <a:pathLst>
                <a:path extrusionOk="0" h="338" w="526">
                  <a:moveTo>
                    <a:pt x="435" y="0"/>
                  </a:moveTo>
                  <a:cubicBezTo>
                    <a:pt x="374" y="0"/>
                    <a:pt x="289" y="17"/>
                    <a:pt x="204" y="70"/>
                  </a:cubicBezTo>
                  <a:cubicBezTo>
                    <a:pt x="41" y="171"/>
                    <a:pt x="0" y="332"/>
                    <a:pt x="25" y="337"/>
                  </a:cubicBezTo>
                  <a:cubicBezTo>
                    <a:pt x="26" y="338"/>
                    <a:pt x="28" y="338"/>
                    <a:pt x="29" y="338"/>
                  </a:cubicBezTo>
                  <a:cubicBezTo>
                    <a:pt x="56" y="338"/>
                    <a:pt x="125" y="228"/>
                    <a:pt x="254" y="149"/>
                  </a:cubicBezTo>
                  <a:cubicBezTo>
                    <a:pt x="387" y="64"/>
                    <a:pt x="522" y="53"/>
                    <a:pt x="523" y="25"/>
                  </a:cubicBezTo>
                  <a:cubicBezTo>
                    <a:pt x="526" y="14"/>
                    <a:pt x="490" y="0"/>
                    <a:pt x="43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8"/>
            <p:cNvSpPr/>
            <p:nvPr/>
          </p:nvSpPr>
          <p:spPr>
            <a:xfrm>
              <a:off x="3153475" y="5003313"/>
              <a:ext cx="9950" cy="10725"/>
            </a:xfrm>
            <a:custGeom>
              <a:rect b="b" l="l" r="r" t="t"/>
              <a:pathLst>
                <a:path extrusionOk="0" h="429" w="398">
                  <a:moveTo>
                    <a:pt x="361" y="1"/>
                  </a:moveTo>
                  <a:cubicBezTo>
                    <a:pt x="310" y="1"/>
                    <a:pt x="202" y="34"/>
                    <a:pt x="117" y="136"/>
                  </a:cubicBezTo>
                  <a:cubicBezTo>
                    <a:pt x="1" y="273"/>
                    <a:pt x="17" y="429"/>
                    <a:pt x="42" y="429"/>
                  </a:cubicBezTo>
                  <a:cubicBezTo>
                    <a:pt x="42" y="429"/>
                    <a:pt x="43" y="429"/>
                    <a:pt x="43" y="429"/>
                  </a:cubicBezTo>
                  <a:cubicBezTo>
                    <a:pt x="43" y="429"/>
                    <a:pt x="43" y="429"/>
                    <a:pt x="43" y="429"/>
                  </a:cubicBezTo>
                  <a:cubicBezTo>
                    <a:pt x="69" y="429"/>
                    <a:pt x="94" y="307"/>
                    <a:pt x="189" y="196"/>
                  </a:cubicBezTo>
                  <a:cubicBezTo>
                    <a:pt x="280" y="83"/>
                    <a:pt x="397" y="38"/>
                    <a:pt x="391" y="12"/>
                  </a:cubicBezTo>
                  <a:cubicBezTo>
                    <a:pt x="391" y="5"/>
                    <a:pt x="380" y="1"/>
                    <a:pt x="36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8"/>
            <p:cNvSpPr/>
            <p:nvPr/>
          </p:nvSpPr>
          <p:spPr>
            <a:xfrm>
              <a:off x="3169875" y="5009363"/>
              <a:ext cx="7300" cy="11625"/>
            </a:xfrm>
            <a:custGeom>
              <a:rect b="b" l="l" r="r" t="t"/>
              <a:pathLst>
                <a:path extrusionOk="0" h="465" w="292">
                  <a:moveTo>
                    <a:pt x="266" y="1"/>
                  </a:moveTo>
                  <a:cubicBezTo>
                    <a:pt x="231" y="1"/>
                    <a:pt x="128" y="60"/>
                    <a:pt x="69" y="188"/>
                  </a:cubicBezTo>
                  <a:cubicBezTo>
                    <a:pt x="0" y="332"/>
                    <a:pt x="34" y="464"/>
                    <a:pt x="59" y="464"/>
                  </a:cubicBezTo>
                  <a:cubicBezTo>
                    <a:pt x="59" y="464"/>
                    <a:pt x="60" y="464"/>
                    <a:pt x="60" y="464"/>
                  </a:cubicBezTo>
                  <a:cubicBezTo>
                    <a:pt x="87" y="462"/>
                    <a:pt x="95" y="348"/>
                    <a:pt x="154" y="228"/>
                  </a:cubicBezTo>
                  <a:cubicBezTo>
                    <a:pt x="209" y="106"/>
                    <a:pt x="291" y="28"/>
                    <a:pt x="277" y="5"/>
                  </a:cubicBezTo>
                  <a:cubicBezTo>
                    <a:pt x="275" y="2"/>
                    <a:pt x="271" y="1"/>
                    <a:pt x="26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8"/>
            <p:cNvSpPr/>
            <p:nvPr/>
          </p:nvSpPr>
          <p:spPr>
            <a:xfrm>
              <a:off x="3133025" y="4978838"/>
              <a:ext cx="15025" cy="3350"/>
            </a:xfrm>
            <a:custGeom>
              <a:rect b="b" l="l" r="r" t="t"/>
              <a:pathLst>
                <a:path extrusionOk="0" h="134" w="601">
                  <a:moveTo>
                    <a:pt x="326" y="0"/>
                  </a:moveTo>
                  <a:cubicBezTo>
                    <a:pt x="316" y="0"/>
                    <a:pt x="306" y="0"/>
                    <a:pt x="296" y="1"/>
                  </a:cubicBezTo>
                  <a:cubicBezTo>
                    <a:pt x="117" y="10"/>
                    <a:pt x="1" y="108"/>
                    <a:pt x="16" y="128"/>
                  </a:cubicBezTo>
                  <a:cubicBezTo>
                    <a:pt x="18" y="132"/>
                    <a:pt x="25" y="134"/>
                    <a:pt x="34" y="134"/>
                  </a:cubicBezTo>
                  <a:cubicBezTo>
                    <a:pt x="75" y="134"/>
                    <a:pt x="177" y="99"/>
                    <a:pt x="301" y="94"/>
                  </a:cubicBezTo>
                  <a:cubicBezTo>
                    <a:pt x="319" y="93"/>
                    <a:pt x="337" y="93"/>
                    <a:pt x="354" y="93"/>
                  </a:cubicBezTo>
                  <a:cubicBezTo>
                    <a:pt x="444" y="93"/>
                    <a:pt x="519" y="106"/>
                    <a:pt x="559" y="106"/>
                  </a:cubicBezTo>
                  <a:cubicBezTo>
                    <a:pt x="575" y="106"/>
                    <a:pt x="585" y="104"/>
                    <a:pt x="588" y="98"/>
                  </a:cubicBezTo>
                  <a:cubicBezTo>
                    <a:pt x="601" y="78"/>
                    <a:pt x="490" y="0"/>
                    <a:pt x="32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8"/>
            <p:cNvSpPr/>
            <p:nvPr/>
          </p:nvSpPr>
          <p:spPr>
            <a:xfrm>
              <a:off x="3126750" y="4955763"/>
              <a:ext cx="21325" cy="11725"/>
            </a:xfrm>
            <a:custGeom>
              <a:rect b="b" l="l" r="r" t="t"/>
              <a:pathLst>
                <a:path extrusionOk="0" h="469" w="853">
                  <a:moveTo>
                    <a:pt x="165" y="93"/>
                  </a:moveTo>
                  <a:cubicBezTo>
                    <a:pt x="186" y="93"/>
                    <a:pt x="210" y="97"/>
                    <a:pt x="236" y="104"/>
                  </a:cubicBezTo>
                  <a:cubicBezTo>
                    <a:pt x="292" y="117"/>
                    <a:pt x="345" y="134"/>
                    <a:pt x="394" y="154"/>
                  </a:cubicBezTo>
                  <a:cubicBezTo>
                    <a:pt x="492" y="194"/>
                    <a:pt x="575" y="246"/>
                    <a:pt x="640" y="295"/>
                  </a:cubicBezTo>
                  <a:cubicBezTo>
                    <a:pt x="708" y="347"/>
                    <a:pt x="758" y="395"/>
                    <a:pt x="792" y="428"/>
                  </a:cubicBezTo>
                  <a:lnTo>
                    <a:pt x="792" y="428"/>
                  </a:lnTo>
                  <a:cubicBezTo>
                    <a:pt x="746" y="418"/>
                    <a:pt x="676" y="405"/>
                    <a:pt x="592" y="381"/>
                  </a:cubicBezTo>
                  <a:cubicBezTo>
                    <a:pt x="513" y="358"/>
                    <a:pt x="421" y="325"/>
                    <a:pt x="325" y="277"/>
                  </a:cubicBezTo>
                  <a:cubicBezTo>
                    <a:pt x="277" y="253"/>
                    <a:pt x="228" y="225"/>
                    <a:pt x="179" y="192"/>
                  </a:cubicBezTo>
                  <a:cubicBezTo>
                    <a:pt x="155" y="176"/>
                    <a:pt x="131" y="161"/>
                    <a:pt x="118" y="144"/>
                  </a:cubicBezTo>
                  <a:cubicBezTo>
                    <a:pt x="106" y="128"/>
                    <a:pt x="107" y="123"/>
                    <a:pt x="113" y="114"/>
                  </a:cubicBezTo>
                  <a:cubicBezTo>
                    <a:pt x="121" y="99"/>
                    <a:pt x="140" y="93"/>
                    <a:pt x="165" y="93"/>
                  </a:cubicBezTo>
                  <a:close/>
                  <a:moveTo>
                    <a:pt x="164" y="0"/>
                  </a:moveTo>
                  <a:cubicBezTo>
                    <a:pt x="161" y="0"/>
                    <a:pt x="158" y="0"/>
                    <a:pt x="154" y="0"/>
                  </a:cubicBezTo>
                  <a:cubicBezTo>
                    <a:pt x="114" y="0"/>
                    <a:pt x="64" y="19"/>
                    <a:pt x="35" y="61"/>
                  </a:cubicBezTo>
                  <a:cubicBezTo>
                    <a:pt x="0" y="104"/>
                    <a:pt x="17" y="176"/>
                    <a:pt x="47" y="205"/>
                  </a:cubicBezTo>
                  <a:cubicBezTo>
                    <a:pt x="75" y="237"/>
                    <a:pt x="104" y="253"/>
                    <a:pt x="130" y="269"/>
                  </a:cubicBezTo>
                  <a:cubicBezTo>
                    <a:pt x="183" y="303"/>
                    <a:pt x="236" y="331"/>
                    <a:pt x="288" y="355"/>
                  </a:cubicBezTo>
                  <a:cubicBezTo>
                    <a:pt x="392" y="402"/>
                    <a:pt x="492" y="430"/>
                    <a:pt x="576" y="445"/>
                  </a:cubicBezTo>
                  <a:cubicBezTo>
                    <a:pt x="649" y="458"/>
                    <a:pt x="711" y="462"/>
                    <a:pt x="758" y="462"/>
                  </a:cubicBezTo>
                  <a:cubicBezTo>
                    <a:pt x="786" y="462"/>
                    <a:pt x="808" y="461"/>
                    <a:pt x="824" y="458"/>
                  </a:cubicBezTo>
                  <a:lnTo>
                    <a:pt x="824" y="458"/>
                  </a:lnTo>
                  <a:cubicBezTo>
                    <a:pt x="832" y="465"/>
                    <a:pt x="837" y="469"/>
                    <a:pt x="841" y="469"/>
                  </a:cubicBezTo>
                  <a:cubicBezTo>
                    <a:pt x="842" y="469"/>
                    <a:pt x="842" y="469"/>
                    <a:pt x="843" y="468"/>
                  </a:cubicBezTo>
                  <a:cubicBezTo>
                    <a:pt x="845" y="467"/>
                    <a:pt x="845" y="463"/>
                    <a:pt x="842" y="455"/>
                  </a:cubicBezTo>
                  <a:lnTo>
                    <a:pt x="842" y="455"/>
                  </a:lnTo>
                  <a:cubicBezTo>
                    <a:pt x="849" y="452"/>
                    <a:pt x="853" y="450"/>
                    <a:pt x="853" y="448"/>
                  </a:cubicBezTo>
                  <a:cubicBezTo>
                    <a:pt x="853" y="445"/>
                    <a:pt x="847" y="441"/>
                    <a:pt x="835" y="438"/>
                  </a:cubicBezTo>
                  <a:lnTo>
                    <a:pt x="835" y="438"/>
                  </a:lnTo>
                  <a:cubicBezTo>
                    <a:pt x="817" y="399"/>
                    <a:pt x="769" y="325"/>
                    <a:pt x="682" y="244"/>
                  </a:cubicBezTo>
                  <a:cubicBezTo>
                    <a:pt x="619" y="184"/>
                    <a:pt x="534" y="123"/>
                    <a:pt x="428" y="74"/>
                  </a:cubicBezTo>
                  <a:cubicBezTo>
                    <a:pt x="376" y="51"/>
                    <a:pt x="318" y="30"/>
                    <a:pt x="257" y="15"/>
                  </a:cubicBezTo>
                  <a:cubicBezTo>
                    <a:pt x="230" y="8"/>
                    <a:pt x="200" y="0"/>
                    <a:pt x="16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8"/>
            <p:cNvSpPr/>
            <p:nvPr/>
          </p:nvSpPr>
          <p:spPr>
            <a:xfrm>
              <a:off x="3145275" y="4946038"/>
              <a:ext cx="11150" cy="21900"/>
            </a:xfrm>
            <a:custGeom>
              <a:rect b="b" l="l" r="r" t="t"/>
              <a:pathLst>
                <a:path extrusionOk="0" h="876" w="446">
                  <a:moveTo>
                    <a:pt x="296" y="1"/>
                  </a:moveTo>
                  <a:cubicBezTo>
                    <a:pt x="295" y="1"/>
                    <a:pt x="293" y="1"/>
                    <a:pt x="292" y="1"/>
                  </a:cubicBezTo>
                  <a:cubicBezTo>
                    <a:pt x="188" y="12"/>
                    <a:pt x="148" y="85"/>
                    <a:pt x="116" y="139"/>
                  </a:cubicBezTo>
                  <a:cubicBezTo>
                    <a:pt x="85" y="195"/>
                    <a:pt x="62" y="251"/>
                    <a:pt x="44" y="306"/>
                  </a:cubicBezTo>
                  <a:cubicBezTo>
                    <a:pt x="10" y="417"/>
                    <a:pt x="1" y="522"/>
                    <a:pt x="5" y="608"/>
                  </a:cubicBezTo>
                  <a:cubicBezTo>
                    <a:pt x="14" y="779"/>
                    <a:pt x="64" y="876"/>
                    <a:pt x="75" y="876"/>
                  </a:cubicBezTo>
                  <a:cubicBezTo>
                    <a:pt x="75" y="876"/>
                    <a:pt x="76" y="876"/>
                    <a:pt x="76" y="876"/>
                  </a:cubicBezTo>
                  <a:cubicBezTo>
                    <a:pt x="91" y="871"/>
                    <a:pt x="63" y="771"/>
                    <a:pt x="71" y="608"/>
                  </a:cubicBezTo>
                  <a:cubicBezTo>
                    <a:pt x="76" y="528"/>
                    <a:pt x="91" y="433"/>
                    <a:pt x="126" y="333"/>
                  </a:cubicBezTo>
                  <a:cubicBezTo>
                    <a:pt x="144" y="284"/>
                    <a:pt x="167" y="234"/>
                    <a:pt x="195" y="184"/>
                  </a:cubicBezTo>
                  <a:cubicBezTo>
                    <a:pt x="218" y="138"/>
                    <a:pt x="265" y="94"/>
                    <a:pt x="292" y="94"/>
                  </a:cubicBezTo>
                  <a:cubicBezTo>
                    <a:pt x="293" y="94"/>
                    <a:pt x="295" y="94"/>
                    <a:pt x="296" y="94"/>
                  </a:cubicBezTo>
                  <a:cubicBezTo>
                    <a:pt x="316" y="94"/>
                    <a:pt x="336" y="139"/>
                    <a:pt x="345" y="195"/>
                  </a:cubicBezTo>
                  <a:cubicBezTo>
                    <a:pt x="354" y="249"/>
                    <a:pt x="354" y="303"/>
                    <a:pt x="349" y="354"/>
                  </a:cubicBezTo>
                  <a:cubicBezTo>
                    <a:pt x="338" y="456"/>
                    <a:pt x="301" y="546"/>
                    <a:pt x="260" y="613"/>
                  </a:cubicBezTo>
                  <a:cubicBezTo>
                    <a:pt x="176" y="750"/>
                    <a:pt x="83" y="801"/>
                    <a:pt x="92" y="814"/>
                  </a:cubicBezTo>
                  <a:cubicBezTo>
                    <a:pt x="92" y="816"/>
                    <a:pt x="93" y="816"/>
                    <a:pt x="96" y="816"/>
                  </a:cubicBezTo>
                  <a:cubicBezTo>
                    <a:pt x="117" y="816"/>
                    <a:pt x="218" y="777"/>
                    <a:pt x="315" y="650"/>
                  </a:cubicBezTo>
                  <a:cubicBezTo>
                    <a:pt x="367" y="580"/>
                    <a:pt x="416" y="483"/>
                    <a:pt x="435" y="366"/>
                  </a:cubicBezTo>
                  <a:cubicBezTo>
                    <a:pt x="443" y="307"/>
                    <a:pt x="445" y="244"/>
                    <a:pt x="436" y="180"/>
                  </a:cubicBezTo>
                  <a:cubicBezTo>
                    <a:pt x="429" y="147"/>
                    <a:pt x="425" y="116"/>
                    <a:pt x="408" y="78"/>
                  </a:cubicBezTo>
                  <a:cubicBezTo>
                    <a:pt x="392" y="42"/>
                    <a:pt x="349" y="1"/>
                    <a:pt x="29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8"/>
            <p:cNvSpPr/>
            <p:nvPr/>
          </p:nvSpPr>
          <p:spPr>
            <a:xfrm>
              <a:off x="2848700" y="4906388"/>
              <a:ext cx="126025" cy="168150"/>
            </a:xfrm>
            <a:custGeom>
              <a:rect b="b" l="l" r="r" t="t"/>
              <a:pathLst>
                <a:path extrusionOk="0" h="6726" w="5041">
                  <a:moveTo>
                    <a:pt x="2524" y="0"/>
                  </a:moveTo>
                  <a:lnTo>
                    <a:pt x="1629" y="3554"/>
                  </a:lnTo>
                  <a:lnTo>
                    <a:pt x="110" y="6160"/>
                  </a:lnTo>
                  <a:cubicBezTo>
                    <a:pt x="0" y="6348"/>
                    <a:pt x="73" y="6589"/>
                    <a:pt x="268" y="6686"/>
                  </a:cubicBezTo>
                  <a:cubicBezTo>
                    <a:pt x="320" y="6712"/>
                    <a:pt x="377" y="6725"/>
                    <a:pt x="434" y="6725"/>
                  </a:cubicBezTo>
                  <a:cubicBezTo>
                    <a:pt x="495" y="6725"/>
                    <a:pt x="556" y="6710"/>
                    <a:pt x="612" y="6680"/>
                  </a:cubicBezTo>
                  <a:cubicBezTo>
                    <a:pt x="1294" y="6312"/>
                    <a:pt x="3795" y="4947"/>
                    <a:pt x="3847" y="4683"/>
                  </a:cubicBezTo>
                  <a:cubicBezTo>
                    <a:pt x="3905" y="4377"/>
                    <a:pt x="5040" y="996"/>
                    <a:pt x="5040" y="996"/>
                  </a:cubicBezTo>
                  <a:lnTo>
                    <a:pt x="252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8"/>
            <p:cNvSpPr/>
            <p:nvPr/>
          </p:nvSpPr>
          <p:spPr>
            <a:xfrm>
              <a:off x="2855375" y="5017488"/>
              <a:ext cx="91150" cy="57150"/>
            </a:xfrm>
            <a:custGeom>
              <a:rect b="b" l="l" r="r" t="t"/>
              <a:pathLst>
                <a:path extrusionOk="0" h="2286" w="3646">
                  <a:moveTo>
                    <a:pt x="3645" y="0"/>
                  </a:moveTo>
                  <a:lnTo>
                    <a:pt x="1" y="2242"/>
                  </a:lnTo>
                  <a:cubicBezTo>
                    <a:pt x="55" y="2271"/>
                    <a:pt x="115" y="2285"/>
                    <a:pt x="176" y="2285"/>
                  </a:cubicBezTo>
                  <a:cubicBezTo>
                    <a:pt x="237" y="2285"/>
                    <a:pt x="299" y="2270"/>
                    <a:pt x="355" y="2239"/>
                  </a:cubicBezTo>
                  <a:cubicBezTo>
                    <a:pt x="2247" y="1207"/>
                    <a:pt x="3080" y="668"/>
                    <a:pt x="3377" y="468"/>
                  </a:cubicBezTo>
                  <a:cubicBezTo>
                    <a:pt x="3488" y="392"/>
                    <a:pt x="3568" y="279"/>
                    <a:pt x="3604" y="150"/>
                  </a:cubicBezTo>
                  <a:lnTo>
                    <a:pt x="36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8"/>
            <p:cNvSpPr/>
            <p:nvPr/>
          </p:nvSpPr>
          <p:spPr>
            <a:xfrm>
              <a:off x="2932025" y="4983663"/>
              <a:ext cx="12175" cy="10800"/>
            </a:xfrm>
            <a:custGeom>
              <a:rect b="b" l="l" r="r" t="t"/>
              <a:pathLst>
                <a:path extrusionOk="0" h="432" w="487">
                  <a:moveTo>
                    <a:pt x="229" y="0"/>
                  </a:moveTo>
                  <a:cubicBezTo>
                    <a:pt x="202" y="0"/>
                    <a:pt x="176" y="6"/>
                    <a:pt x="153" y="20"/>
                  </a:cubicBezTo>
                  <a:lnTo>
                    <a:pt x="153" y="20"/>
                  </a:lnTo>
                  <a:cubicBezTo>
                    <a:pt x="57" y="63"/>
                    <a:pt x="0" y="181"/>
                    <a:pt x="31" y="283"/>
                  </a:cubicBezTo>
                  <a:cubicBezTo>
                    <a:pt x="57" y="370"/>
                    <a:pt x="148" y="432"/>
                    <a:pt x="238" y="432"/>
                  </a:cubicBezTo>
                  <a:cubicBezTo>
                    <a:pt x="258" y="432"/>
                    <a:pt x="277" y="429"/>
                    <a:pt x="296" y="423"/>
                  </a:cubicBezTo>
                  <a:cubicBezTo>
                    <a:pt x="403" y="388"/>
                    <a:pt x="487" y="239"/>
                    <a:pt x="442" y="137"/>
                  </a:cubicBezTo>
                  <a:cubicBezTo>
                    <a:pt x="409" y="60"/>
                    <a:pt x="314"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8"/>
            <p:cNvSpPr/>
            <p:nvPr/>
          </p:nvSpPr>
          <p:spPr>
            <a:xfrm>
              <a:off x="2879925" y="5011863"/>
              <a:ext cx="22725" cy="16775"/>
            </a:xfrm>
            <a:custGeom>
              <a:rect b="b" l="l" r="r" t="t"/>
              <a:pathLst>
                <a:path extrusionOk="0" h="671" w="909">
                  <a:moveTo>
                    <a:pt x="31" y="0"/>
                  </a:moveTo>
                  <a:cubicBezTo>
                    <a:pt x="14" y="0"/>
                    <a:pt x="5" y="3"/>
                    <a:pt x="5" y="6"/>
                  </a:cubicBezTo>
                  <a:cubicBezTo>
                    <a:pt x="0" y="31"/>
                    <a:pt x="251" y="87"/>
                    <a:pt x="496" y="274"/>
                  </a:cubicBezTo>
                  <a:cubicBezTo>
                    <a:pt x="737" y="452"/>
                    <a:pt x="861" y="670"/>
                    <a:pt x="887" y="670"/>
                  </a:cubicBezTo>
                  <a:cubicBezTo>
                    <a:pt x="888" y="670"/>
                    <a:pt x="888" y="670"/>
                    <a:pt x="889" y="670"/>
                  </a:cubicBezTo>
                  <a:cubicBezTo>
                    <a:pt x="909" y="665"/>
                    <a:pt x="809" y="406"/>
                    <a:pt x="544" y="209"/>
                  </a:cubicBezTo>
                  <a:cubicBezTo>
                    <a:pt x="329" y="46"/>
                    <a:pt x="105" y="0"/>
                    <a:pt x="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8"/>
            <p:cNvSpPr/>
            <p:nvPr/>
          </p:nvSpPr>
          <p:spPr>
            <a:xfrm>
              <a:off x="2888375" y="4994038"/>
              <a:ext cx="23225" cy="8200"/>
            </a:xfrm>
            <a:custGeom>
              <a:rect b="b" l="l" r="r" t="t"/>
              <a:pathLst>
                <a:path extrusionOk="0" h="328" w="929">
                  <a:moveTo>
                    <a:pt x="180" y="1"/>
                  </a:moveTo>
                  <a:cubicBezTo>
                    <a:pt x="71" y="1"/>
                    <a:pt x="1" y="20"/>
                    <a:pt x="3" y="31"/>
                  </a:cubicBezTo>
                  <a:cubicBezTo>
                    <a:pt x="4" y="55"/>
                    <a:pt x="223" y="46"/>
                    <a:pt x="474" y="129"/>
                  </a:cubicBezTo>
                  <a:cubicBezTo>
                    <a:pt x="710" y="204"/>
                    <a:pt x="877" y="327"/>
                    <a:pt x="909" y="327"/>
                  </a:cubicBezTo>
                  <a:cubicBezTo>
                    <a:pt x="911" y="327"/>
                    <a:pt x="912" y="327"/>
                    <a:pt x="913" y="326"/>
                  </a:cubicBezTo>
                  <a:cubicBezTo>
                    <a:pt x="929" y="312"/>
                    <a:pt x="769" y="139"/>
                    <a:pt x="499" y="52"/>
                  </a:cubicBezTo>
                  <a:cubicBezTo>
                    <a:pt x="379" y="13"/>
                    <a:pt x="267" y="1"/>
                    <a:pt x="18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8"/>
            <p:cNvSpPr/>
            <p:nvPr/>
          </p:nvSpPr>
          <p:spPr>
            <a:xfrm>
              <a:off x="2894525" y="4968313"/>
              <a:ext cx="24125" cy="8000"/>
            </a:xfrm>
            <a:custGeom>
              <a:rect b="b" l="l" r="r" t="t"/>
              <a:pathLst>
                <a:path extrusionOk="0" h="320" w="965">
                  <a:moveTo>
                    <a:pt x="329" y="0"/>
                  </a:moveTo>
                  <a:cubicBezTo>
                    <a:pt x="259" y="0"/>
                    <a:pt x="196" y="9"/>
                    <a:pt x="145" y="22"/>
                  </a:cubicBezTo>
                  <a:cubicBezTo>
                    <a:pt x="51" y="47"/>
                    <a:pt x="0" y="81"/>
                    <a:pt x="4" y="89"/>
                  </a:cubicBezTo>
                  <a:cubicBezTo>
                    <a:pt x="5" y="92"/>
                    <a:pt x="9" y="94"/>
                    <a:pt x="18" y="94"/>
                  </a:cubicBezTo>
                  <a:cubicBezTo>
                    <a:pt x="52" y="94"/>
                    <a:pt x="144" y="73"/>
                    <a:pt x="267" y="73"/>
                  </a:cubicBezTo>
                  <a:cubicBezTo>
                    <a:pt x="338" y="73"/>
                    <a:pt x="419" y="80"/>
                    <a:pt x="505" y="102"/>
                  </a:cubicBezTo>
                  <a:cubicBezTo>
                    <a:pt x="764" y="161"/>
                    <a:pt x="924" y="319"/>
                    <a:pt x="953" y="319"/>
                  </a:cubicBezTo>
                  <a:cubicBezTo>
                    <a:pt x="954" y="319"/>
                    <a:pt x="955" y="319"/>
                    <a:pt x="956" y="318"/>
                  </a:cubicBezTo>
                  <a:cubicBezTo>
                    <a:pt x="964" y="311"/>
                    <a:pt x="934" y="259"/>
                    <a:pt x="861" y="194"/>
                  </a:cubicBezTo>
                  <a:cubicBezTo>
                    <a:pt x="789" y="129"/>
                    <a:pt x="669" y="58"/>
                    <a:pt x="523" y="23"/>
                  </a:cubicBezTo>
                  <a:cubicBezTo>
                    <a:pt x="456" y="7"/>
                    <a:pt x="390" y="0"/>
                    <a:pt x="32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2897350" y="4948588"/>
              <a:ext cx="27575" cy="17475"/>
            </a:xfrm>
            <a:custGeom>
              <a:rect b="b" l="l" r="r" t="t"/>
              <a:pathLst>
                <a:path extrusionOk="0" h="699" w="1103">
                  <a:moveTo>
                    <a:pt x="156" y="69"/>
                  </a:moveTo>
                  <a:cubicBezTo>
                    <a:pt x="168" y="69"/>
                    <a:pt x="180" y="71"/>
                    <a:pt x="193" y="76"/>
                  </a:cubicBezTo>
                  <a:cubicBezTo>
                    <a:pt x="267" y="104"/>
                    <a:pt x="322" y="175"/>
                    <a:pt x="371" y="233"/>
                  </a:cubicBezTo>
                  <a:cubicBezTo>
                    <a:pt x="440" y="323"/>
                    <a:pt x="487" y="407"/>
                    <a:pt x="520" y="477"/>
                  </a:cubicBezTo>
                  <a:lnTo>
                    <a:pt x="520" y="477"/>
                  </a:lnTo>
                  <a:cubicBezTo>
                    <a:pt x="506" y="507"/>
                    <a:pt x="494" y="535"/>
                    <a:pt x="484" y="560"/>
                  </a:cubicBezTo>
                  <a:cubicBezTo>
                    <a:pt x="478" y="576"/>
                    <a:pt x="473" y="591"/>
                    <a:pt x="469" y="604"/>
                  </a:cubicBezTo>
                  <a:lnTo>
                    <a:pt x="469" y="604"/>
                  </a:lnTo>
                  <a:cubicBezTo>
                    <a:pt x="272" y="553"/>
                    <a:pt x="120" y="378"/>
                    <a:pt x="82" y="210"/>
                  </a:cubicBezTo>
                  <a:cubicBezTo>
                    <a:pt x="74" y="165"/>
                    <a:pt x="79" y="119"/>
                    <a:pt x="100" y="94"/>
                  </a:cubicBezTo>
                  <a:cubicBezTo>
                    <a:pt x="114" y="77"/>
                    <a:pt x="134" y="69"/>
                    <a:pt x="156" y="69"/>
                  </a:cubicBezTo>
                  <a:close/>
                  <a:moveTo>
                    <a:pt x="937" y="157"/>
                  </a:moveTo>
                  <a:cubicBezTo>
                    <a:pt x="969" y="157"/>
                    <a:pt x="997" y="174"/>
                    <a:pt x="1011" y="202"/>
                  </a:cubicBezTo>
                  <a:cubicBezTo>
                    <a:pt x="1027" y="234"/>
                    <a:pt x="1027" y="281"/>
                    <a:pt x="1014" y="324"/>
                  </a:cubicBezTo>
                  <a:cubicBezTo>
                    <a:pt x="966" y="482"/>
                    <a:pt x="790" y="612"/>
                    <a:pt x="599" y="619"/>
                  </a:cubicBezTo>
                  <a:lnTo>
                    <a:pt x="599" y="619"/>
                  </a:lnTo>
                  <a:cubicBezTo>
                    <a:pt x="595" y="597"/>
                    <a:pt x="590" y="571"/>
                    <a:pt x="581" y="540"/>
                  </a:cubicBezTo>
                  <a:cubicBezTo>
                    <a:pt x="576" y="523"/>
                    <a:pt x="571" y="503"/>
                    <a:pt x="564" y="483"/>
                  </a:cubicBezTo>
                  <a:lnTo>
                    <a:pt x="564" y="483"/>
                  </a:lnTo>
                  <a:cubicBezTo>
                    <a:pt x="603" y="421"/>
                    <a:pt x="656" y="351"/>
                    <a:pt x="728" y="279"/>
                  </a:cubicBezTo>
                  <a:cubicBezTo>
                    <a:pt x="783" y="228"/>
                    <a:pt x="849" y="167"/>
                    <a:pt x="926" y="158"/>
                  </a:cubicBezTo>
                  <a:cubicBezTo>
                    <a:pt x="930" y="158"/>
                    <a:pt x="934" y="157"/>
                    <a:pt x="937" y="157"/>
                  </a:cubicBezTo>
                  <a:close/>
                  <a:moveTo>
                    <a:pt x="540" y="522"/>
                  </a:moveTo>
                  <a:lnTo>
                    <a:pt x="540" y="522"/>
                  </a:lnTo>
                  <a:cubicBezTo>
                    <a:pt x="557" y="560"/>
                    <a:pt x="568" y="593"/>
                    <a:pt x="577" y="619"/>
                  </a:cubicBezTo>
                  <a:lnTo>
                    <a:pt x="577" y="619"/>
                  </a:lnTo>
                  <a:cubicBezTo>
                    <a:pt x="557" y="618"/>
                    <a:pt x="537" y="617"/>
                    <a:pt x="518" y="614"/>
                  </a:cubicBezTo>
                  <a:cubicBezTo>
                    <a:pt x="510" y="613"/>
                    <a:pt x="502" y="611"/>
                    <a:pt x="495" y="610"/>
                  </a:cubicBezTo>
                  <a:lnTo>
                    <a:pt x="495" y="610"/>
                  </a:lnTo>
                  <a:cubicBezTo>
                    <a:pt x="506" y="585"/>
                    <a:pt x="521" y="555"/>
                    <a:pt x="540" y="522"/>
                  </a:cubicBezTo>
                  <a:close/>
                  <a:moveTo>
                    <a:pt x="154" y="1"/>
                  </a:moveTo>
                  <a:cubicBezTo>
                    <a:pt x="115" y="1"/>
                    <a:pt x="74" y="15"/>
                    <a:pt x="47" y="48"/>
                  </a:cubicBezTo>
                  <a:cubicBezTo>
                    <a:pt x="2" y="100"/>
                    <a:pt x="1" y="166"/>
                    <a:pt x="9" y="222"/>
                  </a:cubicBezTo>
                  <a:cubicBezTo>
                    <a:pt x="52" y="428"/>
                    <a:pt x="219" y="622"/>
                    <a:pt x="451" y="682"/>
                  </a:cubicBezTo>
                  <a:lnTo>
                    <a:pt x="451" y="682"/>
                  </a:lnTo>
                  <a:cubicBezTo>
                    <a:pt x="451" y="690"/>
                    <a:pt x="451" y="695"/>
                    <a:pt x="453" y="695"/>
                  </a:cubicBezTo>
                  <a:cubicBezTo>
                    <a:pt x="453" y="695"/>
                    <a:pt x="453" y="695"/>
                    <a:pt x="454" y="695"/>
                  </a:cubicBezTo>
                  <a:cubicBezTo>
                    <a:pt x="456" y="695"/>
                    <a:pt x="458" y="691"/>
                    <a:pt x="462" y="684"/>
                  </a:cubicBezTo>
                  <a:lnTo>
                    <a:pt x="462" y="684"/>
                  </a:lnTo>
                  <a:cubicBezTo>
                    <a:pt x="476" y="688"/>
                    <a:pt x="491" y="691"/>
                    <a:pt x="506" y="693"/>
                  </a:cubicBezTo>
                  <a:cubicBezTo>
                    <a:pt x="531" y="697"/>
                    <a:pt x="557" y="699"/>
                    <a:pt x="582" y="699"/>
                  </a:cubicBezTo>
                  <a:cubicBezTo>
                    <a:pt x="814" y="699"/>
                    <a:pt x="1026" y="546"/>
                    <a:pt x="1085" y="344"/>
                  </a:cubicBezTo>
                  <a:cubicBezTo>
                    <a:pt x="1100" y="288"/>
                    <a:pt x="1103" y="226"/>
                    <a:pt x="1074" y="169"/>
                  </a:cubicBezTo>
                  <a:cubicBezTo>
                    <a:pt x="1049" y="119"/>
                    <a:pt x="992" y="90"/>
                    <a:pt x="941" y="90"/>
                  </a:cubicBezTo>
                  <a:cubicBezTo>
                    <a:pt x="933" y="90"/>
                    <a:pt x="926" y="90"/>
                    <a:pt x="918" y="92"/>
                  </a:cubicBezTo>
                  <a:cubicBezTo>
                    <a:pt x="807" y="111"/>
                    <a:pt x="744" y="184"/>
                    <a:pt x="688" y="239"/>
                  </a:cubicBezTo>
                  <a:cubicBezTo>
                    <a:pt x="625" y="305"/>
                    <a:pt x="579" y="372"/>
                    <a:pt x="545" y="432"/>
                  </a:cubicBezTo>
                  <a:lnTo>
                    <a:pt x="545" y="432"/>
                  </a:lnTo>
                  <a:cubicBezTo>
                    <a:pt x="517" y="363"/>
                    <a:pt x="476" y="283"/>
                    <a:pt x="416" y="199"/>
                  </a:cubicBezTo>
                  <a:cubicBezTo>
                    <a:pt x="367" y="137"/>
                    <a:pt x="318" y="58"/>
                    <a:pt x="217" y="14"/>
                  </a:cubicBezTo>
                  <a:cubicBezTo>
                    <a:pt x="199" y="6"/>
                    <a:pt x="177" y="1"/>
                    <a:pt x="1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8"/>
            <p:cNvSpPr/>
            <p:nvPr/>
          </p:nvSpPr>
          <p:spPr>
            <a:xfrm>
              <a:off x="3063325" y="3942413"/>
              <a:ext cx="16900" cy="21375"/>
            </a:xfrm>
            <a:custGeom>
              <a:rect b="b" l="l" r="r" t="t"/>
              <a:pathLst>
                <a:path extrusionOk="0" h="855" w="676">
                  <a:moveTo>
                    <a:pt x="289" y="1"/>
                  </a:moveTo>
                  <a:lnTo>
                    <a:pt x="0" y="728"/>
                  </a:lnTo>
                  <a:lnTo>
                    <a:pt x="603" y="855"/>
                  </a:lnTo>
                  <a:lnTo>
                    <a:pt x="675" y="202"/>
                  </a:lnTo>
                  <a:lnTo>
                    <a:pt x="28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8"/>
            <p:cNvSpPr/>
            <p:nvPr/>
          </p:nvSpPr>
          <p:spPr>
            <a:xfrm>
              <a:off x="3063325" y="3942413"/>
              <a:ext cx="16900" cy="21375"/>
            </a:xfrm>
            <a:custGeom>
              <a:rect b="b" l="l" r="r" t="t"/>
              <a:pathLst>
                <a:path extrusionOk="0" h="855" w="676">
                  <a:moveTo>
                    <a:pt x="289" y="1"/>
                  </a:moveTo>
                  <a:lnTo>
                    <a:pt x="0" y="728"/>
                  </a:lnTo>
                  <a:lnTo>
                    <a:pt x="603" y="855"/>
                  </a:lnTo>
                  <a:lnTo>
                    <a:pt x="675" y="202"/>
                  </a:lnTo>
                  <a:lnTo>
                    <a:pt x="28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8"/>
            <p:cNvSpPr/>
            <p:nvPr/>
          </p:nvSpPr>
          <p:spPr>
            <a:xfrm>
              <a:off x="3092725" y="3939988"/>
              <a:ext cx="14025" cy="21675"/>
            </a:xfrm>
            <a:custGeom>
              <a:rect b="b" l="l" r="r" t="t"/>
              <a:pathLst>
                <a:path extrusionOk="0" h="867" w="561">
                  <a:moveTo>
                    <a:pt x="293" y="1"/>
                  </a:moveTo>
                  <a:lnTo>
                    <a:pt x="0" y="259"/>
                  </a:lnTo>
                  <a:lnTo>
                    <a:pt x="177" y="867"/>
                  </a:lnTo>
                  <a:lnTo>
                    <a:pt x="561" y="683"/>
                  </a:lnTo>
                  <a:lnTo>
                    <a:pt x="293"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8"/>
            <p:cNvSpPr/>
            <p:nvPr/>
          </p:nvSpPr>
          <p:spPr>
            <a:xfrm>
              <a:off x="3077475" y="3966688"/>
              <a:ext cx="48350" cy="225875"/>
            </a:xfrm>
            <a:custGeom>
              <a:rect b="b" l="l" r="r" t="t"/>
              <a:pathLst>
                <a:path extrusionOk="0" h="9035" w="1934">
                  <a:moveTo>
                    <a:pt x="684" y="1"/>
                  </a:moveTo>
                  <a:lnTo>
                    <a:pt x="182" y="42"/>
                  </a:lnTo>
                  <a:lnTo>
                    <a:pt x="1" y="7747"/>
                  </a:lnTo>
                  <a:lnTo>
                    <a:pt x="1303" y="9035"/>
                  </a:lnTo>
                  <a:lnTo>
                    <a:pt x="1934" y="7324"/>
                  </a:lnTo>
                  <a:lnTo>
                    <a:pt x="68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8"/>
            <p:cNvSpPr/>
            <p:nvPr/>
          </p:nvSpPr>
          <p:spPr>
            <a:xfrm>
              <a:off x="3074000" y="3940013"/>
              <a:ext cx="26650" cy="28675"/>
            </a:xfrm>
            <a:custGeom>
              <a:rect b="b" l="l" r="r" t="t"/>
              <a:pathLst>
                <a:path extrusionOk="0" h="1147" w="1066">
                  <a:moveTo>
                    <a:pt x="682" y="0"/>
                  </a:moveTo>
                  <a:cubicBezTo>
                    <a:pt x="668" y="0"/>
                    <a:pt x="652" y="2"/>
                    <a:pt x="637" y="5"/>
                  </a:cubicBezTo>
                  <a:cubicBezTo>
                    <a:pt x="541" y="26"/>
                    <a:pt x="417" y="50"/>
                    <a:pt x="329" y="60"/>
                  </a:cubicBezTo>
                  <a:cubicBezTo>
                    <a:pt x="252" y="69"/>
                    <a:pt x="187" y="116"/>
                    <a:pt x="155" y="187"/>
                  </a:cubicBezTo>
                  <a:lnTo>
                    <a:pt x="26" y="480"/>
                  </a:lnTo>
                  <a:cubicBezTo>
                    <a:pt x="0" y="538"/>
                    <a:pt x="2" y="606"/>
                    <a:pt x="31" y="663"/>
                  </a:cubicBezTo>
                  <a:lnTo>
                    <a:pt x="217" y="1030"/>
                  </a:lnTo>
                  <a:cubicBezTo>
                    <a:pt x="254" y="1103"/>
                    <a:pt x="328" y="1147"/>
                    <a:pt x="408" y="1147"/>
                  </a:cubicBezTo>
                  <a:cubicBezTo>
                    <a:pt x="422" y="1147"/>
                    <a:pt x="436" y="1146"/>
                    <a:pt x="451" y="1143"/>
                  </a:cubicBezTo>
                  <a:lnTo>
                    <a:pt x="823" y="1068"/>
                  </a:lnTo>
                  <a:cubicBezTo>
                    <a:pt x="907" y="1051"/>
                    <a:pt x="974" y="984"/>
                    <a:pt x="990" y="899"/>
                  </a:cubicBezTo>
                  <a:lnTo>
                    <a:pt x="1056" y="559"/>
                  </a:lnTo>
                  <a:cubicBezTo>
                    <a:pt x="1065" y="510"/>
                    <a:pt x="1057" y="459"/>
                    <a:pt x="1034" y="415"/>
                  </a:cubicBezTo>
                  <a:lnTo>
                    <a:pt x="870" y="112"/>
                  </a:lnTo>
                  <a:cubicBezTo>
                    <a:pt x="832" y="42"/>
                    <a:pt x="759" y="0"/>
                    <a:pt x="68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8"/>
            <p:cNvSpPr/>
            <p:nvPr/>
          </p:nvSpPr>
          <p:spPr>
            <a:xfrm>
              <a:off x="3077400" y="3943538"/>
              <a:ext cx="18450" cy="19800"/>
            </a:xfrm>
            <a:custGeom>
              <a:rect b="b" l="l" r="r" t="t"/>
              <a:pathLst>
                <a:path extrusionOk="0" h="792" w="738">
                  <a:moveTo>
                    <a:pt x="734" y="1"/>
                  </a:moveTo>
                  <a:cubicBezTo>
                    <a:pt x="728" y="1"/>
                    <a:pt x="685" y="42"/>
                    <a:pt x="619" y="109"/>
                  </a:cubicBezTo>
                  <a:cubicBezTo>
                    <a:pt x="551" y="178"/>
                    <a:pt x="459" y="276"/>
                    <a:pt x="357" y="385"/>
                  </a:cubicBezTo>
                  <a:cubicBezTo>
                    <a:pt x="257" y="495"/>
                    <a:pt x="167" y="595"/>
                    <a:pt x="102" y="668"/>
                  </a:cubicBezTo>
                  <a:cubicBezTo>
                    <a:pt x="39" y="741"/>
                    <a:pt x="0" y="789"/>
                    <a:pt x="4" y="791"/>
                  </a:cubicBezTo>
                  <a:cubicBezTo>
                    <a:pt x="4" y="791"/>
                    <a:pt x="4" y="791"/>
                    <a:pt x="4" y="791"/>
                  </a:cubicBezTo>
                  <a:cubicBezTo>
                    <a:pt x="10" y="791"/>
                    <a:pt x="53" y="750"/>
                    <a:pt x="119" y="683"/>
                  </a:cubicBezTo>
                  <a:cubicBezTo>
                    <a:pt x="187" y="613"/>
                    <a:pt x="280" y="515"/>
                    <a:pt x="380" y="406"/>
                  </a:cubicBezTo>
                  <a:cubicBezTo>
                    <a:pt x="481" y="298"/>
                    <a:pt x="571" y="198"/>
                    <a:pt x="635" y="124"/>
                  </a:cubicBezTo>
                  <a:cubicBezTo>
                    <a:pt x="699" y="51"/>
                    <a:pt x="737" y="4"/>
                    <a:pt x="735" y="1"/>
                  </a:cubicBezTo>
                  <a:cubicBezTo>
                    <a:pt x="734" y="1"/>
                    <a:pt x="734" y="1"/>
                    <a:pt x="73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8"/>
            <p:cNvSpPr/>
            <p:nvPr/>
          </p:nvSpPr>
          <p:spPr>
            <a:xfrm>
              <a:off x="3077625" y="3944313"/>
              <a:ext cx="8775" cy="8150"/>
            </a:xfrm>
            <a:custGeom>
              <a:rect b="b" l="l" r="r" t="t"/>
              <a:pathLst>
                <a:path extrusionOk="0" h="326" w="351">
                  <a:moveTo>
                    <a:pt x="8" y="0"/>
                  </a:moveTo>
                  <a:cubicBezTo>
                    <a:pt x="8" y="0"/>
                    <a:pt x="7" y="0"/>
                    <a:pt x="7" y="1"/>
                  </a:cubicBezTo>
                  <a:cubicBezTo>
                    <a:pt x="1" y="7"/>
                    <a:pt x="72" y="84"/>
                    <a:pt x="165" y="174"/>
                  </a:cubicBezTo>
                  <a:cubicBezTo>
                    <a:pt x="255" y="260"/>
                    <a:pt x="332" y="326"/>
                    <a:pt x="343" y="326"/>
                  </a:cubicBezTo>
                  <a:cubicBezTo>
                    <a:pt x="343" y="326"/>
                    <a:pt x="344" y="326"/>
                    <a:pt x="344" y="325"/>
                  </a:cubicBezTo>
                  <a:cubicBezTo>
                    <a:pt x="350" y="319"/>
                    <a:pt x="279" y="242"/>
                    <a:pt x="186" y="152"/>
                  </a:cubicBezTo>
                  <a:cubicBezTo>
                    <a:pt x="96" y="66"/>
                    <a:pt x="20" y="0"/>
                    <a:pt x="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8"/>
            <p:cNvSpPr/>
            <p:nvPr/>
          </p:nvSpPr>
          <p:spPr>
            <a:xfrm>
              <a:off x="3095850" y="3943213"/>
              <a:ext cx="4650" cy="21550"/>
            </a:xfrm>
            <a:custGeom>
              <a:rect b="b" l="l" r="r" t="t"/>
              <a:pathLst>
                <a:path extrusionOk="0" h="862" w="186">
                  <a:moveTo>
                    <a:pt x="5" y="1"/>
                  </a:moveTo>
                  <a:cubicBezTo>
                    <a:pt x="5" y="1"/>
                    <a:pt x="4" y="1"/>
                    <a:pt x="4" y="1"/>
                  </a:cubicBezTo>
                  <a:cubicBezTo>
                    <a:pt x="1" y="1"/>
                    <a:pt x="8" y="55"/>
                    <a:pt x="50" y="128"/>
                  </a:cubicBezTo>
                  <a:cubicBezTo>
                    <a:pt x="87" y="200"/>
                    <a:pt x="165" y="295"/>
                    <a:pt x="143" y="417"/>
                  </a:cubicBezTo>
                  <a:cubicBezTo>
                    <a:pt x="88" y="659"/>
                    <a:pt x="41" y="860"/>
                    <a:pt x="51" y="862"/>
                  </a:cubicBezTo>
                  <a:cubicBezTo>
                    <a:pt x="51" y="862"/>
                    <a:pt x="51" y="862"/>
                    <a:pt x="51" y="862"/>
                  </a:cubicBezTo>
                  <a:cubicBezTo>
                    <a:pt x="54" y="862"/>
                    <a:pt x="71" y="814"/>
                    <a:pt x="93" y="735"/>
                  </a:cubicBezTo>
                  <a:cubicBezTo>
                    <a:pt x="115" y="655"/>
                    <a:pt x="149" y="548"/>
                    <a:pt x="173" y="422"/>
                  </a:cubicBezTo>
                  <a:cubicBezTo>
                    <a:pt x="185" y="357"/>
                    <a:pt x="169" y="291"/>
                    <a:pt x="144" y="241"/>
                  </a:cubicBezTo>
                  <a:cubicBezTo>
                    <a:pt x="119" y="191"/>
                    <a:pt x="90" y="151"/>
                    <a:pt x="68" y="116"/>
                  </a:cubicBezTo>
                  <a:cubicBezTo>
                    <a:pt x="23" y="49"/>
                    <a:pt x="9" y="1"/>
                    <a:pt x="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8"/>
            <p:cNvSpPr/>
            <p:nvPr/>
          </p:nvSpPr>
          <p:spPr>
            <a:xfrm>
              <a:off x="2871275" y="4265588"/>
              <a:ext cx="309025" cy="718625"/>
            </a:xfrm>
            <a:custGeom>
              <a:rect b="b" l="l" r="r" t="t"/>
              <a:pathLst>
                <a:path extrusionOk="0" h="28745" w="12361">
                  <a:moveTo>
                    <a:pt x="4398" y="0"/>
                  </a:moveTo>
                  <a:lnTo>
                    <a:pt x="58" y="27881"/>
                  </a:lnTo>
                  <a:cubicBezTo>
                    <a:pt x="0" y="28251"/>
                    <a:pt x="279" y="28586"/>
                    <a:pt x="652" y="28599"/>
                  </a:cubicBezTo>
                  <a:lnTo>
                    <a:pt x="3415" y="28694"/>
                  </a:lnTo>
                  <a:cubicBezTo>
                    <a:pt x="3423" y="28695"/>
                    <a:pt x="3430" y="28695"/>
                    <a:pt x="3438" y="28695"/>
                  </a:cubicBezTo>
                  <a:cubicBezTo>
                    <a:pt x="3737" y="28695"/>
                    <a:pt x="3996" y="28479"/>
                    <a:pt x="4049" y="28182"/>
                  </a:cubicBezTo>
                  <a:lnTo>
                    <a:pt x="8335" y="4013"/>
                  </a:lnTo>
                  <a:lnTo>
                    <a:pt x="7824" y="28362"/>
                  </a:lnTo>
                  <a:cubicBezTo>
                    <a:pt x="7820" y="28555"/>
                    <a:pt x="7975" y="28714"/>
                    <a:pt x="8168" y="28716"/>
                  </a:cubicBezTo>
                  <a:lnTo>
                    <a:pt x="11464" y="28745"/>
                  </a:lnTo>
                  <a:cubicBezTo>
                    <a:pt x="11465" y="28745"/>
                    <a:pt x="11466" y="28745"/>
                    <a:pt x="11467" y="28745"/>
                  </a:cubicBezTo>
                  <a:cubicBezTo>
                    <a:pt x="11656" y="28745"/>
                    <a:pt x="11810" y="28594"/>
                    <a:pt x="11814" y="28405"/>
                  </a:cubicBezTo>
                  <a:lnTo>
                    <a:pt x="12360" y="117"/>
                  </a:lnTo>
                  <a:lnTo>
                    <a:pt x="4398"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8"/>
            <p:cNvSpPr/>
            <p:nvPr/>
          </p:nvSpPr>
          <p:spPr>
            <a:xfrm>
              <a:off x="2921050" y="4304738"/>
              <a:ext cx="104650" cy="640775"/>
            </a:xfrm>
            <a:custGeom>
              <a:rect b="b" l="l" r="r" t="t"/>
              <a:pathLst>
                <a:path extrusionOk="0" h="25631" w="4186">
                  <a:moveTo>
                    <a:pt x="4186" y="1"/>
                  </a:moveTo>
                  <a:lnTo>
                    <a:pt x="4186" y="1"/>
                  </a:lnTo>
                  <a:cubicBezTo>
                    <a:pt x="4186" y="1"/>
                    <a:pt x="4180" y="23"/>
                    <a:pt x="4172" y="66"/>
                  </a:cubicBezTo>
                  <a:cubicBezTo>
                    <a:pt x="4164" y="113"/>
                    <a:pt x="4154" y="178"/>
                    <a:pt x="4140" y="260"/>
                  </a:cubicBezTo>
                  <a:cubicBezTo>
                    <a:pt x="4112" y="435"/>
                    <a:pt x="4072" y="686"/>
                    <a:pt x="4022" y="1008"/>
                  </a:cubicBezTo>
                  <a:cubicBezTo>
                    <a:pt x="3920" y="1661"/>
                    <a:pt x="3774" y="2599"/>
                    <a:pt x="3593" y="3757"/>
                  </a:cubicBezTo>
                  <a:cubicBezTo>
                    <a:pt x="3227" y="6079"/>
                    <a:pt x="2709" y="9283"/>
                    <a:pt x="2125" y="12822"/>
                  </a:cubicBezTo>
                  <a:cubicBezTo>
                    <a:pt x="1536" y="16356"/>
                    <a:pt x="1002" y="19557"/>
                    <a:pt x="616" y="21878"/>
                  </a:cubicBezTo>
                  <a:cubicBezTo>
                    <a:pt x="423" y="23034"/>
                    <a:pt x="267" y="23971"/>
                    <a:pt x="158" y="24623"/>
                  </a:cubicBezTo>
                  <a:cubicBezTo>
                    <a:pt x="107" y="24945"/>
                    <a:pt x="66" y="25195"/>
                    <a:pt x="37" y="25370"/>
                  </a:cubicBezTo>
                  <a:cubicBezTo>
                    <a:pt x="24" y="25453"/>
                    <a:pt x="15" y="25517"/>
                    <a:pt x="7" y="25565"/>
                  </a:cubicBezTo>
                  <a:cubicBezTo>
                    <a:pt x="1" y="25608"/>
                    <a:pt x="0" y="25631"/>
                    <a:pt x="0" y="25631"/>
                  </a:cubicBezTo>
                  <a:cubicBezTo>
                    <a:pt x="0" y="25631"/>
                    <a:pt x="6" y="25609"/>
                    <a:pt x="15" y="25565"/>
                  </a:cubicBezTo>
                  <a:cubicBezTo>
                    <a:pt x="24" y="25519"/>
                    <a:pt x="37" y="25455"/>
                    <a:pt x="52" y="25372"/>
                  </a:cubicBezTo>
                  <a:cubicBezTo>
                    <a:pt x="84" y="25199"/>
                    <a:pt x="129" y="24948"/>
                    <a:pt x="188" y="24628"/>
                  </a:cubicBezTo>
                  <a:cubicBezTo>
                    <a:pt x="302" y="23977"/>
                    <a:pt x="467" y="23041"/>
                    <a:pt x="670" y="21887"/>
                  </a:cubicBezTo>
                  <a:cubicBezTo>
                    <a:pt x="1071" y="19572"/>
                    <a:pt x="1617" y="16371"/>
                    <a:pt x="2200" y="12834"/>
                  </a:cubicBezTo>
                  <a:cubicBezTo>
                    <a:pt x="2785" y="9295"/>
                    <a:pt x="3294" y="6089"/>
                    <a:pt x="3646" y="3766"/>
                  </a:cubicBezTo>
                  <a:cubicBezTo>
                    <a:pt x="3821" y="2604"/>
                    <a:pt x="3961" y="1663"/>
                    <a:pt x="4051" y="1012"/>
                  </a:cubicBezTo>
                  <a:cubicBezTo>
                    <a:pt x="4096" y="690"/>
                    <a:pt x="4131" y="438"/>
                    <a:pt x="4154" y="263"/>
                  </a:cubicBezTo>
                  <a:cubicBezTo>
                    <a:pt x="4166" y="180"/>
                    <a:pt x="4174" y="115"/>
                    <a:pt x="4180" y="67"/>
                  </a:cubicBezTo>
                  <a:cubicBezTo>
                    <a:pt x="4185" y="24"/>
                    <a:pt x="4186" y="1"/>
                    <a:pt x="418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8"/>
            <p:cNvSpPr/>
            <p:nvPr/>
          </p:nvSpPr>
          <p:spPr>
            <a:xfrm>
              <a:off x="3131650" y="4305263"/>
              <a:ext cx="7150" cy="642850"/>
            </a:xfrm>
            <a:custGeom>
              <a:rect b="b" l="l" r="r" t="t"/>
              <a:pathLst>
                <a:path extrusionOk="0" h="25714" w="286">
                  <a:moveTo>
                    <a:pt x="265" y="1"/>
                  </a:moveTo>
                  <a:lnTo>
                    <a:pt x="265" y="1"/>
                  </a:lnTo>
                  <a:cubicBezTo>
                    <a:pt x="243" y="1"/>
                    <a:pt x="171" y="5756"/>
                    <a:pt x="104" y="12858"/>
                  </a:cubicBezTo>
                  <a:cubicBezTo>
                    <a:pt x="38" y="19957"/>
                    <a:pt x="0" y="25714"/>
                    <a:pt x="21" y="25714"/>
                  </a:cubicBezTo>
                  <a:cubicBezTo>
                    <a:pt x="43" y="25714"/>
                    <a:pt x="114" y="19957"/>
                    <a:pt x="181" y="12859"/>
                  </a:cubicBezTo>
                  <a:cubicBezTo>
                    <a:pt x="248" y="5757"/>
                    <a:pt x="286" y="1"/>
                    <a:pt x="265"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8"/>
            <p:cNvSpPr/>
            <p:nvPr/>
          </p:nvSpPr>
          <p:spPr>
            <a:xfrm>
              <a:off x="3068775" y="4949613"/>
              <a:ext cx="100350" cy="1925"/>
            </a:xfrm>
            <a:custGeom>
              <a:rect b="b" l="l" r="r" t="t"/>
              <a:pathLst>
                <a:path extrusionOk="0" h="77" w="4014">
                  <a:moveTo>
                    <a:pt x="2007" y="0"/>
                  </a:moveTo>
                  <a:cubicBezTo>
                    <a:pt x="899" y="0"/>
                    <a:pt x="0" y="17"/>
                    <a:pt x="0" y="38"/>
                  </a:cubicBezTo>
                  <a:cubicBezTo>
                    <a:pt x="0" y="59"/>
                    <a:pt x="899" y="77"/>
                    <a:pt x="2007" y="77"/>
                  </a:cubicBezTo>
                  <a:cubicBezTo>
                    <a:pt x="3115" y="77"/>
                    <a:pt x="4013" y="59"/>
                    <a:pt x="4013" y="38"/>
                  </a:cubicBezTo>
                  <a:cubicBezTo>
                    <a:pt x="4013" y="17"/>
                    <a:pt x="3115" y="0"/>
                    <a:pt x="2007"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8"/>
            <p:cNvSpPr/>
            <p:nvPr/>
          </p:nvSpPr>
          <p:spPr>
            <a:xfrm>
              <a:off x="2874975" y="4946113"/>
              <a:ext cx="102450" cy="2625"/>
            </a:xfrm>
            <a:custGeom>
              <a:rect b="b" l="l" r="r" t="t"/>
              <a:pathLst>
                <a:path extrusionOk="0" h="105" w="4098">
                  <a:moveTo>
                    <a:pt x="3230" y="0"/>
                  </a:moveTo>
                  <a:cubicBezTo>
                    <a:pt x="2896" y="0"/>
                    <a:pt x="2488" y="5"/>
                    <a:pt x="2048" y="14"/>
                  </a:cubicBezTo>
                  <a:cubicBezTo>
                    <a:pt x="1492" y="27"/>
                    <a:pt x="989" y="40"/>
                    <a:pt x="601" y="49"/>
                  </a:cubicBezTo>
                  <a:cubicBezTo>
                    <a:pt x="429" y="55"/>
                    <a:pt x="282" y="61"/>
                    <a:pt x="161" y="64"/>
                  </a:cubicBezTo>
                  <a:cubicBezTo>
                    <a:pt x="57" y="69"/>
                    <a:pt x="1" y="75"/>
                    <a:pt x="1" y="80"/>
                  </a:cubicBezTo>
                  <a:cubicBezTo>
                    <a:pt x="1" y="85"/>
                    <a:pt x="57" y="90"/>
                    <a:pt x="161" y="95"/>
                  </a:cubicBezTo>
                  <a:cubicBezTo>
                    <a:pt x="265" y="99"/>
                    <a:pt x="415" y="102"/>
                    <a:pt x="601" y="103"/>
                  </a:cubicBezTo>
                  <a:cubicBezTo>
                    <a:pt x="684" y="104"/>
                    <a:pt x="775" y="105"/>
                    <a:pt x="872" y="105"/>
                  </a:cubicBezTo>
                  <a:cubicBezTo>
                    <a:pt x="1205" y="105"/>
                    <a:pt x="1611" y="100"/>
                    <a:pt x="2050" y="91"/>
                  </a:cubicBezTo>
                  <a:cubicBezTo>
                    <a:pt x="2606" y="77"/>
                    <a:pt x="3108" y="65"/>
                    <a:pt x="3498" y="55"/>
                  </a:cubicBezTo>
                  <a:cubicBezTo>
                    <a:pt x="3670" y="50"/>
                    <a:pt x="3816" y="45"/>
                    <a:pt x="3937" y="40"/>
                  </a:cubicBezTo>
                  <a:cubicBezTo>
                    <a:pt x="4040" y="36"/>
                    <a:pt x="4097" y="31"/>
                    <a:pt x="4097" y="25"/>
                  </a:cubicBezTo>
                  <a:cubicBezTo>
                    <a:pt x="4097" y="20"/>
                    <a:pt x="4040" y="15"/>
                    <a:pt x="3937" y="11"/>
                  </a:cubicBezTo>
                  <a:cubicBezTo>
                    <a:pt x="3833" y="6"/>
                    <a:pt x="3683" y="3"/>
                    <a:pt x="3497" y="1"/>
                  </a:cubicBezTo>
                  <a:cubicBezTo>
                    <a:pt x="3414" y="0"/>
                    <a:pt x="3325" y="0"/>
                    <a:pt x="3230"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8"/>
            <p:cNvSpPr/>
            <p:nvPr/>
          </p:nvSpPr>
          <p:spPr>
            <a:xfrm>
              <a:off x="3075675" y="4276838"/>
              <a:ext cx="18650" cy="77875"/>
            </a:xfrm>
            <a:custGeom>
              <a:rect b="b" l="l" r="r" t="t"/>
              <a:pathLst>
                <a:path extrusionOk="0" h="3115" w="746">
                  <a:moveTo>
                    <a:pt x="734" y="0"/>
                  </a:moveTo>
                  <a:cubicBezTo>
                    <a:pt x="722" y="0"/>
                    <a:pt x="697" y="185"/>
                    <a:pt x="666" y="485"/>
                  </a:cubicBezTo>
                  <a:cubicBezTo>
                    <a:pt x="634" y="785"/>
                    <a:pt x="596" y="1201"/>
                    <a:pt x="559" y="1660"/>
                  </a:cubicBezTo>
                  <a:cubicBezTo>
                    <a:pt x="539" y="1890"/>
                    <a:pt x="529" y="2110"/>
                    <a:pt x="505" y="2305"/>
                  </a:cubicBezTo>
                  <a:cubicBezTo>
                    <a:pt x="481" y="2500"/>
                    <a:pt x="432" y="2670"/>
                    <a:pt x="356" y="2796"/>
                  </a:cubicBezTo>
                  <a:cubicBezTo>
                    <a:pt x="204" y="3054"/>
                    <a:pt x="0" y="3101"/>
                    <a:pt x="9" y="3113"/>
                  </a:cubicBezTo>
                  <a:cubicBezTo>
                    <a:pt x="9" y="3114"/>
                    <a:pt x="11" y="3114"/>
                    <a:pt x="15" y="3114"/>
                  </a:cubicBezTo>
                  <a:cubicBezTo>
                    <a:pt x="31" y="3114"/>
                    <a:pt x="75" y="3106"/>
                    <a:pt x="137" y="3074"/>
                  </a:cubicBezTo>
                  <a:cubicBezTo>
                    <a:pt x="215" y="3037"/>
                    <a:pt x="318" y="2957"/>
                    <a:pt x="405" y="2826"/>
                  </a:cubicBezTo>
                  <a:cubicBezTo>
                    <a:pt x="492" y="2696"/>
                    <a:pt x="550" y="2516"/>
                    <a:pt x="579" y="2316"/>
                  </a:cubicBezTo>
                  <a:cubicBezTo>
                    <a:pt x="607" y="2114"/>
                    <a:pt x="620" y="1897"/>
                    <a:pt x="640" y="1667"/>
                  </a:cubicBezTo>
                  <a:cubicBezTo>
                    <a:pt x="677" y="1208"/>
                    <a:pt x="706" y="791"/>
                    <a:pt x="723" y="490"/>
                  </a:cubicBezTo>
                  <a:cubicBezTo>
                    <a:pt x="740" y="188"/>
                    <a:pt x="745" y="1"/>
                    <a:pt x="734" y="0"/>
                  </a:cubicBezTo>
                  <a:cubicBezTo>
                    <a:pt x="734" y="0"/>
                    <a:pt x="734" y="0"/>
                    <a:pt x="734"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8"/>
            <p:cNvSpPr/>
            <p:nvPr/>
          </p:nvSpPr>
          <p:spPr>
            <a:xfrm>
              <a:off x="2986775" y="4135838"/>
              <a:ext cx="160500" cy="92425"/>
            </a:xfrm>
            <a:custGeom>
              <a:rect b="b" l="l" r="r" t="t"/>
              <a:pathLst>
                <a:path extrusionOk="0" h="3697" w="6420">
                  <a:moveTo>
                    <a:pt x="5409" y="0"/>
                  </a:moveTo>
                  <a:cubicBezTo>
                    <a:pt x="5246" y="0"/>
                    <a:pt x="5083" y="23"/>
                    <a:pt x="4921" y="50"/>
                  </a:cubicBezTo>
                  <a:cubicBezTo>
                    <a:pt x="3142" y="343"/>
                    <a:pt x="1439" y="1074"/>
                    <a:pt x="1" y="2160"/>
                  </a:cubicBezTo>
                  <a:lnTo>
                    <a:pt x="37" y="2944"/>
                  </a:lnTo>
                  <a:cubicBezTo>
                    <a:pt x="306" y="3199"/>
                    <a:pt x="676" y="3341"/>
                    <a:pt x="1045" y="3341"/>
                  </a:cubicBezTo>
                  <a:cubicBezTo>
                    <a:pt x="1138" y="3341"/>
                    <a:pt x="1231" y="3332"/>
                    <a:pt x="1322" y="3313"/>
                  </a:cubicBezTo>
                  <a:cubicBezTo>
                    <a:pt x="1627" y="3251"/>
                    <a:pt x="1918" y="3091"/>
                    <a:pt x="2226" y="3091"/>
                  </a:cubicBezTo>
                  <a:cubicBezTo>
                    <a:pt x="2245" y="3091"/>
                    <a:pt x="2264" y="3092"/>
                    <a:pt x="2283" y="3093"/>
                  </a:cubicBezTo>
                  <a:cubicBezTo>
                    <a:pt x="2644" y="3116"/>
                    <a:pt x="2942" y="3369"/>
                    <a:pt x="3272" y="3518"/>
                  </a:cubicBezTo>
                  <a:cubicBezTo>
                    <a:pt x="3555" y="3647"/>
                    <a:pt x="3860" y="3697"/>
                    <a:pt x="4170" y="3697"/>
                  </a:cubicBezTo>
                  <a:cubicBezTo>
                    <a:pt x="4534" y="3697"/>
                    <a:pt x="4904" y="3628"/>
                    <a:pt x="5256" y="3534"/>
                  </a:cubicBezTo>
                  <a:cubicBezTo>
                    <a:pt x="5557" y="3454"/>
                    <a:pt x="5870" y="3346"/>
                    <a:pt x="6064" y="3103"/>
                  </a:cubicBezTo>
                  <a:cubicBezTo>
                    <a:pt x="6214" y="2914"/>
                    <a:pt x="6271" y="2670"/>
                    <a:pt x="6312" y="2432"/>
                  </a:cubicBezTo>
                  <a:cubicBezTo>
                    <a:pt x="6387" y="1994"/>
                    <a:pt x="6419" y="1549"/>
                    <a:pt x="6409" y="1104"/>
                  </a:cubicBezTo>
                  <a:cubicBezTo>
                    <a:pt x="6403" y="826"/>
                    <a:pt x="6372" y="528"/>
                    <a:pt x="6195" y="312"/>
                  </a:cubicBezTo>
                  <a:cubicBezTo>
                    <a:pt x="6050" y="137"/>
                    <a:pt x="5826" y="42"/>
                    <a:pt x="5599" y="12"/>
                  </a:cubicBezTo>
                  <a:cubicBezTo>
                    <a:pt x="5536" y="4"/>
                    <a:pt x="5473" y="0"/>
                    <a:pt x="54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p:nvPr/>
          </p:nvSpPr>
          <p:spPr>
            <a:xfrm>
              <a:off x="2879250" y="3989688"/>
              <a:ext cx="187725" cy="232750"/>
            </a:xfrm>
            <a:custGeom>
              <a:rect b="b" l="l" r="r" t="t"/>
              <a:pathLst>
                <a:path extrusionOk="0" h="9310" w="7509">
                  <a:moveTo>
                    <a:pt x="2791" y="0"/>
                  </a:moveTo>
                  <a:cubicBezTo>
                    <a:pt x="2791" y="0"/>
                    <a:pt x="565" y="6188"/>
                    <a:pt x="400" y="6748"/>
                  </a:cubicBezTo>
                  <a:cubicBezTo>
                    <a:pt x="0" y="8103"/>
                    <a:pt x="1258" y="9309"/>
                    <a:pt x="2534" y="9309"/>
                  </a:cubicBezTo>
                  <a:cubicBezTo>
                    <a:pt x="2673" y="9309"/>
                    <a:pt x="2813" y="9295"/>
                    <a:pt x="2950" y="9265"/>
                  </a:cubicBezTo>
                  <a:cubicBezTo>
                    <a:pt x="3371" y="9172"/>
                    <a:pt x="7509" y="7321"/>
                    <a:pt x="7509" y="7321"/>
                  </a:cubicBezTo>
                  <a:lnTo>
                    <a:pt x="6361" y="5769"/>
                  </a:lnTo>
                  <a:lnTo>
                    <a:pt x="4014" y="5924"/>
                  </a:lnTo>
                  <a:lnTo>
                    <a:pt x="4014" y="5924"/>
                  </a:lnTo>
                  <a:lnTo>
                    <a:pt x="4910" y="2928"/>
                  </a:lnTo>
                  <a:lnTo>
                    <a:pt x="2791"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8"/>
            <p:cNvSpPr/>
            <p:nvPr/>
          </p:nvSpPr>
          <p:spPr>
            <a:xfrm>
              <a:off x="2978325" y="4062863"/>
              <a:ext cx="55200" cy="75925"/>
            </a:xfrm>
            <a:custGeom>
              <a:rect b="b" l="l" r="r" t="t"/>
              <a:pathLst>
                <a:path extrusionOk="0" h="3037" w="2208">
                  <a:moveTo>
                    <a:pt x="947" y="1"/>
                  </a:moveTo>
                  <a:cubicBezTo>
                    <a:pt x="942" y="1"/>
                    <a:pt x="917" y="70"/>
                    <a:pt x="874" y="195"/>
                  </a:cubicBezTo>
                  <a:cubicBezTo>
                    <a:pt x="829" y="336"/>
                    <a:pt x="770" y="518"/>
                    <a:pt x="700" y="735"/>
                  </a:cubicBezTo>
                  <a:cubicBezTo>
                    <a:pt x="557" y="1192"/>
                    <a:pt x="363" y="1824"/>
                    <a:pt x="155" y="2523"/>
                  </a:cubicBezTo>
                  <a:cubicBezTo>
                    <a:pt x="107" y="2682"/>
                    <a:pt x="60" y="2837"/>
                    <a:pt x="16" y="2987"/>
                  </a:cubicBezTo>
                  <a:lnTo>
                    <a:pt x="1" y="3037"/>
                  </a:lnTo>
                  <a:lnTo>
                    <a:pt x="53" y="3034"/>
                  </a:lnTo>
                  <a:cubicBezTo>
                    <a:pt x="666" y="2995"/>
                    <a:pt x="1205" y="2957"/>
                    <a:pt x="1590" y="2927"/>
                  </a:cubicBezTo>
                  <a:cubicBezTo>
                    <a:pt x="1773" y="2912"/>
                    <a:pt x="1925" y="2899"/>
                    <a:pt x="2043" y="2889"/>
                  </a:cubicBezTo>
                  <a:cubicBezTo>
                    <a:pt x="2149" y="2878"/>
                    <a:pt x="2207" y="2871"/>
                    <a:pt x="2207" y="2866"/>
                  </a:cubicBezTo>
                  <a:cubicBezTo>
                    <a:pt x="2207" y="2864"/>
                    <a:pt x="2184" y="2862"/>
                    <a:pt x="2141" y="2862"/>
                  </a:cubicBezTo>
                  <a:cubicBezTo>
                    <a:pt x="2115" y="2862"/>
                    <a:pt x="2081" y="2863"/>
                    <a:pt x="2042" y="2864"/>
                  </a:cubicBezTo>
                  <a:cubicBezTo>
                    <a:pt x="1922" y="2868"/>
                    <a:pt x="1771" y="2873"/>
                    <a:pt x="1587" y="2880"/>
                  </a:cubicBezTo>
                  <a:cubicBezTo>
                    <a:pt x="1213" y="2897"/>
                    <a:pt x="693" y="2924"/>
                    <a:pt x="100" y="2958"/>
                  </a:cubicBezTo>
                  <a:lnTo>
                    <a:pt x="100" y="2958"/>
                  </a:lnTo>
                  <a:cubicBezTo>
                    <a:pt x="140" y="2824"/>
                    <a:pt x="182" y="2686"/>
                    <a:pt x="225" y="2544"/>
                  </a:cubicBezTo>
                  <a:cubicBezTo>
                    <a:pt x="434" y="1845"/>
                    <a:pt x="619" y="1211"/>
                    <a:pt x="750" y="750"/>
                  </a:cubicBezTo>
                  <a:cubicBezTo>
                    <a:pt x="811" y="530"/>
                    <a:pt x="862" y="346"/>
                    <a:pt x="901" y="204"/>
                  </a:cubicBezTo>
                  <a:cubicBezTo>
                    <a:pt x="935" y="75"/>
                    <a:pt x="952" y="2"/>
                    <a:pt x="947" y="1"/>
                  </a:cubicBezTo>
                  <a:cubicBezTo>
                    <a:pt x="947" y="1"/>
                    <a:pt x="947" y="1"/>
                    <a:pt x="9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8"/>
            <p:cNvSpPr/>
            <p:nvPr/>
          </p:nvSpPr>
          <p:spPr>
            <a:xfrm>
              <a:off x="2953075" y="4178738"/>
              <a:ext cx="102550" cy="42150"/>
            </a:xfrm>
            <a:custGeom>
              <a:rect b="b" l="l" r="r" t="t"/>
              <a:pathLst>
                <a:path extrusionOk="0" h="1686" w="4102">
                  <a:moveTo>
                    <a:pt x="4092" y="0"/>
                  </a:moveTo>
                  <a:cubicBezTo>
                    <a:pt x="4039" y="0"/>
                    <a:pt x="3137" y="356"/>
                    <a:pt x="2038" y="809"/>
                  </a:cubicBezTo>
                  <a:cubicBezTo>
                    <a:pt x="909" y="1274"/>
                    <a:pt x="1" y="1666"/>
                    <a:pt x="9" y="1685"/>
                  </a:cubicBezTo>
                  <a:cubicBezTo>
                    <a:pt x="9" y="1685"/>
                    <a:pt x="10" y="1685"/>
                    <a:pt x="11" y="1685"/>
                  </a:cubicBezTo>
                  <a:cubicBezTo>
                    <a:pt x="63" y="1685"/>
                    <a:pt x="965" y="1330"/>
                    <a:pt x="2066" y="877"/>
                  </a:cubicBezTo>
                  <a:cubicBezTo>
                    <a:pt x="3194" y="411"/>
                    <a:pt x="4102" y="19"/>
                    <a:pt x="4094" y="1"/>
                  </a:cubicBezTo>
                  <a:cubicBezTo>
                    <a:pt x="4094" y="1"/>
                    <a:pt x="4093" y="0"/>
                    <a:pt x="409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8"/>
            <p:cNvSpPr/>
            <p:nvPr/>
          </p:nvSpPr>
          <p:spPr>
            <a:xfrm>
              <a:off x="3034100" y="4085213"/>
              <a:ext cx="113900" cy="103475"/>
            </a:xfrm>
            <a:custGeom>
              <a:rect b="b" l="l" r="r" t="t"/>
              <a:pathLst>
                <a:path extrusionOk="0" h="4139" w="4556">
                  <a:moveTo>
                    <a:pt x="226" y="1"/>
                  </a:moveTo>
                  <a:cubicBezTo>
                    <a:pt x="97" y="1"/>
                    <a:pt x="0" y="119"/>
                    <a:pt x="26" y="246"/>
                  </a:cubicBezTo>
                  <a:lnTo>
                    <a:pt x="353" y="1835"/>
                  </a:lnTo>
                  <a:lnTo>
                    <a:pt x="878" y="3905"/>
                  </a:lnTo>
                  <a:cubicBezTo>
                    <a:pt x="911" y="4029"/>
                    <a:pt x="1022" y="4117"/>
                    <a:pt x="1152" y="4118"/>
                  </a:cubicBezTo>
                  <a:lnTo>
                    <a:pt x="3833" y="4139"/>
                  </a:lnTo>
                  <a:cubicBezTo>
                    <a:pt x="3834" y="4139"/>
                    <a:pt x="3835" y="4139"/>
                    <a:pt x="3836" y="4139"/>
                  </a:cubicBezTo>
                  <a:cubicBezTo>
                    <a:pt x="3980" y="4139"/>
                    <a:pt x="4100" y="4031"/>
                    <a:pt x="4118" y="3888"/>
                  </a:cubicBezTo>
                  <a:lnTo>
                    <a:pt x="4542" y="248"/>
                  </a:lnTo>
                  <a:cubicBezTo>
                    <a:pt x="4556" y="126"/>
                    <a:pt x="4462" y="21"/>
                    <a:pt x="4340" y="20"/>
                  </a:cubicBezTo>
                  <a:lnTo>
                    <a:pt x="228" y="1"/>
                  </a:lnTo>
                  <a:cubicBezTo>
                    <a:pt x="227" y="1"/>
                    <a:pt x="227" y="1"/>
                    <a:pt x="22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8"/>
            <p:cNvSpPr/>
            <p:nvPr/>
          </p:nvSpPr>
          <p:spPr>
            <a:xfrm>
              <a:off x="3033850" y="4110138"/>
              <a:ext cx="110175" cy="63900"/>
            </a:xfrm>
            <a:custGeom>
              <a:rect b="b" l="l" r="r" t="t"/>
              <a:pathLst>
                <a:path extrusionOk="0" h="2556" w="4407">
                  <a:moveTo>
                    <a:pt x="0" y="1"/>
                  </a:moveTo>
                  <a:lnTo>
                    <a:pt x="24" y="910"/>
                  </a:lnTo>
                  <a:lnTo>
                    <a:pt x="185" y="1323"/>
                  </a:lnTo>
                  <a:lnTo>
                    <a:pt x="154" y="1824"/>
                  </a:lnTo>
                  <a:cubicBezTo>
                    <a:pt x="139" y="2073"/>
                    <a:pt x="285" y="2304"/>
                    <a:pt x="516" y="2398"/>
                  </a:cubicBezTo>
                  <a:lnTo>
                    <a:pt x="665" y="2460"/>
                  </a:lnTo>
                  <a:cubicBezTo>
                    <a:pt x="821" y="2523"/>
                    <a:pt x="987" y="2555"/>
                    <a:pt x="1153" y="2555"/>
                  </a:cubicBezTo>
                  <a:cubicBezTo>
                    <a:pt x="1297" y="2555"/>
                    <a:pt x="1440" y="2531"/>
                    <a:pt x="1578" y="2484"/>
                  </a:cubicBezTo>
                  <a:cubicBezTo>
                    <a:pt x="1842" y="2392"/>
                    <a:pt x="2130" y="2296"/>
                    <a:pt x="2170" y="2296"/>
                  </a:cubicBezTo>
                  <a:cubicBezTo>
                    <a:pt x="2246" y="2296"/>
                    <a:pt x="2626" y="2185"/>
                    <a:pt x="2736" y="2130"/>
                  </a:cubicBezTo>
                  <a:cubicBezTo>
                    <a:pt x="2846" y="2075"/>
                    <a:pt x="4113" y="1745"/>
                    <a:pt x="4260" y="1690"/>
                  </a:cubicBezTo>
                  <a:cubicBezTo>
                    <a:pt x="4406" y="1635"/>
                    <a:pt x="4315" y="1489"/>
                    <a:pt x="4260" y="1396"/>
                  </a:cubicBezTo>
                  <a:cubicBezTo>
                    <a:pt x="4254" y="1386"/>
                    <a:pt x="4232" y="1382"/>
                    <a:pt x="4198" y="1382"/>
                  </a:cubicBezTo>
                  <a:cubicBezTo>
                    <a:pt x="3909" y="1382"/>
                    <a:pt x="2736" y="1690"/>
                    <a:pt x="2736" y="1690"/>
                  </a:cubicBezTo>
                  <a:cubicBezTo>
                    <a:pt x="2791" y="1562"/>
                    <a:pt x="3764" y="1194"/>
                    <a:pt x="3893" y="1106"/>
                  </a:cubicBezTo>
                  <a:cubicBezTo>
                    <a:pt x="4021" y="1018"/>
                    <a:pt x="3893" y="883"/>
                    <a:pt x="3672" y="825"/>
                  </a:cubicBezTo>
                  <a:cubicBezTo>
                    <a:pt x="3663" y="823"/>
                    <a:pt x="3651" y="822"/>
                    <a:pt x="3638" y="822"/>
                  </a:cubicBezTo>
                  <a:cubicBezTo>
                    <a:pt x="3366" y="822"/>
                    <a:pt x="2285" y="1289"/>
                    <a:pt x="1969" y="1289"/>
                  </a:cubicBezTo>
                  <a:cubicBezTo>
                    <a:pt x="1932" y="1289"/>
                    <a:pt x="1905" y="1283"/>
                    <a:pt x="1892" y="1268"/>
                  </a:cubicBezTo>
                  <a:cubicBezTo>
                    <a:pt x="1763" y="1121"/>
                    <a:pt x="2443" y="680"/>
                    <a:pt x="2571" y="533"/>
                  </a:cubicBezTo>
                  <a:cubicBezTo>
                    <a:pt x="2699" y="387"/>
                    <a:pt x="2589" y="222"/>
                    <a:pt x="2461" y="148"/>
                  </a:cubicBezTo>
                  <a:cubicBezTo>
                    <a:pt x="2454" y="145"/>
                    <a:pt x="2446" y="143"/>
                    <a:pt x="2436" y="143"/>
                  </a:cubicBezTo>
                  <a:cubicBezTo>
                    <a:pt x="2257" y="143"/>
                    <a:pt x="1588" y="740"/>
                    <a:pt x="1414" y="825"/>
                  </a:cubicBezTo>
                  <a:cubicBezTo>
                    <a:pt x="1361" y="851"/>
                    <a:pt x="1294" y="862"/>
                    <a:pt x="1220" y="862"/>
                  </a:cubicBezTo>
                  <a:cubicBezTo>
                    <a:pt x="1041" y="862"/>
                    <a:pt x="823" y="796"/>
                    <a:pt x="680" y="717"/>
                  </a:cubicBezTo>
                  <a:cubicBezTo>
                    <a:pt x="571" y="657"/>
                    <a:pt x="472" y="452"/>
                    <a:pt x="405" y="277"/>
                  </a:cubicBezTo>
                  <a:cubicBezTo>
                    <a:pt x="340" y="110"/>
                    <a:pt x="179" y="1"/>
                    <a:pt x="0"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3088100" y="4096788"/>
              <a:ext cx="7475" cy="7500"/>
            </a:xfrm>
            <a:custGeom>
              <a:rect b="b" l="l" r="r" t="t"/>
              <a:pathLst>
                <a:path extrusionOk="0" h="300" w="299">
                  <a:moveTo>
                    <a:pt x="149" y="0"/>
                  </a:moveTo>
                  <a:cubicBezTo>
                    <a:pt x="66" y="0"/>
                    <a:pt x="0" y="67"/>
                    <a:pt x="0" y="150"/>
                  </a:cubicBezTo>
                  <a:cubicBezTo>
                    <a:pt x="0" y="233"/>
                    <a:pt x="66" y="299"/>
                    <a:pt x="149" y="299"/>
                  </a:cubicBezTo>
                  <a:cubicBezTo>
                    <a:pt x="231" y="299"/>
                    <a:pt x="299" y="233"/>
                    <a:pt x="299" y="150"/>
                  </a:cubicBezTo>
                  <a:cubicBezTo>
                    <a:pt x="299" y="67"/>
                    <a:pt x="231" y="0"/>
                    <a:pt x="14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8"/>
            <p:cNvSpPr/>
            <p:nvPr/>
          </p:nvSpPr>
          <p:spPr>
            <a:xfrm>
              <a:off x="3229700" y="4410563"/>
              <a:ext cx="308150" cy="11500"/>
            </a:xfrm>
            <a:custGeom>
              <a:rect b="b" l="l" r="r" t="t"/>
              <a:pathLst>
                <a:path extrusionOk="0" h="460" w="12326">
                  <a:moveTo>
                    <a:pt x="1" y="1"/>
                  </a:moveTo>
                  <a:lnTo>
                    <a:pt x="1" y="459"/>
                  </a:lnTo>
                  <a:lnTo>
                    <a:pt x="12325" y="459"/>
                  </a:lnTo>
                  <a:cubicBezTo>
                    <a:pt x="12325" y="206"/>
                    <a:pt x="12120" y="1"/>
                    <a:pt x="1186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3229700" y="4241063"/>
              <a:ext cx="236100" cy="178550"/>
            </a:xfrm>
            <a:custGeom>
              <a:rect b="b" l="l" r="r" t="t"/>
              <a:pathLst>
                <a:path extrusionOk="0" h="7142" w="9444">
                  <a:moveTo>
                    <a:pt x="50" y="0"/>
                  </a:moveTo>
                  <a:cubicBezTo>
                    <a:pt x="23" y="0"/>
                    <a:pt x="1" y="22"/>
                    <a:pt x="1" y="49"/>
                  </a:cubicBezTo>
                  <a:lnTo>
                    <a:pt x="1" y="7093"/>
                  </a:lnTo>
                  <a:cubicBezTo>
                    <a:pt x="1" y="7120"/>
                    <a:pt x="23" y="7141"/>
                    <a:pt x="50" y="7141"/>
                  </a:cubicBezTo>
                  <a:lnTo>
                    <a:pt x="9394" y="7141"/>
                  </a:lnTo>
                  <a:cubicBezTo>
                    <a:pt x="9421" y="7141"/>
                    <a:pt x="9443" y="7120"/>
                    <a:pt x="9443" y="7093"/>
                  </a:cubicBezTo>
                  <a:lnTo>
                    <a:pt x="9443" y="49"/>
                  </a:lnTo>
                  <a:cubicBezTo>
                    <a:pt x="9443" y="22"/>
                    <a:pt x="9421" y="0"/>
                    <a:pt x="9394"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3239550" y="4249538"/>
              <a:ext cx="216375" cy="159025"/>
            </a:xfrm>
            <a:custGeom>
              <a:rect b="b" l="l" r="r" t="t"/>
              <a:pathLst>
                <a:path extrusionOk="0" h="6361" w="8655">
                  <a:moveTo>
                    <a:pt x="1" y="1"/>
                  </a:moveTo>
                  <a:lnTo>
                    <a:pt x="1" y="6361"/>
                  </a:lnTo>
                  <a:lnTo>
                    <a:pt x="8654" y="6361"/>
                  </a:lnTo>
                  <a:lnTo>
                    <a:pt x="8654"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3239250" y="4249288"/>
              <a:ext cx="216950" cy="159525"/>
            </a:xfrm>
            <a:custGeom>
              <a:rect b="b" l="l" r="r" t="t"/>
              <a:pathLst>
                <a:path extrusionOk="0" h="6381" w="8678">
                  <a:moveTo>
                    <a:pt x="1" y="0"/>
                  </a:moveTo>
                  <a:lnTo>
                    <a:pt x="1" y="11"/>
                  </a:lnTo>
                  <a:cubicBezTo>
                    <a:pt x="1" y="2320"/>
                    <a:pt x="1" y="4496"/>
                    <a:pt x="1" y="6371"/>
                  </a:cubicBezTo>
                  <a:lnTo>
                    <a:pt x="1" y="6380"/>
                  </a:lnTo>
                  <a:lnTo>
                    <a:pt x="13" y="6380"/>
                  </a:lnTo>
                  <a:cubicBezTo>
                    <a:pt x="2596" y="6378"/>
                    <a:pt x="4761" y="6377"/>
                    <a:pt x="6279" y="6375"/>
                  </a:cubicBezTo>
                  <a:cubicBezTo>
                    <a:pt x="7038" y="6374"/>
                    <a:pt x="7635" y="6373"/>
                    <a:pt x="8043" y="6373"/>
                  </a:cubicBezTo>
                  <a:cubicBezTo>
                    <a:pt x="8246" y="6372"/>
                    <a:pt x="8403" y="6372"/>
                    <a:pt x="8508" y="6371"/>
                  </a:cubicBezTo>
                  <a:lnTo>
                    <a:pt x="8627" y="6371"/>
                  </a:lnTo>
                  <a:cubicBezTo>
                    <a:pt x="8653" y="6371"/>
                    <a:pt x="8666" y="6371"/>
                    <a:pt x="8666" y="6371"/>
                  </a:cubicBezTo>
                  <a:lnTo>
                    <a:pt x="8625" y="6371"/>
                  </a:lnTo>
                  <a:cubicBezTo>
                    <a:pt x="8598" y="6370"/>
                    <a:pt x="8558" y="6370"/>
                    <a:pt x="8506" y="6370"/>
                  </a:cubicBezTo>
                  <a:cubicBezTo>
                    <a:pt x="8399" y="6370"/>
                    <a:pt x="8243" y="6369"/>
                    <a:pt x="8039" y="6369"/>
                  </a:cubicBezTo>
                  <a:cubicBezTo>
                    <a:pt x="7630" y="6368"/>
                    <a:pt x="7032" y="6367"/>
                    <a:pt x="6272" y="6366"/>
                  </a:cubicBezTo>
                  <a:cubicBezTo>
                    <a:pt x="4757" y="6365"/>
                    <a:pt x="2599" y="6364"/>
                    <a:pt x="24" y="6361"/>
                  </a:cubicBezTo>
                  <a:lnTo>
                    <a:pt x="24" y="6361"/>
                  </a:lnTo>
                  <a:cubicBezTo>
                    <a:pt x="24" y="4491"/>
                    <a:pt x="25" y="2323"/>
                    <a:pt x="26" y="21"/>
                  </a:cubicBezTo>
                  <a:lnTo>
                    <a:pt x="26" y="21"/>
                  </a:lnTo>
                  <a:cubicBezTo>
                    <a:pt x="3208" y="21"/>
                    <a:pt x="6175" y="20"/>
                    <a:pt x="8656" y="19"/>
                  </a:cubicBezTo>
                  <a:lnTo>
                    <a:pt x="8656" y="19"/>
                  </a:lnTo>
                  <a:cubicBezTo>
                    <a:pt x="8659" y="1929"/>
                    <a:pt x="8660" y="3515"/>
                    <a:pt x="8662" y="4624"/>
                  </a:cubicBezTo>
                  <a:cubicBezTo>
                    <a:pt x="8663" y="5180"/>
                    <a:pt x="8664" y="5616"/>
                    <a:pt x="8665" y="5914"/>
                  </a:cubicBezTo>
                  <a:cubicBezTo>
                    <a:pt x="8665" y="6062"/>
                    <a:pt x="8666" y="6177"/>
                    <a:pt x="8666" y="6254"/>
                  </a:cubicBezTo>
                  <a:cubicBezTo>
                    <a:pt x="8666" y="6330"/>
                    <a:pt x="8666" y="6371"/>
                    <a:pt x="8666" y="6371"/>
                  </a:cubicBezTo>
                  <a:cubicBezTo>
                    <a:pt x="8666" y="6371"/>
                    <a:pt x="8667" y="6332"/>
                    <a:pt x="8668" y="6255"/>
                  </a:cubicBezTo>
                  <a:cubicBezTo>
                    <a:pt x="8668" y="6179"/>
                    <a:pt x="8669" y="6065"/>
                    <a:pt x="8669" y="5917"/>
                  </a:cubicBezTo>
                  <a:cubicBezTo>
                    <a:pt x="8670" y="5621"/>
                    <a:pt x="8671" y="5185"/>
                    <a:pt x="8672" y="4630"/>
                  </a:cubicBezTo>
                  <a:cubicBezTo>
                    <a:pt x="8673" y="3518"/>
                    <a:pt x="8675" y="1927"/>
                    <a:pt x="8678" y="11"/>
                  </a:cubicBezTo>
                  <a:lnTo>
                    <a:pt x="8678" y="2"/>
                  </a:lnTo>
                  <a:lnTo>
                    <a:pt x="8666" y="2"/>
                  </a:lnTo>
                  <a:cubicBezTo>
                    <a:pt x="6181" y="1"/>
                    <a:pt x="3205" y="1"/>
                    <a:pt x="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8"/>
            <p:cNvSpPr/>
            <p:nvPr/>
          </p:nvSpPr>
          <p:spPr>
            <a:xfrm>
              <a:off x="3273850" y="4292088"/>
              <a:ext cx="149700" cy="73950"/>
            </a:xfrm>
            <a:custGeom>
              <a:rect b="b" l="l" r="r" t="t"/>
              <a:pathLst>
                <a:path extrusionOk="0" h="2958" w="5988">
                  <a:moveTo>
                    <a:pt x="0" y="0"/>
                  </a:moveTo>
                  <a:lnTo>
                    <a:pt x="0" y="11"/>
                  </a:lnTo>
                  <a:cubicBezTo>
                    <a:pt x="0" y="477"/>
                    <a:pt x="0" y="962"/>
                    <a:pt x="0" y="1457"/>
                  </a:cubicBezTo>
                  <a:cubicBezTo>
                    <a:pt x="0" y="1968"/>
                    <a:pt x="0" y="2465"/>
                    <a:pt x="0" y="2947"/>
                  </a:cubicBezTo>
                  <a:lnTo>
                    <a:pt x="0" y="2958"/>
                  </a:lnTo>
                  <a:lnTo>
                    <a:pt x="11" y="2958"/>
                  </a:lnTo>
                  <a:cubicBezTo>
                    <a:pt x="1704" y="2956"/>
                    <a:pt x="3187" y="2954"/>
                    <a:pt x="4247" y="2953"/>
                  </a:cubicBezTo>
                  <a:cubicBezTo>
                    <a:pt x="4777" y="2953"/>
                    <a:pt x="5202" y="2952"/>
                    <a:pt x="5493" y="2951"/>
                  </a:cubicBezTo>
                  <a:cubicBezTo>
                    <a:pt x="5639" y="2950"/>
                    <a:pt x="5752" y="2949"/>
                    <a:pt x="5829" y="2949"/>
                  </a:cubicBezTo>
                  <a:cubicBezTo>
                    <a:pt x="5866" y="2948"/>
                    <a:pt x="5895" y="2948"/>
                    <a:pt x="5915" y="2948"/>
                  </a:cubicBezTo>
                  <a:cubicBezTo>
                    <a:pt x="5934" y="2947"/>
                    <a:pt x="5945" y="2947"/>
                    <a:pt x="5945" y="2947"/>
                  </a:cubicBezTo>
                  <a:cubicBezTo>
                    <a:pt x="5945" y="2947"/>
                    <a:pt x="5934" y="2946"/>
                    <a:pt x="5915" y="2946"/>
                  </a:cubicBezTo>
                  <a:cubicBezTo>
                    <a:pt x="5895" y="2946"/>
                    <a:pt x="5866" y="2946"/>
                    <a:pt x="5829" y="2945"/>
                  </a:cubicBezTo>
                  <a:cubicBezTo>
                    <a:pt x="5752" y="2945"/>
                    <a:pt x="5639" y="2944"/>
                    <a:pt x="5493" y="2943"/>
                  </a:cubicBezTo>
                  <a:cubicBezTo>
                    <a:pt x="5202" y="2943"/>
                    <a:pt x="4777" y="2941"/>
                    <a:pt x="4247" y="2940"/>
                  </a:cubicBezTo>
                  <a:cubicBezTo>
                    <a:pt x="3189" y="2939"/>
                    <a:pt x="1710" y="2938"/>
                    <a:pt x="21" y="2937"/>
                  </a:cubicBezTo>
                  <a:lnTo>
                    <a:pt x="21" y="2937"/>
                  </a:lnTo>
                  <a:cubicBezTo>
                    <a:pt x="21" y="2458"/>
                    <a:pt x="21" y="1964"/>
                    <a:pt x="21" y="1457"/>
                  </a:cubicBezTo>
                  <a:cubicBezTo>
                    <a:pt x="21" y="965"/>
                    <a:pt x="21" y="484"/>
                    <a:pt x="21" y="21"/>
                  </a:cubicBezTo>
                  <a:lnTo>
                    <a:pt x="21" y="21"/>
                  </a:lnTo>
                  <a:cubicBezTo>
                    <a:pt x="1721" y="20"/>
                    <a:pt x="3211" y="19"/>
                    <a:pt x="4277" y="18"/>
                  </a:cubicBezTo>
                  <a:cubicBezTo>
                    <a:pt x="4811" y="16"/>
                    <a:pt x="5238" y="15"/>
                    <a:pt x="5533" y="14"/>
                  </a:cubicBezTo>
                  <a:cubicBezTo>
                    <a:pt x="5679" y="14"/>
                    <a:pt x="5793" y="13"/>
                    <a:pt x="5871" y="13"/>
                  </a:cubicBezTo>
                  <a:cubicBezTo>
                    <a:pt x="5909" y="12"/>
                    <a:pt x="5938" y="12"/>
                    <a:pt x="5958" y="12"/>
                  </a:cubicBezTo>
                  <a:cubicBezTo>
                    <a:pt x="5978" y="11"/>
                    <a:pt x="5988" y="11"/>
                    <a:pt x="5988" y="11"/>
                  </a:cubicBezTo>
                  <a:cubicBezTo>
                    <a:pt x="5988" y="11"/>
                    <a:pt x="5978" y="10"/>
                    <a:pt x="5958" y="10"/>
                  </a:cubicBezTo>
                  <a:cubicBezTo>
                    <a:pt x="5938" y="9"/>
                    <a:pt x="5909" y="9"/>
                    <a:pt x="5871" y="9"/>
                  </a:cubicBezTo>
                  <a:cubicBezTo>
                    <a:pt x="5793" y="8"/>
                    <a:pt x="5679" y="7"/>
                    <a:pt x="5533" y="7"/>
                  </a:cubicBezTo>
                  <a:cubicBezTo>
                    <a:pt x="5238" y="7"/>
                    <a:pt x="4811" y="5"/>
                    <a:pt x="4277" y="4"/>
                  </a:cubicBezTo>
                  <a:cubicBezTo>
                    <a:pt x="3208" y="3"/>
                    <a:pt x="1714" y="1"/>
                    <a:pt x="1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8"/>
            <p:cNvSpPr/>
            <p:nvPr/>
          </p:nvSpPr>
          <p:spPr>
            <a:xfrm>
              <a:off x="3274100" y="4304438"/>
              <a:ext cx="149450" cy="550"/>
            </a:xfrm>
            <a:custGeom>
              <a:rect b="b" l="l" r="r" t="t"/>
              <a:pathLst>
                <a:path extrusionOk="0" h="22" w="5978">
                  <a:moveTo>
                    <a:pt x="2990" y="1"/>
                  </a:moveTo>
                  <a:cubicBezTo>
                    <a:pt x="1339" y="1"/>
                    <a:pt x="1" y="5"/>
                    <a:pt x="1" y="11"/>
                  </a:cubicBezTo>
                  <a:cubicBezTo>
                    <a:pt x="1" y="17"/>
                    <a:pt x="1339" y="22"/>
                    <a:pt x="2990" y="22"/>
                  </a:cubicBezTo>
                  <a:cubicBezTo>
                    <a:pt x="4640" y="22"/>
                    <a:pt x="5978" y="17"/>
                    <a:pt x="5978" y="11"/>
                  </a:cubicBezTo>
                  <a:cubicBezTo>
                    <a:pt x="5978" y="5"/>
                    <a:pt x="4640" y="1"/>
                    <a:pt x="299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3273025" y="4314288"/>
              <a:ext cx="149450" cy="550"/>
            </a:xfrm>
            <a:custGeom>
              <a:rect b="b" l="l" r="r" t="t"/>
              <a:pathLst>
                <a:path extrusionOk="0" h="22" w="5978">
                  <a:moveTo>
                    <a:pt x="2989" y="0"/>
                  </a:moveTo>
                  <a:cubicBezTo>
                    <a:pt x="1338" y="0"/>
                    <a:pt x="0" y="5"/>
                    <a:pt x="0" y="11"/>
                  </a:cubicBezTo>
                  <a:cubicBezTo>
                    <a:pt x="0" y="17"/>
                    <a:pt x="1338" y="21"/>
                    <a:pt x="2989" y="21"/>
                  </a:cubicBezTo>
                  <a:cubicBezTo>
                    <a:pt x="4639" y="21"/>
                    <a:pt x="5978" y="17"/>
                    <a:pt x="5978" y="11"/>
                  </a:cubicBezTo>
                  <a:cubicBezTo>
                    <a:pt x="5978" y="5"/>
                    <a:pt x="4639" y="0"/>
                    <a:pt x="2989"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8"/>
            <p:cNvSpPr/>
            <p:nvPr/>
          </p:nvSpPr>
          <p:spPr>
            <a:xfrm>
              <a:off x="3274100" y="4324663"/>
              <a:ext cx="149450" cy="550"/>
            </a:xfrm>
            <a:custGeom>
              <a:rect b="b" l="l" r="r" t="t"/>
              <a:pathLst>
                <a:path extrusionOk="0" h="22" w="5978">
                  <a:moveTo>
                    <a:pt x="2990" y="0"/>
                  </a:moveTo>
                  <a:cubicBezTo>
                    <a:pt x="1339" y="0"/>
                    <a:pt x="1" y="5"/>
                    <a:pt x="1" y="11"/>
                  </a:cubicBezTo>
                  <a:cubicBezTo>
                    <a:pt x="1" y="17"/>
                    <a:pt x="1339" y="21"/>
                    <a:pt x="2990" y="21"/>
                  </a:cubicBezTo>
                  <a:cubicBezTo>
                    <a:pt x="4640" y="21"/>
                    <a:pt x="5978" y="17"/>
                    <a:pt x="5978" y="11"/>
                  </a:cubicBezTo>
                  <a:cubicBezTo>
                    <a:pt x="5978" y="5"/>
                    <a:pt x="4640" y="0"/>
                    <a:pt x="299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3274100" y="4334763"/>
              <a:ext cx="149450" cy="575"/>
            </a:xfrm>
            <a:custGeom>
              <a:rect b="b" l="l" r="r" t="t"/>
              <a:pathLst>
                <a:path extrusionOk="0" h="23" w="5978">
                  <a:moveTo>
                    <a:pt x="2990" y="0"/>
                  </a:moveTo>
                  <a:cubicBezTo>
                    <a:pt x="1339" y="0"/>
                    <a:pt x="1" y="6"/>
                    <a:pt x="1" y="12"/>
                  </a:cubicBezTo>
                  <a:cubicBezTo>
                    <a:pt x="1" y="17"/>
                    <a:pt x="1339" y="22"/>
                    <a:pt x="2990" y="22"/>
                  </a:cubicBezTo>
                  <a:cubicBezTo>
                    <a:pt x="4640" y="22"/>
                    <a:pt x="5978" y="17"/>
                    <a:pt x="5978" y="12"/>
                  </a:cubicBezTo>
                  <a:cubicBezTo>
                    <a:pt x="5978" y="6"/>
                    <a:pt x="4640" y="0"/>
                    <a:pt x="299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3274100" y="4344888"/>
              <a:ext cx="149450" cy="550"/>
            </a:xfrm>
            <a:custGeom>
              <a:rect b="b" l="l" r="r" t="t"/>
              <a:pathLst>
                <a:path extrusionOk="0" h="22" w="5978">
                  <a:moveTo>
                    <a:pt x="2990" y="1"/>
                  </a:moveTo>
                  <a:cubicBezTo>
                    <a:pt x="1339" y="1"/>
                    <a:pt x="1" y="5"/>
                    <a:pt x="1" y="11"/>
                  </a:cubicBezTo>
                  <a:cubicBezTo>
                    <a:pt x="1" y="16"/>
                    <a:pt x="1339" y="22"/>
                    <a:pt x="2990" y="22"/>
                  </a:cubicBezTo>
                  <a:cubicBezTo>
                    <a:pt x="4640" y="22"/>
                    <a:pt x="5978" y="16"/>
                    <a:pt x="5978" y="11"/>
                  </a:cubicBezTo>
                  <a:cubicBezTo>
                    <a:pt x="5978" y="5"/>
                    <a:pt x="4640" y="1"/>
                    <a:pt x="299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8"/>
            <p:cNvSpPr/>
            <p:nvPr/>
          </p:nvSpPr>
          <p:spPr>
            <a:xfrm>
              <a:off x="3274100" y="4354988"/>
              <a:ext cx="149450" cy="550"/>
            </a:xfrm>
            <a:custGeom>
              <a:rect b="b" l="l" r="r" t="t"/>
              <a:pathLst>
                <a:path extrusionOk="0" h="22" w="5978">
                  <a:moveTo>
                    <a:pt x="2989" y="1"/>
                  </a:moveTo>
                  <a:cubicBezTo>
                    <a:pt x="1339" y="1"/>
                    <a:pt x="1" y="5"/>
                    <a:pt x="1" y="11"/>
                  </a:cubicBezTo>
                  <a:cubicBezTo>
                    <a:pt x="1" y="17"/>
                    <a:pt x="1339" y="22"/>
                    <a:pt x="2989" y="22"/>
                  </a:cubicBezTo>
                  <a:cubicBezTo>
                    <a:pt x="4640" y="22"/>
                    <a:pt x="5978" y="17"/>
                    <a:pt x="5978" y="11"/>
                  </a:cubicBezTo>
                  <a:cubicBezTo>
                    <a:pt x="5978" y="5"/>
                    <a:pt x="4640" y="1"/>
                    <a:pt x="298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8"/>
            <p:cNvSpPr/>
            <p:nvPr/>
          </p:nvSpPr>
          <p:spPr>
            <a:xfrm>
              <a:off x="3303425" y="4292338"/>
              <a:ext cx="575" cy="74550"/>
            </a:xfrm>
            <a:custGeom>
              <a:rect b="b" l="l" r="r" t="t"/>
              <a:pathLst>
                <a:path extrusionOk="0" h="2982" w="23">
                  <a:moveTo>
                    <a:pt x="11" y="1"/>
                  </a:moveTo>
                  <a:cubicBezTo>
                    <a:pt x="6" y="1"/>
                    <a:pt x="1" y="668"/>
                    <a:pt x="1" y="1491"/>
                  </a:cubicBezTo>
                  <a:cubicBezTo>
                    <a:pt x="1" y="2314"/>
                    <a:pt x="6" y="2982"/>
                    <a:pt x="11" y="2982"/>
                  </a:cubicBezTo>
                  <a:cubicBezTo>
                    <a:pt x="17" y="2982"/>
                    <a:pt x="22" y="2314"/>
                    <a:pt x="22" y="1491"/>
                  </a:cubicBezTo>
                  <a:cubicBezTo>
                    <a:pt x="22" y="668"/>
                    <a:pt x="17"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8"/>
            <p:cNvSpPr/>
            <p:nvPr/>
          </p:nvSpPr>
          <p:spPr>
            <a:xfrm>
              <a:off x="3333400" y="4292338"/>
              <a:ext cx="550" cy="74550"/>
            </a:xfrm>
            <a:custGeom>
              <a:rect b="b" l="l" r="r" t="t"/>
              <a:pathLst>
                <a:path extrusionOk="0" h="2982" w="22">
                  <a:moveTo>
                    <a:pt x="11" y="1"/>
                  </a:moveTo>
                  <a:cubicBezTo>
                    <a:pt x="5" y="1"/>
                    <a:pt x="0" y="668"/>
                    <a:pt x="0" y="1491"/>
                  </a:cubicBezTo>
                  <a:cubicBezTo>
                    <a:pt x="0" y="2314"/>
                    <a:pt x="5" y="2982"/>
                    <a:pt x="11" y="2982"/>
                  </a:cubicBezTo>
                  <a:cubicBezTo>
                    <a:pt x="17" y="2982"/>
                    <a:pt x="21" y="2314"/>
                    <a:pt x="21" y="1491"/>
                  </a:cubicBezTo>
                  <a:cubicBezTo>
                    <a:pt x="21" y="668"/>
                    <a:pt x="17"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8"/>
            <p:cNvSpPr/>
            <p:nvPr/>
          </p:nvSpPr>
          <p:spPr>
            <a:xfrm>
              <a:off x="3363350" y="4292338"/>
              <a:ext cx="550" cy="74550"/>
            </a:xfrm>
            <a:custGeom>
              <a:rect b="b" l="l" r="r" t="t"/>
              <a:pathLst>
                <a:path extrusionOk="0" h="2982" w="22">
                  <a:moveTo>
                    <a:pt x="11" y="1"/>
                  </a:moveTo>
                  <a:cubicBezTo>
                    <a:pt x="6" y="1"/>
                    <a:pt x="0" y="668"/>
                    <a:pt x="0" y="1491"/>
                  </a:cubicBezTo>
                  <a:cubicBezTo>
                    <a:pt x="0" y="2314"/>
                    <a:pt x="6" y="2982"/>
                    <a:pt x="11" y="2982"/>
                  </a:cubicBezTo>
                  <a:cubicBezTo>
                    <a:pt x="17" y="2982"/>
                    <a:pt x="21" y="2314"/>
                    <a:pt x="21" y="1491"/>
                  </a:cubicBezTo>
                  <a:cubicBezTo>
                    <a:pt x="21" y="668"/>
                    <a:pt x="17"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8"/>
            <p:cNvSpPr/>
            <p:nvPr/>
          </p:nvSpPr>
          <p:spPr>
            <a:xfrm>
              <a:off x="3393325" y="4292338"/>
              <a:ext cx="550" cy="74550"/>
            </a:xfrm>
            <a:custGeom>
              <a:rect b="b" l="l" r="r" t="t"/>
              <a:pathLst>
                <a:path extrusionOk="0" h="2982" w="22">
                  <a:moveTo>
                    <a:pt x="11" y="1"/>
                  </a:moveTo>
                  <a:cubicBezTo>
                    <a:pt x="4" y="1"/>
                    <a:pt x="0" y="668"/>
                    <a:pt x="0" y="1491"/>
                  </a:cubicBezTo>
                  <a:cubicBezTo>
                    <a:pt x="0" y="2314"/>
                    <a:pt x="4" y="2982"/>
                    <a:pt x="11" y="2982"/>
                  </a:cubicBezTo>
                  <a:cubicBezTo>
                    <a:pt x="16" y="2982"/>
                    <a:pt x="21" y="2314"/>
                    <a:pt x="21" y="1491"/>
                  </a:cubicBezTo>
                  <a:cubicBezTo>
                    <a:pt x="21" y="668"/>
                    <a:pt x="16"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8"/>
            <p:cNvSpPr/>
            <p:nvPr/>
          </p:nvSpPr>
          <p:spPr>
            <a:xfrm>
              <a:off x="3423275" y="4292338"/>
              <a:ext cx="525" cy="74550"/>
            </a:xfrm>
            <a:custGeom>
              <a:rect b="b" l="l" r="r" t="t"/>
              <a:pathLst>
                <a:path extrusionOk="0" h="2982" w="21">
                  <a:moveTo>
                    <a:pt x="11" y="1"/>
                  </a:moveTo>
                  <a:cubicBezTo>
                    <a:pt x="4" y="1"/>
                    <a:pt x="0" y="668"/>
                    <a:pt x="0" y="1491"/>
                  </a:cubicBezTo>
                  <a:cubicBezTo>
                    <a:pt x="0" y="2314"/>
                    <a:pt x="4" y="2982"/>
                    <a:pt x="11" y="2982"/>
                  </a:cubicBezTo>
                  <a:cubicBezTo>
                    <a:pt x="17" y="2982"/>
                    <a:pt x="21" y="2314"/>
                    <a:pt x="21" y="1491"/>
                  </a:cubicBezTo>
                  <a:cubicBezTo>
                    <a:pt x="21" y="668"/>
                    <a:pt x="17" y="1"/>
                    <a:pt x="1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8"/>
            <p:cNvSpPr/>
            <p:nvPr/>
          </p:nvSpPr>
          <p:spPr>
            <a:xfrm>
              <a:off x="3274100" y="4304713"/>
              <a:ext cx="149475" cy="61075"/>
            </a:xfrm>
            <a:custGeom>
              <a:rect b="b" l="l" r="r" t="t"/>
              <a:pathLst>
                <a:path extrusionOk="0" h="2443" w="5979">
                  <a:moveTo>
                    <a:pt x="5977" y="0"/>
                  </a:moveTo>
                  <a:cubicBezTo>
                    <a:pt x="5975" y="0"/>
                    <a:pt x="5959" y="10"/>
                    <a:pt x="5929" y="29"/>
                  </a:cubicBezTo>
                  <a:cubicBezTo>
                    <a:pt x="5896" y="50"/>
                    <a:pt x="5849" y="80"/>
                    <a:pt x="5790" y="117"/>
                  </a:cubicBezTo>
                  <a:cubicBezTo>
                    <a:pt x="5670" y="197"/>
                    <a:pt x="5496" y="311"/>
                    <a:pt x="5282" y="453"/>
                  </a:cubicBezTo>
                  <a:cubicBezTo>
                    <a:pt x="4852" y="738"/>
                    <a:pt x="4255" y="1139"/>
                    <a:pt x="3578" y="1595"/>
                  </a:cubicBezTo>
                  <a:lnTo>
                    <a:pt x="3578" y="1595"/>
                  </a:lnTo>
                  <a:cubicBezTo>
                    <a:pt x="3418" y="1541"/>
                    <a:pt x="3250" y="1483"/>
                    <a:pt x="3079" y="1426"/>
                  </a:cubicBezTo>
                  <a:cubicBezTo>
                    <a:pt x="2842" y="1346"/>
                    <a:pt x="2611" y="1268"/>
                    <a:pt x="2389" y="1194"/>
                  </a:cubicBezTo>
                  <a:lnTo>
                    <a:pt x="2379" y="1190"/>
                  </a:lnTo>
                  <a:lnTo>
                    <a:pt x="2371" y="1196"/>
                  </a:lnTo>
                  <a:cubicBezTo>
                    <a:pt x="1922" y="1501"/>
                    <a:pt x="1514" y="1779"/>
                    <a:pt x="1177" y="2007"/>
                  </a:cubicBezTo>
                  <a:lnTo>
                    <a:pt x="1177" y="2007"/>
                  </a:lnTo>
                  <a:cubicBezTo>
                    <a:pt x="816" y="2139"/>
                    <a:pt x="522" y="2245"/>
                    <a:pt x="317" y="2320"/>
                  </a:cubicBezTo>
                  <a:cubicBezTo>
                    <a:pt x="216" y="2358"/>
                    <a:pt x="137" y="2387"/>
                    <a:pt x="82" y="2408"/>
                  </a:cubicBezTo>
                  <a:cubicBezTo>
                    <a:pt x="56" y="2419"/>
                    <a:pt x="36" y="2427"/>
                    <a:pt x="21" y="2432"/>
                  </a:cubicBezTo>
                  <a:cubicBezTo>
                    <a:pt x="7" y="2438"/>
                    <a:pt x="0" y="2441"/>
                    <a:pt x="1" y="2442"/>
                  </a:cubicBezTo>
                  <a:cubicBezTo>
                    <a:pt x="1" y="2442"/>
                    <a:pt x="9" y="2441"/>
                    <a:pt x="23" y="2437"/>
                  </a:cubicBezTo>
                  <a:cubicBezTo>
                    <a:pt x="38" y="2432"/>
                    <a:pt x="59" y="2426"/>
                    <a:pt x="85" y="2417"/>
                  </a:cubicBezTo>
                  <a:cubicBezTo>
                    <a:pt x="141" y="2399"/>
                    <a:pt x="221" y="2372"/>
                    <a:pt x="323" y="2337"/>
                  </a:cubicBezTo>
                  <a:cubicBezTo>
                    <a:pt x="530" y="2266"/>
                    <a:pt x="826" y="2164"/>
                    <a:pt x="1190" y="2038"/>
                  </a:cubicBezTo>
                  <a:lnTo>
                    <a:pt x="1192" y="2037"/>
                  </a:lnTo>
                  <a:lnTo>
                    <a:pt x="1194" y="2036"/>
                  </a:lnTo>
                  <a:cubicBezTo>
                    <a:pt x="1529" y="1811"/>
                    <a:pt x="1937" y="1538"/>
                    <a:pt x="2385" y="1236"/>
                  </a:cubicBezTo>
                  <a:lnTo>
                    <a:pt x="2385" y="1236"/>
                  </a:lnTo>
                  <a:cubicBezTo>
                    <a:pt x="2603" y="1310"/>
                    <a:pt x="2832" y="1387"/>
                    <a:pt x="3065" y="1466"/>
                  </a:cubicBezTo>
                  <a:cubicBezTo>
                    <a:pt x="3239" y="1525"/>
                    <a:pt x="3411" y="1582"/>
                    <a:pt x="3575" y="1638"/>
                  </a:cubicBezTo>
                  <a:lnTo>
                    <a:pt x="3584" y="1641"/>
                  </a:lnTo>
                  <a:lnTo>
                    <a:pt x="3593" y="1635"/>
                  </a:lnTo>
                  <a:cubicBezTo>
                    <a:pt x="4272" y="1175"/>
                    <a:pt x="4870" y="769"/>
                    <a:pt x="5297" y="476"/>
                  </a:cubicBezTo>
                  <a:cubicBezTo>
                    <a:pt x="5510" y="329"/>
                    <a:pt x="5680" y="211"/>
                    <a:pt x="5799" y="130"/>
                  </a:cubicBezTo>
                  <a:cubicBezTo>
                    <a:pt x="5856" y="89"/>
                    <a:pt x="5902" y="58"/>
                    <a:pt x="5933" y="35"/>
                  </a:cubicBezTo>
                  <a:cubicBezTo>
                    <a:pt x="5963" y="13"/>
                    <a:pt x="5978" y="1"/>
                    <a:pt x="5978" y="0"/>
                  </a:cubicBezTo>
                  <a:cubicBezTo>
                    <a:pt x="5977" y="0"/>
                    <a:pt x="5977" y="0"/>
                    <a:pt x="5977"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8"/>
            <p:cNvSpPr/>
            <p:nvPr/>
          </p:nvSpPr>
          <p:spPr>
            <a:xfrm>
              <a:off x="3301875" y="4353413"/>
              <a:ext cx="3675" cy="3675"/>
            </a:xfrm>
            <a:custGeom>
              <a:rect b="b" l="l" r="r" t="t"/>
              <a:pathLst>
                <a:path extrusionOk="0" h="147" w="147">
                  <a:moveTo>
                    <a:pt x="73" y="1"/>
                  </a:moveTo>
                  <a:cubicBezTo>
                    <a:pt x="33" y="1"/>
                    <a:pt x="1" y="34"/>
                    <a:pt x="1" y="74"/>
                  </a:cubicBezTo>
                  <a:cubicBezTo>
                    <a:pt x="1" y="114"/>
                    <a:pt x="33" y="147"/>
                    <a:pt x="73" y="147"/>
                  </a:cubicBezTo>
                  <a:cubicBezTo>
                    <a:pt x="113" y="147"/>
                    <a:pt x="146" y="114"/>
                    <a:pt x="146" y="74"/>
                  </a:cubicBezTo>
                  <a:cubicBezTo>
                    <a:pt x="146" y="34"/>
                    <a:pt x="113" y="1"/>
                    <a:pt x="7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8"/>
            <p:cNvSpPr/>
            <p:nvPr/>
          </p:nvSpPr>
          <p:spPr>
            <a:xfrm>
              <a:off x="3331825" y="4333213"/>
              <a:ext cx="3675" cy="3675"/>
            </a:xfrm>
            <a:custGeom>
              <a:rect b="b" l="l" r="r" t="t"/>
              <a:pathLst>
                <a:path extrusionOk="0" h="147" w="147">
                  <a:moveTo>
                    <a:pt x="74" y="0"/>
                  </a:moveTo>
                  <a:cubicBezTo>
                    <a:pt x="34" y="0"/>
                    <a:pt x="1" y="33"/>
                    <a:pt x="1" y="74"/>
                  </a:cubicBezTo>
                  <a:cubicBezTo>
                    <a:pt x="1" y="114"/>
                    <a:pt x="34" y="146"/>
                    <a:pt x="74" y="146"/>
                  </a:cubicBezTo>
                  <a:cubicBezTo>
                    <a:pt x="114" y="146"/>
                    <a:pt x="146" y="114"/>
                    <a:pt x="146" y="74"/>
                  </a:cubicBezTo>
                  <a:cubicBezTo>
                    <a:pt x="146" y="33"/>
                    <a:pt x="114" y="0"/>
                    <a:pt x="74"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8"/>
            <p:cNvSpPr/>
            <p:nvPr/>
          </p:nvSpPr>
          <p:spPr>
            <a:xfrm>
              <a:off x="3361800" y="4343138"/>
              <a:ext cx="3675" cy="3675"/>
            </a:xfrm>
            <a:custGeom>
              <a:rect b="b" l="l" r="r" t="t"/>
              <a:pathLst>
                <a:path extrusionOk="0" h="147" w="147">
                  <a:moveTo>
                    <a:pt x="73" y="1"/>
                  </a:moveTo>
                  <a:cubicBezTo>
                    <a:pt x="33" y="1"/>
                    <a:pt x="0" y="34"/>
                    <a:pt x="0" y="74"/>
                  </a:cubicBezTo>
                  <a:cubicBezTo>
                    <a:pt x="0" y="114"/>
                    <a:pt x="33" y="147"/>
                    <a:pt x="73" y="147"/>
                  </a:cubicBezTo>
                  <a:cubicBezTo>
                    <a:pt x="113" y="147"/>
                    <a:pt x="146" y="114"/>
                    <a:pt x="146" y="74"/>
                  </a:cubicBezTo>
                  <a:cubicBezTo>
                    <a:pt x="146" y="34"/>
                    <a:pt x="113" y="1"/>
                    <a:pt x="7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8"/>
            <p:cNvSpPr/>
            <p:nvPr/>
          </p:nvSpPr>
          <p:spPr>
            <a:xfrm>
              <a:off x="3392050" y="4323188"/>
              <a:ext cx="3675" cy="3675"/>
            </a:xfrm>
            <a:custGeom>
              <a:rect b="b" l="l" r="r" t="t"/>
              <a:pathLst>
                <a:path extrusionOk="0" h="147" w="147">
                  <a:moveTo>
                    <a:pt x="74" y="1"/>
                  </a:moveTo>
                  <a:cubicBezTo>
                    <a:pt x="34" y="1"/>
                    <a:pt x="0" y="33"/>
                    <a:pt x="0" y="73"/>
                  </a:cubicBezTo>
                  <a:cubicBezTo>
                    <a:pt x="0" y="113"/>
                    <a:pt x="34" y="146"/>
                    <a:pt x="74" y="146"/>
                  </a:cubicBezTo>
                  <a:cubicBezTo>
                    <a:pt x="114" y="146"/>
                    <a:pt x="146" y="113"/>
                    <a:pt x="146" y="73"/>
                  </a:cubicBezTo>
                  <a:cubicBezTo>
                    <a:pt x="146" y="33"/>
                    <a:pt x="114" y="1"/>
                    <a:pt x="7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8"/>
            <p:cNvSpPr/>
            <p:nvPr/>
          </p:nvSpPr>
          <p:spPr>
            <a:xfrm>
              <a:off x="3273325" y="4314013"/>
              <a:ext cx="150250" cy="41975"/>
            </a:xfrm>
            <a:custGeom>
              <a:rect b="b" l="l" r="r" t="t"/>
              <a:pathLst>
                <a:path extrusionOk="0" h="1679" w="6010">
                  <a:moveTo>
                    <a:pt x="2416" y="1"/>
                  </a:moveTo>
                  <a:lnTo>
                    <a:pt x="2399" y="18"/>
                  </a:lnTo>
                  <a:cubicBezTo>
                    <a:pt x="1944" y="481"/>
                    <a:pt x="1536" y="897"/>
                    <a:pt x="1207" y="1233"/>
                  </a:cubicBezTo>
                  <a:lnTo>
                    <a:pt x="1207" y="1233"/>
                  </a:lnTo>
                  <a:cubicBezTo>
                    <a:pt x="835" y="1359"/>
                    <a:pt x="533" y="1462"/>
                    <a:pt x="324" y="1533"/>
                  </a:cubicBezTo>
                  <a:cubicBezTo>
                    <a:pt x="221" y="1570"/>
                    <a:pt x="139" y="1598"/>
                    <a:pt x="83" y="1618"/>
                  </a:cubicBezTo>
                  <a:cubicBezTo>
                    <a:pt x="57" y="1628"/>
                    <a:pt x="36" y="1635"/>
                    <a:pt x="21" y="1641"/>
                  </a:cubicBezTo>
                  <a:cubicBezTo>
                    <a:pt x="7" y="1646"/>
                    <a:pt x="1" y="1649"/>
                    <a:pt x="1" y="1650"/>
                  </a:cubicBezTo>
                  <a:cubicBezTo>
                    <a:pt x="1" y="1650"/>
                    <a:pt x="1" y="1651"/>
                    <a:pt x="1" y="1651"/>
                  </a:cubicBezTo>
                  <a:cubicBezTo>
                    <a:pt x="3" y="1651"/>
                    <a:pt x="11" y="1649"/>
                    <a:pt x="23" y="1645"/>
                  </a:cubicBezTo>
                  <a:cubicBezTo>
                    <a:pt x="38" y="1641"/>
                    <a:pt x="59" y="1635"/>
                    <a:pt x="86" y="1627"/>
                  </a:cubicBezTo>
                  <a:cubicBezTo>
                    <a:pt x="143" y="1608"/>
                    <a:pt x="225" y="1583"/>
                    <a:pt x="330" y="1550"/>
                  </a:cubicBezTo>
                  <a:cubicBezTo>
                    <a:pt x="541" y="1481"/>
                    <a:pt x="845" y="1382"/>
                    <a:pt x="1220" y="1261"/>
                  </a:cubicBezTo>
                  <a:lnTo>
                    <a:pt x="1224" y="1259"/>
                  </a:lnTo>
                  <a:lnTo>
                    <a:pt x="1226" y="1257"/>
                  </a:lnTo>
                  <a:cubicBezTo>
                    <a:pt x="1555" y="926"/>
                    <a:pt x="1960" y="518"/>
                    <a:pt x="2412" y="64"/>
                  </a:cubicBezTo>
                  <a:lnTo>
                    <a:pt x="2412" y="64"/>
                  </a:lnTo>
                  <a:cubicBezTo>
                    <a:pt x="2588" y="304"/>
                    <a:pt x="2774" y="555"/>
                    <a:pt x="2966" y="813"/>
                  </a:cubicBezTo>
                  <a:cubicBezTo>
                    <a:pt x="3185" y="1109"/>
                    <a:pt x="3398" y="1396"/>
                    <a:pt x="3595" y="1663"/>
                  </a:cubicBezTo>
                  <a:lnTo>
                    <a:pt x="3607" y="1678"/>
                  </a:lnTo>
                  <a:lnTo>
                    <a:pt x="3623" y="1667"/>
                  </a:lnTo>
                  <a:cubicBezTo>
                    <a:pt x="4066" y="1369"/>
                    <a:pt x="4471" y="1097"/>
                    <a:pt x="4810" y="869"/>
                  </a:cubicBezTo>
                  <a:lnTo>
                    <a:pt x="4810" y="869"/>
                  </a:lnTo>
                  <a:cubicBezTo>
                    <a:pt x="5175" y="1109"/>
                    <a:pt x="5472" y="1305"/>
                    <a:pt x="5680" y="1442"/>
                  </a:cubicBezTo>
                  <a:cubicBezTo>
                    <a:pt x="5784" y="1509"/>
                    <a:pt x="5866" y="1562"/>
                    <a:pt x="5922" y="1598"/>
                  </a:cubicBezTo>
                  <a:cubicBezTo>
                    <a:pt x="5950" y="1615"/>
                    <a:pt x="5971" y="1628"/>
                    <a:pt x="5986" y="1638"/>
                  </a:cubicBezTo>
                  <a:cubicBezTo>
                    <a:pt x="5999" y="1646"/>
                    <a:pt x="6007" y="1650"/>
                    <a:pt x="6008" y="1650"/>
                  </a:cubicBezTo>
                  <a:cubicBezTo>
                    <a:pt x="6008" y="1650"/>
                    <a:pt x="6009" y="1650"/>
                    <a:pt x="6009" y="1650"/>
                  </a:cubicBezTo>
                  <a:cubicBezTo>
                    <a:pt x="6009" y="1649"/>
                    <a:pt x="6002" y="1644"/>
                    <a:pt x="5988" y="1634"/>
                  </a:cubicBezTo>
                  <a:cubicBezTo>
                    <a:pt x="5974" y="1623"/>
                    <a:pt x="5954" y="1609"/>
                    <a:pt x="5927" y="1590"/>
                  </a:cubicBezTo>
                  <a:cubicBezTo>
                    <a:pt x="5872" y="1552"/>
                    <a:pt x="5793" y="1497"/>
                    <a:pt x="5691" y="1426"/>
                  </a:cubicBezTo>
                  <a:cubicBezTo>
                    <a:pt x="5483" y="1285"/>
                    <a:pt x="5185" y="1084"/>
                    <a:pt x="4819" y="836"/>
                  </a:cubicBezTo>
                  <a:lnTo>
                    <a:pt x="4811" y="830"/>
                  </a:lnTo>
                  <a:lnTo>
                    <a:pt x="4801" y="836"/>
                  </a:lnTo>
                  <a:cubicBezTo>
                    <a:pt x="4463" y="1060"/>
                    <a:pt x="4059" y="1329"/>
                    <a:pt x="3617" y="1622"/>
                  </a:cubicBezTo>
                  <a:lnTo>
                    <a:pt x="3617" y="1622"/>
                  </a:lnTo>
                  <a:cubicBezTo>
                    <a:pt x="3423" y="1360"/>
                    <a:pt x="3215" y="1079"/>
                    <a:pt x="3000" y="788"/>
                  </a:cubicBezTo>
                  <a:cubicBezTo>
                    <a:pt x="2803" y="522"/>
                    <a:pt x="2612" y="265"/>
                    <a:pt x="2430" y="20"/>
                  </a:cubicBezTo>
                  <a:lnTo>
                    <a:pt x="2416"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8"/>
            <p:cNvSpPr/>
            <p:nvPr/>
          </p:nvSpPr>
          <p:spPr>
            <a:xfrm>
              <a:off x="3331825" y="4312988"/>
              <a:ext cx="3675" cy="3675"/>
            </a:xfrm>
            <a:custGeom>
              <a:rect b="b" l="l" r="r" t="t"/>
              <a:pathLst>
                <a:path extrusionOk="0" h="147" w="147">
                  <a:moveTo>
                    <a:pt x="74" y="1"/>
                  </a:moveTo>
                  <a:cubicBezTo>
                    <a:pt x="34" y="1"/>
                    <a:pt x="1" y="33"/>
                    <a:pt x="1" y="73"/>
                  </a:cubicBezTo>
                  <a:cubicBezTo>
                    <a:pt x="1" y="114"/>
                    <a:pt x="34" y="147"/>
                    <a:pt x="74" y="147"/>
                  </a:cubicBezTo>
                  <a:cubicBezTo>
                    <a:pt x="114" y="147"/>
                    <a:pt x="146" y="114"/>
                    <a:pt x="146" y="73"/>
                  </a:cubicBezTo>
                  <a:cubicBezTo>
                    <a:pt x="146" y="33"/>
                    <a:pt x="114" y="1"/>
                    <a:pt x="7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8"/>
            <p:cNvSpPr/>
            <p:nvPr/>
          </p:nvSpPr>
          <p:spPr>
            <a:xfrm>
              <a:off x="3301875" y="4343313"/>
              <a:ext cx="3675" cy="3675"/>
            </a:xfrm>
            <a:custGeom>
              <a:rect b="b" l="l" r="r" t="t"/>
              <a:pathLst>
                <a:path extrusionOk="0" h="147" w="147">
                  <a:moveTo>
                    <a:pt x="73" y="1"/>
                  </a:moveTo>
                  <a:cubicBezTo>
                    <a:pt x="33" y="1"/>
                    <a:pt x="1" y="34"/>
                    <a:pt x="1" y="74"/>
                  </a:cubicBezTo>
                  <a:cubicBezTo>
                    <a:pt x="1" y="114"/>
                    <a:pt x="33" y="146"/>
                    <a:pt x="73" y="146"/>
                  </a:cubicBezTo>
                  <a:cubicBezTo>
                    <a:pt x="113" y="146"/>
                    <a:pt x="146" y="114"/>
                    <a:pt x="146" y="74"/>
                  </a:cubicBezTo>
                  <a:cubicBezTo>
                    <a:pt x="146" y="34"/>
                    <a:pt x="113" y="1"/>
                    <a:pt x="7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8"/>
            <p:cNvSpPr/>
            <p:nvPr/>
          </p:nvSpPr>
          <p:spPr>
            <a:xfrm>
              <a:off x="3361800" y="4353413"/>
              <a:ext cx="3675" cy="3675"/>
            </a:xfrm>
            <a:custGeom>
              <a:rect b="b" l="l" r="r" t="t"/>
              <a:pathLst>
                <a:path extrusionOk="0" h="147" w="147">
                  <a:moveTo>
                    <a:pt x="73" y="1"/>
                  </a:moveTo>
                  <a:cubicBezTo>
                    <a:pt x="33" y="1"/>
                    <a:pt x="0" y="34"/>
                    <a:pt x="0" y="74"/>
                  </a:cubicBezTo>
                  <a:cubicBezTo>
                    <a:pt x="0" y="114"/>
                    <a:pt x="33" y="147"/>
                    <a:pt x="73" y="147"/>
                  </a:cubicBezTo>
                  <a:cubicBezTo>
                    <a:pt x="113" y="147"/>
                    <a:pt x="146" y="114"/>
                    <a:pt x="146" y="74"/>
                  </a:cubicBezTo>
                  <a:cubicBezTo>
                    <a:pt x="146" y="34"/>
                    <a:pt x="113" y="1"/>
                    <a:pt x="7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8"/>
            <p:cNvSpPr/>
            <p:nvPr/>
          </p:nvSpPr>
          <p:spPr>
            <a:xfrm>
              <a:off x="3391750" y="4335038"/>
              <a:ext cx="3675" cy="3675"/>
            </a:xfrm>
            <a:custGeom>
              <a:rect b="b" l="l" r="r" t="t"/>
              <a:pathLst>
                <a:path extrusionOk="0" h="147" w="147">
                  <a:moveTo>
                    <a:pt x="74" y="1"/>
                  </a:moveTo>
                  <a:cubicBezTo>
                    <a:pt x="33" y="1"/>
                    <a:pt x="0" y="33"/>
                    <a:pt x="0" y="73"/>
                  </a:cubicBezTo>
                  <a:cubicBezTo>
                    <a:pt x="0" y="113"/>
                    <a:pt x="33" y="147"/>
                    <a:pt x="74" y="147"/>
                  </a:cubicBezTo>
                  <a:cubicBezTo>
                    <a:pt x="114" y="147"/>
                    <a:pt x="146" y="113"/>
                    <a:pt x="146" y="73"/>
                  </a:cubicBezTo>
                  <a:cubicBezTo>
                    <a:pt x="146" y="33"/>
                    <a:pt x="114" y="1"/>
                    <a:pt x="7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8"/>
            <p:cNvSpPr/>
            <p:nvPr/>
          </p:nvSpPr>
          <p:spPr>
            <a:xfrm>
              <a:off x="3285425" y="4373863"/>
              <a:ext cx="5775" cy="550"/>
            </a:xfrm>
            <a:custGeom>
              <a:rect b="b" l="l" r="r" t="t"/>
              <a:pathLst>
                <a:path extrusionOk="0" h="22" w="231">
                  <a:moveTo>
                    <a:pt x="115" y="0"/>
                  </a:moveTo>
                  <a:cubicBezTo>
                    <a:pt x="52" y="0"/>
                    <a:pt x="0" y="5"/>
                    <a:pt x="0" y="11"/>
                  </a:cubicBezTo>
                  <a:cubicBezTo>
                    <a:pt x="0" y="17"/>
                    <a:pt x="52" y="21"/>
                    <a:pt x="115" y="21"/>
                  </a:cubicBezTo>
                  <a:cubicBezTo>
                    <a:pt x="179" y="21"/>
                    <a:pt x="231" y="17"/>
                    <a:pt x="231" y="11"/>
                  </a:cubicBezTo>
                  <a:cubicBezTo>
                    <a:pt x="231" y="5"/>
                    <a:pt x="179" y="0"/>
                    <a:pt x="1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8"/>
            <p:cNvSpPr/>
            <p:nvPr/>
          </p:nvSpPr>
          <p:spPr>
            <a:xfrm>
              <a:off x="3316050" y="4373863"/>
              <a:ext cx="5775" cy="550"/>
            </a:xfrm>
            <a:custGeom>
              <a:rect b="b" l="l" r="r" t="t"/>
              <a:pathLst>
                <a:path extrusionOk="0" h="22" w="231">
                  <a:moveTo>
                    <a:pt x="115" y="0"/>
                  </a:moveTo>
                  <a:cubicBezTo>
                    <a:pt x="52" y="0"/>
                    <a:pt x="0" y="5"/>
                    <a:pt x="0" y="11"/>
                  </a:cubicBezTo>
                  <a:cubicBezTo>
                    <a:pt x="0" y="17"/>
                    <a:pt x="52" y="21"/>
                    <a:pt x="115" y="21"/>
                  </a:cubicBezTo>
                  <a:cubicBezTo>
                    <a:pt x="179" y="21"/>
                    <a:pt x="231" y="17"/>
                    <a:pt x="231" y="11"/>
                  </a:cubicBezTo>
                  <a:cubicBezTo>
                    <a:pt x="231" y="5"/>
                    <a:pt x="179" y="0"/>
                    <a:pt x="1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8"/>
            <p:cNvSpPr/>
            <p:nvPr/>
          </p:nvSpPr>
          <p:spPr>
            <a:xfrm>
              <a:off x="3346675" y="4373863"/>
              <a:ext cx="5775" cy="550"/>
            </a:xfrm>
            <a:custGeom>
              <a:rect b="b" l="l" r="r" t="t"/>
              <a:pathLst>
                <a:path extrusionOk="0" h="22" w="231">
                  <a:moveTo>
                    <a:pt x="115" y="0"/>
                  </a:moveTo>
                  <a:cubicBezTo>
                    <a:pt x="52" y="0"/>
                    <a:pt x="0" y="5"/>
                    <a:pt x="0" y="11"/>
                  </a:cubicBezTo>
                  <a:cubicBezTo>
                    <a:pt x="0" y="17"/>
                    <a:pt x="52" y="21"/>
                    <a:pt x="115" y="21"/>
                  </a:cubicBezTo>
                  <a:cubicBezTo>
                    <a:pt x="179" y="21"/>
                    <a:pt x="231" y="17"/>
                    <a:pt x="231" y="11"/>
                  </a:cubicBezTo>
                  <a:cubicBezTo>
                    <a:pt x="231" y="5"/>
                    <a:pt x="179" y="0"/>
                    <a:pt x="1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8"/>
            <p:cNvSpPr/>
            <p:nvPr/>
          </p:nvSpPr>
          <p:spPr>
            <a:xfrm>
              <a:off x="3377275" y="4373863"/>
              <a:ext cx="5800" cy="550"/>
            </a:xfrm>
            <a:custGeom>
              <a:rect b="b" l="l" r="r" t="t"/>
              <a:pathLst>
                <a:path extrusionOk="0" h="22" w="232">
                  <a:moveTo>
                    <a:pt x="116" y="0"/>
                  </a:moveTo>
                  <a:cubicBezTo>
                    <a:pt x="53" y="0"/>
                    <a:pt x="0" y="5"/>
                    <a:pt x="0" y="11"/>
                  </a:cubicBezTo>
                  <a:cubicBezTo>
                    <a:pt x="0" y="17"/>
                    <a:pt x="53" y="21"/>
                    <a:pt x="116" y="21"/>
                  </a:cubicBezTo>
                  <a:cubicBezTo>
                    <a:pt x="180" y="21"/>
                    <a:pt x="232" y="17"/>
                    <a:pt x="232" y="11"/>
                  </a:cubicBezTo>
                  <a:cubicBezTo>
                    <a:pt x="232" y="5"/>
                    <a:pt x="180" y="0"/>
                    <a:pt x="11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8"/>
            <p:cNvSpPr/>
            <p:nvPr/>
          </p:nvSpPr>
          <p:spPr>
            <a:xfrm>
              <a:off x="3407900" y="4373863"/>
              <a:ext cx="5775" cy="550"/>
            </a:xfrm>
            <a:custGeom>
              <a:rect b="b" l="l" r="r" t="t"/>
              <a:pathLst>
                <a:path extrusionOk="0" h="22" w="231">
                  <a:moveTo>
                    <a:pt x="116" y="0"/>
                  </a:moveTo>
                  <a:cubicBezTo>
                    <a:pt x="52" y="0"/>
                    <a:pt x="0" y="5"/>
                    <a:pt x="0" y="11"/>
                  </a:cubicBezTo>
                  <a:cubicBezTo>
                    <a:pt x="0" y="17"/>
                    <a:pt x="52" y="21"/>
                    <a:pt x="116" y="21"/>
                  </a:cubicBezTo>
                  <a:cubicBezTo>
                    <a:pt x="179" y="21"/>
                    <a:pt x="231" y="17"/>
                    <a:pt x="231" y="11"/>
                  </a:cubicBezTo>
                  <a:cubicBezTo>
                    <a:pt x="231" y="5"/>
                    <a:pt x="179" y="0"/>
                    <a:pt x="11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8"/>
            <p:cNvSpPr/>
            <p:nvPr/>
          </p:nvSpPr>
          <p:spPr>
            <a:xfrm>
              <a:off x="3265225" y="4365088"/>
              <a:ext cx="4675" cy="550"/>
            </a:xfrm>
            <a:custGeom>
              <a:rect b="b" l="l" r="r" t="t"/>
              <a:pathLst>
                <a:path extrusionOk="0" h="22" w="187">
                  <a:moveTo>
                    <a:pt x="94" y="0"/>
                  </a:moveTo>
                  <a:cubicBezTo>
                    <a:pt x="42" y="0"/>
                    <a:pt x="1" y="5"/>
                    <a:pt x="1" y="11"/>
                  </a:cubicBezTo>
                  <a:cubicBezTo>
                    <a:pt x="1" y="17"/>
                    <a:pt x="42" y="21"/>
                    <a:pt x="94" y="21"/>
                  </a:cubicBezTo>
                  <a:cubicBezTo>
                    <a:pt x="146" y="21"/>
                    <a:pt x="187" y="17"/>
                    <a:pt x="187" y="11"/>
                  </a:cubicBezTo>
                  <a:cubicBezTo>
                    <a:pt x="187" y="5"/>
                    <a:pt x="146" y="0"/>
                    <a:pt x="9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8"/>
            <p:cNvSpPr/>
            <p:nvPr/>
          </p:nvSpPr>
          <p:spPr>
            <a:xfrm>
              <a:off x="3265225" y="4353313"/>
              <a:ext cx="4675" cy="550"/>
            </a:xfrm>
            <a:custGeom>
              <a:rect b="b" l="l" r="r" t="t"/>
              <a:pathLst>
                <a:path extrusionOk="0" h="22" w="187">
                  <a:moveTo>
                    <a:pt x="94" y="1"/>
                  </a:moveTo>
                  <a:cubicBezTo>
                    <a:pt x="42" y="1"/>
                    <a:pt x="1" y="5"/>
                    <a:pt x="1" y="11"/>
                  </a:cubicBezTo>
                  <a:cubicBezTo>
                    <a:pt x="1" y="17"/>
                    <a:pt x="42" y="22"/>
                    <a:pt x="94" y="22"/>
                  </a:cubicBezTo>
                  <a:cubicBezTo>
                    <a:pt x="146" y="22"/>
                    <a:pt x="187" y="17"/>
                    <a:pt x="187" y="11"/>
                  </a:cubicBezTo>
                  <a:cubicBezTo>
                    <a:pt x="187" y="5"/>
                    <a:pt x="146" y="1"/>
                    <a:pt x="9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8"/>
            <p:cNvSpPr/>
            <p:nvPr/>
          </p:nvSpPr>
          <p:spPr>
            <a:xfrm>
              <a:off x="3265225" y="4341538"/>
              <a:ext cx="4675" cy="575"/>
            </a:xfrm>
            <a:custGeom>
              <a:rect b="b" l="l" r="r" t="t"/>
              <a:pathLst>
                <a:path extrusionOk="0" h="23" w="187">
                  <a:moveTo>
                    <a:pt x="94" y="1"/>
                  </a:moveTo>
                  <a:cubicBezTo>
                    <a:pt x="42" y="1"/>
                    <a:pt x="1" y="6"/>
                    <a:pt x="1" y="11"/>
                  </a:cubicBezTo>
                  <a:cubicBezTo>
                    <a:pt x="1" y="18"/>
                    <a:pt x="42" y="23"/>
                    <a:pt x="94" y="23"/>
                  </a:cubicBezTo>
                  <a:cubicBezTo>
                    <a:pt x="146" y="23"/>
                    <a:pt x="187" y="18"/>
                    <a:pt x="187" y="11"/>
                  </a:cubicBezTo>
                  <a:cubicBezTo>
                    <a:pt x="187" y="6"/>
                    <a:pt x="146" y="1"/>
                    <a:pt x="9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8"/>
            <p:cNvSpPr/>
            <p:nvPr/>
          </p:nvSpPr>
          <p:spPr>
            <a:xfrm>
              <a:off x="3265225" y="4329788"/>
              <a:ext cx="4675" cy="575"/>
            </a:xfrm>
            <a:custGeom>
              <a:rect b="b" l="l" r="r" t="t"/>
              <a:pathLst>
                <a:path extrusionOk="0" h="23" w="187">
                  <a:moveTo>
                    <a:pt x="94" y="0"/>
                  </a:moveTo>
                  <a:cubicBezTo>
                    <a:pt x="42" y="0"/>
                    <a:pt x="1" y="6"/>
                    <a:pt x="1" y="12"/>
                  </a:cubicBezTo>
                  <a:cubicBezTo>
                    <a:pt x="1" y="17"/>
                    <a:pt x="42" y="22"/>
                    <a:pt x="94" y="22"/>
                  </a:cubicBezTo>
                  <a:cubicBezTo>
                    <a:pt x="146" y="22"/>
                    <a:pt x="187" y="17"/>
                    <a:pt x="187" y="12"/>
                  </a:cubicBezTo>
                  <a:cubicBezTo>
                    <a:pt x="187" y="6"/>
                    <a:pt x="146" y="0"/>
                    <a:pt x="9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8"/>
            <p:cNvSpPr/>
            <p:nvPr/>
          </p:nvSpPr>
          <p:spPr>
            <a:xfrm>
              <a:off x="3265225" y="4318038"/>
              <a:ext cx="4675" cy="550"/>
            </a:xfrm>
            <a:custGeom>
              <a:rect b="b" l="l" r="r" t="t"/>
              <a:pathLst>
                <a:path extrusionOk="0" h="22" w="187">
                  <a:moveTo>
                    <a:pt x="94" y="1"/>
                  </a:moveTo>
                  <a:cubicBezTo>
                    <a:pt x="42" y="1"/>
                    <a:pt x="1" y="5"/>
                    <a:pt x="1" y="11"/>
                  </a:cubicBezTo>
                  <a:cubicBezTo>
                    <a:pt x="1" y="17"/>
                    <a:pt x="42" y="22"/>
                    <a:pt x="94" y="22"/>
                  </a:cubicBezTo>
                  <a:cubicBezTo>
                    <a:pt x="146" y="22"/>
                    <a:pt x="187" y="17"/>
                    <a:pt x="187" y="11"/>
                  </a:cubicBezTo>
                  <a:cubicBezTo>
                    <a:pt x="187" y="5"/>
                    <a:pt x="146" y="1"/>
                    <a:pt x="9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8"/>
            <p:cNvSpPr/>
            <p:nvPr/>
          </p:nvSpPr>
          <p:spPr>
            <a:xfrm>
              <a:off x="3265225" y="4306263"/>
              <a:ext cx="4675" cy="550"/>
            </a:xfrm>
            <a:custGeom>
              <a:rect b="b" l="l" r="r" t="t"/>
              <a:pathLst>
                <a:path extrusionOk="0" h="22" w="187">
                  <a:moveTo>
                    <a:pt x="94" y="1"/>
                  </a:moveTo>
                  <a:cubicBezTo>
                    <a:pt x="42" y="1"/>
                    <a:pt x="1" y="5"/>
                    <a:pt x="1" y="11"/>
                  </a:cubicBezTo>
                  <a:cubicBezTo>
                    <a:pt x="1" y="18"/>
                    <a:pt x="42" y="22"/>
                    <a:pt x="94" y="22"/>
                  </a:cubicBezTo>
                  <a:cubicBezTo>
                    <a:pt x="146" y="22"/>
                    <a:pt x="187" y="18"/>
                    <a:pt x="187" y="11"/>
                  </a:cubicBezTo>
                  <a:cubicBezTo>
                    <a:pt x="187" y="5"/>
                    <a:pt x="146" y="1"/>
                    <a:pt x="9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8"/>
            <p:cNvSpPr/>
            <p:nvPr/>
          </p:nvSpPr>
          <p:spPr>
            <a:xfrm>
              <a:off x="3265225" y="4294513"/>
              <a:ext cx="4675" cy="575"/>
            </a:xfrm>
            <a:custGeom>
              <a:rect b="b" l="l" r="r" t="t"/>
              <a:pathLst>
                <a:path extrusionOk="0" h="23" w="187">
                  <a:moveTo>
                    <a:pt x="94" y="0"/>
                  </a:moveTo>
                  <a:cubicBezTo>
                    <a:pt x="42" y="0"/>
                    <a:pt x="1" y="6"/>
                    <a:pt x="1" y="11"/>
                  </a:cubicBezTo>
                  <a:cubicBezTo>
                    <a:pt x="1" y="17"/>
                    <a:pt x="42" y="22"/>
                    <a:pt x="94" y="22"/>
                  </a:cubicBezTo>
                  <a:cubicBezTo>
                    <a:pt x="146" y="22"/>
                    <a:pt x="187" y="17"/>
                    <a:pt x="187" y="11"/>
                  </a:cubicBezTo>
                  <a:cubicBezTo>
                    <a:pt x="187" y="6"/>
                    <a:pt x="146" y="0"/>
                    <a:pt x="94"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8"/>
            <p:cNvSpPr/>
            <p:nvPr/>
          </p:nvSpPr>
          <p:spPr>
            <a:xfrm>
              <a:off x="3273325" y="4266913"/>
              <a:ext cx="42950" cy="3075"/>
            </a:xfrm>
            <a:custGeom>
              <a:rect b="b" l="l" r="r" t="t"/>
              <a:pathLst>
                <a:path extrusionOk="0" h="123" w="1718">
                  <a:moveTo>
                    <a:pt x="1" y="1"/>
                  </a:moveTo>
                  <a:lnTo>
                    <a:pt x="1" y="122"/>
                  </a:lnTo>
                  <a:lnTo>
                    <a:pt x="1718" y="122"/>
                  </a:lnTo>
                  <a:lnTo>
                    <a:pt x="171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8"/>
            <p:cNvSpPr/>
            <p:nvPr/>
          </p:nvSpPr>
          <p:spPr>
            <a:xfrm>
              <a:off x="3273050" y="4275538"/>
              <a:ext cx="119900" cy="550"/>
            </a:xfrm>
            <a:custGeom>
              <a:rect b="b" l="l" r="r" t="t"/>
              <a:pathLst>
                <a:path extrusionOk="0" h="22" w="4796">
                  <a:moveTo>
                    <a:pt x="2398" y="1"/>
                  </a:moveTo>
                  <a:cubicBezTo>
                    <a:pt x="1073" y="1"/>
                    <a:pt x="0" y="5"/>
                    <a:pt x="0" y="11"/>
                  </a:cubicBezTo>
                  <a:cubicBezTo>
                    <a:pt x="0" y="17"/>
                    <a:pt x="1073" y="22"/>
                    <a:pt x="2398" y="22"/>
                  </a:cubicBezTo>
                  <a:cubicBezTo>
                    <a:pt x="3721" y="22"/>
                    <a:pt x="4795" y="17"/>
                    <a:pt x="4795" y="11"/>
                  </a:cubicBezTo>
                  <a:cubicBezTo>
                    <a:pt x="4795" y="5"/>
                    <a:pt x="3721" y="1"/>
                    <a:pt x="23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8"/>
            <p:cNvSpPr/>
            <p:nvPr/>
          </p:nvSpPr>
          <p:spPr>
            <a:xfrm>
              <a:off x="3276000" y="4388513"/>
              <a:ext cx="73150" cy="575"/>
            </a:xfrm>
            <a:custGeom>
              <a:rect b="b" l="l" r="r" t="t"/>
              <a:pathLst>
                <a:path extrusionOk="0" h="23" w="2926">
                  <a:moveTo>
                    <a:pt x="1463" y="1"/>
                  </a:moveTo>
                  <a:cubicBezTo>
                    <a:pt x="655" y="1"/>
                    <a:pt x="1" y="6"/>
                    <a:pt x="1" y="11"/>
                  </a:cubicBezTo>
                  <a:cubicBezTo>
                    <a:pt x="1" y="18"/>
                    <a:pt x="655" y="23"/>
                    <a:pt x="1463" y="23"/>
                  </a:cubicBezTo>
                  <a:cubicBezTo>
                    <a:pt x="2270" y="23"/>
                    <a:pt x="2925" y="18"/>
                    <a:pt x="2925" y="11"/>
                  </a:cubicBezTo>
                  <a:cubicBezTo>
                    <a:pt x="2925" y="6"/>
                    <a:pt x="2270" y="1"/>
                    <a:pt x="146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8"/>
            <p:cNvSpPr/>
            <p:nvPr/>
          </p:nvSpPr>
          <p:spPr>
            <a:xfrm>
              <a:off x="3277950" y="4394038"/>
              <a:ext cx="15625" cy="575"/>
            </a:xfrm>
            <a:custGeom>
              <a:rect b="b" l="l" r="r" t="t"/>
              <a:pathLst>
                <a:path extrusionOk="0" h="23" w="625">
                  <a:moveTo>
                    <a:pt x="312" y="1"/>
                  </a:moveTo>
                  <a:cubicBezTo>
                    <a:pt x="140" y="1"/>
                    <a:pt x="1" y="6"/>
                    <a:pt x="1" y="11"/>
                  </a:cubicBezTo>
                  <a:cubicBezTo>
                    <a:pt x="1" y="17"/>
                    <a:pt x="140" y="23"/>
                    <a:pt x="312" y="23"/>
                  </a:cubicBezTo>
                  <a:cubicBezTo>
                    <a:pt x="485" y="23"/>
                    <a:pt x="625" y="17"/>
                    <a:pt x="625" y="11"/>
                  </a:cubicBezTo>
                  <a:cubicBezTo>
                    <a:pt x="625" y="6"/>
                    <a:pt x="485" y="1"/>
                    <a:pt x="31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8"/>
            <p:cNvSpPr/>
            <p:nvPr/>
          </p:nvSpPr>
          <p:spPr>
            <a:xfrm>
              <a:off x="3363400" y="4387563"/>
              <a:ext cx="52000" cy="550"/>
            </a:xfrm>
            <a:custGeom>
              <a:rect b="b" l="l" r="r" t="t"/>
              <a:pathLst>
                <a:path extrusionOk="0" h="22" w="2080">
                  <a:moveTo>
                    <a:pt x="1040" y="1"/>
                  </a:moveTo>
                  <a:cubicBezTo>
                    <a:pt x="466" y="1"/>
                    <a:pt x="1" y="5"/>
                    <a:pt x="1" y="11"/>
                  </a:cubicBezTo>
                  <a:cubicBezTo>
                    <a:pt x="1" y="16"/>
                    <a:pt x="466" y="21"/>
                    <a:pt x="1040" y="21"/>
                  </a:cubicBezTo>
                  <a:cubicBezTo>
                    <a:pt x="1614" y="21"/>
                    <a:pt x="2080" y="16"/>
                    <a:pt x="2080" y="11"/>
                  </a:cubicBezTo>
                  <a:cubicBezTo>
                    <a:pt x="2080" y="5"/>
                    <a:pt x="1614" y="1"/>
                    <a:pt x="10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8"/>
            <p:cNvSpPr/>
            <p:nvPr/>
          </p:nvSpPr>
          <p:spPr>
            <a:xfrm>
              <a:off x="3370875" y="4391113"/>
              <a:ext cx="16275" cy="575"/>
            </a:xfrm>
            <a:custGeom>
              <a:rect b="b" l="l" r="r" t="t"/>
              <a:pathLst>
                <a:path extrusionOk="0" h="23" w="651">
                  <a:moveTo>
                    <a:pt x="325" y="1"/>
                  </a:moveTo>
                  <a:cubicBezTo>
                    <a:pt x="146" y="1"/>
                    <a:pt x="1" y="6"/>
                    <a:pt x="1" y="11"/>
                  </a:cubicBezTo>
                  <a:cubicBezTo>
                    <a:pt x="1" y="17"/>
                    <a:pt x="146" y="23"/>
                    <a:pt x="325" y="23"/>
                  </a:cubicBezTo>
                  <a:cubicBezTo>
                    <a:pt x="505" y="23"/>
                    <a:pt x="650" y="17"/>
                    <a:pt x="650" y="11"/>
                  </a:cubicBezTo>
                  <a:cubicBezTo>
                    <a:pt x="650" y="6"/>
                    <a:pt x="505" y="1"/>
                    <a:pt x="32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8"/>
            <p:cNvSpPr/>
            <p:nvPr/>
          </p:nvSpPr>
          <p:spPr>
            <a:xfrm>
              <a:off x="2110100" y="4467113"/>
              <a:ext cx="119325" cy="570950"/>
            </a:xfrm>
            <a:custGeom>
              <a:rect b="b" l="l" r="r" t="t"/>
              <a:pathLst>
                <a:path extrusionOk="0" h="22838" w="4773">
                  <a:moveTo>
                    <a:pt x="2582" y="0"/>
                  </a:moveTo>
                  <a:lnTo>
                    <a:pt x="0" y="22838"/>
                  </a:lnTo>
                  <a:lnTo>
                    <a:pt x="1195" y="22838"/>
                  </a:lnTo>
                  <a:lnTo>
                    <a:pt x="4773" y="773"/>
                  </a:lnTo>
                  <a:lnTo>
                    <a:pt x="2582"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8"/>
            <p:cNvSpPr/>
            <p:nvPr/>
          </p:nvSpPr>
          <p:spPr>
            <a:xfrm>
              <a:off x="2082550" y="4421388"/>
              <a:ext cx="1651600" cy="72250"/>
            </a:xfrm>
            <a:custGeom>
              <a:rect b="b" l="l" r="r" t="t"/>
              <a:pathLst>
                <a:path extrusionOk="0" h="2890" w="66064">
                  <a:moveTo>
                    <a:pt x="0" y="0"/>
                  </a:moveTo>
                  <a:lnTo>
                    <a:pt x="0" y="2889"/>
                  </a:lnTo>
                  <a:lnTo>
                    <a:pt x="66063" y="2889"/>
                  </a:lnTo>
                  <a:lnTo>
                    <a:pt x="66063"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8"/>
            <p:cNvSpPr/>
            <p:nvPr/>
          </p:nvSpPr>
          <p:spPr>
            <a:xfrm>
              <a:off x="2085175" y="4422438"/>
              <a:ext cx="347300" cy="53100"/>
            </a:xfrm>
            <a:custGeom>
              <a:rect b="b" l="l" r="r" t="t"/>
              <a:pathLst>
                <a:path extrusionOk="0" h="2124" w="13892">
                  <a:moveTo>
                    <a:pt x="13889" y="0"/>
                  </a:moveTo>
                  <a:cubicBezTo>
                    <a:pt x="13875" y="0"/>
                    <a:pt x="13764" y="184"/>
                    <a:pt x="13453" y="357"/>
                  </a:cubicBezTo>
                  <a:cubicBezTo>
                    <a:pt x="13293" y="443"/>
                    <a:pt x="13080" y="519"/>
                    <a:pt x="12823" y="554"/>
                  </a:cubicBezTo>
                  <a:cubicBezTo>
                    <a:pt x="12660" y="579"/>
                    <a:pt x="12481" y="589"/>
                    <a:pt x="12287" y="589"/>
                  </a:cubicBezTo>
                  <a:cubicBezTo>
                    <a:pt x="12176" y="589"/>
                    <a:pt x="12061" y="586"/>
                    <a:pt x="11942" y="581"/>
                  </a:cubicBezTo>
                  <a:cubicBezTo>
                    <a:pt x="11615" y="567"/>
                    <a:pt x="11260" y="513"/>
                    <a:pt x="10879" y="449"/>
                  </a:cubicBezTo>
                  <a:cubicBezTo>
                    <a:pt x="10498" y="386"/>
                    <a:pt x="10089" y="310"/>
                    <a:pt x="9651" y="295"/>
                  </a:cubicBezTo>
                  <a:cubicBezTo>
                    <a:pt x="9590" y="293"/>
                    <a:pt x="9529" y="291"/>
                    <a:pt x="9467" y="291"/>
                  </a:cubicBezTo>
                  <a:cubicBezTo>
                    <a:pt x="8639" y="291"/>
                    <a:pt x="7753" y="511"/>
                    <a:pt x="6874" y="825"/>
                  </a:cubicBezTo>
                  <a:cubicBezTo>
                    <a:pt x="5927" y="1164"/>
                    <a:pt x="5050" y="1548"/>
                    <a:pt x="4216" y="1783"/>
                  </a:cubicBezTo>
                  <a:cubicBezTo>
                    <a:pt x="3798" y="1902"/>
                    <a:pt x="3395" y="1987"/>
                    <a:pt x="3012" y="2029"/>
                  </a:cubicBezTo>
                  <a:cubicBezTo>
                    <a:pt x="2815" y="2051"/>
                    <a:pt x="2623" y="2061"/>
                    <a:pt x="2439" y="2061"/>
                  </a:cubicBezTo>
                  <a:cubicBezTo>
                    <a:pt x="2268" y="2061"/>
                    <a:pt x="2103" y="2053"/>
                    <a:pt x="1946" y="2037"/>
                  </a:cubicBezTo>
                  <a:cubicBezTo>
                    <a:pt x="1293" y="1973"/>
                    <a:pt x="791" y="1773"/>
                    <a:pt x="474" y="1593"/>
                  </a:cubicBezTo>
                  <a:cubicBezTo>
                    <a:pt x="314" y="1503"/>
                    <a:pt x="197" y="1421"/>
                    <a:pt x="121" y="1364"/>
                  </a:cubicBezTo>
                  <a:cubicBezTo>
                    <a:pt x="85" y="1338"/>
                    <a:pt x="56" y="1316"/>
                    <a:pt x="32" y="1298"/>
                  </a:cubicBezTo>
                  <a:cubicBezTo>
                    <a:pt x="14" y="1285"/>
                    <a:pt x="3" y="1278"/>
                    <a:pt x="1" y="1278"/>
                  </a:cubicBezTo>
                  <a:cubicBezTo>
                    <a:pt x="0" y="1278"/>
                    <a:pt x="0" y="1278"/>
                    <a:pt x="0" y="1278"/>
                  </a:cubicBezTo>
                  <a:cubicBezTo>
                    <a:pt x="0" y="1278"/>
                    <a:pt x="142" y="1428"/>
                    <a:pt x="459" y="1620"/>
                  </a:cubicBezTo>
                  <a:cubicBezTo>
                    <a:pt x="773" y="1811"/>
                    <a:pt x="1279" y="2022"/>
                    <a:pt x="1939" y="2095"/>
                  </a:cubicBezTo>
                  <a:cubicBezTo>
                    <a:pt x="2112" y="2113"/>
                    <a:pt x="2295" y="2124"/>
                    <a:pt x="2486" y="2124"/>
                  </a:cubicBezTo>
                  <a:cubicBezTo>
                    <a:pt x="2658" y="2124"/>
                    <a:pt x="2836" y="2115"/>
                    <a:pt x="3020" y="2096"/>
                  </a:cubicBezTo>
                  <a:cubicBezTo>
                    <a:pt x="3407" y="2056"/>
                    <a:pt x="3815" y="1973"/>
                    <a:pt x="4236" y="1855"/>
                  </a:cubicBezTo>
                  <a:cubicBezTo>
                    <a:pt x="5078" y="1622"/>
                    <a:pt x="5958" y="1239"/>
                    <a:pt x="6901" y="902"/>
                  </a:cubicBezTo>
                  <a:cubicBezTo>
                    <a:pt x="7785" y="585"/>
                    <a:pt x="8668" y="367"/>
                    <a:pt x="9490" y="367"/>
                  </a:cubicBezTo>
                  <a:cubicBezTo>
                    <a:pt x="9543" y="367"/>
                    <a:pt x="9596" y="367"/>
                    <a:pt x="9648" y="369"/>
                  </a:cubicBezTo>
                  <a:cubicBezTo>
                    <a:pt x="10080" y="382"/>
                    <a:pt x="10486" y="455"/>
                    <a:pt x="10868" y="515"/>
                  </a:cubicBezTo>
                  <a:cubicBezTo>
                    <a:pt x="11250" y="577"/>
                    <a:pt x="11609" y="627"/>
                    <a:pt x="11940" y="638"/>
                  </a:cubicBezTo>
                  <a:cubicBezTo>
                    <a:pt x="12032" y="641"/>
                    <a:pt x="12121" y="643"/>
                    <a:pt x="12208" y="643"/>
                  </a:cubicBezTo>
                  <a:cubicBezTo>
                    <a:pt x="12434" y="643"/>
                    <a:pt x="12642" y="631"/>
                    <a:pt x="12830" y="599"/>
                  </a:cubicBezTo>
                  <a:cubicBezTo>
                    <a:pt x="13091" y="560"/>
                    <a:pt x="13308" y="478"/>
                    <a:pt x="13468" y="385"/>
                  </a:cubicBezTo>
                  <a:cubicBezTo>
                    <a:pt x="13630" y="292"/>
                    <a:pt x="13735" y="189"/>
                    <a:pt x="13800" y="119"/>
                  </a:cubicBezTo>
                  <a:cubicBezTo>
                    <a:pt x="13832" y="82"/>
                    <a:pt x="13854" y="52"/>
                    <a:pt x="13869" y="32"/>
                  </a:cubicBezTo>
                  <a:cubicBezTo>
                    <a:pt x="13885" y="13"/>
                    <a:pt x="13892" y="2"/>
                    <a:pt x="13890" y="1"/>
                  </a:cubicBezTo>
                  <a:cubicBezTo>
                    <a:pt x="13890" y="1"/>
                    <a:pt x="13889" y="0"/>
                    <a:pt x="1388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8"/>
            <p:cNvSpPr/>
            <p:nvPr/>
          </p:nvSpPr>
          <p:spPr>
            <a:xfrm>
              <a:off x="2100650" y="4423338"/>
              <a:ext cx="151225" cy="29325"/>
            </a:xfrm>
            <a:custGeom>
              <a:rect b="b" l="l" r="r" t="t"/>
              <a:pathLst>
                <a:path extrusionOk="0" h="1173" w="6049">
                  <a:moveTo>
                    <a:pt x="3" y="0"/>
                  </a:moveTo>
                  <a:cubicBezTo>
                    <a:pt x="3" y="0"/>
                    <a:pt x="3" y="0"/>
                    <a:pt x="3" y="1"/>
                  </a:cubicBezTo>
                  <a:cubicBezTo>
                    <a:pt x="0" y="1"/>
                    <a:pt x="5" y="23"/>
                    <a:pt x="19" y="67"/>
                  </a:cubicBezTo>
                  <a:cubicBezTo>
                    <a:pt x="35" y="108"/>
                    <a:pt x="61" y="170"/>
                    <a:pt x="110" y="241"/>
                  </a:cubicBezTo>
                  <a:cubicBezTo>
                    <a:pt x="205" y="385"/>
                    <a:pt x="394" y="557"/>
                    <a:pt x="666" y="695"/>
                  </a:cubicBezTo>
                  <a:cubicBezTo>
                    <a:pt x="1174" y="948"/>
                    <a:pt x="1935" y="1173"/>
                    <a:pt x="2794" y="1173"/>
                  </a:cubicBezTo>
                  <a:cubicBezTo>
                    <a:pt x="2852" y="1173"/>
                    <a:pt x="2910" y="1172"/>
                    <a:pt x="2969" y="1170"/>
                  </a:cubicBezTo>
                  <a:cubicBezTo>
                    <a:pt x="3433" y="1156"/>
                    <a:pt x="3871" y="1079"/>
                    <a:pt x="4257" y="969"/>
                  </a:cubicBezTo>
                  <a:cubicBezTo>
                    <a:pt x="4643" y="858"/>
                    <a:pt x="4974" y="708"/>
                    <a:pt x="5243" y="567"/>
                  </a:cubicBezTo>
                  <a:cubicBezTo>
                    <a:pt x="5509" y="422"/>
                    <a:pt x="5711" y="283"/>
                    <a:pt x="5845" y="180"/>
                  </a:cubicBezTo>
                  <a:cubicBezTo>
                    <a:pt x="5978" y="74"/>
                    <a:pt x="6048" y="14"/>
                    <a:pt x="6045" y="9"/>
                  </a:cubicBezTo>
                  <a:cubicBezTo>
                    <a:pt x="6045" y="9"/>
                    <a:pt x="6045" y="9"/>
                    <a:pt x="6044" y="9"/>
                  </a:cubicBezTo>
                  <a:cubicBezTo>
                    <a:pt x="6035" y="9"/>
                    <a:pt x="5958" y="60"/>
                    <a:pt x="5827" y="153"/>
                  </a:cubicBezTo>
                  <a:cubicBezTo>
                    <a:pt x="5688" y="249"/>
                    <a:pt x="5483" y="380"/>
                    <a:pt x="5215" y="517"/>
                  </a:cubicBezTo>
                  <a:cubicBezTo>
                    <a:pt x="4947" y="648"/>
                    <a:pt x="4618" y="791"/>
                    <a:pt x="4236" y="896"/>
                  </a:cubicBezTo>
                  <a:cubicBezTo>
                    <a:pt x="3854" y="1001"/>
                    <a:pt x="3423" y="1075"/>
                    <a:pt x="2966" y="1089"/>
                  </a:cubicBezTo>
                  <a:cubicBezTo>
                    <a:pt x="2907" y="1091"/>
                    <a:pt x="2848" y="1092"/>
                    <a:pt x="2790" y="1092"/>
                  </a:cubicBezTo>
                  <a:cubicBezTo>
                    <a:pt x="1946" y="1092"/>
                    <a:pt x="1196" y="879"/>
                    <a:pt x="692" y="643"/>
                  </a:cubicBezTo>
                  <a:cubicBezTo>
                    <a:pt x="422" y="515"/>
                    <a:pt x="235" y="356"/>
                    <a:pt x="136" y="222"/>
                  </a:cubicBezTo>
                  <a:cubicBezTo>
                    <a:pt x="37" y="93"/>
                    <a:pt x="13" y="0"/>
                    <a:pt x="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8"/>
            <p:cNvSpPr/>
            <p:nvPr/>
          </p:nvSpPr>
          <p:spPr>
            <a:xfrm>
              <a:off x="2507375" y="4437988"/>
              <a:ext cx="209125" cy="52575"/>
            </a:xfrm>
            <a:custGeom>
              <a:rect b="b" l="l" r="r" t="t"/>
              <a:pathLst>
                <a:path extrusionOk="0" h="2103" w="8365">
                  <a:moveTo>
                    <a:pt x="5230" y="1"/>
                  </a:moveTo>
                  <a:cubicBezTo>
                    <a:pt x="4179" y="1"/>
                    <a:pt x="3235" y="222"/>
                    <a:pt x="2480" y="518"/>
                  </a:cubicBezTo>
                  <a:cubicBezTo>
                    <a:pt x="1626" y="853"/>
                    <a:pt x="998" y="1262"/>
                    <a:pt x="596" y="1576"/>
                  </a:cubicBezTo>
                  <a:cubicBezTo>
                    <a:pt x="397" y="1737"/>
                    <a:pt x="245" y="1865"/>
                    <a:pt x="149" y="1959"/>
                  </a:cubicBezTo>
                  <a:cubicBezTo>
                    <a:pt x="102" y="2003"/>
                    <a:pt x="66" y="2037"/>
                    <a:pt x="38" y="2065"/>
                  </a:cubicBezTo>
                  <a:cubicBezTo>
                    <a:pt x="13" y="2088"/>
                    <a:pt x="0" y="2101"/>
                    <a:pt x="1" y="2102"/>
                  </a:cubicBezTo>
                  <a:cubicBezTo>
                    <a:pt x="1" y="2102"/>
                    <a:pt x="1" y="2102"/>
                    <a:pt x="1" y="2102"/>
                  </a:cubicBezTo>
                  <a:cubicBezTo>
                    <a:pt x="4" y="2102"/>
                    <a:pt x="18" y="2092"/>
                    <a:pt x="43" y="2071"/>
                  </a:cubicBezTo>
                  <a:cubicBezTo>
                    <a:pt x="73" y="2045"/>
                    <a:pt x="111" y="2012"/>
                    <a:pt x="159" y="1971"/>
                  </a:cubicBezTo>
                  <a:cubicBezTo>
                    <a:pt x="259" y="1880"/>
                    <a:pt x="414" y="1757"/>
                    <a:pt x="615" y="1602"/>
                  </a:cubicBezTo>
                  <a:cubicBezTo>
                    <a:pt x="1022" y="1296"/>
                    <a:pt x="1651" y="897"/>
                    <a:pt x="2501" y="572"/>
                  </a:cubicBezTo>
                  <a:cubicBezTo>
                    <a:pt x="3246" y="286"/>
                    <a:pt x="4175" y="74"/>
                    <a:pt x="5205" y="74"/>
                  </a:cubicBezTo>
                  <a:cubicBezTo>
                    <a:pt x="5346" y="74"/>
                    <a:pt x="5489" y="78"/>
                    <a:pt x="5633" y="86"/>
                  </a:cubicBezTo>
                  <a:cubicBezTo>
                    <a:pt x="6231" y="124"/>
                    <a:pt x="6861" y="227"/>
                    <a:pt x="7467" y="467"/>
                  </a:cubicBezTo>
                  <a:cubicBezTo>
                    <a:pt x="7619" y="528"/>
                    <a:pt x="7770" y="592"/>
                    <a:pt x="7907" y="682"/>
                  </a:cubicBezTo>
                  <a:cubicBezTo>
                    <a:pt x="8040" y="770"/>
                    <a:pt x="8167" y="883"/>
                    <a:pt x="8220" y="1032"/>
                  </a:cubicBezTo>
                  <a:cubicBezTo>
                    <a:pt x="8277" y="1179"/>
                    <a:pt x="8244" y="1350"/>
                    <a:pt x="8143" y="1476"/>
                  </a:cubicBezTo>
                  <a:cubicBezTo>
                    <a:pt x="8044" y="1604"/>
                    <a:pt x="7898" y="1698"/>
                    <a:pt x="7743" y="1765"/>
                  </a:cubicBezTo>
                  <a:cubicBezTo>
                    <a:pt x="7645" y="1809"/>
                    <a:pt x="7542" y="1842"/>
                    <a:pt x="7435" y="1865"/>
                  </a:cubicBezTo>
                  <a:cubicBezTo>
                    <a:pt x="7329" y="1893"/>
                    <a:pt x="7223" y="1914"/>
                    <a:pt x="7116" y="1932"/>
                  </a:cubicBezTo>
                  <a:cubicBezTo>
                    <a:pt x="6902" y="1967"/>
                    <a:pt x="6688" y="1989"/>
                    <a:pt x="6476" y="1993"/>
                  </a:cubicBezTo>
                  <a:cubicBezTo>
                    <a:pt x="6418" y="1995"/>
                    <a:pt x="6360" y="1996"/>
                    <a:pt x="6302" y="1996"/>
                  </a:cubicBezTo>
                  <a:cubicBezTo>
                    <a:pt x="5936" y="1996"/>
                    <a:pt x="5577" y="1960"/>
                    <a:pt x="5229" y="1908"/>
                  </a:cubicBezTo>
                  <a:cubicBezTo>
                    <a:pt x="4824" y="1849"/>
                    <a:pt x="4434" y="1765"/>
                    <a:pt x="4056" y="1681"/>
                  </a:cubicBezTo>
                  <a:cubicBezTo>
                    <a:pt x="3962" y="1659"/>
                    <a:pt x="3867" y="1638"/>
                    <a:pt x="3775" y="1618"/>
                  </a:cubicBezTo>
                  <a:cubicBezTo>
                    <a:pt x="3681" y="1597"/>
                    <a:pt x="3595" y="1572"/>
                    <a:pt x="3518" y="1528"/>
                  </a:cubicBezTo>
                  <a:cubicBezTo>
                    <a:pt x="3442" y="1485"/>
                    <a:pt x="3385" y="1418"/>
                    <a:pt x="3395" y="1342"/>
                  </a:cubicBezTo>
                  <a:cubicBezTo>
                    <a:pt x="3402" y="1267"/>
                    <a:pt x="3469" y="1205"/>
                    <a:pt x="3539" y="1154"/>
                  </a:cubicBezTo>
                  <a:cubicBezTo>
                    <a:pt x="4038" y="799"/>
                    <a:pt x="4614" y="657"/>
                    <a:pt x="5137" y="657"/>
                  </a:cubicBezTo>
                  <a:cubicBezTo>
                    <a:pt x="5228" y="657"/>
                    <a:pt x="5317" y="661"/>
                    <a:pt x="5404" y="669"/>
                  </a:cubicBezTo>
                  <a:cubicBezTo>
                    <a:pt x="5982" y="722"/>
                    <a:pt x="6465" y="945"/>
                    <a:pt x="6810" y="1207"/>
                  </a:cubicBezTo>
                  <a:lnTo>
                    <a:pt x="6810" y="1207"/>
                  </a:lnTo>
                  <a:cubicBezTo>
                    <a:pt x="6516" y="1355"/>
                    <a:pt x="6235" y="1400"/>
                    <a:pt x="6003" y="1400"/>
                  </a:cubicBezTo>
                  <a:cubicBezTo>
                    <a:pt x="5882" y="1400"/>
                    <a:pt x="5774" y="1388"/>
                    <a:pt x="5684" y="1372"/>
                  </a:cubicBezTo>
                  <a:cubicBezTo>
                    <a:pt x="5548" y="1348"/>
                    <a:pt x="5448" y="1314"/>
                    <a:pt x="5380" y="1291"/>
                  </a:cubicBezTo>
                  <a:cubicBezTo>
                    <a:pt x="5318" y="1268"/>
                    <a:pt x="5284" y="1254"/>
                    <a:pt x="5278" y="1254"/>
                  </a:cubicBezTo>
                  <a:cubicBezTo>
                    <a:pt x="5278" y="1254"/>
                    <a:pt x="5278" y="1254"/>
                    <a:pt x="5278" y="1254"/>
                  </a:cubicBezTo>
                  <a:cubicBezTo>
                    <a:pt x="5278" y="1254"/>
                    <a:pt x="5406" y="1336"/>
                    <a:pt x="5680" y="1395"/>
                  </a:cubicBezTo>
                  <a:cubicBezTo>
                    <a:pt x="5779" y="1415"/>
                    <a:pt x="5900" y="1430"/>
                    <a:pt x="6038" y="1430"/>
                  </a:cubicBezTo>
                  <a:cubicBezTo>
                    <a:pt x="6276" y="1430"/>
                    <a:pt x="6562" y="1384"/>
                    <a:pt x="6861" y="1230"/>
                  </a:cubicBezTo>
                  <a:lnTo>
                    <a:pt x="6892" y="1215"/>
                  </a:lnTo>
                  <a:lnTo>
                    <a:pt x="6865" y="1193"/>
                  </a:lnTo>
                  <a:cubicBezTo>
                    <a:pt x="6515" y="914"/>
                    <a:pt x="6014" y="669"/>
                    <a:pt x="5409" y="610"/>
                  </a:cubicBezTo>
                  <a:cubicBezTo>
                    <a:pt x="5314" y="600"/>
                    <a:pt x="5216" y="595"/>
                    <a:pt x="5117" y="595"/>
                  </a:cubicBezTo>
                  <a:cubicBezTo>
                    <a:pt x="4588" y="595"/>
                    <a:pt x="4006" y="738"/>
                    <a:pt x="3497" y="1096"/>
                  </a:cubicBezTo>
                  <a:cubicBezTo>
                    <a:pt x="3426" y="1150"/>
                    <a:pt x="3337" y="1218"/>
                    <a:pt x="3323" y="1334"/>
                  </a:cubicBezTo>
                  <a:cubicBezTo>
                    <a:pt x="3316" y="1388"/>
                    <a:pt x="3333" y="1446"/>
                    <a:pt x="3365" y="1489"/>
                  </a:cubicBezTo>
                  <a:cubicBezTo>
                    <a:pt x="3397" y="1534"/>
                    <a:pt x="3438" y="1565"/>
                    <a:pt x="3481" y="1591"/>
                  </a:cubicBezTo>
                  <a:cubicBezTo>
                    <a:pt x="3567" y="1642"/>
                    <a:pt x="3665" y="1670"/>
                    <a:pt x="3758" y="1690"/>
                  </a:cubicBezTo>
                  <a:cubicBezTo>
                    <a:pt x="3851" y="1712"/>
                    <a:pt x="3945" y="1733"/>
                    <a:pt x="4039" y="1755"/>
                  </a:cubicBezTo>
                  <a:cubicBezTo>
                    <a:pt x="4417" y="1840"/>
                    <a:pt x="4810" y="1926"/>
                    <a:pt x="5217" y="1986"/>
                  </a:cubicBezTo>
                  <a:cubicBezTo>
                    <a:pt x="5569" y="2039"/>
                    <a:pt x="5933" y="2076"/>
                    <a:pt x="6304" y="2076"/>
                  </a:cubicBezTo>
                  <a:cubicBezTo>
                    <a:pt x="6362" y="2076"/>
                    <a:pt x="6420" y="2075"/>
                    <a:pt x="6478" y="2073"/>
                  </a:cubicBezTo>
                  <a:cubicBezTo>
                    <a:pt x="6695" y="2069"/>
                    <a:pt x="6912" y="2047"/>
                    <a:pt x="7129" y="2011"/>
                  </a:cubicBezTo>
                  <a:cubicBezTo>
                    <a:pt x="7239" y="1993"/>
                    <a:pt x="7347" y="1972"/>
                    <a:pt x="7455" y="1944"/>
                  </a:cubicBezTo>
                  <a:cubicBezTo>
                    <a:pt x="7562" y="1920"/>
                    <a:pt x="7673" y="1886"/>
                    <a:pt x="7776" y="1839"/>
                  </a:cubicBezTo>
                  <a:cubicBezTo>
                    <a:pt x="7939" y="1768"/>
                    <a:pt x="8095" y="1670"/>
                    <a:pt x="8208" y="1525"/>
                  </a:cubicBezTo>
                  <a:cubicBezTo>
                    <a:pt x="8323" y="1384"/>
                    <a:pt x="8364" y="1177"/>
                    <a:pt x="8297" y="1004"/>
                  </a:cubicBezTo>
                  <a:cubicBezTo>
                    <a:pt x="8232" y="830"/>
                    <a:pt x="8092" y="708"/>
                    <a:pt x="7950" y="613"/>
                  </a:cubicBezTo>
                  <a:cubicBezTo>
                    <a:pt x="7806" y="520"/>
                    <a:pt x="7650" y="455"/>
                    <a:pt x="7497" y="393"/>
                  </a:cubicBezTo>
                  <a:cubicBezTo>
                    <a:pt x="6879" y="151"/>
                    <a:pt x="6241" y="47"/>
                    <a:pt x="5637" y="12"/>
                  </a:cubicBezTo>
                  <a:cubicBezTo>
                    <a:pt x="5500" y="4"/>
                    <a:pt x="5364" y="1"/>
                    <a:pt x="52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8"/>
            <p:cNvSpPr/>
            <p:nvPr/>
          </p:nvSpPr>
          <p:spPr>
            <a:xfrm>
              <a:off x="2794400" y="4424313"/>
              <a:ext cx="60575" cy="68875"/>
            </a:xfrm>
            <a:custGeom>
              <a:rect b="b" l="l" r="r" t="t"/>
              <a:pathLst>
                <a:path extrusionOk="0" h="2755" w="2423">
                  <a:moveTo>
                    <a:pt x="2297" y="1"/>
                  </a:moveTo>
                  <a:cubicBezTo>
                    <a:pt x="2297" y="1"/>
                    <a:pt x="2297" y="1"/>
                    <a:pt x="2297" y="1"/>
                  </a:cubicBezTo>
                  <a:cubicBezTo>
                    <a:pt x="2277" y="5"/>
                    <a:pt x="2393" y="217"/>
                    <a:pt x="2349" y="575"/>
                  </a:cubicBezTo>
                  <a:cubicBezTo>
                    <a:pt x="2313" y="930"/>
                    <a:pt x="2088" y="1394"/>
                    <a:pt x="1703" y="1786"/>
                  </a:cubicBezTo>
                  <a:cubicBezTo>
                    <a:pt x="1516" y="1986"/>
                    <a:pt x="1317" y="2157"/>
                    <a:pt x="1120" y="2289"/>
                  </a:cubicBezTo>
                  <a:cubicBezTo>
                    <a:pt x="923" y="2420"/>
                    <a:pt x="730" y="2515"/>
                    <a:pt x="562" y="2579"/>
                  </a:cubicBezTo>
                  <a:cubicBezTo>
                    <a:pt x="225" y="2706"/>
                    <a:pt x="0" y="2737"/>
                    <a:pt x="3" y="2752"/>
                  </a:cubicBezTo>
                  <a:cubicBezTo>
                    <a:pt x="3" y="2754"/>
                    <a:pt x="7" y="2754"/>
                    <a:pt x="15" y="2754"/>
                  </a:cubicBezTo>
                  <a:cubicBezTo>
                    <a:pt x="37" y="2754"/>
                    <a:pt x="88" y="2749"/>
                    <a:pt x="162" y="2738"/>
                  </a:cubicBezTo>
                  <a:cubicBezTo>
                    <a:pt x="262" y="2721"/>
                    <a:pt x="408" y="2692"/>
                    <a:pt x="582" y="2633"/>
                  </a:cubicBezTo>
                  <a:cubicBezTo>
                    <a:pt x="755" y="2574"/>
                    <a:pt x="956" y="2483"/>
                    <a:pt x="1161" y="2351"/>
                  </a:cubicBezTo>
                  <a:cubicBezTo>
                    <a:pt x="1366" y="2220"/>
                    <a:pt x="1572" y="2046"/>
                    <a:pt x="1762" y="1841"/>
                  </a:cubicBezTo>
                  <a:cubicBezTo>
                    <a:pt x="2156" y="1442"/>
                    <a:pt x="2384" y="953"/>
                    <a:pt x="2406" y="580"/>
                  </a:cubicBezTo>
                  <a:cubicBezTo>
                    <a:pt x="2422" y="395"/>
                    <a:pt x="2394" y="244"/>
                    <a:pt x="2362" y="147"/>
                  </a:cubicBezTo>
                  <a:cubicBezTo>
                    <a:pt x="2332" y="50"/>
                    <a:pt x="2301" y="1"/>
                    <a:pt x="229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8"/>
            <p:cNvSpPr/>
            <p:nvPr/>
          </p:nvSpPr>
          <p:spPr>
            <a:xfrm>
              <a:off x="2907525" y="4442163"/>
              <a:ext cx="240900" cy="50975"/>
            </a:xfrm>
            <a:custGeom>
              <a:rect b="b" l="l" r="r" t="t"/>
              <a:pathLst>
                <a:path extrusionOk="0" h="2039" w="9636">
                  <a:moveTo>
                    <a:pt x="3718" y="1"/>
                  </a:moveTo>
                  <a:cubicBezTo>
                    <a:pt x="3353" y="1"/>
                    <a:pt x="3000" y="59"/>
                    <a:pt x="2681" y="152"/>
                  </a:cubicBezTo>
                  <a:cubicBezTo>
                    <a:pt x="2052" y="336"/>
                    <a:pt x="1544" y="652"/>
                    <a:pt x="1152" y="946"/>
                  </a:cubicBezTo>
                  <a:cubicBezTo>
                    <a:pt x="759" y="1242"/>
                    <a:pt x="476" y="1523"/>
                    <a:pt x="285" y="1719"/>
                  </a:cubicBezTo>
                  <a:cubicBezTo>
                    <a:pt x="190" y="1819"/>
                    <a:pt x="118" y="1897"/>
                    <a:pt x="71" y="1952"/>
                  </a:cubicBezTo>
                  <a:cubicBezTo>
                    <a:pt x="24" y="2007"/>
                    <a:pt x="1" y="2036"/>
                    <a:pt x="2" y="2038"/>
                  </a:cubicBezTo>
                  <a:cubicBezTo>
                    <a:pt x="2" y="2038"/>
                    <a:pt x="2" y="2038"/>
                    <a:pt x="3" y="2038"/>
                  </a:cubicBezTo>
                  <a:cubicBezTo>
                    <a:pt x="6" y="2038"/>
                    <a:pt x="34" y="2012"/>
                    <a:pt x="84" y="1963"/>
                  </a:cubicBezTo>
                  <a:cubicBezTo>
                    <a:pt x="140" y="1907"/>
                    <a:pt x="214" y="1833"/>
                    <a:pt x="308" y="1742"/>
                  </a:cubicBezTo>
                  <a:cubicBezTo>
                    <a:pt x="504" y="1553"/>
                    <a:pt x="792" y="1280"/>
                    <a:pt x="1186" y="992"/>
                  </a:cubicBezTo>
                  <a:cubicBezTo>
                    <a:pt x="1579" y="707"/>
                    <a:pt x="2083" y="400"/>
                    <a:pt x="2702" y="224"/>
                  </a:cubicBezTo>
                  <a:cubicBezTo>
                    <a:pt x="3012" y="135"/>
                    <a:pt x="3354" y="81"/>
                    <a:pt x="3707" y="81"/>
                  </a:cubicBezTo>
                  <a:cubicBezTo>
                    <a:pt x="4051" y="81"/>
                    <a:pt x="4406" y="133"/>
                    <a:pt x="4750" y="256"/>
                  </a:cubicBezTo>
                  <a:cubicBezTo>
                    <a:pt x="5101" y="376"/>
                    <a:pt x="5397" y="583"/>
                    <a:pt x="5672" y="803"/>
                  </a:cubicBezTo>
                  <a:cubicBezTo>
                    <a:pt x="5947" y="1017"/>
                    <a:pt x="6251" y="1222"/>
                    <a:pt x="6590" y="1253"/>
                  </a:cubicBezTo>
                  <a:cubicBezTo>
                    <a:pt x="6650" y="1259"/>
                    <a:pt x="6709" y="1262"/>
                    <a:pt x="6767" y="1262"/>
                  </a:cubicBezTo>
                  <a:cubicBezTo>
                    <a:pt x="7033" y="1262"/>
                    <a:pt x="7281" y="1205"/>
                    <a:pt x="7512" y="1168"/>
                  </a:cubicBezTo>
                  <a:cubicBezTo>
                    <a:pt x="7681" y="1138"/>
                    <a:pt x="7843" y="1121"/>
                    <a:pt x="7998" y="1121"/>
                  </a:cubicBezTo>
                  <a:cubicBezTo>
                    <a:pt x="8102" y="1121"/>
                    <a:pt x="8202" y="1129"/>
                    <a:pt x="8299" y="1146"/>
                  </a:cubicBezTo>
                  <a:cubicBezTo>
                    <a:pt x="8779" y="1222"/>
                    <a:pt x="9125" y="1441"/>
                    <a:pt x="9332" y="1611"/>
                  </a:cubicBezTo>
                  <a:cubicBezTo>
                    <a:pt x="9537" y="1780"/>
                    <a:pt x="9623" y="1907"/>
                    <a:pt x="9635" y="1907"/>
                  </a:cubicBezTo>
                  <a:cubicBezTo>
                    <a:pt x="9635" y="1907"/>
                    <a:pt x="9635" y="1906"/>
                    <a:pt x="9636" y="1906"/>
                  </a:cubicBezTo>
                  <a:cubicBezTo>
                    <a:pt x="9636" y="1906"/>
                    <a:pt x="9560" y="1771"/>
                    <a:pt x="9353" y="1588"/>
                  </a:cubicBezTo>
                  <a:cubicBezTo>
                    <a:pt x="9148" y="1407"/>
                    <a:pt x="8801" y="1175"/>
                    <a:pt x="8308" y="1089"/>
                  </a:cubicBezTo>
                  <a:cubicBezTo>
                    <a:pt x="8201" y="1069"/>
                    <a:pt x="8087" y="1059"/>
                    <a:pt x="7968" y="1059"/>
                  </a:cubicBezTo>
                  <a:cubicBezTo>
                    <a:pt x="7818" y="1059"/>
                    <a:pt x="7661" y="1074"/>
                    <a:pt x="7502" y="1101"/>
                  </a:cubicBezTo>
                  <a:cubicBezTo>
                    <a:pt x="7272" y="1136"/>
                    <a:pt x="7031" y="1188"/>
                    <a:pt x="6781" y="1188"/>
                  </a:cubicBezTo>
                  <a:cubicBezTo>
                    <a:pt x="6721" y="1188"/>
                    <a:pt x="6660" y="1185"/>
                    <a:pt x="6599" y="1178"/>
                  </a:cubicBezTo>
                  <a:cubicBezTo>
                    <a:pt x="6282" y="1148"/>
                    <a:pt x="5995" y="955"/>
                    <a:pt x="5721" y="740"/>
                  </a:cubicBezTo>
                  <a:cubicBezTo>
                    <a:pt x="5448" y="521"/>
                    <a:pt x="5137" y="302"/>
                    <a:pt x="4777" y="179"/>
                  </a:cubicBezTo>
                  <a:cubicBezTo>
                    <a:pt x="4426" y="54"/>
                    <a:pt x="4067" y="1"/>
                    <a:pt x="371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8"/>
            <p:cNvSpPr/>
            <p:nvPr/>
          </p:nvSpPr>
          <p:spPr>
            <a:xfrm>
              <a:off x="3152325" y="4422063"/>
              <a:ext cx="260950" cy="66300"/>
            </a:xfrm>
            <a:custGeom>
              <a:rect b="b" l="l" r="r" t="t"/>
              <a:pathLst>
                <a:path extrusionOk="0" h="2652" w="10438">
                  <a:moveTo>
                    <a:pt x="3" y="1"/>
                  </a:moveTo>
                  <a:cubicBezTo>
                    <a:pt x="3" y="1"/>
                    <a:pt x="3" y="1"/>
                    <a:pt x="2" y="1"/>
                  </a:cubicBezTo>
                  <a:cubicBezTo>
                    <a:pt x="1" y="3"/>
                    <a:pt x="25" y="37"/>
                    <a:pt x="75" y="100"/>
                  </a:cubicBezTo>
                  <a:cubicBezTo>
                    <a:pt x="126" y="161"/>
                    <a:pt x="195" y="258"/>
                    <a:pt x="301" y="368"/>
                  </a:cubicBezTo>
                  <a:cubicBezTo>
                    <a:pt x="502" y="596"/>
                    <a:pt x="823" y="904"/>
                    <a:pt x="1259" y="1232"/>
                  </a:cubicBezTo>
                  <a:cubicBezTo>
                    <a:pt x="1695" y="1560"/>
                    <a:pt x="2255" y="1899"/>
                    <a:pt x="2923" y="2176"/>
                  </a:cubicBezTo>
                  <a:cubicBezTo>
                    <a:pt x="3581" y="2446"/>
                    <a:pt x="4355" y="2652"/>
                    <a:pt x="5182" y="2652"/>
                  </a:cubicBezTo>
                  <a:cubicBezTo>
                    <a:pt x="5193" y="2652"/>
                    <a:pt x="5203" y="2652"/>
                    <a:pt x="5213" y="2652"/>
                  </a:cubicBezTo>
                  <a:cubicBezTo>
                    <a:pt x="5632" y="2650"/>
                    <a:pt x="6038" y="2584"/>
                    <a:pt x="6421" y="2497"/>
                  </a:cubicBezTo>
                  <a:cubicBezTo>
                    <a:pt x="6805" y="2411"/>
                    <a:pt x="7165" y="2289"/>
                    <a:pt x="7499" y="2152"/>
                  </a:cubicBezTo>
                  <a:cubicBezTo>
                    <a:pt x="8170" y="1882"/>
                    <a:pt x="8734" y="1548"/>
                    <a:pt x="9173" y="1225"/>
                  </a:cubicBezTo>
                  <a:cubicBezTo>
                    <a:pt x="9612" y="902"/>
                    <a:pt x="9936" y="597"/>
                    <a:pt x="10137" y="369"/>
                  </a:cubicBezTo>
                  <a:cubicBezTo>
                    <a:pt x="10243" y="259"/>
                    <a:pt x="10312" y="161"/>
                    <a:pt x="10363" y="100"/>
                  </a:cubicBezTo>
                  <a:cubicBezTo>
                    <a:pt x="10413" y="37"/>
                    <a:pt x="10437" y="3"/>
                    <a:pt x="10436" y="1"/>
                  </a:cubicBezTo>
                  <a:cubicBezTo>
                    <a:pt x="10435" y="1"/>
                    <a:pt x="10435" y="1"/>
                    <a:pt x="10435" y="1"/>
                  </a:cubicBezTo>
                  <a:cubicBezTo>
                    <a:pt x="10431" y="1"/>
                    <a:pt x="10403" y="31"/>
                    <a:pt x="10350" y="89"/>
                  </a:cubicBezTo>
                  <a:cubicBezTo>
                    <a:pt x="10295" y="147"/>
                    <a:pt x="10223" y="241"/>
                    <a:pt x="10114" y="347"/>
                  </a:cubicBezTo>
                  <a:cubicBezTo>
                    <a:pt x="9907" y="568"/>
                    <a:pt x="9580" y="864"/>
                    <a:pt x="9139" y="1178"/>
                  </a:cubicBezTo>
                  <a:cubicBezTo>
                    <a:pt x="8699" y="1493"/>
                    <a:pt x="8137" y="1818"/>
                    <a:pt x="7471" y="2083"/>
                  </a:cubicBezTo>
                  <a:cubicBezTo>
                    <a:pt x="7139" y="2216"/>
                    <a:pt x="6782" y="2335"/>
                    <a:pt x="6403" y="2420"/>
                  </a:cubicBezTo>
                  <a:cubicBezTo>
                    <a:pt x="6024" y="2504"/>
                    <a:pt x="5625" y="2569"/>
                    <a:pt x="5212" y="2571"/>
                  </a:cubicBezTo>
                  <a:cubicBezTo>
                    <a:pt x="5202" y="2571"/>
                    <a:pt x="5192" y="2571"/>
                    <a:pt x="5181" y="2571"/>
                  </a:cubicBezTo>
                  <a:cubicBezTo>
                    <a:pt x="4369" y="2571"/>
                    <a:pt x="3605" y="2370"/>
                    <a:pt x="2951" y="2106"/>
                  </a:cubicBezTo>
                  <a:cubicBezTo>
                    <a:pt x="2288" y="1836"/>
                    <a:pt x="1730" y="1505"/>
                    <a:pt x="1293" y="1186"/>
                  </a:cubicBezTo>
                  <a:cubicBezTo>
                    <a:pt x="856" y="865"/>
                    <a:pt x="532" y="568"/>
                    <a:pt x="325" y="346"/>
                  </a:cubicBezTo>
                  <a:cubicBezTo>
                    <a:pt x="216" y="240"/>
                    <a:pt x="143" y="147"/>
                    <a:pt x="88" y="89"/>
                  </a:cubicBezTo>
                  <a:cubicBezTo>
                    <a:pt x="35" y="31"/>
                    <a:pt x="7" y="1"/>
                    <a:pt x="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8"/>
            <p:cNvSpPr/>
            <p:nvPr/>
          </p:nvSpPr>
          <p:spPr>
            <a:xfrm>
              <a:off x="3210375" y="4421363"/>
              <a:ext cx="165050" cy="29925"/>
            </a:xfrm>
            <a:custGeom>
              <a:rect b="b" l="l" r="r" t="t"/>
              <a:pathLst>
                <a:path extrusionOk="0" h="1197" w="6602">
                  <a:moveTo>
                    <a:pt x="6599" y="1"/>
                  </a:moveTo>
                  <a:cubicBezTo>
                    <a:pt x="6588" y="1"/>
                    <a:pt x="6504" y="51"/>
                    <a:pt x="6356" y="135"/>
                  </a:cubicBezTo>
                  <a:cubicBezTo>
                    <a:pt x="6201" y="225"/>
                    <a:pt x="5974" y="349"/>
                    <a:pt x="5685" y="486"/>
                  </a:cubicBezTo>
                  <a:cubicBezTo>
                    <a:pt x="5397" y="621"/>
                    <a:pt x="5046" y="770"/>
                    <a:pt x="4643" y="892"/>
                  </a:cubicBezTo>
                  <a:cubicBezTo>
                    <a:pt x="4241" y="1012"/>
                    <a:pt x="3785" y="1114"/>
                    <a:pt x="3301" y="1115"/>
                  </a:cubicBezTo>
                  <a:cubicBezTo>
                    <a:pt x="2328" y="1110"/>
                    <a:pt x="1478" y="800"/>
                    <a:pt x="905" y="533"/>
                  </a:cubicBezTo>
                  <a:cubicBezTo>
                    <a:pt x="617" y="396"/>
                    <a:pt x="392" y="267"/>
                    <a:pt x="241" y="172"/>
                  </a:cubicBezTo>
                  <a:cubicBezTo>
                    <a:pt x="95" y="83"/>
                    <a:pt x="14" y="29"/>
                    <a:pt x="3" y="29"/>
                  </a:cubicBezTo>
                  <a:cubicBezTo>
                    <a:pt x="3" y="29"/>
                    <a:pt x="2" y="29"/>
                    <a:pt x="2" y="29"/>
                  </a:cubicBezTo>
                  <a:cubicBezTo>
                    <a:pt x="0" y="32"/>
                    <a:pt x="20" y="47"/>
                    <a:pt x="56" y="77"/>
                  </a:cubicBezTo>
                  <a:cubicBezTo>
                    <a:pt x="95" y="105"/>
                    <a:pt x="149" y="149"/>
                    <a:pt x="223" y="199"/>
                  </a:cubicBezTo>
                  <a:cubicBezTo>
                    <a:pt x="371" y="302"/>
                    <a:pt x="592" y="439"/>
                    <a:pt x="880" y="584"/>
                  </a:cubicBezTo>
                  <a:cubicBezTo>
                    <a:pt x="1452" y="867"/>
                    <a:pt x="2308" y="1190"/>
                    <a:pt x="3302" y="1196"/>
                  </a:cubicBezTo>
                  <a:cubicBezTo>
                    <a:pt x="3797" y="1195"/>
                    <a:pt x="4260" y="1089"/>
                    <a:pt x="4666" y="963"/>
                  </a:cubicBezTo>
                  <a:cubicBezTo>
                    <a:pt x="5072" y="836"/>
                    <a:pt x="5423" y="680"/>
                    <a:pt x="5711" y="537"/>
                  </a:cubicBezTo>
                  <a:cubicBezTo>
                    <a:pt x="5998" y="393"/>
                    <a:pt x="6222" y="261"/>
                    <a:pt x="6373" y="163"/>
                  </a:cubicBezTo>
                  <a:cubicBezTo>
                    <a:pt x="6448" y="115"/>
                    <a:pt x="6505" y="73"/>
                    <a:pt x="6544" y="47"/>
                  </a:cubicBezTo>
                  <a:cubicBezTo>
                    <a:pt x="6582" y="19"/>
                    <a:pt x="6601" y="4"/>
                    <a:pt x="6600" y="1"/>
                  </a:cubicBezTo>
                  <a:cubicBezTo>
                    <a:pt x="6599" y="1"/>
                    <a:pt x="6599" y="1"/>
                    <a:pt x="659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8"/>
            <p:cNvSpPr/>
            <p:nvPr/>
          </p:nvSpPr>
          <p:spPr>
            <a:xfrm>
              <a:off x="3375950" y="4426763"/>
              <a:ext cx="167375" cy="66875"/>
            </a:xfrm>
            <a:custGeom>
              <a:rect b="b" l="l" r="r" t="t"/>
              <a:pathLst>
                <a:path extrusionOk="0" h="2675" w="6695">
                  <a:moveTo>
                    <a:pt x="5770" y="0"/>
                  </a:moveTo>
                  <a:cubicBezTo>
                    <a:pt x="5717" y="0"/>
                    <a:pt x="5662" y="2"/>
                    <a:pt x="5605" y="5"/>
                  </a:cubicBezTo>
                  <a:cubicBezTo>
                    <a:pt x="5519" y="8"/>
                    <a:pt x="5431" y="11"/>
                    <a:pt x="5338" y="14"/>
                  </a:cubicBezTo>
                  <a:cubicBezTo>
                    <a:pt x="5247" y="23"/>
                    <a:pt x="5151" y="33"/>
                    <a:pt x="5052" y="43"/>
                  </a:cubicBezTo>
                  <a:cubicBezTo>
                    <a:pt x="4853" y="57"/>
                    <a:pt x="4645" y="101"/>
                    <a:pt x="4423" y="136"/>
                  </a:cubicBezTo>
                  <a:cubicBezTo>
                    <a:pt x="3986" y="227"/>
                    <a:pt x="3510" y="360"/>
                    <a:pt x="3028" y="546"/>
                  </a:cubicBezTo>
                  <a:cubicBezTo>
                    <a:pt x="2548" y="737"/>
                    <a:pt x="2109" y="964"/>
                    <a:pt x="1725" y="1193"/>
                  </a:cubicBezTo>
                  <a:cubicBezTo>
                    <a:pt x="1539" y="1317"/>
                    <a:pt x="1355" y="1427"/>
                    <a:pt x="1199" y="1549"/>
                  </a:cubicBezTo>
                  <a:cubicBezTo>
                    <a:pt x="1119" y="1608"/>
                    <a:pt x="1042" y="1666"/>
                    <a:pt x="968" y="1721"/>
                  </a:cubicBezTo>
                  <a:cubicBezTo>
                    <a:pt x="897" y="1780"/>
                    <a:pt x="830" y="1838"/>
                    <a:pt x="764" y="1892"/>
                  </a:cubicBezTo>
                  <a:cubicBezTo>
                    <a:pt x="632" y="1998"/>
                    <a:pt x="524" y="2107"/>
                    <a:pt x="428" y="2200"/>
                  </a:cubicBezTo>
                  <a:cubicBezTo>
                    <a:pt x="381" y="2246"/>
                    <a:pt x="336" y="2290"/>
                    <a:pt x="294" y="2331"/>
                  </a:cubicBezTo>
                  <a:cubicBezTo>
                    <a:pt x="257" y="2373"/>
                    <a:pt x="222" y="2412"/>
                    <a:pt x="190" y="2449"/>
                  </a:cubicBezTo>
                  <a:cubicBezTo>
                    <a:pt x="133" y="2514"/>
                    <a:pt x="87" y="2569"/>
                    <a:pt x="47" y="2613"/>
                  </a:cubicBezTo>
                  <a:cubicBezTo>
                    <a:pt x="16" y="2652"/>
                    <a:pt x="0" y="2672"/>
                    <a:pt x="2" y="2674"/>
                  </a:cubicBezTo>
                  <a:cubicBezTo>
                    <a:pt x="2" y="2674"/>
                    <a:pt x="2" y="2674"/>
                    <a:pt x="2" y="2674"/>
                  </a:cubicBezTo>
                  <a:cubicBezTo>
                    <a:pt x="6" y="2674"/>
                    <a:pt x="25" y="2657"/>
                    <a:pt x="59" y="2624"/>
                  </a:cubicBezTo>
                  <a:cubicBezTo>
                    <a:pt x="101" y="2583"/>
                    <a:pt x="152" y="2532"/>
                    <a:pt x="212" y="2471"/>
                  </a:cubicBezTo>
                  <a:cubicBezTo>
                    <a:pt x="246" y="2436"/>
                    <a:pt x="282" y="2398"/>
                    <a:pt x="321" y="2358"/>
                  </a:cubicBezTo>
                  <a:cubicBezTo>
                    <a:pt x="364" y="2320"/>
                    <a:pt x="410" y="2278"/>
                    <a:pt x="459" y="2233"/>
                  </a:cubicBezTo>
                  <a:cubicBezTo>
                    <a:pt x="558" y="2143"/>
                    <a:pt x="668" y="2039"/>
                    <a:pt x="802" y="1936"/>
                  </a:cubicBezTo>
                  <a:cubicBezTo>
                    <a:pt x="867" y="1883"/>
                    <a:pt x="935" y="1828"/>
                    <a:pt x="1006" y="1771"/>
                  </a:cubicBezTo>
                  <a:cubicBezTo>
                    <a:pt x="1081" y="1717"/>
                    <a:pt x="1158" y="1661"/>
                    <a:pt x="1238" y="1604"/>
                  </a:cubicBezTo>
                  <a:cubicBezTo>
                    <a:pt x="1395" y="1484"/>
                    <a:pt x="1578" y="1378"/>
                    <a:pt x="1764" y="1258"/>
                  </a:cubicBezTo>
                  <a:cubicBezTo>
                    <a:pt x="2147" y="1034"/>
                    <a:pt x="2582" y="811"/>
                    <a:pt x="3058" y="621"/>
                  </a:cubicBezTo>
                  <a:cubicBezTo>
                    <a:pt x="3535" y="437"/>
                    <a:pt x="4005" y="304"/>
                    <a:pt x="4438" y="209"/>
                  </a:cubicBezTo>
                  <a:cubicBezTo>
                    <a:pt x="4657" y="173"/>
                    <a:pt x="4863" y="126"/>
                    <a:pt x="5060" y="110"/>
                  </a:cubicBezTo>
                  <a:cubicBezTo>
                    <a:pt x="5158" y="98"/>
                    <a:pt x="5252" y="87"/>
                    <a:pt x="5344" y="77"/>
                  </a:cubicBezTo>
                  <a:cubicBezTo>
                    <a:pt x="5434" y="71"/>
                    <a:pt x="5523" y="67"/>
                    <a:pt x="5606" y="63"/>
                  </a:cubicBezTo>
                  <a:cubicBezTo>
                    <a:pt x="5700" y="55"/>
                    <a:pt x="5789" y="53"/>
                    <a:pt x="5873" y="53"/>
                  </a:cubicBezTo>
                  <a:cubicBezTo>
                    <a:pt x="5939" y="53"/>
                    <a:pt x="6001" y="54"/>
                    <a:pt x="6060" y="55"/>
                  </a:cubicBezTo>
                  <a:cubicBezTo>
                    <a:pt x="6125" y="56"/>
                    <a:pt x="6187" y="56"/>
                    <a:pt x="6246" y="57"/>
                  </a:cubicBezTo>
                  <a:cubicBezTo>
                    <a:pt x="6302" y="60"/>
                    <a:pt x="6353" y="64"/>
                    <a:pt x="6401" y="68"/>
                  </a:cubicBezTo>
                  <a:cubicBezTo>
                    <a:pt x="6487" y="73"/>
                    <a:pt x="6559" y="78"/>
                    <a:pt x="6618" y="82"/>
                  </a:cubicBezTo>
                  <a:cubicBezTo>
                    <a:pt x="6638" y="83"/>
                    <a:pt x="6655" y="83"/>
                    <a:pt x="6668" y="83"/>
                  </a:cubicBezTo>
                  <a:cubicBezTo>
                    <a:pt x="6685" y="83"/>
                    <a:pt x="6694" y="83"/>
                    <a:pt x="6694" y="81"/>
                  </a:cubicBezTo>
                  <a:cubicBezTo>
                    <a:pt x="6694" y="78"/>
                    <a:pt x="6669" y="73"/>
                    <a:pt x="6619" y="65"/>
                  </a:cubicBezTo>
                  <a:cubicBezTo>
                    <a:pt x="6561" y="57"/>
                    <a:pt x="6490" y="48"/>
                    <a:pt x="6404" y="36"/>
                  </a:cubicBezTo>
                  <a:cubicBezTo>
                    <a:pt x="6356" y="30"/>
                    <a:pt x="6304" y="24"/>
                    <a:pt x="6247" y="17"/>
                  </a:cubicBezTo>
                  <a:cubicBezTo>
                    <a:pt x="6190" y="15"/>
                    <a:pt x="6127" y="12"/>
                    <a:pt x="6061" y="9"/>
                  </a:cubicBezTo>
                  <a:cubicBezTo>
                    <a:pt x="5972" y="5"/>
                    <a:pt x="5875" y="0"/>
                    <a:pt x="577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8"/>
            <p:cNvSpPr/>
            <p:nvPr/>
          </p:nvSpPr>
          <p:spPr>
            <a:xfrm>
              <a:off x="3516575" y="4414638"/>
              <a:ext cx="97525" cy="77700"/>
            </a:xfrm>
            <a:custGeom>
              <a:rect b="b" l="l" r="r" t="t"/>
              <a:pathLst>
                <a:path extrusionOk="0" h="3108" w="3901">
                  <a:moveTo>
                    <a:pt x="3897" y="0"/>
                  </a:moveTo>
                  <a:cubicBezTo>
                    <a:pt x="3878" y="0"/>
                    <a:pt x="3876" y="307"/>
                    <a:pt x="3680" y="742"/>
                  </a:cubicBezTo>
                  <a:cubicBezTo>
                    <a:pt x="3490" y="1178"/>
                    <a:pt x="3068" y="1717"/>
                    <a:pt x="2455" y="2114"/>
                  </a:cubicBezTo>
                  <a:cubicBezTo>
                    <a:pt x="1840" y="2510"/>
                    <a:pt x="1202" y="2721"/>
                    <a:pt x="745" y="2868"/>
                  </a:cubicBezTo>
                  <a:cubicBezTo>
                    <a:pt x="527" y="2936"/>
                    <a:pt x="345" y="2992"/>
                    <a:pt x="201" y="3036"/>
                  </a:cubicBezTo>
                  <a:cubicBezTo>
                    <a:pt x="71" y="3076"/>
                    <a:pt x="1" y="3101"/>
                    <a:pt x="2" y="3106"/>
                  </a:cubicBezTo>
                  <a:cubicBezTo>
                    <a:pt x="3" y="3107"/>
                    <a:pt x="4" y="3107"/>
                    <a:pt x="8" y="3107"/>
                  </a:cubicBezTo>
                  <a:cubicBezTo>
                    <a:pt x="27" y="3107"/>
                    <a:pt x="97" y="3093"/>
                    <a:pt x="209" y="3067"/>
                  </a:cubicBezTo>
                  <a:cubicBezTo>
                    <a:pt x="340" y="3036"/>
                    <a:pt x="530" y="2989"/>
                    <a:pt x="762" y="2923"/>
                  </a:cubicBezTo>
                  <a:cubicBezTo>
                    <a:pt x="1224" y="2789"/>
                    <a:pt x="1873" y="2586"/>
                    <a:pt x="2500" y="2182"/>
                  </a:cubicBezTo>
                  <a:cubicBezTo>
                    <a:pt x="3127" y="1776"/>
                    <a:pt x="3552" y="1217"/>
                    <a:pt x="3732" y="765"/>
                  </a:cubicBezTo>
                  <a:cubicBezTo>
                    <a:pt x="3826" y="539"/>
                    <a:pt x="3870" y="346"/>
                    <a:pt x="3887" y="211"/>
                  </a:cubicBezTo>
                  <a:cubicBezTo>
                    <a:pt x="3898" y="143"/>
                    <a:pt x="3897" y="90"/>
                    <a:pt x="3900" y="55"/>
                  </a:cubicBezTo>
                  <a:cubicBezTo>
                    <a:pt x="3901" y="19"/>
                    <a:pt x="3901" y="0"/>
                    <a:pt x="3897" y="0"/>
                  </a:cubicBezTo>
                  <a:cubicBezTo>
                    <a:pt x="3897" y="0"/>
                    <a:pt x="3897" y="0"/>
                    <a:pt x="389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8"/>
            <p:cNvSpPr/>
            <p:nvPr/>
          </p:nvSpPr>
          <p:spPr>
            <a:xfrm>
              <a:off x="2845800" y="4428988"/>
              <a:ext cx="332300" cy="64650"/>
            </a:xfrm>
            <a:custGeom>
              <a:rect b="b" l="l" r="r" t="t"/>
              <a:pathLst>
                <a:path extrusionOk="0" h="2586" w="13292">
                  <a:moveTo>
                    <a:pt x="6028" y="0"/>
                  </a:moveTo>
                  <a:cubicBezTo>
                    <a:pt x="5241" y="0"/>
                    <a:pt x="4496" y="185"/>
                    <a:pt x="3849" y="427"/>
                  </a:cubicBezTo>
                  <a:cubicBezTo>
                    <a:pt x="3442" y="578"/>
                    <a:pt x="3070" y="760"/>
                    <a:pt x="2730" y="938"/>
                  </a:cubicBezTo>
                  <a:cubicBezTo>
                    <a:pt x="2387" y="1116"/>
                    <a:pt x="2076" y="1292"/>
                    <a:pt x="1792" y="1456"/>
                  </a:cubicBezTo>
                  <a:cubicBezTo>
                    <a:pt x="1226" y="1785"/>
                    <a:pt x="778" y="2067"/>
                    <a:pt x="471" y="2266"/>
                  </a:cubicBezTo>
                  <a:cubicBezTo>
                    <a:pt x="317" y="2364"/>
                    <a:pt x="199" y="2444"/>
                    <a:pt x="120" y="2498"/>
                  </a:cubicBezTo>
                  <a:cubicBezTo>
                    <a:pt x="84" y="2524"/>
                    <a:pt x="54" y="2544"/>
                    <a:pt x="30" y="2562"/>
                  </a:cubicBezTo>
                  <a:cubicBezTo>
                    <a:pt x="10" y="2576"/>
                    <a:pt x="0" y="2584"/>
                    <a:pt x="1" y="2585"/>
                  </a:cubicBezTo>
                  <a:cubicBezTo>
                    <a:pt x="1" y="2585"/>
                    <a:pt x="1" y="2585"/>
                    <a:pt x="2" y="2585"/>
                  </a:cubicBezTo>
                  <a:cubicBezTo>
                    <a:pt x="4" y="2585"/>
                    <a:pt x="15" y="2580"/>
                    <a:pt x="35" y="2569"/>
                  </a:cubicBezTo>
                  <a:cubicBezTo>
                    <a:pt x="61" y="2553"/>
                    <a:pt x="91" y="2535"/>
                    <a:pt x="129" y="2512"/>
                  </a:cubicBezTo>
                  <a:cubicBezTo>
                    <a:pt x="217" y="2459"/>
                    <a:pt x="336" y="2385"/>
                    <a:pt x="488" y="2292"/>
                  </a:cubicBezTo>
                  <a:cubicBezTo>
                    <a:pt x="800" y="2102"/>
                    <a:pt x="1252" y="1828"/>
                    <a:pt x="1821" y="1506"/>
                  </a:cubicBezTo>
                  <a:cubicBezTo>
                    <a:pt x="2105" y="1345"/>
                    <a:pt x="2419" y="1172"/>
                    <a:pt x="2760" y="998"/>
                  </a:cubicBezTo>
                  <a:cubicBezTo>
                    <a:pt x="3102" y="823"/>
                    <a:pt x="3471" y="644"/>
                    <a:pt x="3875" y="497"/>
                  </a:cubicBezTo>
                  <a:cubicBezTo>
                    <a:pt x="4516" y="261"/>
                    <a:pt x="5250" y="82"/>
                    <a:pt x="6022" y="82"/>
                  </a:cubicBezTo>
                  <a:cubicBezTo>
                    <a:pt x="6218" y="82"/>
                    <a:pt x="6417" y="93"/>
                    <a:pt x="6617" y="119"/>
                  </a:cubicBezTo>
                  <a:cubicBezTo>
                    <a:pt x="7108" y="180"/>
                    <a:pt x="7574" y="324"/>
                    <a:pt x="8024" y="458"/>
                  </a:cubicBezTo>
                  <a:cubicBezTo>
                    <a:pt x="8473" y="596"/>
                    <a:pt x="8914" y="718"/>
                    <a:pt x="9343" y="788"/>
                  </a:cubicBezTo>
                  <a:cubicBezTo>
                    <a:pt x="9771" y="863"/>
                    <a:pt x="10178" y="910"/>
                    <a:pt x="10557" y="970"/>
                  </a:cubicBezTo>
                  <a:cubicBezTo>
                    <a:pt x="10936" y="1029"/>
                    <a:pt x="11286" y="1102"/>
                    <a:pt x="11596" y="1200"/>
                  </a:cubicBezTo>
                  <a:cubicBezTo>
                    <a:pt x="12219" y="1393"/>
                    <a:pt x="12669" y="1690"/>
                    <a:pt x="12928" y="1943"/>
                  </a:cubicBezTo>
                  <a:cubicBezTo>
                    <a:pt x="13185" y="2192"/>
                    <a:pt x="13279" y="2376"/>
                    <a:pt x="13291" y="2376"/>
                  </a:cubicBezTo>
                  <a:cubicBezTo>
                    <a:pt x="13291" y="2376"/>
                    <a:pt x="13291" y="2376"/>
                    <a:pt x="13291" y="2376"/>
                  </a:cubicBezTo>
                  <a:cubicBezTo>
                    <a:pt x="13291" y="2376"/>
                    <a:pt x="13209" y="2184"/>
                    <a:pt x="12950" y="1921"/>
                  </a:cubicBezTo>
                  <a:cubicBezTo>
                    <a:pt x="12694" y="1657"/>
                    <a:pt x="12242" y="1347"/>
                    <a:pt x="11614" y="1145"/>
                  </a:cubicBezTo>
                  <a:cubicBezTo>
                    <a:pt x="11301" y="1042"/>
                    <a:pt x="10949" y="966"/>
                    <a:pt x="10569" y="904"/>
                  </a:cubicBezTo>
                  <a:cubicBezTo>
                    <a:pt x="10188" y="840"/>
                    <a:pt x="9780" y="790"/>
                    <a:pt x="9356" y="715"/>
                  </a:cubicBezTo>
                  <a:cubicBezTo>
                    <a:pt x="8931" y="643"/>
                    <a:pt x="8497" y="520"/>
                    <a:pt x="8047" y="381"/>
                  </a:cubicBezTo>
                  <a:cubicBezTo>
                    <a:pt x="7597" y="246"/>
                    <a:pt x="7128" y="100"/>
                    <a:pt x="6627" y="37"/>
                  </a:cubicBezTo>
                  <a:cubicBezTo>
                    <a:pt x="6426" y="12"/>
                    <a:pt x="6225" y="0"/>
                    <a:pt x="602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8"/>
            <p:cNvSpPr/>
            <p:nvPr/>
          </p:nvSpPr>
          <p:spPr>
            <a:xfrm>
              <a:off x="2723025" y="4422438"/>
              <a:ext cx="83225" cy="71225"/>
            </a:xfrm>
            <a:custGeom>
              <a:rect b="b" l="l" r="r" t="t"/>
              <a:pathLst>
                <a:path extrusionOk="0" h="2849" w="3329">
                  <a:moveTo>
                    <a:pt x="3322" y="1"/>
                  </a:moveTo>
                  <a:cubicBezTo>
                    <a:pt x="3306" y="1"/>
                    <a:pt x="3293" y="267"/>
                    <a:pt x="3130" y="652"/>
                  </a:cubicBezTo>
                  <a:cubicBezTo>
                    <a:pt x="2969" y="1032"/>
                    <a:pt x="2653" y="1548"/>
                    <a:pt x="2123" y="1904"/>
                  </a:cubicBezTo>
                  <a:cubicBezTo>
                    <a:pt x="1585" y="2250"/>
                    <a:pt x="1037" y="2462"/>
                    <a:pt x="644" y="2611"/>
                  </a:cubicBezTo>
                  <a:cubicBezTo>
                    <a:pt x="458" y="2678"/>
                    <a:pt x="300" y="2734"/>
                    <a:pt x="174" y="2779"/>
                  </a:cubicBezTo>
                  <a:cubicBezTo>
                    <a:pt x="62" y="2818"/>
                    <a:pt x="1" y="2842"/>
                    <a:pt x="3" y="2847"/>
                  </a:cubicBezTo>
                  <a:cubicBezTo>
                    <a:pt x="3" y="2848"/>
                    <a:pt x="4" y="2848"/>
                    <a:pt x="7" y="2848"/>
                  </a:cubicBezTo>
                  <a:cubicBezTo>
                    <a:pt x="23" y="2848"/>
                    <a:pt x="85" y="2835"/>
                    <a:pt x="182" y="2810"/>
                  </a:cubicBezTo>
                  <a:cubicBezTo>
                    <a:pt x="298" y="2780"/>
                    <a:pt x="462" y="2732"/>
                    <a:pt x="664" y="2666"/>
                  </a:cubicBezTo>
                  <a:cubicBezTo>
                    <a:pt x="1063" y="2529"/>
                    <a:pt x="1619" y="2325"/>
                    <a:pt x="2168" y="1972"/>
                  </a:cubicBezTo>
                  <a:cubicBezTo>
                    <a:pt x="2718" y="1601"/>
                    <a:pt x="3031" y="1067"/>
                    <a:pt x="3183" y="673"/>
                  </a:cubicBezTo>
                  <a:cubicBezTo>
                    <a:pt x="3259" y="473"/>
                    <a:pt x="3299" y="304"/>
                    <a:pt x="3313" y="186"/>
                  </a:cubicBezTo>
                  <a:cubicBezTo>
                    <a:pt x="3328" y="67"/>
                    <a:pt x="3327" y="2"/>
                    <a:pt x="3322" y="1"/>
                  </a:cubicBezTo>
                  <a:cubicBezTo>
                    <a:pt x="3322" y="1"/>
                    <a:pt x="3322" y="1"/>
                    <a:pt x="33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8"/>
            <p:cNvSpPr/>
            <p:nvPr/>
          </p:nvSpPr>
          <p:spPr>
            <a:xfrm>
              <a:off x="2422575" y="4422438"/>
              <a:ext cx="121950" cy="71200"/>
            </a:xfrm>
            <a:custGeom>
              <a:rect b="b" l="l" r="r" t="t"/>
              <a:pathLst>
                <a:path extrusionOk="0" h="2848" w="4878">
                  <a:moveTo>
                    <a:pt x="4874" y="0"/>
                  </a:moveTo>
                  <a:cubicBezTo>
                    <a:pt x="4863" y="0"/>
                    <a:pt x="4790" y="29"/>
                    <a:pt x="4667" y="82"/>
                  </a:cubicBezTo>
                  <a:cubicBezTo>
                    <a:pt x="4536" y="138"/>
                    <a:pt x="4347" y="223"/>
                    <a:pt x="4114" y="329"/>
                  </a:cubicBezTo>
                  <a:cubicBezTo>
                    <a:pt x="3648" y="543"/>
                    <a:pt x="3006" y="845"/>
                    <a:pt x="2320" y="1222"/>
                  </a:cubicBezTo>
                  <a:cubicBezTo>
                    <a:pt x="1634" y="1600"/>
                    <a:pt x="1042" y="1994"/>
                    <a:pt x="636" y="2308"/>
                  </a:cubicBezTo>
                  <a:cubicBezTo>
                    <a:pt x="432" y="2464"/>
                    <a:pt x="272" y="2596"/>
                    <a:pt x="165" y="2693"/>
                  </a:cubicBezTo>
                  <a:cubicBezTo>
                    <a:pt x="58" y="2788"/>
                    <a:pt x="0" y="2843"/>
                    <a:pt x="5" y="2847"/>
                  </a:cubicBezTo>
                  <a:cubicBezTo>
                    <a:pt x="5" y="2847"/>
                    <a:pt x="5" y="2847"/>
                    <a:pt x="5" y="2847"/>
                  </a:cubicBezTo>
                  <a:cubicBezTo>
                    <a:pt x="14" y="2847"/>
                    <a:pt x="77" y="2801"/>
                    <a:pt x="185" y="2717"/>
                  </a:cubicBezTo>
                  <a:cubicBezTo>
                    <a:pt x="297" y="2628"/>
                    <a:pt x="463" y="2504"/>
                    <a:pt x="670" y="2354"/>
                  </a:cubicBezTo>
                  <a:cubicBezTo>
                    <a:pt x="1083" y="2054"/>
                    <a:pt x="1677" y="1669"/>
                    <a:pt x="2359" y="1293"/>
                  </a:cubicBezTo>
                  <a:cubicBezTo>
                    <a:pt x="3043" y="918"/>
                    <a:pt x="3680" y="608"/>
                    <a:pt x="4138" y="381"/>
                  </a:cubicBezTo>
                  <a:cubicBezTo>
                    <a:pt x="4357" y="272"/>
                    <a:pt x="4539" y="182"/>
                    <a:pt x="4681" y="110"/>
                  </a:cubicBezTo>
                  <a:cubicBezTo>
                    <a:pt x="4809" y="44"/>
                    <a:pt x="4877" y="6"/>
                    <a:pt x="4876" y="1"/>
                  </a:cubicBezTo>
                  <a:cubicBezTo>
                    <a:pt x="4876" y="1"/>
                    <a:pt x="4875" y="0"/>
                    <a:pt x="487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8"/>
            <p:cNvSpPr/>
            <p:nvPr/>
          </p:nvSpPr>
          <p:spPr>
            <a:xfrm>
              <a:off x="2243650" y="4424613"/>
              <a:ext cx="256875" cy="69025"/>
            </a:xfrm>
            <a:custGeom>
              <a:rect b="b" l="l" r="r" t="t"/>
              <a:pathLst>
                <a:path extrusionOk="0" h="2761" w="10275">
                  <a:moveTo>
                    <a:pt x="9940" y="0"/>
                  </a:moveTo>
                  <a:cubicBezTo>
                    <a:pt x="9910" y="0"/>
                    <a:pt x="9879" y="1"/>
                    <a:pt x="9846" y="2"/>
                  </a:cubicBezTo>
                  <a:cubicBezTo>
                    <a:pt x="9569" y="14"/>
                    <a:pt x="9166" y="97"/>
                    <a:pt x="8720" y="317"/>
                  </a:cubicBezTo>
                  <a:cubicBezTo>
                    <a:pt x="8269" y="528"/>
                    <a:pt x="7794" y="886"/>
                    <a:pt x="7270" y="1269"/>
                  </a:cubicBezTo>
                  <a:cubicBezTo>
                    <a:pt x="7006" y="1458"/>
                    <a:pt x="6725" y="1653"/>
                    <a:pt x="6414" y="1817"/>
                  </a:cubicBezTo>
                  <a:cubicBezTo>
                    <a:pt x="6103" y="1983"/>
                    <a:pt x="5760" y="2110"/>
                    <a:pt x="5400" y="2207"/>
                  </a:cubicBezTo>
                  <a:cubicBezTo>
                    <a:pt x="4675" y="2393"/>
                    <a:pt x="3957" y="2439"/>
                    <a:pt x="3308" y="2463"/>
                  </a:cubicBezTo>
                  <a:cubicBezTo>
                    <a:pt x="2657" y="2487"/>
                    <a:pt x="2069" y="2480"/>
                    <a:pt x="1576" y="2507"/>
                  </a:cubicBezTo>
                  <a:cubicBezTo>
                    <a:pt x="1082" y="2532"/>
                    <a:pt x="685" y="2589"/>
                    <a:pt x="414" y="2647"/>
                  </a:cubicBezTo>
                  <a:cubicBezTo>
                    <a:pt x="280" y="2677"/>
                    <a:pt x="176" y="2703"/>
                    <a:pt x="106" y="2724"/>
                  </a:cubicBezTo>
                  <a:cubicBezTo>
                    <a:pt x="36" y="2745"/>
                    <a:pt x="0" y="2758"/>
                    <a:pt x="1" y="2760"/>
                  </a:cubicBezTo>
                  <a:cubicBezTo>
                    <a:pt x="1" y="2761"/>
                    <a:pt x="2" y="2761"/>
                    <a:pt x="3" y="2761"/>
                  </a:cubicBezTo>
                  <a:cubicBezTo>
                    <a:pt x="12" y="2761"/>
                    <a:pt x="49" y="2754"/>
                    <a:pt x="110" y="2740"/>
                  </a:cubicBezTo>
                  <a:cubicBezTo>
                    <a:pt x="180" y="2724"/>
                    <a:pt x="286" y="2703"/>
                    <a:pt x="420" y="2678"/>
                  </a:cubicBezTo>
                  <a:cubicBezTo>
                    <a:pt x="691" y="2630"/>
                    <a:pt x="1086" y="2582"/>
                    <a:pt x="1579" y="2565"/>
                  </a:cubicBezTo>
                  <a:cubicBezTo>
                    <a:pt x="2070" y="2545"/>
                    <a:pt x="2657" y="2558"/>
                    <a:pt x="3310" y="2538"/>
                  </a:cubicBezTo>
                  <a:cubicBezTo>
                    <a:pt x="3962" y="2518"/>
                    <a:pt x="4685" y="2475"/>
                    <a:pt x="5421" y="2285"/>
                  </a:cubicBezTo>
                  <a:cubicBezTo>
                    <a:pt x="5786" y="2187"/>
                    <a:pt x="6136" y="2057"/>
                    <a:pt x="6452" y="1888"/>
                  </a:cubicBezTo>
                  <a:cubicBezTo>
                    <a:pt x="6768" y="1719"/>
                    <a:pt x="7050" y="1522"/>
                    <a:pt x="7313" y="1329"/>
                  </a:cubicBezTo>
                  <a:cubicBezTo>
                    <a:pt x="7837" y="941"/>
                    <a:pt x="8304" y="583"/>
                    <a:pt x="8745" y="369"/>
                  </a:cubicBezTo>
                  <a:cubicBezTo>
                    <a:pt x="9182" y="145"/>
                    <a:pt x="9575" y="55"/>
                    <a:pt x="9847" y="33"/>
                  </a:cubicBezTo>
                  <a:cubicBezTo>
                    <a:pt x="9922" y="28"/>
                    <a:pt x="9988" y="26"/>
                    <a:pt x="10043" y="26"/>
                  </a:cubicBezTo>
                  <a:cubicBezTo>
                    <a:pt x="10162" y="26"/>
                    <a:pt x="10237" y="35"/>
                    <a:pt x="10263" y="35"/>
                  </a:cubicBezTo>
                  <a:cubicBezTo>
                    <a:pt x="10270" y="35"/>
                    <a:pt x="10273" y="34"/>
                    <a:pt x="10273" y="33"/>
                  </a:cubicBezTo>
                  <a:cubicBezTo>
                    <a:pt x="10274" y="30"/>
                    <a:pt x="10237" y="23"/>
                    <a:pt x="10164" y="12"/>
                  </a:cubicBezTo>
                  <a:cubicBezTo>
                    <a:pt x="10109" y="6"/>
                    <a:pt x="10034" y="0"/>
                    <a:pt x="99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8"/>
            <p:cNvSpPr/>
            <p:nvPr/>
          </p:nvSpPr>
          <p:spPr>
            <a:xfrm>
              <a:off x="3222200" y="4420088"/>
              <a:ext cx="308325" cy="2050"/>
            </a:xfrm>
            <a:custGeom>
              <a:rect b="b" l="l" r="r" t="t"/>
              <a:pathLst>
                <a:path extrusionOk="0" h="82" w="12333">
                  <a:moveTo>
                    <a:pt x="6168" y="0"/>
                  </a:moveTo>
                  <a:cubicBezTo>
                    <a:pt x="2761" y="0"/>
                    <a:pt x="1" y="19"/>
                    <a:pt x="1" y="41"/>
                  </a:cubicBezTo>
                  <a:cubicBezTo>
                    <a:pt x="1" y="63"/>
                    <a:pt x="2761" y="82"/>
                    <a:pt x="6168" y="82"/>
                  </a:cubicBezTo>
                  <a:cubicBezTo>
                    <a:pt x="9572" y="82"/>
                    <a:pt x="12333" y="63"/>
                    <a:pt x="12333" y="41"/>
                  </a:cubicBezTo>
                  <a:cubicBezTo>
                    <a:pt x="12333" y="19"/>
                    <a:pt x="9572" y="0"/>
                    <a:pt x="616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8"/>
            <p:cNvSpPr/>
            <p:nvPr/>
          </p:nvSpPr>
          <p:spPr>
            <a:xfrm>
              <a:off x="2662275" y="4388963"/>
              <a:ext cx="222600" cy="33275"/>
            </a:xfrm>
            <a:custGeom>
              <a:rect b="b" l="l" r="r" t="t"/>
              <a:pathLst>
                <a:path extrusionOk="0" h="1331" w="8904">
                  <a:moveTo>
                    <a:pt x="0" y="0"/>
                  </a:moveTo>
                  <a:lnTo>
                    <a:pt x="0" y="1330"/>
                  </a:lnTo>
                  <a:lnTo>
                    <a:pt x="8903" y="1330"/>
                  </a:lnTo>
                  <a:lnTo>
                    <a:pt x="8903"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8"/>
            <p:cNvSpPr/>
            <p:nvPr/>
          </p:nvSpPr>
          <p:spPr>
            <a:xfrm>
              <a:off x="2662275" y="4396613"/>
              <a:ext cx="58850" cy="17950"/>
            </a:xfrm>
            <a:custGeom>
              <a:rect b="b" l="l" r="r" t="t"/>
              <a:pathLst>
                <a:path extrusionOk="0" h="718" w="2354">
                  <a:moveTo>
                    <a:pt x="0" y="1"/>
                  </a:moveTo>
                  <a:lnTo>
                    <a:pt x="0" y="718"/>
                  </a:lnTo>
                  <a:lnTo>
                    <a:pt x="2354" y="718"/>
                  </a:lnTo>
                  <a:lnTo>
                    <a:pt x="2354"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8"/>
            <p:cNvSpPr/>
            <p:nvPr/>
          </p:nvSpPr>
          <p:spPr>
            <a:xfrm>
              <a:off x="2682125" y="4355688"/>
              <a:ext cx="222600" cy="33300"/>
            </a:xfrm>
            <a:custGeom>
              <a:rect b="b" l="l" r="r" t="t"/>
              <a:pathLst>
                <a:path extrusionOk="0" h="1332" w="8904">
                  <a:moveTo>
                    <a:pt x="1" y="1"/>
                  </a:moveTo>
                  <a:lnTo>
                    <a:pt x="1" y="1331"/>
                  </a:lnTo>
                  <a:lnTo>
                    <a:pt x="8903" y="1331"/>
                  </a:lnTo>
                  <a:lnTo>
                    <a:pt x="8903"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8"/>
            <p:cNvSpPr/>
            <p:nvPr/>
          </p:nvSpPr>
          <p:spPr>
            <a:xfrm>
              <a:off x="2753775" y="4363688"/>
              <a:ext cx="150950" cy="16650"/>
            </a:xfrm>
            <a:custGeom>
              <a:rect b="b" l="l" r="r" t="t"/>
              <a:pathLst>
                <a:path extrusionOk="0" h="666" w="6038">
                  <a:moveTo>
                    <a:pt x="0" y="0"/>
                  </a:moveTo>
                  <a:lnTo>
                    <a:pt x="0" y="666"/>
                  </a:lnTo>
                  <a:lnTo>
                    <a:pt x="6037" y="666"/>
                  </a:lnTo>
                  <a:lnTo>
                    <a:pt x="6037"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8"/>
            <p:cNvSpPr/>
            <p:nvPr/>
          </p:nvSpPr>
          <p:spPr>
            <a:xfrm>
              <a:off x="2648875" y="4322438"/>
              <a:ext cx="222625" cy="33275"/>
            </a:xfrm>
            <a:custGeom>
              <a:rect b="b" l="l" r="r" t="t"/>
              <a:pathLst>
                <a:path extrusionOk="0" h="1331" w="8905">
                  <a:moveTo>
                    <a:pt x="1" y="1"/>
                  </a:moveTo>
                  <a:lnTo>
                    <a:pt x="1" y="1331"/>
                  </a:lnTo>
                  <a:lnTo>
                    <a:pt x="8904" y="1331"/>
                  </a:lnTo>
                  <a:lnTo>
                    <a:pt x="8904"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8"/>
            <p:cNvSpPr/>
            <p:nvPr/>
          </p:nvSpPr>
          <p:spPr>
            <a:xfrm>
              <a:off x="2812625" y="4330113"/>
              <a:ext cx="58875" cy="17950"/>
            </a:xfrm>
            <a:custGeom>
              <a:rect b="b" l="l" r="r" t="t"/>
              <a:pathLst>
                <a:path extrusionOk="0" h="718" w="2355">
                  <a:moveTo>
                    <a:pt x="0" y="0"/>
                  </a:moveTo>
                  <a:lnTo>
                    <a:pt x="0" y="717"/>
                  </a:lnTo>
                  <a:lnTo>
                    <a:pt x="2354" y="717"/>
                  </a:lnTo>
                  <a:lnTo>
                    <a:pt x="2354"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8"/>
            <p:cNvSpPr/>
            <p:nvPr/>
          </p:nvSpPr>
          <p:spPr>
            <a:xfrm>
              <a:off x="3399475" y="4889613"/>
              <a:ext cx="133350" cy="151275"/>
            </a:xfrm>
            <a:custGeom>
              <a:rect b="b" l="l" r="r" t="t"/>
              <a:pathLst>
                <a:path extrusionOk="0" h="6051" w="5334">
                  <a:moveTo>
                    <a:pt x="3848" y="1"/>
                  </a:moveTo>
                  <a:lnTo>
                    <a:pt x="1261" y="944"/>
                  </a:lnTo>
                  <a:lnTo>
                    <a:pt x="2323" y="3580"/>
                  </a:lnTo>
                  <a:cubicBezTo>
                    <a:pt x="2323" y="3580"/>
                    <a:pt x="0" y="5544"/>
                    <a:pt x="149" y="6051"/>
                  </a:cubicBezTo>
                  <a:lnTo>
                    <a:pt x="5333" y="4176"/>
                  </a:lnTo>
                  <a:lnTo>
                    <a:pt x="384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8"/>
            <p:cNvSpPr/>
            <p:nvPr/>
          </p:nvSpPr>
          <p:spPr>
            <a:xfrm>
              <a:off x="3490600" y="4958963"/>
              <a:ext cx="11175" cy="10625"/>
            </a:xfrm>
            <a:custGeom>
              <a:rect b="b" l="l" r="r" t="t"/>
              <a:pathLst>
                <a:path extrusionOk="0" h="425" w="447">
                  <a:moveTo>
                    <a:pt x="202" y="0"/>
                  </a:moveTo>
                  <a:cubicBezTo>
                    <a:pt x="99" y="0"/>
                    <a:pt x="1" y="119"/>
                    <a:pt x="2" y="222"/>
                  </a:cubicBezTo>
                  <a:cubicBezTo>
                    <a:pt x="3" y="328"/>
                    <a:pt x="126" y="425"/>
                    <a:pt x="233" y="425"/>
                  </a:cubicBezTo>
                  <a:cubicBezTo>
                    <a:pt x="238" y="425"/>
                    <a:pt x="243" y="425"/>
                    <a:pt x="249" y="424"/>
                  </a:cubicBezTo>
                  <a:cubicBezTo>
                    <a:pt x="359" y="413"/>
                    <a:pt x="447" y="300"/>
                    <a:pt x="434" y="190"/>
                  </a:cubicBezTo>
                  <a:cubicBezTo>
                    <a:pt x="421" y="87"/>
                    <a:pt x="321" y="2"/>
                    <a:pt x="217" y="1"/>
                  </a:cubicBezTo>
                  <a:lnTo>
                    <a:pt x="217" y="1"/>
                  </a:lnTo>
                  <a:cubicBezTo>
                    <a:pt x="212" y="0"/>
                    <a:pt x="207" y="0"/>
                    <a:pt x="20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8"/>
            <p:cNvSpPr/>
            <p:nvPr/>
          </p:nvSpPr>
          <p:spPr>
            <a:xfrm>
              <a:off x="3401075" y="4983613"/>
              <a:ext cx="131750" cy="57275"/>
            </a:xfrm>
            <a:custGeom>
              <a:rect b="b" l="l" r="r" t="t"/>
              <a:pathLst>
                <a:path extrusionOk="0" h="2291" w="5270">
                  <a:moveTo>
                    <a:pt x="5104" y="0"/>
                  </a:moveTo>
                  <a:lnTo>
                    <a:pt x="195" y="1954"/>
                  </a:lnTo>
                  <a:cubicBezTo>
                    <a:pt x="195" y="1954"/>
                    <a:pt x="0" y="2138"/>
                    <a:pt x="85" y="2291"/>
                  </a:cubicBezTo>
                  <a:lnTo>
                    <a:pt x="5269" y="416"/>
                  </a:lnTo>
                  <a:lnTo>
                    <a:pt x="51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8"/>
            <p:cNvSpPr/>
            <p:nvPr/>
          </p:nvSpPr>
          <p:spPr>
            <a:xfrm>
              <a:off x="3454925" y="4977288"/>
              <a:ext cx="15175" cy="5175"/>
            </a:xfrm>
            <a:custGeom>
              <a:rect b="b" l="l" r="r" t="t"/>
              <a:pathLst>
                <a:path extrusionOk="0" h="207" w="607">
                  <a:moveTo>
                    <a:pt x="225" y="1"/>
                  </a:moveTo>
                  <a:cubicBezTo>
                    <a:pt x="91" y="1"/>
                    <a:pt x="0" y="60"/>
                    <a:pt x="11" y="77"/>
                  </a:cubicBezTo>
                  <a:cubicBezTo>
                    <a:pt x="15" y="85"/>
                    <a:pt x="31" y="87"/>
                    <a:pt x="56" y="87"/>
                  </a:cubicBezTo>
                  <a:cubicBezTo>
                    <a:pt x="77" y="87"/>
                    <a:pt x="103" y="86"/>
                    <a:pt x="134" y="86"/>
                  </a:cubicBezTo>
                  <a:cubicBezTo>
                    <a:pt x="182" y="86"/>
                    <a:pt x="242" y="89"/>
                    <a:pt x="306" y="104"/>
                  </a:cubicBezTo>
                  <a:cubicBezTo>
                    <a:pt x="446" y="133"/>
                    <a:pt x="545" y="207"/>
                    <a:pt x="577" y="207"/>
                  </a:cubicBezTo>
                  <a:cubicBezTo>
                    <a:pt x="580" y="207"/>
                    <a:pt x="582" y="206"/>
                    <a:pt x="584" y="204"/>
                  </a:cubicBezTo>
                  <a:cubicBezTo>
                    <a:pt x="606" y="191"/>
                    <a:pt x="514" y="53"/>
                    <a:pt x="327" y="12"/>
                  </a:cubicBezTo>
                  <a:cubicBezTo>
                    <a:pt x="291" y="4"/>
                    <a:pt x="256" y="1"/>
                    <a:pt x="22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8"/>
            <p:cNvSpPr/>
            <p:nvPr/>
          </p:nvSpPr>
          <p:spPr>
            <a:xfrm>
              <a:off x="3443525" y="4988938"/>
              <a:ext cx="12450" cy="7750"/>
            </a:xfrm>
            <a:custGeom>
              <a:rect b="b" l="l" r="r" t="t"/>
              <a:pathLst>
                <a:path extrusionOk="0" h="310" w="498">
                  <a:moveTo>
                    <a:pt x="107" y="1"/>
                  </a:moveTo>
                  <a:cubicBezTo>
                    <a:pt x="43" y="1"/>
                    <a:pt x="0" y="20"/>
                    <a:pt x="5" y="33"/>
                  </a:cubicBezTo>
                  <a:cubicBezTo>
                    <a:pt x="8" y="59"/>
                    <a:pt x="133" y="62"/>
                    <a:pt x="258" y="138"/>
                  </a:cubicBezTo>
                  <a:cubicBezTo>
                    <a:pt x="379" y="208"/>
                    <a:pt x="442" y="309"/>
                    <a:pt x="469" y="309"/>
                  </a:cubicBezTo>
                  <a:cubicBezTo>
                    <a:pt x="470" y="309"/>
                    <a:pt x="472" y="309"/>
                    <a:pt x="473" y="309"/>
                  </a:cubicBezTo>
                  <a:cubicBezTo>
                    <a:pt x="498" y="304"/>
                    <a:pt x="462" y="150"/>
                    <a:pt x="305" y="58"/>
                  </a:cubicBezTo>
                  <a:cubicBezTo>
                    <a:pt x="233" y="15"/>
                    <a:pt x="162" y="1"/>
                    <a:pt x="10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8"/>
            <p:cNvSpPr/>
            <p:nvPr/>
          </p:nvSpPr>
          <p:spPr>
            <a:xfrm>
              <a:off x="3432700" y="4999538"/>
              <a:ext cx="9725" cy="9300"/>
            </a:xfrm>
            <a:custGeom>
              <a:rect b="b" l="l" r="r" t="t"/>
              <a:pathLst>
                <a:path extrusionOk="0" h="372" w="389">
                  <a:moveTo>
                    <a:pt x="36" y="1"/>
                  </a:moveTo>
                  <a:cubicBezTo>
                    <a:pt x="19" y="1"/>
                    <a:pt x="8" y="5"/>
                    <a:pt x="7" y="11"/>
                  </a:cubicBezTo>
                  <a:cubicBezTo>
                    <a:pt x="0" y="37"/>
                    <a:pt x="104" y="84"/>
                    <a:pt x="197" y="180"/>
                  </a:cubicBezTo>
                  <a:cubicBezTo>
                    <a:pt x="289" y="271"/>
                    <a:pt x="335" y="371"/>
                    <a:pt x="362" y="371"/>
                  </a:cubicBezTo>
                  <a:cubicBezTo>
                    <a:pt x="363" y="371"/>
                    <a:pt x="364" y="371"/>
                    <a:pt x="364" y="371"/>
                  </a:cubicBezTo>
                  <a:cubicBezTo>
                    <a:pt x="389" y="368"/>
                    <a:pt x="378" y="229"/>
                    <a:pt x="264" y="114"/>
                  </a:cubicBezTo>
                  <a:cubicBezTo>
                    <a:pt x="181" y="30"/>
                    <a:pt x="84" y="1"/>
                    <a:pt x="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8"/>
            <p:cNvSpPr/>
            <p:nvPr/>
          </p:nvSpPr>
          <p:spPr>
            <a:xfrm>
              <a:off x="3450300" y="4958238"/>
              <a:ext cx="14400" cy="5375"/>
            </a:xfrm>
            <a:custGeom>
              <a:rect b="b" l="l" r="r" t="t"/>
              <a:pathLst>
                <a:path extrusionOk="0" h="215" w="576">
                  <a:moveTo>
                    <a:pt x="408" y="0"/>
                  </a:moveTo>
                  <a:cubicBezTo>
                    <a:pt x="365" y="0"/>
                    <a:pt x="316" y="6"/>
                    <a:pt x="264" y="22"/>
                  </a:cubicBezTo>
                  <a:cubicBezTo>
                    <a:pt x="91" y="72"/>
                    <a:pt x="1" y="196"/>
                    <a:pt x="21" y="211"/>
                  </a:cubicBezTo>
                  <a:cubicBezTo>
                    <a:pt x="23" y="213"/>
                    <a:pt x="26" y="214"/>
                    <a:pt x="30" y="214"/>
                  </a:cubicBezTo>
                  <a:cubicBezTo>
                    <a:pt x="63" y="214"/>
                    <a:pt x="159" y="149"/>
                    <a:pt x="290" y="112"/>
                  </a:cubicBezTo>
                  <a:cubicBezTo>
                    <a:pt x="436" y="67"/>
                    <a:pt x="565" y="74"/>
                    <a:pt x="570" y="48"/>
                  </a:cubicBezTo>
                  <a:cubicBezTo>
                    <a:pt x="576" y="32"/>
                    <a:pt x="508" y="0"/>
                    <a:pt x="40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8"/>
            <p:cNvSpPr/>
            <p:nvPr/>
          </p:nvSpPr>
          <p:spPr>
            <a:xfrm>
              <a:off x="3445675" y="4933513"/>
              <a:ext cx="17450" cy="17025"/>
            </a:xfrm>
            <a:custGeom>
              <a:rect b="b" l="l" r="r" t="t"/>
              <a:pathLst>
                <a:path extrusionOk="0" h="681" w="698">
                  <a:moveTo>
                    <a:pt x="562" y="94"/>
                  </a:moveTo>
                  <a:cubicBezTo>
                    <a:pt x="572" y="94"/>
                    <a:pt x="580" y="96"/>
                    <a:pt x="587" y="102"/>
                  </a:cubicBezTo>
                  <a:cubicBezTo>
                    <a:pt x="595" y="110"/>
                    <a:pt x="597" y="113"/>
                    <a:pt x="592" y="133"/>
                  </a:cubicBezTo>
                  <a:cubicBezTo>
                    <a:pt x="585" y="152"/>
                    <a:pt x="568" y="175"/>
                    <a:pt x="550" y="199"/>
                  </a:cubicBezTo>
                  <a:cubicBezTo>
                    <a:pt x="515" y="245"/>
                    <a:pt x="478" y="288"/>
                    <a:pt x="441" y="327"/>
                  </a:cubicBezTo>
                  <a:cubicBezTo>
                    <a:pt x="367" y="404"/>
                    <a:pt x="292" y="466"/>
                    <a:pt x="225" y="514"/>
                  </a:cubicBezTo>
                  <a:cubicBezTo>
                    <a:pt x="153" y="565"/>
                    <a:pt x="92" y="601"/>
                    <a:pt x="52" y="626"/>
                  </a:cubicBezTo>
                  <a:lnTo>
                    <a:pt x="52" y="626"/>
                  </a:lnTo>
                  <a:cubicBezTo>
                    <a:pt x="72" y="584"/>
                    <a:pt x="103" y="521"/>
                    <a:pt x="151" y="448"/>
                  </a:cubicBezTo>
                  <a:cubicBezTo>
                    <a:pt x="195" y="380"/>
                    <a:pt x="256" y="305"/>
                    <a:pt x="335" y="235"/>
                  </a:cubicBezTo>
                  <a:cubicBezTo>
                    <a:pt x="374" y="199"/>
                    <a:pt x="419" y="165"/>
                    <a:pt x="468" y="134"/>
                  </a:cubicBezTo>
                  <a:cubicBezTo>
                    <a:pt x="503" y="110"/>
                    <a:pt x="537" y="94"/>
                    <a:pt x="562" y="94"/>
                  </a:cubicBezTo>
                  <a:close/>
                  <a:moveTo>
                    <a:pt x="559" y="1"/>
                  </a:moveTo>
                  <a:cubicBezTo>
                    <a:pt x="542" y="1"/>
                    <a:pt x="525" y="4"/>
                    <a:pt x="510" y="8"/>
                  </a:cubicBezTo>
                  <a:cubicBezTo>
                    <a:pt x="471" y="21"/>
                    <a:pt x="443" y="40"/>
                    <a:pt x="417" y="57"/>
                  </a:cubicBezTo>
                  <a:cubicBezTo>
                    <a:pt x="365" y="92"/>
                    <a:pt x="318" y="131"/>
                    <a:pt x="276" y="171"/>
                  </a:cubicBezTo>
                  <a:cubicBezTo>
                    <a:pt x="194" y="252"/>
                    <a:pt x="133" y="338"/>
                    <a:pt x="93" y="415"/>
                  </a:cubicBezTo>
                  <a:cubicBezTo>
                    <a:pt x="39" y="522"/>
                    <a:pt x="18" y="607"/>
                    <a:pt x="14" y="650"/>
                  </a:cubicBezTo>
                  <a:lnTo>
                    <a:pt x="14" y="650"/>
                  </a:lnTo>
                  <a:cubicBezTo>
                    <a:pt x="5" y="657"/>
                    <a:pt x="0" y="662"/>
                    <a:pt x="2" y="665"/>
                  </a:cubicBezTo>
                  <a:cubicBezTo>
                    <a:pt x="2" y="667"/>
                    <a:pt x="5" y="667"/>
                    <a:pt x="10" y="667"/>
                  </a:cubicBezTo>
                  <a:cubicBezTo>
                    <a:pt x="11" y="667"/>
                    <a:pt x="12" y="667"/>
                    <a:pt x="14" y="667"/>
                  </a:cubicBezTo>
                  <a:lnTo>
                    <a:pt x="14" y="667"/>
                  </a:lnTo>
                  <a:cubicBezTo>
                    <a:pt x="14" y="676"/>
                    <a:pt x="15" y="680"/>
                    <a:pt x="17" y="681"/>
                  </a:cubicBezTo>
                  <a:cubicBezTo>
                    <a:pt x="18" y="681"/>
                    <a:pt x="18" y="681"/>
                    <a:pt x="18" y="681"/>
                  </a:cubicBezTo>
                  <a:cubicBezTo>
                    <a:pt x="22" y="681"/>
                    <a:pt x="26" y="675"/>
                    <a:pt x="32" y="665"/>
                  </a:cubicBezTo>
                  <a:lnTo>
                    <a:pt x="32" y="665"/>
                  </a:lnTo>
                  <a:cubicBezTo>
                    <a:pt x="74" y="657"/>
                    <a:pt x="157" y="629"/>
                    <a:pt x="261" y="570"/>
                  </a:cubicBezTo>
                  <a:cubicBezTo>
                    <a:pt x="335" y="527"/>
                    <a:pt x="420" y="467"/>
                    <a:pt x="502" y="388"/>
                  </a:cubicBezTo>
                  <a:cubicBezTo>
                    <a:pt x="544" y="348"/>
                    <a:pt x="584" y="304"/>
                    <a:pt x="622" y="255"/>
                  </a:cubicBezTo>
                  <a:cubicBezTo>
                    <a:pt x="641" y="231"/>
                    <a:pt x="663" y="205"/>
                    <a:pt x="679" y="166"/>
                  </a:cubicBezTo>
                  <a:cubicBezTo>
                    <a:pt x="698" y="129"/>
                    <a:pt x="690" y="56"/>
                    <a:pt x="642" y="27"/>
                  </a:cubicBezTo>
                  <a:cubicBezTo>
                    <a:pt x="617" y="8"/>
                    <a:pt x="587" y="1"/>
                    <a:pt x="55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8"/>
            <p:cNvSpPr/>
            <p:nvPr/>
          </p:nvSpPr>
          <p:spPr>
            <a:xfrm>
              <a:off x="3432275" y="4931788"/>
              <a:ext cx="15300" cy="18975"/>
            </a:xfrm>
            <a:custGeom>
              <a:rect b="b" l="l" r="r" t="t"/>
              <a:pathLst>
                <a:path extrusionOk="0" h="759" w="612">
                  <a:moveTo>
                    <a:pt x="135" y="0"/>
                  </a:moveTo>
                  <a:cubicBezTo>
                    <a:pt x="120" y="0"/>
                    <a:pt x="104" y="2"/>
                    <a:pt x="87" y="6"/>
                  </a:cubicBezTo>
                  <a:cubicBezTo>
                    <a:pt x="35" y="22"/>
                    <a:pt x="7" y="78"/>
                    <a:pt x="5" y="118"/>
                  </a:cubicBezTo>
                  <a:cubicBezTo>
                    <a:pt x="1" y="159"/>
                    <a:pt x="8" y="190"/>
                    <a:pt x="13" y="222"/>
                  </a:cubicBezTo>
                  <a:cubicBezTo>
                    <a:pt x="25" y="287"/>
                    <a:pt x="48" y="345"/>
                    <a:pt x="76" y="398"/>
                  </a:cubicBezTo>
                  <a:cubicBezTo>
                    <a:pt x="132" y="502"/>
                    <a:pt x="210" y="578"/>
                    <a:pt x="284" y="626"/>
                  </a:cubicBezTo>
                  <a:cubicBezTo>
                    <a:pt x="391" y="695"/>
                    <a:pt x="480" y="711"/>
                    <a:pt x="523" y="711"/>
                  </a:cubicBezTo>
                  <a:cubicBezTo>
                    <a:pt x="540" y="711"/>
                    <a:pt x="549" y="709"/>
                    <a:pt x="549" y="706"/>
                  </a:cubicBezTo>
                  <a:cubicBezTo>
                    <a:pt x="552" y="690"/>
                    <a:pt x="447" y="674"/>
                    <a:pt x="323" y="572"/>
                  </a:cubicBezTo>
                  <a:cubicBezTo>
                    <a:pt x="262" y="523"/>
                    <a:pt x="197" y="451"/>
                    <a:pt x="153" y="358"/>
                  </a:cubicBezTo>
                  <a:cubicBezTo>
                    <a:pt x="130" y="311"/>
                    <a:pt x="112" y="261"/>
                    <a:pt x="103" y="207"/>
                  </a:cubicBezTo>
                  <a:cubicBezTo>
                    <a:pt x="91" y="148"/>
                    <a:pt x="96" y="97"/>
                    <a:pt x="119" y="95"/>
                  </a:cubicBezTo>
                  <a:cubicBezTo>
                    <a:pt x="122" y="93"/>
                    <a:pt x="127" y="93"/>
                    <a:pt x="132" y="93"/>
                  </a:cubicBezTo>
                  <a:cubicBezTo>
                    <a:pt x="161" y="93"/>
                    <a:pt x="208" y="116"/>
                    <a:pt x="240" y="146"/>
                  </a:cubicBezTo>
                  <a:cubicBezTo>
                    <a:pt x="284" y="183"/>
                    <a:pt x="322" y="223"/>
                    <a:pt x="355" y="264"/>
                  </a:cubicBezTo>
                  <a:cubicBezTo>
                    <a:pt x="422" y="346"/>
                    <a:pt x="468" y="431"/>
                    <a:pt x="499" y="505"/>
                  </a:cubicBezTo>
                  <a:cubicBezTo>
                    <a:pt x="561" y="654"/>
                    <a:pt x="568" y="758"/>
                    <a:pt x="584" y="758"/>
                  </a:cubicBezTo>
                  <a:cubicBezTo>
                    <a:pt x="584" y="758"/>
                    <a:pt x="584" y="758"/>
                    <a:pt x="584" y="758"/>
                  </a:cubicBezTo>
                  <a:cubicBezTo>
                    <a:pt x="594" y="758"/>
                    <a:pt x="612" y="650"/>
                    <a:pt x="561" y="483"/>
                  </a:cubicBezTo>
                  <a:cubicBezTo>
                    <a:pt x="537" y="400"/>
                    <a:pt x="492" y="304"/>
                    <a:pt x="423" y="211"/>
                  </a:cubicBezTo>
                  <a:cubicBezTo>
                    <a:pt x="388" y="165"/>
                    <a:pt x="347" y="119"/>
                    <a:pt x="300" y="77"/>
                  </a:cubicBezTo>
                  <a:cubicBezTo>
                    <a:pt x="259" y="44"/>
                    <a:pt x="210" y="0"/>
                    <a:pt x="13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8"/>
            <p:cNvSpPr/>
            <p:nvPr/>
          </p:nvSpPr>
          <p:spPr>
            <a:xfrm>
              <a:off x="3521475" y="4877563"/>
              <a:ext cx="133375" cy="151275"/>
            </a:xfrm>
            <a:custGeom>
              <a:rect b="b" l="l" r="r" t="t"/>
              <a:pathLst>
                <a:path extrusionOk="0" h="6051" w="5335">
                  <a:moveTo>
                    <a:pt x="3848" y="1"/>
                  </a:moveTo>
                  <a:lnTo>
                    <a:pt x="1262" y="944"/>
                  </a:lnTo>
                  <a:lnTo>
                    <a:pt x="2324" y="3580"/>
                  </a:lnTo>
                  <a:cubicBezTo>
                    <a:pt x="2324" y="3580"/>
                    <a:pt x="0" y="5544"/>
                    <a:pt x="150" y="6051"/>
                  </a:cubicBezTo>
                  <a:lnTo>
                    <a:pt x="5334" y="4175"/>
                  </a:lnTo>
                  <a:lnTo>
                    <a:pt x="3848"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8"/>
            <p:cNvSpPr/>
            <p:nvPr/>
          </p:nvSpPr>
          <p:spPr>
            <a:xfrm>
              <a:off x="3612625" y="4946888"/>
              <a:ext cx="11175" cy="10650"/>
            </a:xfrm>
            <a:custGeom>
              <a:rect b="b" l="l" r="r" t="t"/>
              <a:pathLst>
                <a:path extrusionOk="0" h="426" w="447">
                  <a:moveTo>
                    <a:pt x="202" y="0"/>
                  </a:moveTo>
                  <a:cubicBezTo>
                    <a:pt x="99" y="0"/>
                    <a:pt x="1" y="119"/>
                    <a:pt x="1" y="223"/>
                  </a:cubicBezTo>
                  <a:cubicBezTo>
                    <a:pt x="2" y="328"/>
                    <a:pt x="125" y="425"/>
                    <a:pt x="231" y="425"/>
                  </a:cubicBezTo>
                  <a:cubicBezTo>
                    <a:pt x="237" y="425"/>
                    <a:pt x="243" y="425"/>
                    <a:pt x="248" y="424"/>
                  </a:cubicBezTo>
                  <a:cubicBezTo>
                    <a:pt x="358" y="414"/>
                    <a:pt x="447" y="301"/>
                    <a:pt x="433" y="191"/>
                  </a:cubicBezTo>
                  <a:cubicBezTo>
                    <a:pt x="420" y="86"/>
                    <a:pt x="320" y="2"/>
                    <a:pt x="215" y="2"/>
                  </a:cubicBezTo>
                  <a:cubicBezTo>
                    <a:pt x="215" y="2"/>
                    <a:pt x="214" y="2"/>
                    <a:pt x="214" y="2"/>
                  </a:cubicBezTo>
                  <a:lnTo>
                    <a:pt x="214" y="2"/>
                  </a:lnTo>
                  <a:lnTo>
                    <a:pt x="221" y="2"/>
                  </a:lnTo>
                  <a:cubicBezTo>
                    <a:pt x="214" y="1"/>
                    <a:pt x="208" y="0"/>
                    <a:pt x="20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8"/>
            <p:cNvSpPr/>
            <p:nvPr/>
          </p:nvSpPr>
          <p:spPr>
            <a:xfrm>
              <a:off x="3523075" y="4971563"/>
              <a:ext cx="131775" cy="57275"/>
            </a:xfrm>
            <a:custGeom>
              <a:rect b="b" l="l" r="r" t="t"/>
              <a:pathLst>
                <a:path extrusionOk="0" h="2291" w="5271">
                  <a:moveTo>
                    <a:pt x="5104" y="0"/>
                  </a:moveTo>
                  <a:lnTo>
                    <a:pt x="195" y="1954"/>
                  </a:lnTo>
                  <a:cubicBezTo>
                    <a:pt x="195" y="1954"/>
                    <a:pt x="0" y="2137"/>
                    <a:pt x="86" y="2291"/>
                  </a:cubicBezTo>
                  <a:lnTo>
                    <a:pt x="5270" y="415"/>
                  </a:lnTo>
                  <a:lnTo>
                    <a:pt x="51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8"/>
            <p:cNvSpPr/>
            <p:nvPr/>
          </p:nvSpPr>
          <p:spPr>
            <a:xfrm>
              <a:off x="3576925" y="4965238"/>
              <a:ext cx="15175" cy="5200"/>
            </a:xfrm>
            <a:custGeom>
              <a:rect b="b" l="l" r="r" t="t"/>
              <a:pathLst>
                <a:path extrusionOk="0" h="208" w="607">
                  <a:moveTo>
                    <a:pt x="223" y="1"/>
                  </a:moveTo>
                  <a:cubicBezTo>
                    <a:pt x="90" y="1"/>
                    <a:pt x="0" y="59"/>
                    <a:pt x="11" y="77"/>
                  </a:cubicBezTo>
                  <a:cubicBezTo>
                    <a:pt x="15" y="85"/>
                    <a:pt x="31" y="87"/>
                    <a:pt x="57" y="87"/>
                  </a:cubicBezTo>
                  <a:cubicBezTo>
                    <a:pt x="77" y="87"/>
                    <a:pt x="102" y="86"/>
                    <a:pt x="132" y="86"/>
                  </a:cubicBezTo>
                  <a:cubicBezTo>
                    <a:pt x="181" y="86"/>
                    <a:pt x="242" y="89"/>
                    <a:pt x="307" y="104"/>
                  </a:cubicBezTo>
                  <a:cubicBezTo>
                    <a:pt x="446" y="133"/>
                    <a:pt x="545" y="207"/>
                    <a:pt x="577" y="207"/>
                  </a:cubicBezTo>
                  <a:cubicBezTo>
                    <a:pt x="581" y="207"/>
                    <a:pt x="583" y="206"/>
                    <a:pt x="585" y="205"/>
                  </a:cubicBezTo>
                  <a:cubicBezTo>
                    <a:pt x="607" y="191"/>
                    <a:pt x="514" y="53"/>
                    <a:pt x="327" y="12"/>
                  </a:cubicBezTo>
                  <a:cubicBezTo>
                    <a:pt x="290" y="4"/>
                    <a:pt x="255" y="1"/>
                    <a:pt x="2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8"/>
            <p:cNvSpPr/>
            <p:nvPr/>
          </p:nvSpPr>
          <p:spPr>
            <a:xfrm>
              <a:off x="3565525" y="4976888"/>
              <a:ext cx="12475" cy="7750"/>
            </a:xfrm>
            <a:custGeom>
              <a:rect b="b" l="l" r="r" t="t"/>
              <a:pathLst>
                <a:path extrusionOk="0" h="310" w="499">
                  <a:moveTo>
                    <a:pt x="107" y="1"/>
                  </a:moveTo>
                  <a:cubicBezTo>
                    <a:pt x="43" y="1"/>
                    <a:pt x="1" y="19"/>
                    <a:pt x="5" y="32"/>
                  </a:cubicBezTo>
                  <a:cubicBezTo>
                    <a:pt x="8" y="59"/>
                    <a:pt x="134" y="62"/>
                    <a:pt x="258" y="138"/>
                  </a:cubicBezTo>
                  <a:cubicBezTo>
                    <a:pt x="380" y="208"/>
                    <a:pt x="444" y="309"/>
                    <a:pt x="470" y="309"/>
                  </a:cubicBezTo>
                  <a:cubicBezTo>
                    <a:pt x="471" y="309"/>
                    <a:pt x="472" y="309"/>
                    <a:pt x="473" y="309"/>
                  </a:cubicBezTo>
                  <a:cubicBezTo>
                    <a:pt x="499" y="303"/>
                    <a:pt x="463" y="149"/>
                    <a:pt x="306" y="57"/>
                  </a:cubicBezTo>
                  <a:cubicBezTo>
                    <a:pt x="234" y="14"/>
                    <a:pt x="162" y="1"/>
                    <a:pt x="10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8"/>
            <p:cNvSpPr/>
            <p:nvPr/>
          </p:nvSpPr>
          <p:spPr>
            <a:xfrm>
              <a:off x="3554700" y="4987488"/>
              <a:ext cx="9750" cy="9300"/>
            </a:xfrm>
            <a:custGeom>
              <a:rect b="b" l="l" r="r" t="t"/>
              <a:pathLst>
                <a:path extrusionOk="0" h="372" w="390">
                  <a:moveTo>
                    <a:pt x="37" y="0"/>
                  </a:moveTo>
                  <a:cubicBezTo>
                    <a:pt x="19" y="0"/>
                    <a:pt x="8" y="4"/>
                    <a:pt x="7" y="11"/>
                  </a:cubicBezTo>
                  <a:cubicBezTo>
                    <a:pt x="0" y="37"/>
                    <a:pt x="104" y="84"/>
                    <a:pt x="198" y="180"/>
                  </a:cubicBezTo>
                  <a:cubicBezTo>
                    <a:pt x="290" y="271"/>
                    <a:pt x="336" y="371"/>
                    <a:pt x="362" y="371"/>
                  </a:cubicBezTo>
                  <a:cubicBezTo>
                    <a:pt x="363" y="371"/>
                    <a:pt x="364" y="371"/>
                    <a:pt x="364" y="371"/>
                  </a:cubicBezTo>
                  <a:cubicBezTo>
                    <a:pt x="390" y="368"/>
                    <a:pt x="379" y="229"/>
                    <a:pt x="264" y="113"/>
                  </a:cubicBezTo>
                  <a:cubicBezTo>
                    <a:pt x="181" y="29"/>
                    <a:pt x="85" y="0"/>
                    <a:pt x="3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8"/>
            <p:cNvSpPr/>
            <p:nvPr/>
          </p:nvSpPr>
          <p:spPr>
            <a:xfrm>
              <a:off x="3572325" y="4946163"/>
              <a:ext cx="14375" cy="5400"/>
            </a:xfrm>
            <a:custGeom>
              <a:rect b="b" l="l" r="r" t="t"/>
              <a:pathLst>
                <a:path extrusionOk="0" h="216" w="575">
                  <a:moveTo>
                    <a:pt x="408" y="1"/>
                  </a:moveTo>
                  <a:cubicBezTo>
                    <a:pt x="364" y="1"/>
                    <a:pt x="315" y="7"/>
                    <a:pt x="263" y="23"/>
                  </a:cubicBezTo>
                  <a:cubicBezTo>
                    <a:pt x="91" y="73"/>
                    <a:pt x="1" y="197"/>
                    <a:pt x="21" y="212"/>
                  </a:cubicBezTo>
                  <a:cubicBezTo>
                    <a:pt x="23" y="214"/>
                    <a:pt x="26" y="215"/>
                    <a:pt x="30" y="215"/>
                  </a:cubicBezTo>
                  <a:cubicBezTo>
                    <a:pt x="62" y="215"/>
                    <a:pt x="159" y="150"/>
                    <a:pt x="290" y="113"/>
                  </a:cubicBezTo>
                  <a:cubicBezTo>
                    <a:pt x="435" y="67"/>
                    <a:pt x="564" y="75"/>
                    <a:pt x="569" y="49"/>
                  </a:cubicBezTo>
                  <a:cubicBezTo>
                    <a:pt x="575" y="33"/>
                    <a:pt x="507" y="1"/>
                    <a:pt x="40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8"/>
            <p:cNvSpPr/>
            <p:nvPr/>
          </p:nvSpPr>
          <p:spPr>
            <a:xfrm>
              <a:off x="3567700" y="4921463"/>
              <a:ext cx="17450" cy="17025"/>
            </a:xfrm>
            <a:custGeom>
              <a:rect b="b" l="l" r="r" t="t"/>
              <a:pathLst>
                <a:path extrusionOk="0" h="681" w="698">
                  <a:moveTo>
                    <a:pt x="561" y="94"/>
                  </a:moveTo>
                  <a:cubicBezTo>
                    <a:pt x="571" y="94"/>
                    <a:pt x="580" y="96"/>
                    <a:pt x="586" y="102"/>
                  </a:cubicBezTo>
                  <a:cubicBezTo>
                    <a:pt x="594" y="110"/>
                    <a:pt x="597" y="112"/>
                    <a:pt x="591" y="133"/>
                  </a:cubicBezTo>
                  <a:cubicBezTo>
                    <a:pt x="585" y="152"/>
                    <a:pt x="567" y="174"/>
                    <a:pt x="550" y="199"/>
                  </a:cubicBezTo>
                  <a:cubicBezTo>
                    <a:pt x="515" y="245"/>
                    <a:pt x="477" y="288"/>
                    <a:pt x="441" y="326"/>
                  </a:cubicBezTo>
                  <a:cubicBezTo>
                    <a:pt x="366" y="404"/>
                    <a:pt x="291" y="466"/>
                    <a:pt x="224" y="513"/>
                  </a:cubicBezTo>
                  <a:cubicBezTo>
                    <a:pt x="152" y="564"/>
                    <a:pt x="91" y="600"/>
                    <a:pt x="52" y="625"/>
                  </a:cubicBezTo>
                  <a:lnTo>
                    <a:pt x="52" y="625"/>
                  </a:lnTo>
                  <a:cubicBezTo>
                    <a:pt x="72" y="583"/>
                    <a:pt x="103" y="521"/>
                    <a:pt x="150" y="448"/>
                  </a:cubicBezTo>
                  <a:cubicBezTo>
                    <a:pt x="194" y="380"/>
                    <a:pt x="256" y="304"/>
                    <a:pt x="334" y="234"/>
                  </a:cubicBezTo>
                  <a:cubicBezTo>
                    <a:pt x="374" y="199"/>
                    <a:pt x="419" y="165"/>
                    <a:pt x="467" y="134"/>
                  </a:cubicBezTo>
                  <a:cubicBezTo>
                    <a:pt x="502" y="110"/>
                    <a:pt x="536" y="94"/>
                    <a:pt x="561" y="94"/>
                  </a:cubicBezTo>
                  <a:close/>
                  <a:moveTo>
                    <a:pt x="559" y="0"/>
                  </a:moveTo>
                  <a:cubicBezTo>
                    <a:pt x="541" y="0"/>
                    <a:pt x="524" y="3"/>
                    <a:pt x="510" y="8"/>
                  </a:cubicBezTo>
                  <a:cubicBezTo>
                    <a:pt x="471" y="21"/>
                    <a:pt x="442" y="40"/>
                    <a:pt x="417" y="57"/>
                  </a:cubicBezTo>
                  <a:cubicBezTo>
                    <a:pt x="365" y="92"/>
                    <a:pt x="318" y="131"/>
                    <a:pt x="276" y="171"/>
                  </a:cubicBezTo>
                  <a:cubicBezTo>
                    <a:pt x="193" y="252"/>
                    <a:pt x="133" y="338"/>
                    <a:pt x="93" y="414"/>
                  </a:cubicBezTo>
                  <a:cubicBezTo>
                    <a:pt x="38" y="521"/>
                    <a:pt x="17" y="606"/>
                    <a:pt x="13" y="650"/>
                  </a:cubicBezTo>
                  <a:lnTo>
                    <a:pt x="13" y="650"/>
                  </a:lnTo>
                  <a:cubicBezTo>
                    <a:pt x="4" y="656"/>
                    <a:pt x="0" y="661"/>
                    <a:pt x="1" y="664"/>
                  </a:cubicBezTo>
                  <a:cubicBezTo>
                    <a:pt x="2" y="666"/>
                    <a:pt x="5" y="667"/>
                    <a:pt x="10" y="667"/>
                  </a:cubicBezTo>
                  <a:cubicBezTo>
                    <a:pt x="11" y="667"/>
                    <a:pt x="12" y="667"/>
                    <a:pt x="13" y="667"/>
                  </a:cubicBezTo>
                  <a:lnTo>
                    <a:pt x="13" y="667"/>
                  </a:lnTo>
                  <a:cubicBezTo>
                    <a:pt x="13" y="675"/>
                    <a:pt x="14" y="680"/>
                    <a:pt x="16" y="681"/>
                  </a:cubicBezTo>
                  <a:cubicBezTo>
                    <a:pt x="17" y="681"/>
                    <a:pt x="17" y="681"/>
                    <a:pt x="17" y="681"/>
                  </a:cubicBezTo>
                  <a:cubicBezTo>
                    <a:pt x="21" y="681"/>
                    <a:pt x="26" y="675"/>
                    <a:pt x="32" y="664"/>
                  </a:cubicBezTo>
                  <a:lnTo>
                    <a:pt x="32" y="664"/>
                  </a:lnTo>
                  <a:cubicBezTo>
                    <a:pt x="74" y="656"/>
                    <a:pt x="156" y="628"/>
                    <a:pt x="260" y="569"/>
                  </a:cubicBezTo>
                  <a:cubicBezTo>
                    <a:pt x="335" y="526"/>
                    <a:pt x="419" y="467"/>
                    <a:pt x="502" y="387"/>
                  </a:cubicBezTo>
                  <a:cubicBezTo>
                    <a:pt x="543" y="348"/>
                    <a:pt x="584" y="304"/>
                    <a:pt x="622" y="255"/>
                  </a:cubicBezTo>
                  <a:cubicBezTo>
                    <a:pt x="641" y="230"/>
                    <a:pt x="663" y="205"/>
                    <a:pt x="678" y="165"/>
                  </a:cubicBezTo>
                  <a:cubicBezTo>
                    <a:pt x="697" y="128"/>
                    <a:pt x="689" y="56"/>
                    <a:pt x="641" y="26"/>
                  </a:cubicBezTo>
                  <a:cubicBezTo>
                    <a:pt x="616" y="8"/>
                    <a:pt x="587" y="0"/>
                    <a:pt x="55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8"/>
            <p:cNvSpPr/>
            <p:nvPr/>
          </p:nvSpPr>
          <p:spPr>
            <a:xfrm>
              <a:off x="3554275" y="4919713"/>
              <a:ext cx="15300" cy="18975"/>
            </a:xfrm>
            <a:custGeom>
              <a:rect b="b" l="l" r="r" t="t"/>
              <a:pathLst>
                <a:path extrusionOk="0" h="759" w="612">
                  <a:moveTo>
                    <a:pt x="137" y="1"/>
                  </a:moveTo>
                  <a:cubicBezTo>
                    <a:pt x="122" y="1"/>
                    <a:pt x="105" y="3"/>
                    <a:pt x="88" y="7"/>
                  </a:cubicBezTo>
                  <a:cubicBezTo>
                    <a:pt x="36" y="23"/>
                    <a:pt x="8" y="78"/>
                    <a:pt x="5" y="119"/>
                  </a:cubicBezTo>
                  <a:cubicBezTo>
                    <a:pt x="1" y="160"/>
                    <a:pt x="8" y="191"/>
                    <a:pt x="13" y="223"/>
                  </a:cubicBezTo>
                  <a:cubicBezTo>
                    <a:pt x="25" y="287"/>
                    <a:pt x="48" y="346"/>
                    <a:pt x="76" y="398"/>
                  </a:cubicBezTo>
                  <a:cubicBezTo>
                    <a:pt x="132" y="503"/>
                    <a:pt x="211" y="578"/>
                    <a:pt x="284" y="627"/>
                  </a:cubicBezTo>
                  <a:cubicBezTo>
                    <a:pt x="392" y="696"/>
                    <a:pt x="482" y="712"/>
                    <a:pt x="524" y="712"/>
                  </a:cubicBezTo>
                  <a:cubicBezTo>
                    <a:pt x="541" y="712"/>
                    <a:pt x="550" y="710"/>
                    <a:pt x="550" y="707"/>
                  </a:cubicBezTo>
                  <a:cubicBezTo>
                    <a:pt x="553" y="691"/>
                    <a:pt x="448" y="674"/>
                    <a:pt x="323" y="573"/>
                  </a:cubicBezTo>
                  <a:cubicBezTo>
                    <a:pt x="262" y="523"/>
                    <a:pt x="198" y="451"/>
                    <a:pt x="153" y="359"/>
                  </a:cubicBezTo>
                  <a:cubicBezTo>
                    <a:pt x="131" y="312"/>
                    <a:pt x="112" y="261"/>
                    <a:pt x="104" y="207"/>
                  </a:cubicBezTo>
                  <a:cubicBezTo>
                    <a:pt x="91" y="149"/>
                    <a:pt x="96" y="97"/>
                    <a:pt x="118" y="95"/>
                  </a:cubicBezTo>
                  <a:cubicBezTo>
                    <a:pt x="122" y="94"/>
                    <a:pt x="127" y="93"/>
                    <a:pt x="132" y="93"/>
                  </a:cubicBezTo>
                  <a:cubicBezTo>
                    <a:pt x="161" y="93"/>
                    <a:pt x="209" y="116"/>
                    <a:pt x="241" y="147"/>
                  </a:cubicBezTo>
                  <a:cubicBezTo>
                    <a:pt x="283" y="184"/>
                    <a:pt x="322" y="224"/>
                    <a:pt x="356" y="264"/>
                  </a:cubicBezTo>
                  <a:cubicBezTo>
                    <a:pt x="422" y="346"/>
                    <a:pt x="469" y="431"/>
                    <a:pt x="499" y="505"/>
                  </a:cubicBezTo>
                  <a:cubicBezTo>
                    <a:pt x="562" y="655"/>
                    <a:pt x="569" y="759"/>
                    <a:pt x="584" y="759"/>
                  </a:cubicBezTo>
                  <a:cubicBezTo>
                    <a:pt x="584" y="759"/>
                    <a:pt x="584" y="759"/>
                    <a:pt x="584" y="759"/>
                  </a:cubicBezTo>
                  <a:cubicBezTo>
                    <a:pt x="584" y="759"/>
                    <a:pt x="584" y="759"/>
                    <a:pt x="584" y="759"/>
                  </a:cubicBezTo>
                  <a:cubicBezTo>
                    <a:pt x="594" y="759"/>
                    <a:pt x="612" y="650"/>
                    <a:pt x="562" y="484"/>
                  </a:cubicBezTo>
                  <a:cubicBezTo>
                    <a:pt x="537" y="401"/>
                    <a:pt x="493" y="305"/>
                    <a:pt x="424" y="212"/>
                  </a:cubicBezTo>
                  <a:cubicBezTo>
                    <a:pt x="389" y="166"/>
                    <a:pt x="348" y="120"/>
                    <a:pt x="301" y="78"/>
                  </a:cubicBezTo>
                  <a:cubicBezTo>
                    <a:pt x="260" y="44"/>
                    <a:pt x="211" y="1"/>
                    <a:pt x="13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8"/>
            <p:cNvSpPr/>
            <p:nvPr/>
          </p:nvSpPr>
          <p:spPr>
            <a:xfrm>
              <a:off x="3517100" y="4005263"/>
              <a:ext cx="132200" cy="192850"/>
            </a:xfrm>
            <a:custGeom>
              <a:rect b="b" l="l" r="r" t="t"/>
              <a:pathLst>
                <a:path extrusionOk="0" h="7714" w="5288">
                  <a:moveTo>
                    <a:pt x="995" y="0"/>
                  </a:moveTo>
                  <a:cubicBezTo>
                    <a:pt x="995" y="0"/>
                    <a:pt x="1" y="4498"/>
                    <a:pt x="39" y="5115"/>
                  </a:cubicBezTo>
                  <a:cubicBezTo>
                    <a:pt x="99" y="6082"/>
                    <a:pt x="1608" y="6252"/>
                    <a:pt x="1608" y="6252"/>
                  </a:cubicBezTo>
                  <a:lnTo>
                    <a:pt x="2241" y="7714"/>
                  </a:lnTo>
                  <a:lnTo>
                    <a:pt x="5287" y="7605"/>
                  </a:lnTo>
                  <a:lnTo>
                    <a:pt x="4517" y="5735"/>
                  </a:lnTo>
                  <a:lnTo>
                    <a:pt x="5012" y="1680"/>
                  </a:lnTo>
                  <a:lnTo>
                    <a:pt x="995" y="0"/>
                  </a:ln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8"/>
            <p:cNvSpPr/>
            <p:nvPr/>
          </p:nvSpPr>
          <p:spPr>
            <a:xfrm>
              <a:off x="3514625" y="3981688"/>
              <a:ext cx="155025" cy="187450"/>
            </a:xfrm>
            <a:custGeom>
              <a:rect b="b" l="l" r="r" t="t"/>
              <a:pathLst>
                <a:path extrusionOk="0" h="7498" w="6201">
                  <a:moveTo>
                    <a:pt x="4248" y="7382"/>
                  </a:moveTo>
                  <a:lnTo>
                    <a:pt x="4231" y="7392"/>
                  </a:lnTo>
                  <a:lnTo>
                    <a:pt x="4231" y="7392"/>
                  </a:lnTo>
                  <a:cubicBezTo>
                    <a:pt x="4237" y="7389"/>
                    <a:pt x="4242" y="7385"/>
                    <a:pt x="4248" y="7382"/>
                  </a:cubicBezTo>
                  <a:close/>
                  <a:moveTo>
                    <a:pt x="1460" y="0"/>
                  </a:moveTo>
                  <a:cubicBezTo>
                    <a:pt x="957" y="0"/>
                    <a:pt x="755" y="462"/>
                    <a:pt x="755" y="462"/>
                  </a:cubicBezTo>
                  <a:cubicBezTo>
                    <a:pt x="755" y="462"/>
                    <a:pt x="244" y="696"/>
                    <a:pt x="123" y="1163"/>
                  </a:cubicBezTo>
                  <a:cubicBezTo>
                    <a:pt x="122" y="1168"/>
                    <a:pt x="121" y="1172"/>
                    <a:pt x="120" y="1176"/>
                  </a:cubicBezTo>
                  <a:cubicBezTo>
                    <a:pt x="1" y="1651"/>
                    <a:pt x="218" y="2147"/>
                    <a:pt x="638" y="2397"/>
                  </a:cubicBezTo>
                  <a:cubicBezTo>
                    <a:pt x="690" y="2428"/>
                    <a:pt x="741" y="2457"/>
                    <a:pt x="794" y="2487"/>
                  </a:cubicBezTo>
                  <a:cubicBezTo>
                    <a:pt x="940" y="2571"/>
                    <a:pt x="1092" y="2658"/>
                    <a:pt x="1184" y="2800"/>
                  </a:cubicBezTo>
                  <a:cubicBezTo>
                    <a:pt x="1321" y="3009"/>
                    <a:pt x="1292" y="3284"/>
                    <a:pt x="1232" y="3528"/>
                  </a:cubicBezTo>
                  <a:cubicBezTo>
                    <a:pt x="1171" y="3771"/>
                    <a:pt x="1083" y="4017"/>
                    <a:pt x="1117" y="4265"/>
                  </a:cubicBezTo>
                  <a:cubicBezTo>
                    <a:pt x="1128" y="4348"/>
                    <a:pt x="1175" y="4446"/>
                    <a:pt x="1257" y="4446"/>
                  </a:cubicBezTo>
                  <a:cubicBezTo>
                    <a:pt x="1259" y="4446"/>
                    <a:pt x="1261" y="4446"/>
                    <a:pt x="1263" y="4446"/>
                  </a:cubicBezTo>
                  <a:cubicBezTo>
                    <a:pt x="1364" y="4440"/>
                    <a:pt x="1388" y="4305"/>
                    <a:pt x="1419" y="4208"/>
                  </a:cubicBezTo>
                  <a:cubicBezTo>
                    <a:pt x="1474" y="4031"/>
                    <a:pt x="1659" y="3909"/>
                    <a:pt x="1843" y="3909"/>
                  </a:cubicBezTo>
                  <a:cubicBezTo>
                    <a:pt x="1952" y="3909"/>
                    <a:pt x="2060" y="3952"/>
                    <a:pt x="2141" y="4051"/>
                  </a:cubicBezTo>
                  <a:cubicBezTo>
                    <a:pt x="2276" y="4218"/>
                    <a:pt x="2290" y="4446"/>
                    <a:pt x="2159" y="4617"/>
                  </a:cubicBezTo>
                  <a:cubicBezTo>
                    <a:pt x="2020" y="4799"/>
                    <a:pt x="1774" y="4914"/>
                    <a:pt x="1685" y="5129"/>
                  </a:cubicBezTo>
                  <a:cubicBezTo>
                    <a:pt x="1536" y="5494"/>
                    <a:pt x="1911" y="5920"/>
                    <a:pt x="2037" y="6162"/>
                  </a:cubicBezTo>
                  <a:cubicBezTo>
                    <a:pt x="2082" y="6248"/>
                    <a:pt x="2129" y="6331"/>
                    <a:pt x="2187" y="6407"/>
                  </a:cubicBezTo>
                  <a:cubicBezTo>
                    <a:pt x="2489" y="6794"/>
                    <a:pt x="2803" y="7063"/>
                    <a:pt x="3251" y="7333"/>
                  </a:cubicBezTo>
                  <a:cubicBezTo>
                    <a:pt x="3422" y="7435"/>
                    <a:pt x="3625" y="7497"/>
                    <a:pt x="3823" y="7497"/>
                  </a:cubicBezTo>
                  <a:cubicBezTo>
                    <a:pt x="3948" y="7497"/>
                    <a:pt x="4070" y="7473"/>
                    <a:pt x="4181" y="7419"/>
                  </a:cubicBezTo>
                  <a:lnTo>
                    <a:pt x="4181" y="7419"/>
                  </a:lnTo>
                  <a:cubicBezTo>
                    <a:pt x="4166" y="7430"/>
                    <a:pt x="4150" y="7440"/>
                    <a:pt x="4134" y="7451"/>
                  </a:cubicBezTo>
                  <a:lnTo>
                    <a:pt x="4231" y="7392"/>
                  </a:lnTo>
                  <a:lnTo>
                    <a:pt x="4231" y="7392"/>
                  </a:lnTo>
                  <a:cubicBezTo>
                    <a:pt x="4215" y="7402"/>
                    <a:pt x="4198" y="7411"/>
                    <a:pt x="4181" y="7419"/>
                  </a:cubicBezTo>
                  <a:lnTo>
                    <a:pt x="4181" y="7419"/>
                  </a:lnTo>
                  <a:cubicBezTo>
                    <a:pt x="4510" y="7192"/>
                    <a:pt x="4683" y="7026"/>
                    <a:pt x="4833" y="6640"/>
                  </a:cubicBezTo>
                  <a:cubicBezTo>
                    <a:pt x="4991" y="6236"/>
                    <a:pt x="5093" y="5809"/>
                    <a:pt x="5273" y="5414"/>
                  </a:cubicBezTo>
                  <a:cubicBezTo>
                    <a:pt x="5462" y="4999"/>
                    <a:pt x="5733" y="4625"/>
                    <a:pt x="5919" y="4209"/>
                  </a:cubicBezTo>
                  <a:cubicBezTo>
                    <a:pt x="6105" y="3792"/>
                    <a:pt x="6200" y="3303"/>
                    <a:pt x="6019" y="2884"/>
                  </a:cubicBezTo>
                  <a:cubicBezTo>
                    <a:pt x="6019" y="2884"/>
                    <a:pt x="5954" y="2348"/>
                    <a:pt x="5232" y="2153"/>
                  </a:cubicBezTo>
                  <a:cubicBezTo>
                    <a:pt x="5232" y="2153"/>
                    <a:pt x="4824" y="1017"/>
                    <a:pt x="3889" y="910"/>
                  </a:cubicBezTo>
                  <a:cubicBezTo>
                    <a:pt x="2617" y="765"/>
                    <a:pt x="2661" y="392"/>
                    <a:pt x="1831" y="75"/>
                  </a:cubicBezTo>
                  <a:cubicBezTo>
                    <a:pt x="1693" y="22"/>
                    <a:pt x="1570" y="0"/>
                    <a:pt x="146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8"/>
            <p:cNvSpPr/>
            <p:nvPr/>
          </p:nvSpPr>
          <p:spPr>
            <a:xfrm>
              <a:off x="3250825" y="4214113"/>
              <a:ext cx="128050" cy="127100"/>
            </a:xfrm>
            <a:custGeom>
              <a:rect b="b" l="l" r="r" t="t"/>
              <a:pathLst>
                <a:path extrusionOk="0" h="5084" w="5122">
                  <a:moveTo>
                    <a:pt x="2962" y="0"/>
                  </a:moveTo>
                  <a:cubicBezTo>
                    <a:pt x="2932" y="0"/>
                    <a:pt x="2901" y="11"/>
                    <a:pt x="2875" y="35"/>
                  </a:cubicBezTo>
                  <a:cubicBezTo>
                    <a:pt x="2770" y="130"/>
                    <a:pt x="2587" y="564"/>
                    <a:pt x="2688" y="1052"/>
                  </a:cubicBezTo>
                  <a:cubicBezTo>
                    <a:pt x="2688" y="1052"/>
                    <a:pt x="2702" y="1261"/>
                    <a:pt x="2466" y="1265"/>
                  </a:cubicBezTo>
                  <a:cubicBezTo>
                    <a:pt x="2442" y="1265"/>
                    <a:pt x="2414" y="1266"/>
                    <a:pt x="2383" y="1266"/>
                  </a:cubicBezTo>
                  <a:cubicBezTo>
                    <a:pt x="2057" y="1266"/>
                    <a:pt x="1358" y="1245"/>
                    <a:pt x="973" y="1245"/>
                  </a:cubicBezTo>
                  <a:cubicBezTo>
                    <a:pt x="861" y="1245"/>
                    <a:pt x="775" y="1246"/>
                    <a:pt x="733" y="1251"/>
                  </a:cubicBezTo>
                  <a:cubicBezTo>
                    <a:pt x="553" y="1270"/>
                    <a:pt x="358" y="1349"/>
                    <a:pt x="511" y="1432"/>
                  </a:cubicBezTo>
                  <a:cubicBezTo>
                    <a:pt x="622" y="1491"/>
                    <a:pt x="1146" y="1604"/>
                    <a:pt x="1422" y="1661"/>
                  </a:cubicBezTo>
                  <a:lnTo>
                    <a:pt x="1422" y="1661"/>
                  </a:lnTo>
                  <a:cubicBezTo>
                    <a:pt x="1197" y="1618"/>
                    <a:pt x="804" y="1550"/>
                    <a:pt x="561" y="1550"/>
                  </a:cubicBezTo>
                  <a:cubicBezTo>
                    <a:pt x="441" y="1550"/>
                    <a:pt x="357" y="1566"/>
                    <a:pt x="350" y="1612"/>
                  </a:cubicBezTo>
                  <a:cubicBezTo>
                    <a:pt x="336" y="1691"/>
                    <a:pt x="454" y="1788"/>
                    <a:pt x="760" y="1872"/>
                  </a:cubicBezTo>
                  <a:lnTo>
                    <a:pt x="760" y="1872"/>
                  </a:lnTo>
                  <a:cubicBezTo>
                    <a:pt x="620" y="1852"/>
                    <a:pt x="490" y="1838"/>
                    <a:pt x="402" y="1838"/>
                  </a:cubicBezTo>
                  <a:cubicBezTo>
                    <a:pt x="358" y="1838"/>
                    <a:pt x="324" y="1841"/>
                    <a:pt x="306" y="1850"/>
                  </a:cubicBezTo>
                  <a:cubicBezTo>
                    <a:pt x="0" y="1998"/>
                    <a:pt x="1203" y="2262"/>
                    <a:pt x="1203" y="2262"/>
                  </a:cubicBezTo>
                  <a:cubicBezTo>
                    <a:pt x="672" y="2150"/>
                    <a:pt x="484" y="2093"/>
                    <a:pt x="406" y="2093"/>
                  </a:cubicBezTo>
                  <a:cubicBezTo>
                    <a:pt x="360" y="2093"/>
                    <a:pt x="352" y="2113"/>
                    <a:pt x="335" y="2153"/>
                  </a:cubicBezTo>
                  <a:cubicBezTo>
                    <a:pt x="300" y="2233"/>
                    <a:pt x="470" y="2331"/>
                    <a:pt x="912" y="2491"/>
                  </a:cubicBezTo>
                  <a:cubicBezTo>
                    <a:pt x="1270" y="2621"/>
                    <a:pt x="1615" y="2828"/>
                    <a:pt x="2150" y="3056"/>
                  </a:cubicBezTo>
                  <a:lnTo>
                    <a:pt x="4386" y="5083"/>
                  </a:lnTo>
                  <a:lnTo>
                    <a:pt x="5121" y="3315"/>
                  </a:lnTo>
                  <a:lnTo>
                    <a:pt x="3418" y="1452"/>
                  </a:lnTo>
                  <a:cubicBezTo>
                    <a:pt x="3362" y="1355"/>
                    <a:pt x="3298" y="1238"/>
                    <a:pt x="3229" y="1097"/>
                  </a:cubicBezTo>
                  <a:cubicBezTo>
                    <a:pt x="3170" y="976"/>
                    <a:pt x="3133" y="845"/>
                    <a:pt x="3117" y="710"/>
                  </a:cubicBezTo>
                  <a:cubicBezTo>
                    <a:pt x="3099" y="546"/>
                    <a:pt x="3082" y="328"/>
                    <a:pt x="3110" y="205"/>
                  </a:cubicBezTo>
                  <a:cubicBezTo>
                    <a:pt x="3136" y="91"/>
                    <a:pt x="3050" y="0"/>
                    <a:pt x="2962"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8"/>
            <p:cNvSpPr/>
            <p:nvPr/>
          </p:nvSpPr>
          <p:spPr>
            <a:xfrm>
              <a:off x="3264650" y="4266688"/>
              <a:ext cx="29000" cy="7075"/>
            </a:xfrm>
            <a:custGeom>
              <a:rect b="b" l="l" r="r" t="t"/>
              <a:pathLst>
                <a:path extrusionOk="0" h="283" w="1160">
                  <a:moveTo>
                    <a:pt x="30" y="0"/>
                  </a:moveTo>
                  <a:cubicBezTo>
                    <a:pt x="16" y="0"/>
                    <a:pt x="8" y="2"/>
                    <a:pt x="7" y="5"/>
                  </a:cubicBezTo>
                  <a:cubicBezTo>
                    <a:pt x="1" y="26"/>
                    <a:pt x="254" y="105"/>
                    <a:pt x="573" y="180"/>
                  </a:cubicBezTo>
                  <a:cubicBezTo>
                    <a:pt x="837" y="242"/>
                    <a:pt x="1062" y="283"/>
                    <a:pt x="1133" y="283"/>
                  </a:cubicBezTo>
                  <a:cubicBezTo>
                    <a:pt x="1147" y="283"/>
                    <a:pt x="1155" y="281"/>
                    <a:pt x="1156" y="278"/>
                  </a:cubicBezTo>
                  <a:cubicBezTo>
                    <a:pt x="1160" y="256"/>
                    <a:pt x="906" y="178"/>
                    <a:pt x="590" y="103"/>
                  </a:cubicBezTo>
                  <a:cubicBezTo>
                    <a:pt x="326" y="41"/>
                    <a:pt x="101" y="0"/>
                    <a:pt x="3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8"/>
            <p:cNvSpPr/>
            <p:nvPr/>
          </p:nvSpPr>
          <p:spPr>
            <a:xfrm>
              <a:off x="3264975" y="4260138"/>
              <a:ext cx="31225" cy="5750"/>
            </a:xfrm>
            <a:custGeom>
              <a:rect b="b" l="l" r="r" t="t"/>
              <a:pathLst>
                <a:path extrusionOk="0" h="230" w="1249">
                  <a:moveTo>
                    <a:pt x="43" y="0"/>
                  </a:moveTo>
                  <a:cubicBezTo>
                    <a:pt x="18" y="0"/>
                    <a:pt x="4" y="2"/>
                    <a:pt x="4" y="7"/>
                  </a:cubicBezTo>
                  <a:cubicBezTo>
                    <a:pt x="0" y="28"/>
                    <a:pt x="275" y="94"/>
                    <a:pt x="617" y="153"/>
                  </a:cubicBezTo>
                  <a:cubicBezTo>
                    <a:pt x="887" y="200"/>
                    <a:pt x="1119" y="229"/>
                    <a:pt x="1207" y="229"/>
                  </a:cubicBezTo>
                  <a:cubicBezTo>
                    <a:pt x="1231" y="229"/>
                    <a:pt x="1244" y="227"/>
                    <a:pt x="1245" y="223"/>
                  </a:cubicBezTo>
                  <a:cubicBezTo>
                    <a:pt x="1249" y="201"/>
                    <a:pt x="974" y="135"/>
                    <a:pt x="631" y="76"/>
                  </a:cubicBezTo>
                  <a:cubicBezTo>
                    <a:pt x="362" y="30"/>
                    <a:pt x="131" y="0"/>
                    <a:pt x="4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8"/>
            <p:cNvSpPr/>
            <p:nvPr/>
          </p:nvSpPr>
          <p:spPr>
            <a:xfrm>
              <a:off x="3269175" y="4252538"/>
              <a:ext cx="29650" cy="5125"/>
            </a:xfrm>
            <a:custGeom>
              <a:rect b="b" l="l" r="r" t="t"/>
              <a:pathLst>
                <a:path extrusionOk="0" h="205" w="1186">
                  <a:moveTo>
                    <a:pt x="50" y="1"/>
                  </a:moveTo>
                  <a:cubicBezTo>
                    <a:pt x="21" y="1"/>
                    <a:pt x="5" y="3"/>
                    <a:pt x="4" y="8"/>
                  </a:cubicBezTo>
                  <a:cubicBezTo>
                    <a:pt x="1" y="30"/>
                    <a:pt x="262" y="89"/>
                    <a:pt x="586" y="142"/>
                  </a:cubicBezTo>
                  <a:cubicBezTo>
                    <a:pt x="833" y="181"/>
                    <a:pt x="1046" y="204"/>
                    <a:pt x="1136" y="204"/>
                  </a:cubicBezTo>
                  <a:cubicBezTo>
                    <a:pt x="1165" y="204"/>
                    <a:pt x="1181" y="202"/>
                    <a:pt x="1182" y="197"/>
                  </a:cubicBezTo>
                  <a:cubicBezTo>
                    <a:pt x="1185" y="175"/>
                    <a:pt x="924" y="116"/>
                    <a:pt x="600" y="64"/>
                  </a:cubicBezTo>
                  <a:cubicBezTo>
                    <a:pt x="353" y="24"/>
                    <a:pt x="140" y="1"/>
                    <a:pt x="50"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8"/>
            <p:cNvSpPr/>
            <p:nvPr/>
          </p:nvSpPr>
          <p:spPr>
            <a:xfrm>
              <a:off x="3322200" y="4483338"/>
              <a:ext cx="418625" cy="452275"/>
            </a:xfrm>
            <a:custGeom>
              <a:rect b="b" l="l" r="r" t="t"/>
              <a:pathLst>
                <a:path extrusionOk="0" h="18091" w="16745">
                  <a:moveTo>
                    <a:pt x="10450" y="1"/>
                  </a:moveTo>
                  <a:lnTo>
                    <a:pt x="10450" y="228"/>
                  </a:lnTo>
                  <a:lnTo>
                    <a:pt x="3166" y="1327"/>
                  </a:lnTo>
                  <a:cubicBezTo>
                    <a:pt x="2166" y="1478"/>
                    <a:pt x="1278" y="2048"/>
                    <a:pt x="725" y="2895"/>
                  </a:cubicBezTo>
                  <a:cubicBezTo>
                    <a:pt x="159" y="3761"/>
                    <a:pt x="0" y="4832"/>
                    <a:pt x="289" y="5826"/>
                  </a:cubicBezTo>
                  <a:lnTo>
                    <a:pt x="4135" y="18090"/>
                  </a:lnTo>
                  <a:lnTo>
                    <a:pt x="7609" y="16776"/>
                  </a:lnTo>
                  <a:lnTo>
                    <a:pt x="5476" y="5931"/>
                  </a:lnTo>
                  <a:lnTo>
                    <a:pt x="16745" y="5177"/>
                  </a:lnTo>
                  <a:lnTo>
                    <a:pt x="16745" y="228"/>
                  </a:lnTo>
                  <a:lnTo>
                    <a:pt x="10450"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8"/>
            <p:cNvSpPr/>
            <p:nvPr/>
          </p:nvSpPr>
          <p:spPr>
            <a:xfrm>
              <a:off x="3450450" y="4483338"/>
              <a:ext cx="325100" cy="434050"/>
            </a:xfrm>
            <a:custGeom>
              <a:rect b="b" l="l" r="r" t="t"/>
              <a:pathLst>
                <a:path extrusionOk="0" h="17362" w="13004">
                  <a:moveTo>
                    <a:pt x="10451" y="1"/>
                  </a:moveTo>
                  <a:lnTo>
                    <a:pt x="10451" y="228"/>
                  </a:lnTo>
                  <a:lnTo>
                    <a:pt x="3166" y="1327"/>
                  </a:lnTo>
                  <a:cubicBezTo>
                    <a:pt x="2166" y="1478"/>
                    <a:pt x="1278" y="2048"/>
                    <a:pt x="726" y="2895"/>
                  </a:cubicBezTo>
                  <a:cubicBezTo>
                    <a:pt x="160" y="3761"/>
                    <a:pt x="0" y="4832"/>
                    <a:pt x="289" y="5826"/>
                  </a:cubicBezTo>
                  <a:lnTo>
                    <a:pt x="3643" y="17361"/>
                  </a:lnTo>
                  <a:lnTo>
                    <a:pt x="7523" y="16337"/>
                  </a:lnTo>
                  <a:lnTo>
                    <a:pt x="5476" y="5931"/>
                  </a:lnTo>
                  <a:lnTo>
                    <a:pt x="13004" y="5427"/>
                  </a:lnTo>
                  <a:lnTo>
                    <a:pt x="13004" y="478"/>
                  </a:lnTo>
                  <a:lnTo>
                    <a:pt x="10451"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8"/>
            <p:cNvSpPr/>
            <p:nvPr/>
          </p:nvSpPr>
          <p:spPr>
            <a:xfrm>
              <a:off x="3313225" y="4261863"/>
              <a:ext cx="164100" cy="127375"/>
            </a:xfrm>
            <a:custGeom>
              <a:rect b="b" l="l" r="r" t="t"/>
              <a:pathLst>
                <a:path extrusionOk="0" h="5095" w="6564">
                  <a:moveTo>
                    <a:pt x="1466" y="1"/>
                  </a:moveTo>
                  <a:cubicBezTo>
                    <a:pt x="1466" y="1"/>
                    <a:pt x="1465" y="1"/>
                    <a:pt x="1465" y="1"/>
                  </a:cubicBezTo>
                  <a:cubicBezTo>
                    <a:pt x="1" y="203"/>
                    <a:pt x="202" y="1918"/>
                    <a:pt x="202" y="1918"/>
                  </a:cubicBezTo>
                  <a:lnTo>
                    <a:pt x="3405" y="5095"/>
                  </a:lnTo>
                  <a:lnTo>
                    <a:pt x="6563" y="3837"/>
                  </a:lnTo>
                  <a:cubicBezTo>
                    <a:pt x="6563" y="3837"/>
                    <a:pt x="1641" y="1"/>
                    <a:pt x="146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8"/>
            <p:cNvSpPr/>
            <p:nvPr/>
          </p:nvSpPr>
          <p:spPr>
            <a:xfrm>
              <a:off x="3391700" y="4180138"/>
              <a:ext cx="433925" cy="362250"/>
            </a:xfrm>
            <a:custGeom>
              <a:rect b="b" l="l" r="r" t="t"/>
              <a:pathLst>
                <a:path extrusionOk="0" h="14490" w="17357">
                  <a:moveTo>
                    <a:pt x="7088" y="0"/>
                  </a:moveTo>
                  <a:cubicBezTo>
                    <a:pt x="6326" y="0"/>
                    <a:pt x="5590" y="287"/>
                    <a:pt x="5041" y="814"/>
                  </a:cubicBezTo>
                  <a:cubicBezTo>
                    <a:pt x="4580" y="1256"/>
                    <a:pt x="4015" y="1918"/>
                    <a:pt x="3424" y="2897"/>
                  </a:cubicBezTo>
                  <a:lnTo>
                    <a:pt x="1304" y="5844"/>
                  </a:lnTo>
                  <a:lnTo>
                    <a:pt x="1" y="8030"/>
                  </a:lnTo>
                  <a:lnTo>
                    <a:pt x="266" y="8364"/>
                  </a:lnTo>
                  <a:cubicBezTo>
                    <a:pt x="698" y="8909"/>
                    <a:pt x="1353" y="9222"/>
                    <a:pt x="2017" y="9222"/>
                  </a:cubicBezTo>
                  <a:cubicBezTo>
                    <a:pt x="2310" y="9222"/>
                    <a:pt x="2606" y="9161"/>
                    <a:pt x="2884" y="9031"/>
                  </a:cubicBezTo>
                  <a:cubicBezTo>
                    <a:pt x="3314" y="8830"/>
                    <a:pt x="3628" y="8456"/>
                    <a:pt x="3920" y="8027"/>
                  </a:cubicBezTo>
                  <a:cubicBezTo>
                    <a:pt x="4453" y="7245"/>
                    <a:pt x="5008" y="6398"/>
                    <a:pt x="5376" y="5753"/>
                  </a:cubicBezTo>
                  <a:lnTo>
                    <a:pt x="7502" y="11830"/>
                  </a:lnTo>
                  <a:lnTo>
                    <a:pt x="6365" y="12553"/>
                  </a:lnTo>
                  <a:lnTo>
                    <a:pt x="11156" y="14490"/>
                  </a:lnTo>
                  <a:lnTo>
                    <a:pt x="16145" y="12356"/>
                  </a:lnTo>
                  <a:lnTo>
                    <a:pt x="14767" y="7447"/>
                  </a:lnTo>
                  <a:lnTo>
                    <a:pt x="14768" y="7449"/>
                  </a:lnTo>
                  <a:cubicBezTo>
                    <a:pt x="14768" y="7449"/>
                    <a:pt x="15007" y="7472"/>
                    <a:pt x="15335" y="7472"/>
                  </a:cubicBezTo>
                  <a:cubicBezTo>
                    <a:pt x="15997" y="7472"/>
                    <a:pt x="17019" y="7377"/>
                    <a:pt x="17154" y="6804"/>
                  </a:cubicBezTo>
                  <a:cubicBezTo>
                    <a:pt x="17357" y="5945"/>
                    <a:pt x="15337" y="3219"/>
                    <a:pt x="14328" y="1755"/>
                  </a:cubicBezTo>
                  <a:cubicBezTo>
                    <a:pt x="13503" y="560"/>
                    <a:pt x="12100" y="146"/>
                    <a:pt x="11613" y="35"/>
                  </a:cubicBezTo>
                  <a:cubicBezTo>
                    <a:pt x="11509" y="11"/>
                    <a:pt x="11404" y="0"/>
                    <a:pt x="1129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8"/>
            <p:cNvSpPr/>
            <p:nvPr/>
          </p:nvSpPr>
          <p:spPr>
            <a:xfrm>
              <a:off x="3736975" y="4277963"/>
              <a:ext cx="29150" cy="48650"/>
            </a:xfrm>
            <a:custGeom>
              <a:rect b="b" l="l" r="r" t="t"/>
              <a:pathLst>
                <a:path extrusionOk="0" h="1946" w="1166">
                  <a:moveTo>
                    <a:pt x="65" y="1"/>
                  </a:moveTo>
                  <a:cubicBezTo>
                    <a:pt x="33" y="1"/>
                    <a:pt x="1" y="34"/>
                    <a:pt x="23" y="69"/>
                  </a:cubicBezTo>
                  <a:cubicBezTo>
                    <a:pt x="394" y="659"/>
                    <a:pt x="710" y="1285"/>
                    <a:pt x="1018" y="1910"/>
                  </a:cubicBezTo>
                  <a:cubicBezTo>
                    <a:pt x="1030" y="1935"/>
                    <a:pt x="1051" y="1946"/>
                    <a:pt x="1071" y="1946"/>
                  </a:cubicBezTo>
                  <a:cubicBezTo>
                    <a:pt x="1117" y="1946"/>
                    <a:pt x="1166" y="1894"/>
                    <a:pt x="1139" y="1838"/>
                  </a:cubicBezTo>
                  <a:cubicBezTo>
                    <a:pt x="842" y="1203"/>
                    <a:pt x="480" y="612"/>
                    <a:pt x="102" y="22"/>
                  </a:cubicBezTo>
                  <a:cubicBezTo>
                    <a:pt x="92" y="7"/>
                    <a:pt x="78" y="1"/>
                    <a:pt x="6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8"/>
            <p:cNvSpPr/>
            <p:nvPr/>
          </p:nvSpPr>
          <p:spPr>
            <a:xfrm>
              <a:off x="3761750" y="4269088"/>
              <a:ext cx="29150" cy="48650"/>
            </a:xfrm>
            <a:custGeom>
              <a:rect b="b" l="l" r="r" t="t"/>
              <a:pathLst>
                <a:path extrusionOk="0" h="1946" w="1166">
                  <a:moveTo>
                    <a:pt x="64" y="1"/>
                  </a:moveTo>
                  <a:cubicBezTo>
                    <a:pt x="32" y="1"/>
                    <a:pt x="1" y="34"/>
                    <a:pt x="23" y="68"/>
                  </a:cubicBezTo>
                  <a:cubicBezTo>
                    <a:pt x="395" y="658"/>
                    <a:pt x="710" y="1285"/>
                    <a:pt x="1018" y="1910"/>
                  </a:cubicBezTo>
                  <a:cubicBezTo>
                    <a:pt x="1030" y="1935"/>
                    <a:pt x="1051" y="1946"/>
                    <a:pt x="1072" y="1946"/>
                  </a:cubicBezTo>
                  <a:cubicBezTo>
                    <a:pt x="1117" y="1946"/>
                    <a:pt x="1165" y="1895"/>
                    <a:pt x="1139" y="1839"/>
                  </a:cubicBezTo>
                  <a:cubicBezTo>
                    <a:pt x="842" y="1203"/>
                    <a:pt x="480" y="612"/>
                    <a:pt x="102" y="22"/>
                  </a:cubicBezTo>
                  <a:cubicBezTo>
                    <a:pt x="92" y="7"/>
                    <a:pt x="78" y="1"/>
                    <a:pt x="6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8"/>
            <p:cNvSpPr/>
            <p:nvPr/>
          </p:nvSpPr>
          <p:spPr>
            <a:xfrm>
              <a:off x="3713400" y="4281988"/>
              <a:ext cx="17700" cy="64775"/>
            </a:xfrm>
            <a:custGeom>
              <a:rect b="b" l="l" r="r" t="t"/>
              <a:pathLst>
                <a:path extrusionOk="0" h="2591" w="708">
                  <a:moveTo>
                    <a:pt x="46" y="0"/>
                  </a:moveTo>
                  <a:cubicBezTo>
                    <a:pt x="23" y="0"/>
                    <a:pt x="0" y="19"/>
                    <a:pt x="8" y="48"/>
                  </a:cubicBezTo>
                  <a:cubicBezTo>
                    <a:pt x="218" y="865"/>
                    <a:pt x="384" y="1692"/>
                    <a:pt x="519" y="2524"/>
                  </a:cubicBezTo>
                  <a:cubicBezTo>
                    <a:pt x="526" y="2571"/>
                    <a:pt x="559" y="2591"/>
                    <a:pt x="594" y="2591"/>
                  </a:cubicBezTo>
                  <a:cubicBezTo>
                    <a:pt x="648" y="2591"/>
                    <a:pt x="707" y="2545"/>
                    <a:pt x="696" y="2476"/>
                  </a:cubicBezTo>
                  <a:cubicBezTo>
                    <a:pt x="555" y="1641"/>
                    <a:pt x="348" y="831"/>
                    <a:pt x="83" y="27"/>
                  </a:cubicBezTo>
                  <a:cubicBezTo>
                    <a:pt x="77" y="8"/>
                    <a:pt x="61" y="0"/>
                    <a:pt x="4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8"/>
            <p:cNvSpPr/>
            <p:nvPr/>
          </p:nvSpPr>
          <p:spPr>
            <a:xfrm>
              <a:off x="3656900" y="4287613"/>
              <a:ext cx="15125" cy="64950"/>
            </a:xfrm>
            <a:custGeom>
              <a:rect b="b" l="l" r="r" t="t"/>
              <a:pathLst>
                <a:path extrusionOk="0" h="2598" w="605">
                  <a:moveTo>
                    <a:pt x="55" y="0"/>
                  </a:moveTo>
                  <a:cubicBezTo>
                    <a:pt x="27" y="0"/>
                    <a:pt x="0" y="22"/>
                    <a:pt x="11" y="56"/>
                  </a:cubicBezTo>
                  <a:cubicBezTo>
                    <a:pt x="261" y="855"/>
                    <a:pt x="378" y="1676"/>
                    <a:pt x="422" y="2511"/>
                  </a:cubicBezTo>
                  <a:cubicBezTo>
                    <a:pt x="425" y="2568"/>
                    <a:pt x="471" y="2597"/>
                    <a:pt x="516" y="2597"/>
                  </a:cubicBezTo>
                  <a:cubicBezTo>
                    <a:pt x="561" y="2597"/>
                    <a:pt x="604" y="2569"/>
                    <a:pt x="603" y="2511"/>
                  </a:cubicBezTo>
                  <a:cubicBezTo>
                    <a:pt x="572" y="1654"/>
                    <a:pt x="385" y="838"/>
                    <a:pt x="99" y="32"/>
                  </a:cubicBezTo>
                  <a:cubicBezTo>
                    <a:pt x="91" y="10"/>
                    <a:pt x="73" y="0"/>
                    <a:pt x="5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8"/>
            <p:cNvSpPr/>
            <p:nvPr/>
          </p:nvSpPr>
          <p:spPr>
            <a:xfrm>
              <a:off x="3685400" y="4278863"/>
              <a:ext cx="18200" cy="61425"/>
            </a:xfrm>
            <a:custGeom>
              <a:rect b="b" l="l" r="r" t="t"/>
              <a:pathLst>
                <a:path extrusionOk="0" h="2457" w="728">
                  <a:moveTo>
                    <a:pt x="80" y="1"/>
                  </a:moveTo>
                  <a:cubicBezTo>
                    <a:pt x="39" y="1"/>
                    <a:pt x="0" y="28"/>
                    <a:pt x="1" y="83"/>
                  </a:cubicBezTo>
                  <a:cubicBezTo>
                    <a:pt x="9" y="873"/>
                    <a:pt x="202" y="1760"/>
                    <a:pt x="628" y="2435"/>
                  </a:cubicBezTo>
                  <a:cubicBezTo>
                    <a:pt x="638" y="2450"/>
                    <a:pt x="654" y="2457"/>
                    <a:pt x="669" y="2457"/>
                  </a:cubicBezTo>
                  <a:cubicBezTo>
                    <a:pt x="699" y="2457"/>
                    <a:pt x="728" y="2433"/>
                    <a:pt x="716" y="2397"/>
                  </a:cubicBezTo>
                  <a:cubicBezTo>
                    <a:pt x="467" y="1613"/>
                    <a:pt x="255" y="909"/>
                    <a:pt x="172" y="83"/>
                  </a:cubicBezTo>
                  <a:cubicBezTo>
                    <a:pt x="166" y="29"/>
                    <a:pt x="122" y="1"/>
                    <a:pt x="8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8"/>
            <p:cNvSpPr/>
            <p:nvPr/>
          </p:nvSpPr>
          <p:spPr>
            <a:xfrm>
              <a:off x="3631950" y="4289538"/>
              <a:ext cx="12925" cy="61000"/>
            </a:xfrm>
            <a:custGeom>
              <a:rect b="b" l="l" r="r" t="t"/>
              <a:pathLst>
                <a:path extrusionOk="0" h="2440" w="517">
                  <a:moveTo>
                    <a:pt x="50" y="0"/>
                  </a:moveTo>
                  <a:cubicBezTo>
                    <a:pt x="26" y="0"/>
                    <a:pt x="1" y="16"/>
                    <a:pt x="2" y="45"/>
                  </a:cubicBezTo>
                  <a:cubicBezTo>
                    <a:pt x="26" y="818"/>
                    <a:pt x="142" y="1633"/>
                    <a:pt x="342" y="2380"/>
                  </a:cubicBezTo>
                  <a:cubicBezTo>
                    <a:pt x="353" y="2422"/>
                    <a:pt x="384" y="2440"/>
                    <a:pt x="416" y="2440"/>
                  </a:cubicBezTo>
                  <a:cubicBezTo>
                    <a:pt x="465" y="2440"/>
                    <a:pt x="517" y="2398"/>
                    <a:pt x="505" y="2334"/>
                  </a:cubicBezTo>
                  <a:cubicBezTo>
                    <a:pt x="357" y="1567"/>
                    <a:pt x="216" y="804"/>
                    <a:pt x="90" y="33"/>
                  </a:cubicBezTo>
                  <a:cubicBezTo>
                    <a:pt x="87" y="10"/>
                    <a:pt x="69" y="0"/>
                    <a:pt x="5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8"/>
            <p:cNvSpPr/>
            <p:nvPr/>
          </p:nvSpPr>
          <p:spPr>
            <a:xfrm>
              <a:off x="3601550" y="4293088"/>
              <a:ext cx="17000" cy="66925"/>
            </a:xfrm>
            <a:custGeom>
              <a:rect b="b" l="l" r="r" t="t"/>
              <a:pathLst>
                <a:path extrusionOk="0" h="2677" w="680">
                  <a:moveTo>
                    <a:pt x="40" y="0"/>
                  </a:moveTo>
                  <a:cubicBezTo>
                    <a:pt x="20" y="0"/>
                    <a:pt x="1" y="16"/>
                    <a:pt x="7" y="41"/>
                  </a:cubicBezTo>
                  <a:cubicBezTo>
                    <a:pt x="217" y="896"/>
                    <a:pt x="373" y="1756"/>
                    <a:pt x="527" y="2623"/>
                  </a:cubicBezTo>
                  <a:cubicBezTo>
                    <a:pt x="534" y="2660"/>
                    <a:pt x="566" y="2677"/>
                    <a:pt x="598" y="2677"/>
                  </a:cubicBezTo>
                  <a:cubicBezTo>
                    <a:pt x="639" y="2677"/>
                    <a:pt x="680" y="2651"/>
                    <a:pt x="674" y="2604"/>
                  </a:cubicBezTo>
                  <a:cubicBezTo>
                    <a:pt x="563" y="1728"/>
                    <a:pt x="344" y="862"/>
                    <a:pt x="71" y="23"/>
                  </a:cubicBezTo>
                  <a:cubicBezTo>
                    <a:pt x="65" y="7"/>
                    <a:pt x="53" y="0"/>
                    <a:pt x="4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8"/>
            <p:cNvSpPr/>
            <p:nvPr/>
          </p:nvSpPr>
          <p:spPr>
            <a:xfrm>
              <a:off x="3574025" y="4297838"/>
              <a:ext cx="9975" cy="62125"/>
            </a:xfrm>
            <a:custGeom>
              <a:rect b="b" l="l" r="r" t="t"/>
              <a:pathLst>
                <a:path extrusionOk="0" h="2485" w="399">
                  <a:moveTo>
                    <a:pt x="52" y="1"/>
                  </a:moveTo>
                  <a:cubicBezTo>
                    <a:pt x="26" y="1"/>
                    <a:pt x="1" y="17"/>
                    <a:pt x="2" y="51"/>
                  </a:cubicBezTo>
                  <a:cubicBezTo>
                    <a:pt x="17" y="844"/>
                    <a:pt x="62" y="1666"/>
                    <a:pt x="263" y="2437"/>
                  </a:cubicBezTo>
                  <a:cubicBezTo>
                    <a:pt x="272" y="2470"/>
                    <a:pt x="295" y="2485"/>
                    <a:pt x="320" y="2485"/>
                  </a:cubicBezTo>
                  <a:cubicBezTo>
                    <a:pt x="358" y="2485"/>
                    <a:pt x="398" y="2451"/>
                    <a:pt x="391" y="2402"/>
                  </a:cubicBezTo>
                  <a:cubicBezTo>
                    <a:pt x="276" y="1616"/>
                    <a:pt x="137" y="846"/>
                    <a:pt x="106" y="51"/>
                  </a:cubicBezTo>
                  <a:cubicBezTo>
                    <a:pt x="104" y="17"/>
                    <a:pt x="78" y="1"/>
                    <a:pt x="5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8"/>
            <p:cNvSpPr/>
            <p:nvPr/>
          </p:nvSpPr>
          <p:spPr>
            <a:xfrm>
              <a:off x="3484250" y="4297788"/>
              <a:ext cx="47250" cy="56100"/>
            </a:xfrm>
            <a:custGeom>
              <a:rect b="b" l="l" r="r" t="t"/>
              <a:pathLst>
                <a:path extrusionOk="0" h="2244" w="1890">
                  <a:moveTo>
                    <a:pt x="1786" y="0"/>
                  </a:moveTo>
                  <a:cubicBezTo>
                    <a:pt x="1769" y="0"/>
                    <a:pt x="1753" y="6"/>
                    <a:pt x="1740" y="21"/>
                  </a:cubicBezTo>
                  <a:cubicBezTo>
                    <a:pt x="1145" y="703"/>
                    <a:pt x="489" y="1429"/>
                    <a:pt x="14" y="2201"/>
                  </a:cubicBezTo>
                  <a:cubicBezTo>
                    <a:pt x="1" y="2222"/>
                    <a:pt x="19" y="2243"/>
                    <a:pt x="39" y="2243"/>
                  </a:cubicBezTo>
                  <a:cubicBezTo>
                    <a:pt x="46" y="2243"/>
                    <a:pt x="53" y="2241"/>
                    <a:pt x="58" y="2236"/>
                  </a:cubicBezTo>
                  <a:cubicBezTo>
                    <a:pt x="721" y="1616"/>
                    <a:pt x="1302" y="827"/>
                    <a:pt x="1853" y="108"/>
                  </a:cubicBezTo>
                  <a:cubicBezTo>
                    <a:pt x="1889" y="60"/>
                    <a:pt x="1837" y="0"/>
                    <a:pt x="178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8"/>
            <p:cNvSpPr/>
            <p:nvPr/>
          </p:nvSpPr>
          <p:spPr>
            <a:xfrm>
              <a:off x="3464350" y="4286363"/>
              <a:ext cx="41300" cy="50225"/>
            </a:xfrm>
            <a:custGeom>
              <a:rect b="b" l="l" r="r" t="t"/>
              <a:pathLst>
                <a:path extrusionOk="0" h="2009" w="1652">
                  <a:moveTo>
                    <a:pt x="1553" y="0"/>
                  </a:moveTo>
                  <a:cubicBezTo>
                    <a:pt x="1530" y="0"/>
                    <a:pt x="1508" y="10"/>
                    <a:pt x="1492" y="34"/>
                  </a:cubicBezTo>
                  <a:cubicBezTo>
                    <a:pt x="1034" y="701"/>
                    <a:pt x="523" y="1308"/>
                    <a:pt x="24" y="1942"/>
                  </a:cubicBezTo>
                  <a:cubicBezTo>
                    <a:pt x="0" y="1972"/>
                    <a:pt x="23" y="2008"/>
                    <a:pt x="52" y="2008"/>
                  </a:cubicBezTo>
                  <a:cubicBezTo>
                    <a:pt x="61" y="2008"/>
                    <a:pt x="70" y="2005"/>
                    <a:pt x="79" y="1998"/>
                  </a:cubicBezTo>
                  <a:cubicBezTo>
                    <a:pt x="687" y="1488"/>
                    <a:pt x="1213" y="786"/>
                    <a:pt x="1617" y="107"/>
                  </a:cubicBezTo>
                  <a:cubicBezTo>
                    <a:pt x="1651" y="51"/>
                    <a:pt x="1603" y="0"/>
                    <a:pt x="155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8"/>
            <p:cNvSpPr/>
            <p:nvPr/>
          </p:nvSpPr>
          <p:spPr>
            <a:xfrm>
              <a:off x="3444125" y="4279163"/>
              <a:ext cx="35800" cy="40725"/>
            </a:xfrm>
            <a:custGeom>
              <a:rect b="b" l="l" r="r" t="t"/>
              <a:pathLst>
                <a:path extrusionOk="0" h="1629" w="1432">
                  <a:moveTo>
                    <a:pt x="1380" y="0"/>
                  </a:moveTo>
                  <a:cubicBezTo>
                    <a:pt x="1372" y="0"/>
                    <a:pt x="1363" y="4"/>
                    <a:pt x="1355" y="13"/>
                  </a:cubicBezTo>
                  <a:cubicBezTo>
                    <a:pt x="915" y="507"/>
                    <a:pt x="459" y="992"/>
                    <a:pt x="43" y="1506"/>
                  </a:cubicBezTo>
                  <a:cubicBezTo>
                    <a:pt x="0" y="1558"/>
                    <a:pt x="44" y="1628"/>
                    <a:pt x="95" y="1628"/>
                  </a:cubicBezTo>
                  <a:cubicBezTo>
                    <a:pt x="111" y="1628"/>
                    <a:pt x="127" y="1622"/>
                    <a:pt x="141" y="1605"/>
                  </a:cubicBezTo>
                  <a:cubicBezTo>
                    <a:pt x="584" y="1110"/>
                    <a:pt x="990" y="581"/>
                    <a:pt x="1409" y="66"/>
                  </a:cubicBezTo>
                  <a:cubicBezTo>
                    <a:pt x="1432" y="38"/>
                    <a:pt x="1408" y="0"/>
                    <a:pt x="138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8"/>
            <p:cNvSpPr/>
            <p:nvPr/>
          </p:nvSpPr>
          <p:spPr>
            <a:xfrm>
              <a:off x="3545700" y="4300338"/>
              <a:ext cx="15650" cy="62775"/>
            </a:xfrm>
            <a:custGeom>
              <a:rect b="b" l="l" r="r" t="t"/>
              <a:pathLst>
                <a:path extrusionOk="0" h="2511" w="626">
                  <a:moveTo>
                    <a:pt x="68" y="0"/>
                  </a:moveTo>
                  <a:cubicBezTo>
                    <a:pt x="35" y="0"/>
                    <a:pt x="1" y="28"/>
                    <a:pt x="11" y="69"/>
                  </a:cubicBezTo>
                  <a:cubicBezTo>
                    <a:pt x="200" y="861"/>
                    <a:pt x="310" y="1667"/>
                    <a:pt x="484" y="2462"/>
                  </a:cubicBezTo>
                  <a:cubicBezTo>
                    <a:pt x="491" y="2495"/>
                    <a:pt x="521" y="2511"/>
                    <a:pt x="551" y="2511"/>
                  </a:cubicBezTo>
                  <a:cubicBezTo>
                    <a:pt x="588" y="2511"/>
                    <a:pt x="625" y="2487"/>
                    <a:pt x="620" y="2444"/>
                  </a:cubicBezTo>
                  <a:cubicBezTo>
                    <a:pt x="531" y="1634"/>
                    <a:pt x="316" y="827"/>
                    <a:pt x="117" y="40"/>
                  </a:cubicBezTo>
                  <a:cubicBezTo>
                    <a:pt x="111" y="12"/>
                    <a:pt x="90" y="0"/>
                    <a:pt x="6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8"/>
            <p:cNvSpPr/>
            <p:nvPr/>
          </p:nvSpPr>
          <p:spPr>
            <a:xfrm>
              <a:off x="3612975" y="4344638"/>
              <a:ext cx="92825" cy="198575"/>
            </a:xfrm>
            <a:custGeom>
              <a:rect b="b" l="l" r="r" t="t"/>
              <a:pathLst>
                <a:path extrusionOk="0" h="7943" w="3713">
                  <a:moveTo>
                    <a:pt x="3681" y="0"/>
                  </a:moveTo>
                  <a:cubicBezTo>
                    <a:pt x="3348" y="0"/>
                    <a:pt x="3033" y="191"/>
                    <a:pt x="2817" y="448"/>
                  </a:cubicBezTo>
                  <a:cubicBezTo>
                    <a:pt x="2595" y="712"/>
                    <a:pt x="2464" y="1039"/>
                    <a:pt x="2353" y="1367"/>
                  </a:cubicBezTo>
                  <a:cubicBezTo>
                    <a:pt x="2001" y="2410"/>
                    <a:pt x="1831" y="3515"/>
                    <a:pt x="1855" y="4617"/>
                  </a:cubicBezTo>
                  <a:cubicBezTo>
                    <a:pt x="1863" y="4954"/>
                    <a:pt x="1867" y="5342"/>
                    <a:pt x="1612" y="5562"/>
                  </a:cubicBezTo>
                  <a:cubicBezTo>
                    <a:pt x="1393" y="5751"/>
                    <a:pt x="1069" y="5737"/>
                    <a:pt x="800" y="5842"/>
                  </a:cubicBezTo>
                  <a:cubicBezTo>
                    <a:pt x="370" y="6010"/>
                    <a:pt x="0" y="6585"/>
                    <a:pt x="126" y="7029"/>
                  </a:cubicBezTo>
                  <a:lnTo>
                    <a:pt x="2534" y="7942"/>
                  </a:lnTo>
                  <a:lnTo>
                    <a:pt x="3712" y="1"/>
                  </a:lnTo>
                  <a:cubicBezTo>
                    <a:pt x="3702" y="1"/>
                    <a:pt x="3692" y="0"/>
                    <a:pt x="36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8"/>
            <p:cNvSpPr/>
            <p:nvPr/>
          </p:nvSpPr>
          <p:spPr>
            <a:xfrm>
              <a:off x="3588875" y="4471813"/>
              <a:ext cx="49350" cy="5600"/>
            </a:xfrm>
            <a:custGeom>
              <a:rect b="b" l="l" r="r" t="t"/>
              <a:pathLst>
                <a:path extrusionOk="0" h="224" w="1974">
                  <a:moveTo>
                    <a:pt x="1961" y="1"/>
                  </a:moveTo>
                  <a:cubicBezTo>
                    <a:pt x="1893" y="1"/>
                    <a:pt x="1492" y="119"/>
                    <a:pt x="991" y="139"/>
                  </a:cubicBezTo>
                  <a:cubicBezTo>
                    <a:pt x="926" y="142"/>
                    <a:pt x="864" y="143"/>
                    <a:pt x="803" y="143"/>
                  </a:cubicBezTo>
                  <a:cubicBezTo>
                    <a:pt x="408" y="143"/>
                    <a:pt x="98" y="87"/>
                    <a:pt x="21" y="87"/>
                  </a:cubicBezTo>
                  <a:cubicBezTo>
                    <a:pt x="10" y="87"/>
                    <a:pt x="4" y="88"/>
                    <a:pt x="3" y="91"/>
                  </a:cubicBezTo>
                  <a:cubicBezTo>
                    <a:pt x="1" y="100"/>
                    <a:pt x="107" y="138"/>
                    <a:pt x="286" y="172"/>
                  </a:cubicBezTo>
                  <a:cubicBezTo>
                    <a:pt x="434" y="200"/>
                    <a:pt x="633" y="223"/>
                    <a:pt x="854" y="223"/>
                  </a:cubicBezTo>
                  <a:cubicBezTo>
                    <a:pt x="900" y="223"/>
                    <a:pt x="947" y="222"/>
                    <a:pt x="994" y="220"/>
                  </a:cubicBezTo>
                  <a:cubicBezTo>
                    <a:pt x="1273" y="208"/>
                    <a:pt x="1521" y="160"/>
                    <a:pt x="1696" y="110"/>
                  </a:cubicBezTo>
                  <a:cubicBezTo>
                    <a:pt x="1871" y="60"/>
                    <a:pt x="1974" y="13"/>
                    <a:pt x="1970" y="3"/>
                  </a:cubicBezTo>
                  <a:cubicBezTo>
                    <a:pt x="1970" y="1"/>
                    <a:pt x="1966" y="1"/>
                    <a:pt x="196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8"/>
            <p:cNvSpPr/>
            <p:nvPr/>
          </p:nvSpPr>
          <p:spPr>
            <a:xfrm>
              <a:off x="3373400" y="4636663"/>
              <a:ext cx="71625" cy="401925"/>
            </a:xfrm>
            <a:custGeom>
              <a:rect b="b" l="l" r="r" t="t"/>
              <a:pathLst>
                <a:path extrusionOk="0" h="16077" w="2865">
                  <a:moveTo>
                    <a:pt x="1917" y="1"/>
                  </a:moveTo>
                  <a:lnTo>
                    <a:pt x="1" y="16077"/>
                  </a:lnTo>
                  <a:lnTo>
                    <a:pt x="829" y="16077"/>
                  </a:lnTo>
                  <a:lnTo>
                    <a:pt x="2865"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8"/>
            <p:cNvSpPr/>
            <p:nvPr/>
          </p:nvSpPr>
          <p:spPr>
            <a:xfrm>
              <a:off x="3612250" y="4636663"/>
              <a:ext cx="66575" cy="401925"/>
            </a:xfrm>
            <a:custGeom>
              <a:rect b="b" l="l" r="r" t="t"/>
              <a:pathLst>
                <a:path extrusionOk="0" h="16077" w="2663">
                  <a:moveTo>
                    <a:pt x="1" y="1"/>
                  </a:moveTo>
                  <a:lnTo>
                    <a:pt x="1759" y="16077"/>
                  </a:lnTo>
                  <a:lnTo>
                    <a:pt x="2663" y="16077"/>
                  </a:lnTo>
                  <a:lnTo>
                    <a:pt x="947"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8"/>
            <p:cNvSpPr/>
            <p:nvPr/>
          </p:nvSpPr>
          <p:spPr>
            <a:xfrm>
              <a:off x="3849050" y="4636663"/>
              <a:ext cx="61850" cy="401925"/>
            </a:xfrm>
            <a:custGeom>
              <a:rect b="b" l="l" r="r" t="t"/>
              <a:pathLst>
                <a:path extrusionOk="0" h="16077" w="2474">
                  <a:moveTo>
                    <a:pt x="0" y="1"/>
                  </a:moveTo>
                  <a:lnTo>
                    <a:pt x="1466" y="16077"/>
                  </a:lnTo>
                  <a:lnTo>
                    <a:pt x="2473" y="16077"/>
                  </a:lnTo>
                  <a:lnTo>
                    <a:pt x="800"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8"/>
            <p:cNvSpPr/>
            <p:nvPr/>
          </p:nvSpPr>
          <p:spPr>
            <a:xfrm>
              <a:off x="3635925" y="4291388"/>
              <a:ext cx="298050" cy="345300"/>
            </a:xfrm>
            <a:custGeom>
              <a:rect b="b" l="l" r="r" t="t"/>
              <a:pathLst>
                <a:path extrusionOk="0" h="13812" w="11922">
                  <a:moveTo>
                    <a:pt x="3631" y="0"/>
                  </a:moveTo>
                  <a:lnTo>
                    <a:pt x="0" y="13812"/>
                  </a:lnTo>
                  <a:lnTo>
                    <a:pt x="9205" y="13812"/>
                  </a:lnTo>
                  <a:cubicBezTo>
                    <a:pt x="9677" y="13812"/>
                    <a:pt x="10078" y="13464"/>
                    <a:pt x="10145" y="12996"/>
                  </a:cubicBezTo>
                  <a:lnTo>
                    <a:pt x="11827" y="1262"/>
                  </a:lnTo>
                  <a:cubicBezTo>
                    <a:pt x="11922" y="597"/>
                    <a:pt x="11406" y="0"/>
                    <a:pt x="1073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8"/>
            <p:cNvSpPr/>
            <p:nvPr/>
          </p:nvSpPr>
          <p:spPr>
            <a:xfrm>
              <a:off x="3397650" y="4291388"/>
              <a:ext cx="329050" cy="345300"/>
            </a:xfrm>
            <a:custGeom>
              <a:rect b="b" l="l" r="r" t="t"/>
              <a:pathLst>
                <a:path extrusionOk="0" h="13812" w="13162">
                  <a:moveTo>
                    <a:pt x="13162" y="0"/>
                  </a:moveTo>
                  <a:cubicBezTo>
                    <a:pt x="12547" y="0"/>
                    <a:pt x="12023" y="446"/>
                    <a:pt x="11924" y="1052"/>
                  </a:cubicBezTo>
                  <a:lnTo>
                    <a:pt x="10168" y="11777"/>
                  </a:lnTo>
                  <a:cubicBezTo>
                    <a:pt x="10061" y="12432"/>
                    <a:pt x="9496" y="12911"/>
                    <a:pt x="8836" y="12911"/>
                  </a:cubicBezTo>
                  <a:cubicBezTo>
                    <a:pt x="8827" y="12911"/>
                    <a:pt x="8818" y="12911"/>
                    <a:pt x="8809" y="12911"/>
                  </a:cubicBezTo>
                  <a:lnTo>
                    <a:pt x="1" y="12746"/>
                  </a:lnTo>
                  <a:lnTo>
                    <a:pt x="1" y="12746"/>
                  </a:lnTo>
                  <a:cubicBezTo>
                    <a:pt x="1" y="12746"/>
                    <a:pt x="19" y="13634"/>
                    <a:pt x="1" y="13812"/>
                  </a:cubicBezTo>
                  <a:lnTo>
                    <a:pt x="9214" y="13812"/>
                  </a:lnTo>
                  <a:cubicBezTo>
                    <a:pt x="10226" y="13812"/>
                    <a:pt x="11088" y="13076"/>
                    <a:pt x="11247" y="12076"/>
                  </a:cubicBezTo>
                  <a:lnTo>
                    <a:pt x="13162"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8"/>
            <p:cNvSpPr/>
            <p:nvPr/>
          </p:nvSpPr>
          <p:spPr>
            <a:xfrm>
              <a:off x="3644775" y="4291388"/>
              <a:ext cx="81975" cy="342250"/>
            </a:xfrm>
            <a:custGeom>
              <a:rect b="b" l="l" r="r" t="t"/>
              <a:pathLst>
                <a:path extrusionOk="0" h="13690" w="3279">
                  <a:moveTo>
                    <a:pt x="3277" y="0"/>
                  </a:moveTo>
                  <a:cubicBezTo>
                    <a:pt x="3276" y="0"/>
                    <a:pt x="3272" y="13"/>
                    <a:pt x="3267" y="36"/>
                  </a:cubicBezTo>
                  <a:cubicBezTo>
                    <a:pt x="3261" y="65"/>
                    <a:pt x="3254" y="101"/>
                    <a:pt x="3246" y="144"/>
                  </a:cubicBezTo>
                  <a:cubicBezTo>
                    <a:pt x="3228" y="245"/>
                    <a:pt x="3203" y="383"/>
                    <a:pt x="3172" y="558"/>
                  </a:cubicBezTo>
                  <a:cubicBezTo>
                    <a:pt x="3111" y="924"/>
                    <a:pt x="3024" y="1442"/>
                    <a:pt x="2917" y="2080"/>
                  </a:cubicBezTo>
                  <a:cubicBezTo>
                    <a:pt x="2708" y="3373"/>
                    <a:pt x="2422" y="5148"/>
                    <a:pt x="2106" y="7109"/>
                  </a:cubicBezTo>
                  <a:cubicBezTo>
                    <a:pt x="1950" y="8091"/>
                    <a:pt x="1803" y="9027"/>
                    <a:pt x="1668" y="9879"/>
                  </a:cubicBezTo>
                  <a:cubicBezTo>
                    <a:pt x="1602" y="10304"/>
                    <a:pt x="1539" y="10710"/>
                    <a:pt x="1480" y="11088"/>
                  </a:cubicBezTo>
                  <a:cubicBezTo>
                    <a:pt x="1423" y="11467"/>
                    <a:pt x="1366" y="11819"/>
                    <a:pt x="1277" y="12131"/>
                  </a:cubicBezTo>
                  <a:cubicBezTo>
                    <a:pt x="1110" y="12760"/>
                    <a:pt x="782" y="13197"/>
                    <a:pt x="496" y="13416"/>
                  </a:cubicBezTo>
                  <a:cubicBezTo>
                    <a:pt x="209" y="13641"/>
                    <a:pt x="1" y="13678"/>
                    <a:pt x="7" y="13690"/>
                  </a:cubicBezTo>
                  <a:cubicBezTo>
                    <a:pt x="7" y="13690"/>
                    <a:pt x="57" y="13682"/>
                    <a:pt x="147" y="13648"/>
                  </a:cubicBezTo>
                  <a:cubicBezTo>
                    <a:pt x="238" y="13614"/>
                    <a:pt x="368" y="13552"/>
                    <a:pt x="516" y="13442"/>
                  </a:cubicBezTo>
                  <a:cubicBezTo>
                    <a:pt x="662" y="13331"/>
                    <a:pt x="824" y="13170"/>
                    <a:pt x="970" y="12953"/>
                  </a:cubicBezTo>
                  <a:cubicBezTo>
                    <a:pt x="1116" y="12736"/>
                    <a:pt x="1241" y="12462"/>
                    <a:pt x="1333" y="12147"/>
                  </a:cubicBezTo>
                  <a:cubicBezTo>
                    <a:pt x="1426" y="11831"/>
                    <a:pt x="1487" y="11477"/>
                    <a:pt x="1547" y="11099"/>
                  </a:cubicBezTo>
                  <a:cubicBezTo>
                    <a:pt x="1608" y="10720"/>
                    <a:pt x="1674" y="10316"/>
                    <a:pt x="1743" y="9890"/>
                  </a:cubicBezTo>
                  <a:cubicBezTo>
                    <a:pt x="1879" y="9039"/>
                    <a:pt x="2029" y="8103"/>
                    <a:pt x="2186" y="7122"/>
                  </a:cubicBezTo>
                  <a:cubicBezTo>
                    <a:pt x="2493" y="5159"/>
                    <a:pt x="2771" y="3383"/>
                    <a:pt x="2974" y="2089"/>
                  </a:cubicBezTo>
                  <a:cubicBezTo>
                    <a:pt x="3070" y="1450"/>
                    <a:pt x="3148" y="930"/>
                    <a:pt x="3203" y="562"/>
                  </a:cubicBezTo>
                  <a:cubicBezTo>
                    <a:pt x="3228" y="387"/>
                    <a:pt x="3248" y="248"/>
                    <a:pt x="3262" y="146"/>
                  </a:cubicBezTo>
                  <a:cubicBezTo>
                    <a:pt x="3267" y="103"/>
                    <a:pt x="3271" y="67"/>
                    <a:pt x="3275" y="38"/>
                  </a:cubicBezTo>
                  <a:cubicBezTo>
                    <a:pt x="3277" y="14"/>
                    <a:pt x="3278" y="0"/>
                    <a:pt x="327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8"/>
            <p:cNvSpPr/>
            <p:nvPr/>
          </p:nvSpPr>
          <p:spPr>
            <a:xfrm>
              <a:off x="3716375" y="4261963"/>
              <a:ext cx="20650" cy="31400"/>
            </a:xfrm>
            <a:custGeom>
              <a:rect b="b" l="l" r="r" t="t"/>
              <a:pathLst>
                <a:path extrusionOk="0" h="1256" w="826">
                  <a:moveTo>
                    <a:pt x="21" y="0"/>
                  </a:moveTo>
                  <a:cubicBezTo>
                    <a:pt x="21" y="0"/>
                    <a:pt x="20" y="0"/>
                    <a:pt x="20" y="1"/>
                  </a:cubicBezTo>
                  <a:cubicBezTo>
                    <a:pt x="0" y="12"/>
                    <a:pt x="161" y="303"/>
                    <a:pt x="379" y="649"/>
                  </a:cubicBezTo>
                  <a:cubicBezTo>
                    <a:pt x="591" y="988"/>
                    <a:pt x="779" y="1256"/>
                    <a:pt x="805" y="1256"/>
                  </a:cubicBezTo>
                  <a:cubicBezTo>
                    <a:pt x="805" y="1256"/>
                    <a:pt x="806" y="1255"/>
                    <a:pt x="806" y="1255"/>
                  </a:cubicBezTo>
                  <a:cubicBezTo>
                    <a:pt x="826" y="1244"/>
                    <a:pt x="665" y="953"/>
                    <a:pt x="448" y="606"/>
                  </a:cubicBezTo>
                  <a:cubicBezTo>
                    <a:pt x="235" y="267"/>
                    <a:pt x="46" y="0"/>
                    <a:pt x="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8"/>
            <p:cNvSpPr/>
            <p:nvPr/>
          </p:nvSpPr>
          <p:spPr>
            <a:xfrm>
              <a:off x="3400950" y="4316588"/>
              <a:ext cx="30150" cy="41750"/>
            </a:xfrm>
            <a:custGeom>
              <a:rect b="b" l="l" r="r" t="t"/>
              <a:pathLst>
                <a:path extrusionOk="0" h="1670" w="1206">
                  <a:moveTo>
                    <a:pt x="1186" y="1"/>
                  </a:moveTo>
                  <a:cubicBezTo>
                    <a:pt x="1159" y="1"/>
                    <a:pt x="887" y="359"/>
                    <a:pt x="570" y="812"/>
                  </a:cubicBezTo>
                  <a:cubicBezTo>
                    <a:pt x="247" y="1272"/>
                    <a:pt x="1" y="1656"/>
                    <a:pt x="19" y="1670"/>
                  </a:cubicBezTo>
                  <a:cubicBezTo>
                    <a:pt x="19" y="1670"/>
                    <a:pt x="20" y="1670"/>
                    <a:pt x="20" y="1670"/>
                  </a:cubicBezTo>
                  <a:cubicBezTo>
                    <a:pt x="46" y="1670"/>
                    <a:pt x="319" y="1312"/>
                    <a:pt x="636" y="858"/>
                  </a:cubicBezTo>
                  <a:cubicBezTo>
                    <a:pt x="959" y="397"/>
                    <a:pt x="1206" y="14"/>
                    <a:pt x="1187" y="1"/>
                  </a:cubicBezTo>
                  <a:cubicBezTo>
                    <a:pt x="1187" y="1"/>
                    <a:pt x="1187" y="1"/>
                    <a:pt x="118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8"/>
            <p:cNvSpPr/>
            <p:nvPr/>
          </p:nvSpPr>
          <p:spPr>
            <a:xfrm>
              <a:off x="3479000" y="4287263"/>
              <a:ext cx="71100" cy="108450"/>
            </a:xfrm>
            <a:custGeom>
              <a:rect b="b" l="l" r="r" t="t"/>
              <a:pathLst>
                <a:path extrusionOk="0" h="4338" w="2844">
                  <a:moveTo>
                    <a:pt x="2838" y="0"/>
                  </a:moveTo>
                  <a:cubicBezTo>
                    <a:pt x="2832" y="0"/>
                    <a:pt x="2787" y="58"/>
                    <a:pt x="2716" y="164"/>
                  </a:cubicBezTo>
                  <a:cubicBezTo>
                    <a:pt x="2642" y="273"/>
                    <a:pt x="2540" y="433"/>
                    <a:pt x="2414" y="630"/>
                  </a:cubicBezTo>
                  <a:cubicBezTo>
                    <a:pt x="2153" y="1039"/>
                    <a:pt x="1809" y="1578"/>
                    <a:pt x="1429" y="2174"/>
                  </a:cubicBezTo>
                  <a:cubicBezTo>
                    <a:pt x="1040" y="2774"/>
                    <a:pt x="681" y="3313"/>
                    <a:pt x="419" y="3702"/>
                  </a:cubicBezTo>
                  <a:cubicBezTo>
                    <a:pt x="295" y="3886"/>
                    <a:pt x="192" y="4040"/>
                    <a:pt x="110" y="4163"/>
                  </a:cubicBezTo>
                  <a:cubicBezTo>
                    <a:pt x="38" y="4273"/>
                    <a:pt x="0" y="4335"/>
                    <a:pt x="5" y="4337"/>
                  </a:cubicBezTo>
                  <a:cubicBezTo>
                    <a:pt x="5" y="4337"/>
                    <a:pt x="5" y="4337"/>
                    <a:pt x="5" y="4337"/>
                  </a:cubicBezTo>
                  <a:cubicBezTo>
                    <a:pt x="12" y="4337"/>
                    <a:pt x="58" y="4282"/>
                    <a:pt x="135" y="4181"/>
                  </a:cubicBezTo>
                  <a:cubicBezTo>
                    <a:pt x="216" y="4077"/>
                    <a:pt x="329" y="3925"/>
                    <a:pt x="466" y="3735"/>
                  </a:cubicBezTo>
                  <a:cubicBezTo>
                    <a:pt x="741" y="3354"/>
                    <a:pt x="1108" y="2819"/>
                    <a:pt x="1497" y="2218"/>
                  </a:cubicBezTo>
                  <a:cubicBezTo>
                    <a:pt x="1886" y="1618"/>
                    <a:pt x="2224" y="1064"/>
                    <a:pt x="2463" y="661"/>
                  </a:cubicBezTo>
                  <a:cubicBezTo>
                    <a:pt x="2575" y="468"/>
                    <a:pt x="2668" y="308"/>
                    <a:pt x="2743" y="180"/>
                  </a:cubicBezTo>
                  <a:cubicBezTo>
                    <a:pt x="2807" y="66"/>
                    <a:pt x="2843" y="4"/>
                    <a:pt x="2839" y="0"/>
                  </a:cubicBezTo>
                  <a:cubicBezTo>
                    <a:pt x="2839" y="0"/>
                    <a:pt x="2838" y="0"/>
                    <a:pt x="283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8"/>
            <p:cNvSpPr/>
            <p:nvPr/>
          </p:nvSpPr>
          <p:spPr>
            <a:xfrm>
              <a:off x="2477300" y="3791538"/>
              <a:ext cx="72175" cy="66950"/>
            </a:xfrm>
            <a:custGeom>
              <a:rect b="b" l="l" r="r" t="t"/>
              <a:pathLst>
                <a:path extrusionOk="0" h="2678" w="2887">
                  <a:moveTo>
                    <a:pt x="1376" y="0"/>
                  </a:moveTo>
                  <a:cubicBezTo>
                    <a:pt x="1131" y="0"/>
                    <a:pt x="890" y="62"/>
                    <a:pt x="683" y="194"/>
                  </a:cubicBezTo>
                  <a:cubicBezTo>
                    <a:pt x="199" y="504"/>
                    <a:pt x="0" y="1223"/>
                    <a:pt x="323" y="1699"/>
                  </a:cubicBezTo>
                  <a:lnTo>
                    <a:pt x="1583" y="2593"/>
                  </a:lnTo>
                  <a:cubicBezTo>
                    <a:pt x="1682" y="2652"/>
                    <a:pt x="1782" y="2678"/>
                    <a:pt x="1879" y="2678"/>
                  </a:cubicBezTo>
                  <a:cubicBezTo>
                    <a:pt x="2346" y="2678"/>
                    <a:pt x="2765" y="2089"/>
                    <a:pt x="2811" y="1771"/>
                  </a:cubicBezTo>
                  <a:cubicBezTo>
                    <a:pt x="2887" y="1256"/>
                    <a:pt x="2758" y="655"/>
                    <a:pt x="2299" y="309"/>
                  </a:cubicBezTo>
                  <a:cubicBezTo>
                    <a:pt x="2036" y="111"/>
                    <a:pt x="1703" y="0"/>
                    <a:pt x="137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8"/>
            <p:cNvSpPr/>
            <p:nvPr/>
          </p:nvSpPr>
          <p:spPr>
            <a:xfrm>
              <a:off x="2370675" y="3826063"/>
              <a:ext cx="166925" cy="144900"/>
            </a:xfrm>
            <a:custGeom>
              <a:rect b="b" l="l" r="r" t="t"/>
              <a:pathLst>
                <a:path extrusionOk="0" h="5796" w="6677">
                  <a:moveTo>
                    <a:pt x="3553" y="0"/>
                  </a:moveTo>
                  <a:cubicBezTo>
                    <a:pt x="2035" y="0"/>
                    <a:pt x="1" y="1356"/>
                    <a:pt x="1143" y="3568"/>
                  </a:cubicBezTo>
                  <a:lnTo>
                    <a:pt x="5426" y="5796"/>
                  </a:lnTo>
                  <a:cubicBezTo>
                    <a:pt x="5894" y="5717"/>
                    <a:pt x="6196" y="5255"/>
                    <a:pt x="6355" y="4807"/>
                  </a:cubicBezTo>
                  <a:cubicBezTo>
                    <a:pt x="6677" y="3899"/>
                    <a:pt x="6637" y="2887"/>
                    <a:pt x="6362" y="1965"/>
                  </a:cubicBezTo>
                  <a:cubicBezTo>
                    <a:pt x="6085" y="1043"/>
                    <a:pt x="5454" y="377"/>
                    <a:pt x="4039" y="52"/>
                  </a:cubicBezTo>
                  <a:cubicBezTo>
                    <a:pt x="3887" y="17"/>
                    <a:pt x="3723" y="0"/>
                    <a:pt x="35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8"/>
            <p:cNvSpPr/>
            <p:nvPr/>
          </p:nvSpPr>
          <p:spPr>
            <a:xfrm>
              <a:off x="2398900" y="3848438"/>
              <a:ext cx="109925" cy="216475"/>
            </a:xfrm>
            <a:custGeom>
              <a:rect b="b" l="l" r="r" t="t"/>
              <a:pathLst>
                <a:path extrusionOk="0" h="8659" w="4397">
                  <a:moveTo>
                    <a:pt x="1269" y="0"/>
                  </a:moveTo>
                  <a:cubicBezTo>
                    <a:pt x="489" y="0"/>
                    <a:pt x="22" y="994"/>
                    <a:pt x="12" y="1788"/>
                  </a:cubicBezTo>
                  <a:cubicBezTo>
                    <a:pt x="1" y="2690"/>
                    <a:pt x="22" y="3792"/>
                    <a:pt x="161" y="4457"/>
                  </a:cubicBezTo>
                  <a:cubicBezTo>
                    <a:pt x="443" y="5796"/>
                    <a:pt x="1486" y="5916"/>
                    <a:pt x="1486" y="5916"/>
                  </a:cubicBezTo>
                  <a:cubicBezTo>
                    <a:pt x="1486" y="5916"/>
                    <a:pt x="1486" y="5916"/>
                    <a:pt x="1486" y="5916"/>
                  </a:cubicBezTo>
                  <a:cubicBezTo>
                    <a:pt x="1486" y="5916"/>
                    <a:pt x="1508" y="6370"/>
                    <a:pt x="1588" y="7562"/>
                  </a:cubicBezTo>
                  <a:cubicBezTo>
                    <a:pt x="1634" y="8262"/>
                    <a:pt x="1680" y="8659"/>
                    <a:pt x="2435" y="8659"/>
                  </a:cubicBezTo>
                  <a:cubicBezTo>
                    <a:pt x="2457" y="8659"/>
                    <a:pt x="2479" y="8659"/>
                    <a:pt x="2502" y="8658"/>
                  </a:cubicBezTo>
                  <a:cubicBezTo>
                    <a:pt x="3313" y="8635"/>
                    <a:pt x="4397" y="8152"/>
                    <a:pt x="4369" y="7395"/>
                  </a:cubicBezTo>
                  <a:lnTo>
                    <a:pt x="4318" y="973"/>
                  </a:lnTo>
                  <a:cubicBezTo>
                    <a:pt x="4311" y="726"/>
                    <a:pt x="4116" y="526"/>
                    <a:pt x="3870" y="512"/>
                  </a:cubicBezTo>
                  <a:lnTo>
                    <a:pt x="1320" y="2"/>
                  </a:lnTo>
                  <a:cubicBezTo>
                    <a:pt x="1303" y="1"/>
                    <a:pt x="1286" y="0"/>
                    <a:pt x="1269"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8"/>
            <p:cNvSpPr/>
            <p:nvPr/>
          </p:nvSpPr>
          <p:spPr>
            <a:xfrm>
              <a:off x="2408050" y="3909538"/>
              <a:ext cx="8750" cy="8300"/>
            </a:xfrm>
            <a:custGeom>
              <a:rect b="b" l="l" r="r" t="t"/>
              <a:pathLst>
                <a:path extrusionOk="0" h="332" w="350">
                  <a:moveTo>
                    <a:pt x="171" y="1"/>
                  </a:moveTo>
                  <a:cubicBezTo>
                    <a:pt x="76" y="1"/>
                    <a:pt x="1" y="75"/>
                    <a:pt x="2" y="166"/>
                  </a:cubicBezTo>
                  <a:cubicBezTo>
                    <a:pt x="3" y="257"/>
                    <a:pt x="82" y="332"/>
                    <a:pt x="178" y="332"/>
                  </a:cubicBezTo>
                  <a:cubicBezTo>
                    <a:pt x="273" y="332"/>
                    <a:pt x="350" y="258"/>
                    <a:pt x="348" y="167"/>
                  </a:cubicBezTo>
                  <a:cubicBezTo>
                    <a:pt x="346" y="75"/>
                    <a:pt x="268" y="1"/>
                    <a:pt x="173" y="1"/>
                  </a:cubicBezTo>
                  <a:cubicBezTo>
                    <a:pt x="172" y="1"/>
                    <a:pt x="171" y="1"/>
                    <a:pt x="1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8"/>
            <p:cNvSpPr/>
            <p:nvPr/>
          </p:nvSpPr>
          <p:spPr>
            <a:xfrm>
              <a:off x="2405575" y="3902163"/>
              <a:ext cx="17575" cy="5075"/>
            </a:xfrm>
            <a:custGeom>
              <a:rect b="b" l="l" r="r" t="t"/>
              <a:pathLst>
                <a:path extrusionOk="0" h="203" w="703">
                  <a:moveTo>
                    <a:pt x="367" y="1"/>
                  </a:moveTo>
                  <a:cubicBezTo>
                    <a:pt x="358" y="1"/>
                    <a:pt x="348" y="1"/>
                    <a:pt x="339" y="1"/>
                  </a:cubicBezTo>
                  <a:cubicBezTo>
                    <a:pt x="223" y="8"/>
                    <a:pt x="127" y="56"/>
                    <a:pt x="73" y="102"/>
                  </a:cubicBezTo>
                  <a:cubicBezTo>
                    <a:pt x="18" y="148"/>
                    <a:pt x="1" y="190"/>
                    <a:pt x="12" y="200"/>
                  </a:cubicBezTo>
                  <a:cubicBezTo>
                    <a:pt x="14" y="202"/>
                    <a:pt x="17" y="203"/>
                    <a:pt x="21" y="203"/>
                  </a:cubicBezTo>
                  <a:cubicBezTo>
                    <a:pt x="59" y="203"/>
                    <a:pt x="179" y="117"/>
                    <a:pt x="348" y="109"/>
                  </a:cubicBezTo>
                  <a:cubicBezTo>
                    <a:pt x="359" y="108"/>
                    <a:pt x="370" y="108"/>
                    <a:pt x="381" y="108"/>
                  </a:cubicBezTo>
                  <a:cubicBezTo>
                    <a:pt x="529" y="108"/>
                    <a:pt x="644" y="167"/>
                    <a:pt x="682" y="167"/>
                  </a:cubicBezTo>
                  <a:cubicBezTo>
                    <a:pt x="688" y="167"/>
                    <a:pt x="692" y="166"/>
                    <a:pt x="694" y="163"/>
                  </a:cubicBezTo>
                  <a:cubicBezTo>
                    <a:pt x="703" y="152"/>
                    <a:pt x="679" y="112"/>
                    <a:pt x="617" y="72"/>
                  </a:cubicBezTo>
                  <a:cubicBezTo>
                    <a:pt x="562" y="35"/>
                    <a:pt x="471" y="1"/>
                    <a:pt x="3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8"/>
            <p:cNvSpPr/>
            <p:nvPr/>
          </p:nvSpPr>
          <p:spPr>
            <a:xfrm>
              <a:off x="2451850" y="3907363"/>
              <a:ext cx="8750" cy="8300"/>
            </a:xfrm>
            <a:custGeom>
              <a:rect b="b" l="l" r="r" t="t"/>
              <a:pathLst>
                <a:path extrusionOk="0" h="332" w="350">
                  <a:moveTo>
                    <a:pt x="171" y="0"/>
                  </a:moveTo>
                  <a:cubicBezTo>
                    <a:pt x="76" y="0"/>
                    <a:pt x="1" y="74"/>
                    <a:pt x="2" y="165"/>
                  </a:cubicBezTo>
                  <a:cubicBezTo>
                    <a:pt x="4" y="256"/>
                    <a:pt x="82" y="330"/>
                    <a:pt x="177" y="331"/>
                  </a:cubicBezTo>
                  <a:cubicBezTo>
                    <a:pt x="272" y="331"/>
                    <a:pt x="349" y="258"/>
                    <a:pt x="348" y="166"/>
                  </a:cubicBezTo>
                  <a:cubicBezTo>
                    <a:pt x="347" y="75"/>
                    <a:pt x="268" y="0"/>
                    <a:pt x="173" y="0"/>
                  </a:cubicBezTo>
                  <a:cubicBezTo>
                    <a:pt x="172" y="0"/>
                    <a:pt x="172" y="0"/>
                    <a:pt x="17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8"/>
            <p:cNvSpPr/>
            <p:nvPr/>
          </p:nvSpPr>
          <p:spPr>
            <a:xfrm>
              <a:off x="2451375" y="3900763"/>
              <a:ext cx="17575" cy="5050"/>
            </a:xfrm>
            <a:custGeom>
              <a:rect b="b" l="l" r="r" t="t"/>
              <a:pathLst>
                <a:path extrusionOk="0" h="202" w="703">
                  <a:moveTo>
                    <a:pt x="364" y="0"/>
                  </a:moveTo>
                  <a:cubicBezTo>
                    <a:pt x="356" y="0"/>
                    <a:pt x="347" y="0"/>
                    <a:pt x="339" y="1"/>
                  </a:cubicBezTo>
                  <a:cubicBezTo>
                    <a:pt x="222" y="7"/>
                    <a:pt x="127" y="55"/>
                    <a:pt x="73" y="101"/>
                  </a:cubicBezTo>
                  <a:cubicBezTo>
                    <a:pt x="18" y="148"/>
                    <a:pt x="1" y="189"/>
                    <a:pt x="12" y="199"/>
                  </a:cubicBezTo>
                  <a:cubicBezTo>
                    <a:pt x="14" y="201"/>
                    <a:pt x="17" y="202"/>
                    <a:pt x="21" y="202"/>
                  </a:cubicBezTo>
                  <a:cubicBezTo>
                    <a:pt x="59" y="202"/>
                    <a:pt x="179" y="116"/>
                    <a:pt x="347" y="108"/>
                  </a:cubicBezTo>
                  <a:cubicBezTo>
                    <a:pt x="359" y="107"/>
                    <a:pt x="370" y="107"/>
                    <a:pt x="381" y="107"/>
                  </a:cubicBezTo>
                  <a:cubicBezTo>
                    <a:pt x="529" y="107"/>
                    <a:pt x="644" y="166"/>
                    <a:pt x="682" y="166"/>
                  </a:cubicBezTo>
                  <a:cubicBezTo>
                    <a:pt x="687" y="166"/>
                    <a:pt x="691" y="165"/>
                    <a:pt x="693" y="162"/>
                  </a:cubicBezTo>
                  <a:cubicBezTo>
                    <a:pt x="703" y="152"/>
                    <a:pt x="679" y="112"/>
                    <a:pt x="617" y="71"/>
                  </a:cubicBezTo>
                  <a:cubicBezTo>
                    <a:pt x="561" y="34"/>
                    <a:pt x="470" y="0"/>
                    <a:pt x="36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8"/>
            <p:cNvSpPr/>
            <p:nvPr/>
          </p:nvSpPr>
          <p:spPr>
            <a:xfrm>
              <a:off x="2424075" y="3902213"/>
              <a:ext cx="13175" cy="39275"/>
            </a:xfrm>
            <a:custGeom>
              <a:rect b="b" l="l" r="r" t="t"/>
              <a:pathLst>
                <a:path extrusionOk="0" h="1571" w="527">
                  <a:moveTo>
                    <a:pt x="505" y="0"/>
                  </a:moveTo>
                  <a:cubicBezTo>
                    <a:pt x="482" y="0"/>
                    <a:pt x="328" y="419"/>
                    <a:pt x="159" y="939"/>
                  </a:cubicBezTo>
                  <a:cubicBezTo>
                    <a:pt x="119" y="1068"/>
                    <a:pt x="80" y="1192"/>
                    <a:pt x="43" y="1310"/>
                  </a:cubicBezTo>
                  <a:cubicBezTo>
                    <a:pt x="28" y="1365"/>
                    <a:pt x="0" y="1428"/>
                    <a:pt x="27" y="1498"/>
                  </a:cubicBezTo>
                  <a:cubicBezTo>
                    <a:pt x="42" y="1533"/>
                    <a:pt x="79" y="1556"/>
                    <a:pt x="110" y="1563"/>
                  </a:cubicBezTo>
                  <a:cubicBezTo>
                    <a:pt x="135" y="1570"/>
                    <a:pt x="157" y="1570"/>
                    <a:pt x="178" y="1570"/>
                  </a:cubicBezTo>
                  <a:cubicBezTo>
                    <a:pt x="182" y="1570"/>
                    <a:pt x="186" y="1570"/>
                    <a:pt x="191" y="1570"/>
                  </a:cubicBezTo>
                  <a:cubicBezTo>
                    <a:pt x="204" y="1570"/>
                    <a:pt x="218" y="1570"/>
                    <a:pt x="230" y="1570"/>
                  </a:cubicBezTo>
                  <a:cubicBezTo>
                    <a:pt x="396" y="1570"/>
                    <a:pt x="497" y="1565"/>
                    <a:pt x="497" y="1555"/>
                  </a:cubicBezTo>
                  <a:cubicBezTo>
                    <a:pt x="498" y="1545"/>
                    <a:pt x="381" y="1531"/>
                    <a:pt x="193" y="1516"/>
                  </a:cubicBezTo>
                  <a:cubicBezTo>
                    <a:pt x="144" y="1513"/>
                    <a:pt x="99" y="1507"/>
                    <a:pt x="89" y="1474"/>
                  </a:cubicBezTo>
                  <a:cubicBezTo>
                    <a:pt x="76" y="1440"/>
                    <a:pt x="94" y="1389"/>
                    <a:pt x="114" y="1332"/>
                  </a:cubicBezTo>
                  <a:cubicBezTo>
                    <a:pt x="153" y="1215"/>
                    <a:pt x="193" y="1092"/>
                    <a:pt x="237" y="963"/>
                  </a:cubicBezTo>
                  <a:cubicBezTo>
                    <a:pt x="406" y="438"/>
                    <a:pt x="526" y="6"/>
                    <a:pt x="505" y="0"/>
                  </a:cubicBezTo>
                  <a:cubicBezTo>
                    <a:pt x="505" y="0"/>
                    <a:pt x="505" y="0"/>
                    <a:pt x="50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8"/>
            <p:cNvSpPr/>
            <p:nvPr/>
          </p:nvSpPr>
          <p:spPr>
            <a:xfrm>
              <a:off x="2436025" y="3982038"/>
              <a:ext cx="44575" cy="22300"/>
            </a:xfrm>
            <a:custGeom>
              <a:rect b="b" l="l" r="r" t="t"/>
              <a:pathLst>
                <a:path extrusionOk="0" h="892" w="1783">
                  <a:moveTo>
                    <a:pt x="1783" y="0"/>
                  </a:moveTo>
                  <a:lnTo>
                    <a:pt x="1783" y="0"/>
                  </a:lnTo>
                  <a:cubicBezTo>
                    <a:pt x="948" y="560"/>
                    <a:pt x="79" y="572"/>
                    <a:pt x="6" y="572"/>
                  </a:cubicBezTo>
                  <a:cubicBezTo>
                    <a:pt x="3" y="572"/>
                    <a:pt x="1" y="572"/>
                    <a:pt x="1" y="572"/>
                  </a:cubicBezTo>
                  <a:lnTo>
                    <a:pt x="1" y="572"/>
                  </a:lnTo>
                  <a:lnTo>
                    <a:pt x="35" y="889"/>
                  </a:lnTo>
                  <a:cubicBezTo>
                    <a:pt x="76" y="891"/>
                    <a:pt x="116" y="892"/>
                    <a:pt x="156" y="892"/>
                  </a:cubicBezTo>
                  <a:cubicBezTo>
                    <a:pt x="1414" y="892"/>
                    <a:pt x="1783" y="1"/>
                    <a:pt x="178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8"/>
            <p:cNvSpPr/>
            <p:nvPr/>
          </p:nvSpPr>
          <p:spPr>
            <a:xfrm>
              <a:off x="2438475" y="3948713"/>
              <a:ext cx="15050" cy="10150"/>
            </a:xfrm>
            <a:custGeom>
              <a:rect b="b" l="l" r="r" t="t"/>
              <a:pathLst>
                <a:path extrusionOk="0" h="406" w="602">
                  <a:moveTo>
                    <a:pt x="297" y="0"/>
                  </a:moveTo>
                  <a:cubicBezTo>
                    <a:pt x="187" y="0"/>
                    <a:pt x="82" y="53"/>
                    <a:pt x="23" y="141"/>
                  </a:cubicBezTo>
                  <a:lnTo>
                    <a:pt x="15" y="147"/>
                  </a:lnTo>
                  <a:cubicBezTo>
                    <a:pt x="1" y="166"/>
                    <a:pt x="4" y="195"/>
                    <a:pt x="18" y="216"/>
                  </a:cubicBezTo>
                  <a:cubicBezTo>
                    <a:pt x="32" y="238"/>
                    <a:pt x="53" y="253"/>
                    <a:pt x="74" y="268"/>
                  </a:cubicBezTo>
                  <a:cubicBezTo>
                    <a:pt x="149" y="323"/>
                    <a:pt x="229" y="378"/>
                    <a:pt x="319" y="398"/>
                  </a:cubicBezTo>
                  <a:cubicBezTo>
                    <a:pt x="341" y="403"/>
                    <a:pt x="364" y="406"/>
                    <a:pt x="386" y="406"/>
                  </a:cubicBezTo>
                  <a:cubicBezTo>
                    <a:pt x="456" y="406"/>
                    <a:pt x="525" y="380"/>
                    <a:pt x="560" y="325"/>
                  </a:cubicBezTo>
                  <a:cubicBezTo>
                    <a:pt x="601" y="259"/>
                    <a:pt x="587" y="167"/>
                    <a:pt x="534" y="104"/>
                  </a:cubicBezTo>
                  <a:cubicBezTo>
                    <a:pt x="482" y="40"/>
                    <a:pt x="398" y="5"/>
                    <a:pt x="317" y="1"/>
                  </a:cubicBezTo>
                  <a:cubicBezTo>
                    <a:pt x="310" y="1"/>
                    <a:pt x="303" y="0"/>
                    <a:pt x="297"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8"/>
            <p:cNvSpPr/>
            <p:nvPr/>
          </p:nvSpPr>
          <p:spPr>
            <a:xfrm>
              <a:off x="2436075" y="3943613"/>
              <a:ext cx="15275" cy="13975"/>
            </a:xfrm>
            <a:custGeom>
              <a:rect b="b" l="l" r="r" t="t"/>
              <a:pathLst>
                <a:path extrusionOk="0" h="559" w="611">
                  <a:moveTo>
                    <a:pt x="572" y="1"/>
                  </a:moveTo>
                  <a:cubicBezTo>
                    <a:pt x="572" y="1"/>
                    <a:pt x="572" y="1"/>
                    <a:pt x="572" y="1"/>
                  </a:cubicBezTo>
                  <a:cubicBezTo>
                    <a:pt x="541" y="1"/>
                    <a:pt x="551" y="203"/>
                    <a:pt x="385" y="355"/>
                  </a:cubicBezTo>
                  <a:cubicBezTo>
                    <a:pt x="220" y="507"/>
                    <a:pt x="3" y="496"/>
                    <a:pt x="3" y="524"/>
                  </a:cubicBezTo>
                  <a:cubicBezTo>
                    <a:pt x="1" y="536"/>
                    <a:pt x="49" y="559"/>
                    <a:pt x="134" y="559"/>
                  </a:cubicBezTo>
                  <a:cubicBezTo>
                    <a:pt x="137" y="559"/>
                    <a:pt x="141" y="559"/>
                    <a:pt x="144" y="559"/>
                  </a:cubicBezTo>
                  <a:cubicBezTo>
                    <a:pt x="233" y="557"/>
                    <a:pt x="362" y="522"/>
                    <a:pt x="463" y="429"/>
                  </a:cubicBezTo>
                  <a:cubicBezTo>
                    <a:pt x="565" y="336"/>
                    <a:pt x="604" y="216"/>
                    <a:pt x="607" y="133"/>
                  </a:cubicBezTo>
                  <a:cubicBezTo>
                    <a:pt x="610" y="49"/>
                    <a:pt x="586" y="1"/>
                    <a:pt x="57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8"/>
            <p:cNvSpPr/>
            <p:nvPr/>
          </p:nvSpPr>
          <p:spPr>
            <a:xfrm>
              <a:off x="2448925" y="3893738"/>
              <a:ext cx="21850" cy="5725"/>
            </a:xfrm>
            <a:custGeom>
              <a:rect b="b" l="l" r="r" t="t"/>
              <a:pathLst>
                <a:path extrusionOk="0" h="229" w="874">
                  <a:moveTo>
                    <a:pt x="401" y="0"/>
                  </a:moveTo>
                  <a:cubicBezTo>
                    <a:pt x="288" y="0"/>
                    <a:pt x="186" y="25"/>
                    <a:pt x="118" y="56"/>
                  </a:cubicBezTo>
                  <a:cubicBezTo>
                    <a:pt x="39" y="93"/>
                    <a:pt x="1" y="135"/>
                    <a:pt x="10" y="159"/>
                  </a:cubicBezTo>
                  <a:cubicBezTo>
                    <a:pt x="20" y="183"/>
                    <a:pt x="69" y="187"/>
                    <a:pt x="143" y="187"/>
                  </a:cubicBezTo>
                  <a:cubicBezTo>
                    <a:pt x="186" y="187"/>
                    <a:pt x="239" y="186"/>
                    <a:pt x="296" y="186"/>
                  </a:cubicBezTo>
                  <a:cubicBezTo>
                    <a:pt x="340" y="186"/>
                    <a:pt x="387" y="187"/>
                    <a:pt x="436" y="190"/>
                  </a:cubicBezTo>
                  <a:cubicBezTo>
                    <a:pt x="592" y="198"/>
                    <a:pt x="727" y="228"/>
                    <a:pt x="802" y="228"/>
                  </a:cubicBezTo>
                  <a:cubicBezTo>
                    <a:pt x="833" y="228"/>
                    <a:pt x="854" y="223"/>
                    <a:pt x="862" y="209"/>
                  </a:cubicBezTo>
                  <a:cubicBezTo>
                    <a:pt x="873" y="187"/>
                    <a:pt x="840" y="141"/>
                    <a:pt x="767" y="96"/>
                  </a:cubicBezTo>
                  <a:cubicBezTo>
                    <a:pt x="693" y="50"/>
                    <a:pt x="579" y="9"/>
                    <a:pt x="447" y="1"/>
                  </a:cubicBezTo>
                  <a:cubicBezTo>
                    <a:pt x="432" y="1"/>
                    <a:pt x="416" y="0"/>
                    <a:pt x="40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8"/>
            <p:cNvSpPr/>
            <p:nvPr/>
          </p:nvSpPr>
          <p:spPr>
            <a:xfrm>
              <a:off x="2406525" y="3888363"/>
              <a:ext cx="16450" cy="5650"/>
            </a:xfrm>
            <a:custGeom>
              <a:rect b="b" l="l" r="r" t="t"/>
              <a:pathLst>
                <a:path extrusionOk="0" h="226" w="658">
                  <a:moveTo>
                    <a:pt x="355" y="0"/>
                  </a:moveTo>
                  <a:cubicBezTo>
                    <a:pt x="342" y="0"/>
                    <a:pt x="329" y="1"/>
                    <a:pt x="316" y="2"/>
                  </a:cubicBezTo>
                  <a:cubicBezTo>
                    <a:pt x="210" y="10"/>
                    <a:pt x="120" y="53"/>
                    <a:pt x="69" y="99"/>
                  </a:cubicBezTo>
                  <a:cubicBezTo>
                    <a:pt x="16" y="145"/>
                    <a:pt x="0" y="189"/>
                    <a:pt x="16" y="209"/>
                  </a:cubicBezTo>
                  <a:cubicBezTo>
                    <a:pt x="26" y="221"/>
                    <a:pt x="43" y="225"/>
                    <a:pt x="66" y="225"/>
                  </a:cubicBezTo>
                  <a:cubicBezTo>
                    <a:pt x="124" y="225"/>
                    <a:pt x="220" y="197"/>
                    <a:pt x="331" y="190"/>
                  </a:cubicBezTo>
                  <a:cubicBezTo>
                    <a:pt x="372" y="186"/>
                    <a:pt x="411" y="185"/>
                    <a:pt x="447" y="185"/>
                  </a:cubicBezTo>
                  <a:cubicBezTo>
                    <a:pt x="476" y="185"/>
                    <a:pt x="503" y="186"/>
                    <a:pt x="527" y="186"/>
                  </a:cubicBezTo>
                  <a:cubicBezTo>
                    <a:pt x="587" y="186"/>
                    <a:pt x="630" y="183"/>
                    <a:pt x="645" y="159"/>
                  </a:cubicBezTo>
                  <a:cubicBezTo>
                    <a:pt x="657" y="136"/>
                    <a:pt x="634" y="95"/>
                    <a:pt x="576" y="58"/>
                  </a:cubicBezTo>
                  <a:cubicBezTo>
                    <a:pt x="525" y="26"/>
                    <a:pt x="445" y="0"/>
                    <a:pt x="3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8"/>
            <p:cNvSpPr/>
            <p:nvPr/>
          </p:nvSpPr>
          <p:spPr>
            <a:xfrm>
              <a:off x="2406925" y="3841413"/>
              <a:ext cx="107975" cy="96750"/>
            </a:xfrm>
            <a:custGeom>
              <a:rect b="b" l="l" r="r" t="t"/>
              <a:pathLst>
                <a:path extrusionOk="0" h="3870" w="4319">
                  <a:moveTo>
                    <a:pt x="1149" y="1"/>
                  </a:moveTo>
                  <a:cubicBezTo>
                    <a:pt x="1037" y="1"/>
                    <a:pt x="925" y="7"/>
                    <a:pt x="815" y="26"/>
                  </a:cubicBezTo>
                  <a:cubicBezTo>
                    <a:pt x="560" y="69"/>
                    <a:pt x="307" y="182"/>
                    <a:pt x="149" y="386"/>
                  </a:cubicBezTo>
                  <a:lnTo>
                    <a:pt x="74" y="369"/>
                  </a:lnTo>
                  <a:lnTo>
                    <a:pt x="74" y="369"/>
                  </a:lnTo>
                  <a:cubicBezTo>
                    <a:pt x="0" y="844"/>
                    <a:pt x="223" y="1352"/>
                    <a:pt x="622" y="1621"/>
                  </a:cubicBezTo>
                  <a:cubicBezTo>
                    <a:pt x="851" y="1775"/>
                    <a:pt x="1123" y="1851"/>
                    <a:pt x="1390" y="1923"/>
                  </a:cubicBezTo>
                  <a:cubicBezTo>
                    <a:pt x="1561" y="1970"/>
                    <a:pt x="1732" y="2017"/>
                    <a:pt x="1904" y="2063"/>
                  </a:cubicBezTo>
                  <a:cubicBezTo>
                    <a:pt x="2273" y="2164"/>
                    <a:pt x="2648" y="2265"/>
                    <a:pt x="3030" y="2265"/>
                  </a:cubicBezTo>
                  <a:cubicBezTo>
                    <a:pt x="3041" y="2265"/>
                    <a:pt x="3052" y="2265"/>
                    <a:pt x="3063" y="2265"/>
                  </a:cubicBezTo>
                  <a:lnTo>
                    <a:pt x="3063" y="2265"/>
                  </a:lnTo>
                  <a:cubicBezTo>
                    <a:pt x="3043" y="2707"/>
                    <a:pt x="2991" y="3003"/>
                    <a:pt x="3229" y="3375"/>
                  </a:cubicBezTo>
                  <a:cubicBezTo>
                    <a:pt x="3409" y="3658"/>
                    <a:pt x="3657" y="3869"/>
                    <a:pt x="3972" y="3869"/>
                  </a:cubicBezTo>
                  <a:cubicBezTo>
                    <a:pt x="4030" y="3869"/>
                    <a:pt x="4090" y="3862"/>
                    <a:pt x="4152" y="3847"/>
                  </a:cubicBezTo>
                  <a:cubicBezTo>
                    <a:pt x="4311" y="2785"/>
                    <a:pt x="4319" y="2284"/>
                    <a:pt x="4302" y="1211"/>
                  </a:cubicBezTo>
                  <a:cubicBezTo>
                    <a:pt x="4299" y="984"/>
                    <a:pt x="4291" y="744"/>
                    <a:pt x="4168" y="552"/>
                  </a:cubicBezTo>
                  <a:cubicBezTo>
                    <a:pt x="3965" y="237"/>
                    <a:pt x="3537" y="177"/>
                    <a:pt x="3163" y="147"/>
                  </a:cubicBezTo>
                  <a:cubicBezTo>
                    <a:pt x="2637" y="106"/>
                    <a:pt x="2112" y="65"/>
                    <a:pt x="1587" y="23"/>
                  </a:cubicBezTo>
                  <a:cubicBezTo>
                    <a:pt x="1441" y="12"/>
                    <a:pt x="1295" y="1"/>
                    <a:pt x="114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8"/>
            <p:cNvSpPr/>
            <p:nvPr/>
          </p:nvSpPr>
          <p:spPr>
            <a:xfrm>
              <a:off x="2415575" y="3839313"/>
              <a:ext cx="120250" cy="59250"/>
            </a:xfrm>
            <a:custGeom>
              <a:rect b="b" l="l" r="r" t="t"/>
              <a:pathLst>
                <a:path extrusionOk="0" h="2370" w="4810">
                  <a:moveTo>
                    <a:pt x="17" y="1"/>
                  </a:moveTo>
                  <a:cubicBezTo>
                    <a:pt x="17" y="1"/>
                    <a:pt x="17" y="1"/>
                    <a:pt x="17" y="1"/>
                  </a:cubicBezTo>
                  <a:cubicBezTo>
                    <a:pt x="17" y="1"/>
                    <a:pt x="1" y="83"/>
                    <a:pt x="28" y="229"/>
                  </a:cubicBezTo>
                  <a:cubicBezTo>
                    <a:pt x="41" y="302"/>
                    <a:pt x="71" y="389"/>
                    <a:pt x="120" y="484"/>
                  </a:cubicBezTo>
                  <a:cubicBezTo>
                    <a:pt x="168" y="577"/>
                    <a:pt x="240" y="676"/>
                    <a:pt x="333" y="770"/>
                  </a:cubicBezTo>
                  <a:cubicBezTo>
                    <a:pt x="519" y="959"/>
                    <a:pt x="801" y="1132"/>
                    <a:pt x="1147" y="1204"/>
                  </a:cubicBezTo>
                  <a:cubicBezTo>
                    <a:pt x="1455" y="1275"/>
                    <a:pt x="1798" y="1282"/>
                    <a:pt x="2153" y="1282"/>
                  </a:cubicBezTo>
                  <a:cubicBezTo>
                    <a:pt x="2194" y="1282"/>
                    <a:pt x="2235" y="1282"/>
                    <a:pt x="2277" y="1282"/>
                  </a:cubicBezTo>
                  <a:cubicBezTo>
                    <a:pt x="2297" y="1282"/>
                    <a:pt x="2316" y="1282"/>
                    <a:pt x="2336" y="1282"/>
                  </a:cubicBezTo>
                  <a:cubicBezTo>
                    <a:pt x="2714" y="1282"/>
                    <a:pt x="3075" y="1307"/>
                    <a:pt x="3388" y="1404"/>
                  </a:cubicBezTo>
                  <a:cubicBezTo>
                    <a:pt x="3552" y="1454"/>
                    <a:pt x="3701" y="1523"/>
                    <a:pt x="3828" y="1607"/>
                  </a:cubicBezTo>
                  <a:cubicBezTo>
                    <a:pt x="3955" y="1690"/>
                    <a:pt x="4056" y="1791"/>
                    <a:pt x="4137" y="1893"/>
                  </a:cubicBezTo>
                  <a:cubicBezTo>
                    <a:pt x="4217" y="1995"/>
                    <a:pt x="4287" y="2093"/>
                    <a:pt x="4362" y="2168"/>
                  </a:cubicBezTo>
                  <a:cubicBezTo>
                    <a:pt x="4435" y="2244"/>
                    <a:pt x="4514" y="2295"/>
                    <a:pt x="4582" y="2325"/>
                  </a:cubicBezTo>
                  <a:cubicBezTo>
                    <a:pt x="4651" y="2356"/>
                    <a:pt x="4710" y="2364"/>
                    <a:pt x="4749" y="2364"/>
                  </a:cubicBezTo>
                  <a:cubicBezTo>
                    <a:pt x="4769" y="2363"/>
                    <a:pt x="4784" y="2362"/>
                    <a:pt x="4793" y="2360"/>
                  </a:cubicBezTo>
                  <a:cubicBezTo>
                    <a:pt x="4803" y="2358"/>
                    <a:pt x="4808" y="2357"/>
                    <a:pt x="4808" y="2357"/>
                  </a:cubicBezTo>
                  <a:cubicBezTo>
                    <a:pt x="4809" y="2350"/>
                    <a:pt x="4723" y="2370"/>
                    <a:pt x="4591" y="2306"/>
                  </a:cubicBezTo>
                  <a:cubicBezTo>
                    <a:pt x="4526" y="2274"/>
                    <a:pt x="4453" y="2223"/>
                    <a:pt x="4384" y="2147"/>
                  </a:cubicBezTo>
                  <a:cubicBezTo>
                    <a:pt x="4313" y="2072"/>
                    <a:pt x="4247" y="1974"/>
                    <a:pt x="4166" y="1869"/>
                  </a:cubicBezTo>
                  <a:cubicBezTo>
                    <a:pt x="4087" y="1764"/>
                    <a:pt x="3983" y="1657"/>
                    <a:pt x="3853" y="1569"/>
                  </a:cubicBezTo>
                  <a:cubicBezTo>
                    <a:pt x="3723" y="1481"/>
                    <a:pt x="3570" y="1409"/>
                    <a:pt x="3402" y="1356"/>
                  </a:cubicBezTo>
                  <a:cubicBezTo>
                    <a:pt x="3082" y="1254"/>
                    <a:pt x="2713" y="1227"/>
                    <a:pt x="2332" y="1227"/>
                  </a:cubicBezTo>
                  <a:cubicBezTo>
                    <a:pt x="2314" y="1227"/>
                    <a:pt x="2296" y="1227"/>
                    <a:pt x="2277" y="1228"/>
                  </a:cubicBezTo>
                  <a:cubicBezTo>
                    <a:pt x="2230" y="1228"/>
                    <a:pt x="2183" y="1228"/>
                    <a:pt x="2136" y="1228"/>
                  </a:cubicBezTo>
                  <a:cubicBezTo>
                    <a:pt x="1787" y="1228"/>
                    <a:pt x="1454" y="1221"/>
                    <a:pt x="1158" y="1155"/>
                  </a:cubicBezTo>
                  <a:cubicBezTo>
                    <a:pt x="820" y="1088"/>
                    <a:pt x="545" y="924"/>
                    <a:pt x="361" y="743"/>
                  </a:cubicBezTo>
                  <a:cubicBezTo>
                    <a:pt x="267" y="653"/>
                    <a:pt x="196" y="559"/>
                    <a:pt x="146" y="469"/>
                  </a:cubicBezTo>
                  <a:cubicBezTo>
                    <a:pt x="98" y="379"/>
                    <a:pt x="65" y="295"/>
                    <a:pt x="49" y="224"/>
                  </a:cubicBezTo>
                  <a:cubicBezTo>
                    <a:pt x="16" y="84"/>
                    <a:pt x="24" y="1"/>
                    <a:pt x="1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8"/>
            <p:cNvSpPr/>
            <p:nvPr/>
          </p:nvSpPr>
          <p:spPr>
            <a:xfrm>
              <a:off x="2420325" y="3836913"/>
              <a:ext cx="110650" cy="40625"/>
            </a:xfrm>
            <a:custGeom>
              <a:rect b="b" l="l" r="r" t="t"/>
              <a:pathLst>
                <a:path extrusionOk="0" h="1625" w="4426">
                  <a:moveTo>
                    <a:pt x="2" y="1"/>
                  </a:moveTo>
                  <a:cubicBezTo>
                    <a:pt x="2" y="1"/>
                    <a:pt x="2" y="1"/>
                    <a:pt x="2" y="1"/>
                  </a:cubicBezTo>
                  <a:cubicBezTo>
                    <a:pt x="0" y="2"/>
                    <a:pt x="6" y="18"/>
                    <a:pt x="19" y="50"/>
                  </a:cubicBezTo>
                  <a:cubicBezTo>
                    <a:pt x="31" y="82"/>
                    <a:pt x="54" y="127"/>
                    <a:pt x="87" y="182"/>
                  </a:cubicBezTo>
                  <a:cubicBezTo>
                    <a:pt x="154" y="293"/>
                    <a:pt x="278" y="440"/>
                    <a:pt x="472" y="570"/>
                  </a:cubicBezTo>
                  <a:cubicBezTo>
                    <a:pt x="664" y="701"/>
                    <a:pt x="925" y="808"/>
                    <a:pt x="1227" y="863"/>
                  </a:cubicBezTo>
                  <a:cubicBezTo>
                    <a:pt x="1416" y="897"/>
                    <a:pt x="1619" y="909"/>
                    <a:pt x="1830" y="909"/>
                  </a:cubicBezTo>
                  <a:cubicBezTo>
                    <a:pt x="1957" y="909"/>
                    <a:pt x="2087" y="905"/>
                    <a:pt x="2219" y="898"/>
                  </a:cubicBezTo>
                  <a:cubicBezTo>
                    <a:pt x="2440" y="890"/>
                    <a:pt x="2655" y="877"/>
                    <a:pt x="2859" y="877"/>
                  </a:cubicBezTo>
                  <a:cubicBezTo>
                    <a:pt x="2978" y="877"/>
                    <a:pt x="3092" y="881"/>
                    <a:pt x="3202" y="893"/>
                  </a:cubicBezTo>
                  <a:cubicBezTo>
                    <a:pt x="3501" y="930"/>
                    <a:pt x="3765" y="1006"/>
                    <a:pt x="3971" y="1100"/>
                  </a:cubicBezTo>
                  <a:cubicBezTo>
                    <a:pt x="4178" y="1194"/>
                    <a:pt x="4326" y="1317"/>
                    <a:pt x="4376" y="1434"/>
                  </a:cubicBezTo>
                  <a:cubicBezTo>
                    <a:pt x="4425" y="1550"/>
                    <a:pt x="4394" y="1625"/>
                    <a:pt x="4403" y="1625"/>
                  </a:cubicBezTo>
                  <a:cubicBezTo>
                    <a:pt x="4403" y="1625"/>
                    <a:pt x="4410" y="1608"/>
                    <a:pt x="4415" y="1574"/>
                  </a:cubicBezTo>
                  <a:cubicBezTo>
                    <a:pt x="4420" y="1540"/>
                    <a:pt x="4418" y="1487"/>
                    <a:pt x="4395" y="1425"/>
                  </a:cubicBezTo>
                  <a:cubicBezTo>
                    <a:pt x="4348" y="1298"/>
                    <a:pt x="4197" y="1165"/>
                    <a:pt x="3988" y="1066"/>
                  </a:cubicBezTo>
                  <a:cubicBezTo>
                    <a:pt x="3778" y="965"/>
                    <a:pt x="3512" y="884"/>
                    <a:pt x="3208" y="843"/>
                  </a:cubicBezTo>
                  <a:cubicBezTo>
                    <a:pt x="3087" y="829"/>
                    <a:pt x="2962" y="824"/>
                    <a:pt x="2833" y="824"/>
                  </a:cubicBezTo>
                  <a:cubicBezTo>
                    <a:pt x="2635" y="824"/>
                    <a:pt x="2428" y="836"/>
                    <a:pt x="2216" y="844"/>
                  </a:cubicBezTo>
                  <a:cubicBezTo>
                    <a:pt x="2078" y="851"/>
                    <a:pt x="1943" y="855"/>
                    <a:pt x="1811" y="855"/>
                  </a:cubicBezTo>
                  <a:cubicBezTo>
                    <a:pt x="1609" y="855"/>
                    <a:pt x="1415" y="845"/>
                    <a:pt x="1236" y="815"/>
                  </a:cubicBezTo>
                  <a:cubicBezTo>
                    <a:pt x="940" y="764"/>
                    <a:pt x="683" y="662"/>
                    <a:pt x="493" y="539"/>
                  </a:cubicBezTo>
                  <a:cubicBezTo>
                    <a:pt x="301" y="416"/>
                    <a:pt x="176" y="277"/>
                    <a:pt x="105" y="171"/>
                  </a:cubicBezTo>
                  <a:cubicBezTo>
                    <a:pt x="35" y="67"/>
                    <a:pt x="9" y="1"/>
                    <a:pt x="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8"/>
            <p:cNvSpPr/>
            <p:nvPr/>
          </p:nvSpPr>
          <p:spPr>
            <a:xfrm>
              <a:off x="2502150" y="3812863"/>
              <a:ext cx="43775" cy="28100"/>
            </a:xfrm>
            <a:custGeom>
              <a:rect b="b" l="l" r="r" t="t"/>
              <a:pathLst>
                <a:path extrusionOk="0" h="1124" w="1751">
                  <a:moveTo>
                    <a:pt x="1721" y="1"/>
                  </a:moveTo>
                  <a:cubicBezTo>
                    <a:pt x="1721" y="1"/>
                    <a:pt x="1721" y="1"/>
                    <a:pt x="1721" y="1"/>
                  </a:cubicBezTo>
                  <a:cubicBezTo>
                    <a:pt x="1721" y="1"/>
                    <a:pt x="1721" y="1"/>
                    <a:pt x="1721" y="1"/>
                  </a:cubicBezTo>
                  <a:cubicBezTo>
                    <a:pt x="1710" y="1"/>
                    <a:pt x="1751" y="136"/>
                    <a:pt x="1663" y="325"/>
                  </a:cubicBezTo>
                  <a:cubicBezTo>
                    <a:pt x="1581" y="512"/>
                    <a:pt x="1371" y="724"/>
                    <a:pt x="1107" y="892"/>
                  </a:cubicBezTo>
                  <a:cubicBezTo>
                    <a:pt x="972" y="973"/>
                    <a:pt x="831" y="1027"/>
                    <a:pt x="698" y="1054"/>
                  </a:cubicBezTo>
                  <a:cubicBezTo>
                    <a:pt x="604" y="1074"/>
                    <a:pt x="514" y="1080"/>
                    <a:pt x="433" y="1080"/>
                  </a:cubicBezTo>
                  <a:cubicBezTo>
                    <a:pt x="400" y="1080"/>
                    <a:pt x="368" y="1079"/>
                    <a:pt x="338" y="1077"/>
                  </a:cubicBezTo>
                  <a:cubicBezTo>
                    <a:pt x="156" y="1066"/>
                    <a:pt x="37" y="1038"/>
                    <a:pt x="8" y="1038"/>
                  </a:cubicBezTo>
                  <a:cubicBezTo>
                    <a:pt x="4" y="1038"/>
                    <a:pt x="2" y="1038"/>
                    <a:pt x="1" y="1040"/>
                  </a:cubicBezTo>
                  <a:cubicBezTo>
                    <a:pt x="1" y="1043"/>
                    <a:pt x="31" y="1054"/>
                    <a:pt x="88" y="1070"/>
                  </a:cubicBezTo>
                  <a:cubicBezTo>
                    <a:pt x="145" y="1085"/>
                    <a:pt x="229" y="1104"/>
                    <a:pt x="334" y="1116"/>
                  </a:cubicBezTo>
                  <a:cubicBezTo>
                    <a:pt x="379" y="1120"/>
                    <a:pt x="428" y="1124"/>
                    <a:pt x="481" y="1124"/>
                  </a:cubicBezTo>
                  <a:cubicBezTo>
                    <a:pt x="551" y="1124"/>
                    <a:pt x="628" y="1118"/>
                    <a:pt x="708" y="1103"/>
                  </a:cubicBezTo>
                  <a:cubicBezTo>
                    <a:pt x="847" y="1078"/>
                    <a:pt x="995" y="1022"/>
                    <a:pt x="1135" y="938"/>
                  </a:cubicBezTo>
                  <a:cubicBezTo>
                    <a:pt x="1408" y="765"/>
                    <a:pt x="1619" y="543"/>
                    <a:pt x="1698" y="339"/>
                  </a:cubicBezTo>
                  <a:cubicBezTo>
                    <a:pt x="1739" y="240"/>
                    <a:pt x="1747" y="150"/>
                    <a:pt x="1743" y="91"/>
                  </a:cubicBezTo>
                  <a:cubicBezTo>
                    <a:pt x="1736" y="31"/>
                    <a:pt x="1724" y="1"/>
                    <a:pt x="1721"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8"/>
            <p:cNvSpPr/>
            <p:nvPr/>
          </p:nvSpPr>
          <p:spPr>
            <a:xfrm>
              <a:off x="2495900" y="3797988"/>
              <a:ext cx="37175" cy="37475"/>
            </a:xfrm>
            <a:custGeom>
              <a:rect b="b" l="l" r="r" t="t"/>
              <a:pathLst>
                <a:path extrusionOk="0" h="1499" w="1487">
                  <a:moveTo>
                    <a:pt x="1483" y="0"/>
                  </a:moveTo>
                  <a:cubicBezTo>
                    <a:pt x="1473" y="0"/>
                    <a:pt x="1463" y="128"/>
                    <a:pt x="1400" y="322"/>
                  </a:cubicBezTo>
                  <a:cubicBezTo>
                    <a:pt x="1338" y="515"/>
                    <a:pt x="1210" y="774"/>
                    <a:pt x="991" y="995"/>
                  </a:cubicBezTo>
                  <a:cubicBezTo>
                    <a:pt x="772" y="1216"/>
                    <a:pt x="514" y="1346"/>
                    <a:pt x="322" y="1410"/>
                  </a:cubicBezTo>
                  <a:cubicBezTo>
                    <a:pt x="128" y="1475"/>
                    <a:pt x="0" y="1486"/>
                    <a:pt x="2" y="1496"/>
                  </a:cubicBezTo>
                  <a:cubicBezTo>
                    <a:pt x="2" y="1498"/>
                    <a:pt x="10" y="1499"/>
                    <a:pt x="25" y="1499"/>
                  </a:cubicBezTo>
                  <a:cubicBezTo>
                    <a:pt x="40" y="1499"/>
                    <a:pt x="63" y="1498"/>
                    <a:pt x="92" y="1495"/>
                  </a:cubicBezTo>
                  <a:cubicBezTo>
                    <a:pt x="149" y="1489"/>
                    <a:pt x="233" y="1475"/>
                    <a:pt x="334" y="1446"/>
                  </a:cubicBezTo>
                  <a:cubicBezTo>
                    <a:pt x="534" y="1390"/>
                    <a:pt x="803" y="1262"/>
                    <a:pt x="1029" y="1033"/>
                  </a:cubicBezTo>
                  <a:cubicBezTo>
                    <a:pt x="1256" y="804"/>
                    <a:pt x="1382" y="534"/>
                    <a:pt x="1436" y="333"/>
                  </a:cubicBezTo>
                  <a:cubicBezTo>
                    <a:pt x="1464" y="232"/>
                    <a:pt x="1477" y="149"/>
                    <a:pt x="1483" y="91"/>
                  </a:cubicBezTo>
                  <a:cubicBezTo>
                    <a:pt x="1487" y="33"/>
                    <a:pt x="1486" y="1"/>
                    <a:pt x="1483" y="0"/>
                  </a:cubicBezTo>
                  <a:cubicBezTo>
                    <a:pt x="1483" y="0"/>
                    <a:pt x="1483" y="0"/>
                    <a:pt x="1483"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8"/>
            <p:cNvSpPr/>
            <p:nvPr/>
          </p:nvSpPr>
          <p:spPr>
            <a:xfrm>
              <a:off x="2407625" y="3850363"/>
              <a:ext cx="122375" cy="93850"/>
            </a:xfrm>
            <a:custGeom>
              <a:rect b="b" l="l" r="r" t="t"/>
              <a:pathLst>
                <a:path extrusionOk="0" h="3754" w="4895">
                  <a:moveTo>
                    <a:pt x="2" y="1"/>
                  </a:moveTo>
                  <a:cubicBezTo>
                    <a:pt x="2" y="1"/>
                    <a:pt x="2" y="1"/>
                    <a:pt x="2" y="1"/>
                  </a:cubicBezTo>
                  <a:cubicBezTo>
                    <a:pt x="0" y="2"/>
                    <a:pt x="1" y="26"/>
                    <a:pt x="5" y="72"/>
                  </a:cubicBezTo>
                  <a:cubicBezTo>
                    <a:pt x="8" y="119"/>
                    <a:pt x="18" y="188"/>
                    <a:pt x="41" y="275"/>
                  </a:cubicBezTo>
                  <a:cubicBezTo>
                    <a:pt x="84" y="448"/>
                    <a:pt x="184" y="695"/>
                    <a:pt x="391" y="941"/>
                  </a:cubicBezTo>
                  <a:cubicBezTo>
                    <a:pt x="596" y="1187"/>
                    <a:pt x="906" y="1431"/>
                    <a:pt x="1302" y="1585"/>
                  </a:cubicBezTo>
                  <a:cubicBezTo>
                    <a:pt x="1697" y="1744"/>
                    <a:pt x="2162" y="1821"/>
                    <a:pt x="2647" y="1843"/>
                  </a:cubicBezTo>
                  <a:cubicBezTo>
                    <a:pt x="3131" y="1863"/>
                    <a:pt x="3601" y="1839"/>
                    <a:pt x="3992" y="1988"/>
                  </a:cubicBezTo>
                  <a:cubicBezTo>
                    <a:pt x="4187" y="2059"/>
                    <a:pt x="4352" y="2173"/>
                    <a:pt x="4473" y="2310"/>
                  </a:cubicBezTo>
                  <a:cubicBezTo>
                    <a:pt x="4595" y="2447"/>
                    <a:pt x="4679" y="2601"/>
                    <a:pt x="4736" y="2747"/>
                  </a:cubicBezTo>
                  <a:cubicBezTo>
                    <a:pt x="4849" y="3041"/>
                    <a:pt x="4864" y="3302"/>
                    <a:pt x="4874" y="3477"/>
                  </a:cubicBezTo>
                  <a:cubicBezTo>
                    <a:pt x="4877" y="3567"/>
                    <a:pt x="4877" y="3636"/>
                    <a:pt x="4877" y="3682"/>
                  </a:cubicBezTo>
                  <a:cubicBezTo>
                    <a:pt x="4877" y="3729"/>
                    <a:pt x="4878" y="3753"/>
                    <a:pt x="4880" y="3753"/>
                  </a:cubicBezTo>
                  <a:cubicBezTo>
                    <a:pt x="4882" y="3753"/>
                    <a:pt x="4885" y="3729"/>
                    <a:pt x="4889" y="3683"/>
                  </a:cubicBezTo>
                  <a:cubicBezTo>
                    <a:pt x="4891" y="3636"/>
                    <a:pt x="4895" y="3567"/>
                    <a:pt x="4895" y="3477"/>
                  </a:cubicBezTo>
                  <a:cubicBezTo>
                    <a:pt x="4891" y="3300"/>
                    <a:pt x="4883" y="3037"/>
                    <a:pt x="4772" y="2733"/>
                  </a:cubicBezTo>
                  <a:cubicBezTo>
                    <a:pt x="4715" y="2583"/>
                    <a:pt x="4632" y="2424"/>
                    <a:pt x="4506" y="2280"/>
                  </a:cubicBezTo>
                  <a:cubicBezTo>
                    <a:pt x="4382" y="2137"/>
                    <a:pt x="4210" y="2015"/>
                    <a:pt x="4010" y="1941"/>
                  </a:cubicBezTo>
                  <a:cubicBezTo>
                    <a:pt x="3606" y="1785"/>
                    <a:pt x="3129" y="1810"/>
                    <a:pt x="2650" y="1789"/>
                  </a:cubicBezTo>
                  <a:cubicBezTo>
                    <a:pt x="2168" y="1768"/>
                    <a:pt x="1709" y="1693"/>
                    <a:pt x="1320" y="1539"/>
                  </a:cubicBezTo>
                  <a:cubicBezTo>
                    <a:pt x="930" y="1390"/>
                    <a:pt x="625" y="1156"/>
                    <a:pt x="420" y="917"/>
                  </a:cubicBezTo>
                  <a:cubicBezTo>
                    <a:pt x="214" y="677"/>
                    <a:pt x="110" y="438"/>
                    <a:pt x="61" y="270"/>
                  </a:cubicBezTo>
                  <a:cubicBezTo>
                    <a:pt x="13" y="100"/>
                    <a:pt x="8" y="1"/>
                    <a:pt x="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8"/>
            <p:cNvSpPr/>
            <p:nvPr/>
          </p:nvSpPr>
          <p:spPr>
            <a:xfrm>
              <a:off x="2482825" y="3830238"/>
              <a:ext cx="39250" cy="27050"/>
            </a:xfrm>
            <a:custGeom>
              <a:rect b="b" l="l" r="r" t="t"/>
              <a:pathLst>
                <a:path extrusionOk="0" h="1082" w="1570">
                  <a:moveTo>
                    <a:pt x="8" y="0"/>
                  </a:moveTo>
                  <a:cubicBezTo>
                    <a:pt x="5" y="0"/>
                    <a:pt x="4" y="1"/>
                    <a:pt x="4" y="1"/>
                  </a:cubicBezTo>
                  <a:cubicBezTo>
                    <a:pt x="1" y="9"/>
                    <a:pt x="105" y="42"/>
                    <a:pt x="265" y="109"/>
                  </a:cubicBezTo>
                  <a:cubicBezTo>
                    <a:pt x="425" y="175"/>
                    <a:pt x="641" y="283"/>
                    <a:pt x="859" y="433"/>
                  </a:cubicBezTo>
                  <a:cubicBezTo>
                    <a:pt x="1077" y="584"/>
                    <a:pt x="1253" y="748"/>
                    <a:pt x="1372" y="875"/>
                  </a:cubicBezTo>
                  <a:cubicBezTo>
                    <a:pt x="1488" y="998"/>
                    <a:pt x="1554" y="1082"/>
                    <a:pt x="1564" y="1082"/>
                  </a:cubicBezTo>
                  <a:cubicBezTo>
                    <a:pt x="1564" y="1082"/>
                    <a:pt x="1564" y="1082"/>
                    <a:pt x="1565" y="1082"/>
                  </a:cubicBezTo>
                  <a:cubicBezTo>
                    <a:pt x="1570" y="1078"/>
                    <a:pt x="1514" y="984"/>
                    <a:pt x="1401" y="849"/>
                  </a:cubicBezTo>
                  <a:cubicBezTo>
                    <a:pt x="1287" y="714"/>
                    <a:pt x="1112" y="542"/>
                    <a:pt x="890" y="388"/>
                  </a:cubicBezTo>
                  <a:cubicBezTo>
                    <a:pt x="668" y="235"/>
                    <a:pt x="445" y="132"/>
                    <a:pt x="279" y="73"/>
                  </a:cubicBezTo>
                  <a:cubicBezTo>
                    <a:pt x="132" y="21"/>
                    <a:pt x="31" y="0"/>
                    <a:pt x="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8"/>
            <p:cNvSpPr/>
            <p:nvPr/>
          </p:nvSpPr>
          <p:spPr>
            <a:xfrm>
              <a:off x="2502700" y="3915163"/>
              <a:ext cx="20350" cy="30500"/>
            </a:xfrm>
            <a:custGeom>
              <a:rect b="b" l="l" r="r" t="t"/>
              <a:pathLst>
                <a:path extrusionOk="0" h="1220" w="814">
                  <a:moveTo>
                    <a:pt x="352" y="1"/>
                  </a:moveTo>
                  <a:cubicBezTo>
                    <a:pt x="186" y="1"/>
                    <a:pt x="32" y="78"/>
                    <a:pt x="23" y="83"/>
                  </a:cubicBezTo>
                  <a:cubicBezTo>
                    <a:pt x="23" y="83"/>
                    <a:pt x="0" y="1177"/>
                    <a:pt x="3" y="1201"/>
                  </a:cubicBezTo>
                  <a:cubicBezTo>
                    <a:pt x="4" y="1207"/>
                    <a:pt x="64" y="1220"/>
                    <a:pt x="150" y="1220"/>
                  </a:cubicBezTo>
                  <a:cubicBezTo>
                    <a:pt x="385" y="1220"/>
                    <a:pt x="813" y="1124"/>
                    <a:pt x="778" y="534"/>
                  </a:cubicBezTo>
                  <a:cubicBezTo>
                    <a:pt x="752" y="103"/>
                    <a:pt x="544" y="1"/>
                    <a:pt x="352"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8"/>
            <p:cNvSpPr/>
            <p:nvPr/>
          </p:nvSpPr>
          <p:spPr>
            <a:xfrm>
              <a:off x="2508400" y="3920963"/>
              <a:ext cx="8800" cy="17700"/>
            </a:xfrm>
            <a:custGeom>
              <a:rect b="b" l="l" r="r" t="t"/>
              <a:pathLst>
                <a:path extrusionOk="0" h="708" w="352">
                  <a:moveTo>
                    <a:pt x="123" y="0"/>
                  </a:moveTo>
                  <a:cubicBezTo>
                    <a:pt x="96" y="0"/>
                    <a:pt x="70" y="10"/>
                    <a:pt x="53" y="25"/>
                  </a:cubicBezTo>
                  <a:cubicBezTo>
                    <a:pt x="35" y="42"/>
                    <a:pt x="27" y="61"/>
                    <a:pt x="25" y="78"/>
                  </a:cubicBezTo>
                  <a:cubicBezTo>
                    <a:pt x="20" y="109"/>
                    <a:pt x="34" y="124"/>
                    <a:pt x="37" y="124"/>
                  </a:cubicBezTo>
                  <a:cubicBezTo>
                    <a:pt x="38" y="124"/>
                    <a:pt x="38" y="124"/>
                    <a:pt x="38" y="123"/>
                  </a:cubicBezTo>
                  <a:cubicBezTo>
                    <a:pt x="42" y="123"/>
                    <a:pt x="36" y="107"/>
                    <a:pt x="46" y="83"/>
                  </a:cubicBezTo>
                  <a:cubicBezTo>
                    <a:pt x="54" y="62"/>
                    <a:pt x="77" y="39"/>
                    <a:pt x="113" y="39"/>
                  </a:cubicBezTo>
                  <a:cubicBezTo>
                    <a:pt x="117" y="39"/>
                    <a:pt x="121" y="39"/>
                    <a:pt x="126" y="40"/>
                  </a:cubicBezTo>
                  <a:cubicBezTo>
                    <a:pt x="170" y="45"/>
                    <a:pt x="210" y="83"/>
                    <a:pt x="239" y="141"/>
                  </a:cubicBezTo>
                  <a:cubicBezTo>
                    <a:pt x="268" y="198"/>
                    <a:pt x="288" y="267"/>
                    <a:pt x="290" y="340"/>
                  </a:cubicBezTo>
                  <a:cubicBezTo>
                    <a:pt x="295" y="486"/>
                    <a:pt x="231" y="626"/>
                    <a:pt x="148" y="662"/>
                  </a:cubicBezTo>
                  <a:cubicBezTo>
                    <a:pt x="128" y="671"/>
                    <a:pt x="108" y="675"/>
                    <a:pt x="90" y="675"/>
                  </a:cubicBezTo>
                  <a:cubicBezTo>
                    <a:pt x="71" y="675"/>
                    <a:pt x="55" y="671"/>
                    <a:pt x="42" y="667"/>
                  </a:cubicBezTo>
                  <a:cubicBezTo>
                    <a:pt x="21" y="658"/>
                    <a:pt x="9" y="648"/>
                    <a:pt x="5" y="648"/>
                  </a:cubicBezTo>
                  <a:cubicBezTo>
                    <a:pt x="5" y="648"/>
                    <a:pt x="4" y="648"/>
                    <a:pt x="4" y="648"/>
                  </a:cubicBezTo>
                  <a:cubicBezTo>
                    <a:pt x="0" y="649"/>
                    <a:pt x="6" y="667"/>
                    <a:pt x="33" y="686"/>
                  </a:cubicBezTo>
                  <a:cubicBezTo>
                    <a:pt x="50" y="697"/>
                    <a:pt x="76" y="708"/>
                    <a:pt x="109" y="708"/>
                  </a:cubicBezTo>
                  <a:cubicBezTo>
                    <a:pt x="125" y="708"/>
                    <a:pt x="143" y="705"/>
                    <a:pt x="162" y="699"/>
                  </a:cubicBezTo>
                  <a:cubicBezTo>
                    <a:pt x="277" y="659"/>
                    <a:pt x="351" y="502"/>
                    <a:pt x="346" y="338"/>
                  </a:cubicBezTo>
                  <a:cubicBezTo>
                    <a:pt x="343" y="255"/>
                    <a:pt x="320" y="178"/>
                    <a:pt x="284" y="116"/>
                  </a:cubicBezTo>
                  <a:cubicBezTo>
                    <a:pt x="252" y="55"/>
                    <a:pt x="192" y="0"/>
                    <a:pt x="130" y="0"/>
                  </a:cubicBezTo>
                  <a:cubicBezTo>
                    <a:pt x="127" y="0"/>
                    <a:pt x="125" y="0"/>
                    <a:pt x="12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8"/>
            <p:cNvSpPr/>
            <p:nvPr/>
          </p:nvSpPr>
          <p:spPr>
            <a:xfrm>
              <a:off x="2113925" y="4056238"/>
              <a:ext cx="92375" cy="65775"/>
            </a:xfrm>
            <a:custGeom>
              <a:rect b="b" l="l" r="r" t="t"/>
              <a:pathLst>
                <a:path extrusionOk="0" h="2631" w="3695">
                  <a:moveTo>
                    <a:pt x="1579" y="1"/>
                  </a:moveTo>
                  <a:cubicBezTo>
                    <a:pt x="1572" y="1"/>
                    <a:pt x="1566" y="2"/>
                    <a:pt x="1562" y="3"/>
                  </a:cubicBezTo>
                  <a:cubicBezTo>
                    <a:pt x="1460" y="37"/>
                    <a:pt x="1" y="310"/>
                    <a:pt x="172" y="481"/>
                  </a:cubicBezTo>
                  <a:cubicBezTo>
                    <a:pt x="222" y="531"/>
                    <a:pt x="346" y="549"/>
                    <a:pt x="495" y="549"/>
                  </a:cubicBezTo>
                  <a:cubicBezTo>
                    <a:pt x="853" y="549"/>
                    <a:pt x="1360" y="447"/>
                    <a:pt x="1360" y="447"/>
                  </a:cubicBezTo>
                  <a:lnTo>
                    <a:pt x="1498" y="514"/>
                  </a:lnTo>
                  <a:cubicBezTo>
                    <a:pt x="1498" y="514"/>
                    <a:pt x="618" y="668"/>
                    <a:pt x="435" y="778"/>
                  </a:cubicBezTo>
                  <a:cubicBezTo>
                    <a:pt x="273" y="875"/>
                    <a:pt x="323" y="1069"/>
                    <a:pt x="468" y="1069"/>
                  </a:cubicBezTo>
                  <a:cubicBezTo>
                    <a:pt x="475" y="1069"/>
                    <a:pt x="482" y="1069"/>
                    <a:pt x="489" y="1068"/>
                  </a:cubicBezTo>
                  <a:cubicBezTo>
                    <a:pt x="635" y="1051"/>
                    <a:pt x="1282" y="916"/>
                    <a:pt x="1431" y="916"/>
                  </a:cubicBezTo>
                  <a:cubicBezTo>
                    <a:pt x="1445" y="916"/>
                    <a:pt x="1455" y="917"/>
                    <a:pt x="1459" y="920"/>
                  </a:cubicBezTo>
                  <a:cubicBezTo>
                    <a:pt x="1505" y="950"/>
                    <a:pt x="630" y="1139"/>
                    <a:pt x="536" y="1196"/>
                  </a:cubicBezTo>
                  <a:cubicBezTo>
                    <a:pt x="413" y="1272"/>
                    <a:pt x="401" y="1487"/>
                    <a:pt x="548" y="1487"/>
                  </a:cubicBezTo>
                  <a:cubicBezTo>
                    <a:pt x="552" y="1487"/>
                    <a:pt x="557" y="1487"/>
                    <a:pt x="562" y="1486"/>
                  </a:cubicBezTo>
                  <a:cubicBezTo>
                    <a:pt x="656" y="1478"/>
                    <a:pt x="1481" y="1251"/>
                    <a:pt x="1481" y="1251"/>
                  </a:cubicBezTo>
                  <a:lnTo>
                    <a:pt x="1481" y="1251"/>
                  </a:lnTo>
                  <a:cubicBezTo>
                    <a:pt x="1481" y="1251"/>
                    <a:pt x="828" y="1515"/>
                    <a:pt x="768" y="1574"/>
                  </a:cubicBezTo>
                  <a:cubicBezTo>
                    <a:pt x="681" y="1659"/>
                    <a:pt x="737" y="1782"/>
                    <a:pt x="852" y="1782"/>
                  </a:cubicBezTo>
                  <a:cubicBezTo>
                    <a:pt x="865" y="1782"/>
                    <a:pt x="879" y="1781"/>
                    <a:pt x="893" y="1777"/>
                  </a:cubicBezTo>
                  <a:cubicBezTo>
                    <a:pt x="990" y="1754"/>
                    <a:pt x="1451" y="1526"/>
                    <a:pt x="1581" y="1495"/>
                  </a:cubicBezTo>
                  <a:cubicBezTo>
                    <a:pt x="1581" y="1495"/>
                    <a:pt x="1704" y="1526"/>
                    <a:pt x="1819" y="1771"/>
                  </a:cubicBezTo>
                  <a:cubicBezTo>
                    <a:pt x="1934" y="2016"/>
                    <a:pt x="2742" y="2630"/>
                    <a:pt x="2742" y="2630"/>
                  </a:cubicBezTo>
                  <a:lnTo>
                    <a:pt x="3694" y="1662"/>
                  </a:lnTo>
                  <a:cubicBezTo>
                    <a:pt x="3694" y="1662"/>
                    <a:pt x="3152" y="597"/>
                    <a:pt x="3015" y="494"/>
                  </a:cubicBezTo>
                  <a:cubicBezTo>
                    <a:pt x="2884" y="395"/>
                    <a:pt x="1756" y="1"/>
                    <a:pt x="1579"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8"/>
            <p:cNvSpPr/>
            <p:nvPr/>
          </p:nvSpPr>
          <p:spPr>
            <a:xfrm>
              <a:off x="2118225" y="4066188"/>
              <a:ext cx="45725" cy="6375"/>
            </a:xfrm>
            <a:custGeom>
              <a:rect b="b" l="l" r="r" t="t"/>
              <a:pathLst>
                <a:path extrusionOk="0" h="255" w="1829">
                  <a:moveTo>
                    <a:pt x="1203" y="0"/>
                  </a:moveTo>
                  <a:lnTo>
                    <a:pt x="1194" y="1"/>
                  </a:lnTo>
                  <a:cubicBezTo>
                    <a:pt x="1108" y="14"/>
                    <a:pt x="1018" y="28"/>
                    <a:pt x="924" y="42"/>
                  </a:cubicBezTo>
                  <a:cubicBezTo>
                    <a:pt x="799" y="63"/>
                    <a:pt x="680" y="82"/>
                    <a:pt x="567" y="101"/>
                  </a:cubicBezTo>
                  <a:cubicBezTo>
                    <a:pt x="499" y="108"/>
                    <a:pt x="436" y="110"/>
                    <a:pt x="377" y="110"/>
                  </a:cubicBezTo>
                  <a:cubicBezTo>
                    <a:pt x="341" y="110"/>
                    <a:pt x="307" y="109"/>
                    <a:pt x="275" y="108"/>
                  </a:cubicBezTo>
                  <a:cubicBezTo>
                    <a:pt x="139" y="101"/>
                    <a:pt x="45" y="84"/>
                    <a:pt x="14" y="84"/>
                  </a:cubicBezTo>
                  <a:cubicBezTo>
                    <a:pt x="7" y="84"/>
                    <a:pt x="3" y="85"/>
                    <a:pt x="3" y="87"/>
                  </a:cubicBezTo>
                  <a:cubicBezTo>
                    <a:pt x="0" y="95"/>
                    <a:pt x="100" y="134"/>
                    <a:pt x="271" y="156"/>
                  </a:cubicBezTo>
                  <a:cubicBezTo>
                    <a:pt x="327" y="163"/>
                    <a:pt x="392" y="167"/>
                    <a:pt x="462" y="167"/>
                  </a:cubicBezTo>
                  <a:cubicBezTo>
                    <a:pt x="497" y="167"/>
                    <a:pt x="534" y="166"/>
                    <a:pt x="572" y="164"/>
                  </a:cubicBezTo>
                  <a:cubicBezTo>
                    <a:pt x="684" y="150"/>
                    <a:pt x="805" y="130"/>
                    <a:pt x="933" y="110"/>
                  </a:cubicBezTo>
                  <a:cubicBezTo>
                    <a:pt x="1025" y="96"/>
                    <a:pt x="1113" y="82"/>
                    <a:pt x="1197" y="67"/>
                  </a:cubicBezTo>
                  <a:lnTo>
                    <a:pt x="1197" y="67"/>
                  </a:lnTo>
                  <a:cubicBezTo>
                    <a:pt x="1526" y="179"/>
                    <a:pt x="1775" y="254"/>
                    <a:pt x="1817" y="254"/>
                  </a:cubicBezTo>
                  <a:cubicBezTo>
                    <a:pt x="1821" y="254"/>
                    <a:pt x="1823" y="254"/>
                    <a:pt x="1823" y="253"/>
                  </a:cubicBezTo>
                  <a:cubicBezTo>
                    <a:pt x="1828" y="238"/>
                    <a:pt x="1572" y="134"/>
                    <a:pt x="1210" y="3"/>
                  </a:cubicBezTo>
                  <a:lnTo>
                    <a:pt x="1203" y="0"/>
                  </a:ln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8"/>
            <p:cNvSpPr/>
            <p:nvPr/>
          </p:nvSpPr>
          <p:spPr>
            <a:xfrm>
              <a:off x="2294550" y="4835238"/>
              <a:ext cx="125425" cy="156500"/>
            </a:xfrm>
            <a:custGeom>
              <a:rect b="b" l="l" r="r" t="t"/>
              <a:pathLst>
                <a:path extrusionOk="0" h="6260" w="5017">
                  <a:moveTo>
                    <a:pt x="3126" y="1"/>
                  </a:moveTo>
                  <a:lnTo>
                    <a:pt x="723" y="1194"/>
                  </a:lnTo>
                  <a:lnTo>
                    <a:pt x="2036" y="3632"/>
                  </a:lnTo>
                  <a:cubicBezTo>
                    <a:pt x="2036" y="3632"/>
                    <a:pt x="0" y="5785"/>
                    <a:pt x="198" y="6259"/>
                  </a:cubicBezTo>
                  <a:lnTo>
                    <a:pt x="5016" y="3883"/>
                  </a:lnTo>
                  <a:lnTo>
                    <a:pt x="312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8"/>
            <p:cNvSpPr/>
            <p:nvPr/>
          </p:nvSpPr>
          <p:spPr>
            <a:xfrm>
              <a:off x="2375625" y="4902338"/>
              <a:ext cx="11300" cy="10300"/>
            </a:xfrm>
            <a:custGeom>
              <a:rect b="b" l="l" r="r" t="t"/>
              <a:pathLst>
                <a:path extrusionOk="0" h="412" w="452">
                  <a:moveTo>
                    <a:pt x="216" y="1"/>
                  </a:moveTo>
                  <a:cubicBezTo>
                    <a:pt x="210" y="1"/>
                    <a:pt x="205" y="1"/>
                    <a:pt x="199" y="2"/>
                  </a:cubicBezTo>
                  <a:lnTo>
                    <a:pt x="199" y="2"/>
                  </a:lnTo>
                  <a:cubicBezTo>
                    <a:pt x="199" y="2"/>
                    <a:pt x="198" y="1"/>
                    <a:pt x="197" y="1"/>
                  </a:cubicBezTo>
                  <a:cubicBezTo>
                    <a:pt x="91" y="1"/>
                    <a:pt x="0" y="134"/>
                    <a:pt x="12" y="239"/>
                  </a:cubicBezTo>
                  <a:cubicBezTo>
                    <a:pt x="24" y="334"/>
                    <a:pt x="138" y="411"/>
                    <a:pt x="237" y="411"/>
                  </a:cubicBezTo>
                  <a:cubicBezTo>
                    <a:pt x="249" y="411"/>
                    <a:pt x="262" y="410"/>
                    <a:pt x="273" y="408"/>
                  </a:cubicBezTo>
                  <a:cubicBezTo>
                    <a:pt x="378" y="385"/>
                    <a:pt x="451" y="266"/>
                    <a:pt x="427" y="161"/>
                  </a:cubicBezTo>
                  <a:cubicBezTo>
                    <a:pt x="405" y="68"/>
                    <a:pt x="311" y="1"/>
                    <a:pt x="21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8"/>
            <p:cNvSpPr/>
            <p:nvPr/>
          </p:nvSpPr>
          <p:spPr>
            <a:xfrm>
              <a:off x="2297025" y="4922713"/>
              <a:ext cx="122950" cy="69025"/>
            </a:xfrm>
            <a:custGeom>
              <a:rect b="b" l="l" r="r" t="t"/>
              <a:pathLst>
                <a:path extrusionOk="0" h="2761" w="4918">
                  <a:moveTo>
                    <a:pt x="4711" y="0"/>
                  </a:moveTo>
                  <a:lnTo>
                    <a:pt x="169" y="2422"/>
                  </a:lnTo>
                  <a:cubicBezTo>
                    <a:pt x="169" y="2422"/>
                    <a:pt x="1" y="2621"/>
                    <a:pt x="99" y="2760"/>
                  </a:cubicBezTo>
                  <a:lnTo>
                    <a:pt x="4917" y="384"/>
                  </a:lnTo>
                  <a:lnTo>
                    <a:pt x="47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8"/>
            <p:cNvSpPr/>
            <p:nvPr/>
          </p:nvSpPr>
          <p:spPr>
            <a:xfrm>
              <a:off x="2342850" y="4923888"/>
              <a:ext cx="15075" cy="4125"/>
            </a:xfrm>
            <a:custGeom>
              <a:rect b="b" l="l" r="r" t="t"/>
              <a:pathLst>
                <a:path extrusionOk="0" h="165" w="603">
                  <a:moveTo>
                    <a:pt x="261" y="0"/>
                  </a:moveTo>
                  <a:cubicBezTo>
                    <a:pt x="104" y="0"/>
                    <a:pt x="0" y="83"/>
                    <a:pt x="14" y="100"/>
                  </a:cubicBezTo>
                  <a:cubicBezTo>
                    <a:pt x="17" y="105"/>
                    <a:pt x="24" y="106"/>
                    <a:pt x="35" y="106"/>
                  </a:cubicBezTo>
                  <a:cubicBezTo>
                    <a:pt x="69" y="106"/>
                    <a:pt x="140" y="90"/>
                    <a:pt x="228" y="90"/>
                  </a:cubicBezTo>
                  <a:cubicBezTo>
                    <a:pt x="252" y="90"/>
                    <a:pt x="277" y="91"/>
                    <a:pt x="303" y="94"/>
                  </a:cubicBezTo>
                  <a:cubicBezTo>
                    <a:pt x="438" y="107"/>
                    <a:pt x="539" y="165"/>
                    <a:pt x="573" y="165"/>
                  </a:cubicBezTo>
                  <a:cubicBezTo>
                    <a:pt x="578" y="165"/>
                    <a:pt x="581" y="164"/>
                    <a:pt x="583" y="161"/>
                  </a:cubicBezTo>
                  <a:cubicBezTo>
                    <a:pt x="603" y="145"/>
                    <a:pt x="498" y="22"/>
                    <a:pt x="312" y="3"/>
                  </a:cubicBezTo>
                  <a:cubicBezTo>
                    <a:pt x="295" y="1"/>
                    <a:pt x="278" y="0"/>
                    <a:pt x="26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8"/>
            <p:cNvSpPr/>
            <p:nvPr/>
          </p:nvSpPr>
          <p:spPr>
            <a:xfrm>
              <a:off x="2332975" y="4936738"/>
              <a:ext cx="12875" cy="6550"/>
            </a:xfrm>
            <a:custGeom>
              <a:rect b="b" l="l" r="r" t="t"/>
              <a:pathLst>
                <a:path extrusionOk="0" h="262" w="515">
                  <a:moveTo>
                    <a:pt x="140" y="0"/>
                  </a:moveTo>
                  <a:cubicBezTo>
                    <a:pt x="56" y="0"/>
                    <a:pt x="0" y="29"/>
                    <a:pt x="7" y="44"/>
                  </a:cubicBezTo>
                  <a:cubicBezTo>
                    <a:pt x="13" y="70"/>
                    <a:pt x="134" y="59"/>
                    <a:pt x="264" y="119"/>
                  </a:cubicBezTo>
                  <a:cubicBezTo>
                    <a:pt x="387" y="172"/>
                    <a:pt x="459" y="262"/>
                    <a:pt x="486" y="262"/>
                  </a:cubicBezTo>
                  <a:cubicBezTo>
                    <a:pt x="488" y="262"/>
                    <a:pt x="489" y="262"/>
                    <a:pt x="491" y="261"/>
                  </a:cubicBezTo>
                  <a:cubicBezTo>
                    <a:pt x="514" y="253"/>
                    <a:pt x="463" y="107"/>
                    <a:pt x="301" y="36"/>
                  </a:cubicBezTo>
                  <a:cubicBezTo>
                    <a:pt x="243" y="9"/>
                    <a:pt x="187" y="0"/>
                    <a:pt x="1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8"/>
            <p:cNvSpPr/>
            <p:nvPr/>
          </p:nvSpPr>
          <p:spPr>
            <a:xfrm>
              <a:off x="2323700" y="4948363"/>
              <a:ext cx="10325" cy="8150"/>
            </a:xfrm>
            <a:custGeom>
              <a:rect b="b" l="l" r="r" t="t"/>
              <a:pathLst>
                <a:path extrusionOk="0" h="326" w="413">
                  <a:moveTo>
                    <a:pt x="48" y="1"/>
                  </a:moveTo>
                  <a:cubicBezTo>
                    <a:pt x="21" y="1"/>
                    <a:pt x="5" y="7"/>
                    <a:pt x="4" y="15"/>
                  </a:cubicBezTo>
                  <a:cubicBezTo>
                    <a:pt x="1" y="41"/>
                    <a:pt x="106" y="75"/>
                    <a:pt x="207" y="158"/>
                  </a:cubicBezTo>
                  <a:cubicBezTo>
                    <a:pt x="304" y="235"/>
                    <a:pt x="360" y="326"/>
                    <a:pt x="386" y="326"/>
                  </a:cubicBezTo>
                  <a:cubicBezTo>
                    <a:pt x="387" y="326"/>
                    <a:pt x="388" y="326"/>
                    <a:pt x="389" y="325"/>
                  </a:cubicBezTo>
                  <a:cubicBezTo>
                    <a:pt x="413" y="320"/>
                    <a:pt x="388" y="186"/>
                    <a:pt x="264" y="87"/>
                  </a:cubicBezTo>
                  <a:cubicBezTo>
                    <a:pt x="184" y="22"/>
                    <a:pt x="98" y="1"/>
                    <a:pt x="4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8"/>
            <p:cNvSpPr/>
            <p:nvPr/>
          </p:nvSpPr>
          <p:spPr>
            <a:xfrm>
              <a:off x="2336750" y="4905413"/>
              <a:ext cx="13450" cy="6300"/>
            </a:xfrm>
            <a:custGeom>
              <a:rect b="b" l="l" r="r" t="t"/>
              <a:pathLst>
                <a:path extrusionOk="0" h="252" w="538">
                  <a:moveTo>
                    <a:pt x="421" y="1"/>
                  </a:moveTo>
                  <a:cubicBezTo>
                    <a:pt x="369" y="1"/>
                    <a:pt x="303" y="11"/>
                    <a:pt x="235" y="40"/>
                  </a:cubicBezTo>
                  <a:cubicBezTo>
                    <a:pt x="73" y="108"/>
                    <a:pt x="0" y="237"/>
                    <a:pt x="21" y="250"/>
                  </a:cubicBezTo>
                  <a:cubicBezTo>
                    <a:pt x="23" y="251"/>
                    <a:pt x="25" y="252"/>
                    <a:pt x="28" y="252"/>
                  </a:cubicBezTo>
                  <a:cubicBezTo>
                    <a:pt x="57" y="252"/>
                    <a:pt x="145" y="176"/>
                    <a:pt x="271" y="124"/>
                  </a:cubicBezTo>
                  <a:cubicBezTo>
                    <a:pt x="407" y="65"/>
                    <a:pt x="533" y="58"/>
                    <a:pt x="534" y="32"/>
                  </a:cubicBezTo>
                  <a:cubicBezTo>
                    <a:pt x="537" y="19"/>
                    <a:pt x="491" y="1"/>
                    <a:pt x="42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8"/>
            <p:cNvSpPr/>
            <p:nvPr/>
          </p:nvSpPr>
          <p:spPr>
            <a:xfrm>
              <a:off x="2330825" y="4881613"/>
              <a:ext cx="15450" cy="18000"/>
            </a:xfrm>
            <a:custGeom>
              <a:rect b="b" l="l" r="r" t="t"/>
              <a:pathLst>
                <a:path extrusionOk="0" h="720" w="618">
                  <a:moveTo>
                    <a:pt x="489" y="92"/>
                  </a:moveTo>
                  <a:cubicBezTo>
                    <a:pt x="496" y="92"/>
                    <a:pt x="502" y="94"/>
                    <a:pt x="508" y="97"/>
                  </a:cubicBezTo>
                  <a:cubicBezTo>
                    <a:pt x="516" y="104"/>
                    <a:pt x="519" y="107"/>
                    <a:pt x="516" y="127"/>
                  </a:cubicBezTo>
                  <a:cubicBezTo>
                    <a:pt x="511" y="146"/>
                    <a:pt x="497" y="170"/>
                    <a:pt x="482" y="195"/>
                  </a:cubicBezTo>
                  <a:cubicBezTo>
                    <a:pt x="454" y="244"/>
                    <a:pt x="423" y="289"/>
                    <a:pt x="391" y="330"/>
                  </a:cubicBezTo>
                  <a:cubicBezTo>
                    <a:pt x="328" y="414"/>
                    <a:pt x="261" y="482"/>
                    <a:pt x="202" y="535"/>
                  </a:cubicBezTo>
                  <a:cubicBezTo>
                    <a:pt x="138" y="592"/>
                    <a:pt x="83" y="634"/>
                    <a:pt x="47" y="662"/>
                  </a:cubicBezTo>
                  <a:lnTo>
                    <a:pt x="47" y="662"/>
                  </a:lnTo>
                  <a:cubicBezTo>
                    <a:pt x="62" y="619"/>
                    <a:pt x="84" y="555"/>
                    <a:pt x="123" y="480"/>
                  </a:cubicBezTo>
                  <a:cubicBezTo>
                    <a:pt x="158" y="410"/>
                    <a:pt x="209" y="329"/>
                    <a:pt x="278" y="253"/>
                  </a:cubicBezTo>
                  <a:cubicBezTo>
                    <a:pt x="313" y="214"/>
                    <a:pt x="352" y="177"/>
                    <a:pt x="396" y="142"/>
                  </a:cubicBezTo>
                  <a:cubicBezTo>
                    <a:pt x="431" y="112"/>
                    <a:pt x="464" y="92"/>
                    <a:pt x="489" y="92"/>
                  </a:cubicBezTo>
                  <a:close/>
                  <a:moveTo>
                    <a:pt x="488" y="1"/>
                  </a:moveTo>
                  <a:cubicBezTo>
                    <a:pt x="464" y="1"/>
                    <a:pt x="441" y="6"/>
                    <a:pt x="423" y="15"/>
                  </a:cubicBezTo>
                  <a:cubicBezTo>
                    <a:pt x="387" y="32"/>
                    <a:pt x="362" y="53"/>
                    <a:pt x="339" y="73"/>
                  </a:cubicBezTo>
                  <a:cubicBezTo>
                    <a:pt x="292" y="112"/>
                    <a:pt x="250" y="155"/>
                    <a:pt x="214" y="198"/>
                  </a:cubicBezTo>
                  <a:cubicBezTo>
                    <a:pt x="143" y="285"/>
                    <a:pt x="95" y="375"/>
                    <a:pt x="64" y="453"/>
                  </a:cubicBezTo>
                  <a:cubicBezTo>
                    <a:pt x="22" y="563"/>
                    <a:pt x="11" y="647"/>
                    <a:pt x="12" y="690"/>
                  </a:cubicBezTo>
                  <a:lnTo>
                    <a:pt x="12" y="690"/>
                  </a:lnTo>
                  <a:cubicBezTo>
                    <a:pt x="4" y="697"/>
                    <a:pt x="0" y="703"/>
                    <a:pt x="2" y="706"/>
                  </a:cubicBezTo>
                  <a:cubicBezTo>
                    <a:pt x="3" y="707"/>
                    <a:pt x="4" y="707"/>
                    <a:pt x="7" y="707"/>
                  </a:cubicBezTo>
                  <a:cubicBezTo>
                    <a:pt x="9" y="707"/>
                    <a:pt x="11" y="707"/>
                    <a:pt x="14" y="707"/>
                  </a:cubicBezTo>
                  <a:lnTo>
                    <a:pt x="14" y="707"/>
                  </a:lnTo>
                  <a:cubicBezTo>
                    <a:pt x="15" y="715"/>
                    <a:pt x="17" y="719"/>
                    <a:pt x="19" y="720"/>
                  </a:cubicBezTo>
                  <a:cubicBezTo>
                    <a:pt x="19" y="720"/>
                    <a:pt x="19" y="720"/>
                    <a:pt x="19" y="720"/>
                  </a:cubicBezTo>
                  <a:cubicBezTo>
                    <a:pt x="23" y="720"/>
                    <a:pt x="27" y="714"/>
                    <a:pt x="32" y="702"/>
                  </a:cubicBezTo>
                  <a:lnTo>
                    <a:pt x="32" y="702"/>
                  </a:lnTo>
                  <a:cubicBezTo>
                    <a:pt x="71" y="690"/>
                    <a:pt x="148" y="654"/>
                    <a:pt x="242" y="585"/>
                  </a:cubicBezTo>
                  <a:cubicBezTo>
                    <a:pt x="310" y="535"/>
                    <a:pt x="385" y="469"/>
                    <a:pt x="457" y="384"/>
                  </a:cubicBezTo>
                  <a:cubicBezTo>
                    <a:pt x="492" y="340"/>
                    <a:pt x="527" y="293"/>
                    <a:pt x="559" y="241"/>
                  </a:cubicBezTo>
                  <a:cubicBezTo>
                    <a:pt x="574" y="216"/>
                    <a:pt x="593" y="189"/>
                    <a:pt x="604" y="149"/>
                  </a:cubicBezTo>
                  <a:cubicBezTo>
                    <a:pt x="618" y="111"/>
                    <a:pt x="602" y="41"/>
                    <a:pt x="553" y="18"/>
                  </a:cubicBezTo>
                  <a:cubicBezTo>
                    <a:pt x="532" y="6"/>
                    <a:pt x="510" y="1"/>
                    <a:pt x="48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8"/>
            <p:cNvSpPr/>
            <p:nvPr/>
          </p:nvSpPr>
          <p:spPr>
            <a:xfrm>
              <a:off x="2316250" y="4882538"/>
              <a:ext cx="16200" cy="17200"/>
            </a:xfrm>
            <a:custGeom>
              <a:rect b="b" l="l" r="r" t="t"/>
              <a:pathLst>
                <a:path extrusionOk="0" h="688" w="648">
                  <a:moveTo>
                    <a:pt x="136" y="1"/>
                  </a:moveTo>
                  <a:cubicBezTo>
                    <a:pt x="116" y="1"/>
                    <a:pt x="94" y="4"/>
                    <a:pt x="70" y="13"/>
                  </a:cubicBezTo>
                  <a:cubicBezTo>
                    <a:pt x="21" y="34"/>
                    <a:pt x="0" y="91"/>
                    <a:pt x="3" y="130"/>
                  </a:cubicBezTo>
                  <a:cubicBezTo>
                    <a:pt x="3" y="170"/>
                    <a:pt x="13" y="200"/>
                    <a:pt x="21" y="230"/>
                  </a:cubicBezTo>
                  <a:cubicBezTo>
                    <a:pt x="40" y="291"/>
                    <a:pt x="68" y="346"/>
                    <a:pt x="101" y="393"/>
                  </a:cubicBezTo>
                  <a:cubicBezTo>
                    <a:pt x="167" y="488"/>
                    <a:pt x="251" y="553"/>
                    <a:pt x="328" y="591"/>
                  </a:cubicBezTo>
                  <a:cubicBezTo>
                    <a:pt x="420" y="638"/>
                    <a:pt x="498" y="650"/>
                    <a:pt x="544" y="650"/>
                  </a:cubicBezTo>
                  <a:cubicBezTo>
                    <a:pt x="576" y="650"/>
                    <a:pt x="594" y="644"/>
                    <a:pt x="593" y="641"/>
                  </a:cubicBezTo>
                  <a:cubicBezTo>
                    <a:pt x="595" y="625"/>
                    <a:pt x="491" y="620"/>
                    <a:pt x="360" y="535"/>
                  </a:cubicBezTo>
                  <a:cubicBezTo>
                    <a:pt x="294" y="493"/>
                    <a:pt x="225" y="431"/>
                    <a:pt x="171" y="347"/>
                  </a:cubicBezTo>
                  <a:cubicBezTo>
                    <a:pt x="144" y="304"/>
                    <a:pt x="122" y="257"/>
                    <a:pt x="107" y="204"/>
                  </a:cubicBezTo>
                  <a:cubicBezTo>
                    <a:pt x="89" y="150"/>
                    <a:pt x="88" y="99"/>
                    <a:pt x="110" y="95"/>
                  </a:cubicBezTo>
                  <a:cubicBezTo>
                    <a:pt x="115" y="92"/>
                    <a:pt x="122" y="91"/>
                    <a:pt x="130" y="91"/>
                  </a:cubicBezTo>
                  <a:cubicBezTo>
                    <a:pt x="158" y="91"/>
                    <a:pt x="202" y="108"/>
                    <a:pt x="233" y="132"/>
                  </a:cubicBezTo>
                  <a:cubicBezTo>
                    <a:pt x="280" y="163"/>
                    <a:pt x="321" y="197"/>
                    <a:pt x="357" y="233"/>
                  </a:cubicBezTo>
                  <a:cubicBezTo>
                    <a:pt x="431" y="305"/>
                    <a:pt x="485" y="382"/>
                    <a:pt x="523" y="451"/>
                  </a:cubicBezTo>
                  <a:cubicBezTo>
                    <a:pt x="598" y="587"/>
                    <a:pt x="617" y="687"/>
                    <a:pt x="632" y="687"/>
                  </a:cubicBezTo>
                  <a:cubicBezTo>
                    <a:pt x="632" y="687"/>
                    <a:pt x="632" y="687"/>
                    <a:pt x="632" y="687"/>
                  </a:cubicBezTo>
                  <a:cubicBezTo>
                    <a:pt x="642" y="686"/>
                    <a:pt x="647" y="579"/>
                    <a:pt x="581" y="422"/>
                  </a:cubicBezTo>
                  <a:cubicBezTo>
                    <a:pt x="548" y="345"/>
                    <a:pt x="494" y="257"/>
                    <a:pt x="418" y="175"/>
                  </a:cubicBezTo>
                  <a:cubicBezTo>
                    <a:pt x="379" y="133"/>
                    <a:pt x="335" y="94"/>
                    <a:pt x="284" y="58"/>
                  </a:cubicBezTo>
                  <a:cubicBezTo>
                    <a:pt x="245" y="33"/>
                    <a:pt x="198" y="1"/>
                    <a:pt x="1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8"/>
            <p:cNvSpPr/>
            <p:nvPr/>
          </p:nvSpPr>
          <p:spPr>
            <a:xfrm>
              <a:off x="2255350" y="4917838"/>
              <a:ext cx="154975" cy="119575"/>
            </a:xfrm>
            <a:custGeom>
              <a:rect b="b" l="l" r="r" t="t"/>
              <a:pathLst>
                <a:path extrusionOk="0" h="4783" w="6199">
                  <a:moveTo>
                    <a:pt x="3577" y="1"/>
                  </a:moveTo>
                  <a:lnTo>
                    <a:pt x="3078" y="2724"/>
                  </a:lnTo>
                  <a:cubicBezTo>
                    <a:pt x="3078" y="2724"/>
                    <a:pt x="142" y="3131"/>
                    <a:pt x="1" y="3625"/>
                  </a:cubicBezTo>
                  <a:lnTo>
                    <a:pt x="5246" y="4783"/>
                  </a:lnTo>
                  <a:lnTo>
                    <a:pt x="6198" y="572"/>
                  </a:lnTo>
                  <a:lnTo>
                    <a:pt x="3577"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8"/>
            <p:cNvSpPr/>
            <p:nvPr/>
          </p:nvSpPr>
          <p:spPr>
            <a:xfrm>
              <a:off x="2365700" y="4988613"/>
              <a:ext cx="11825" cy="10400"/>
            </a:xfrm>
            <a:custGeom>
              <a:rect b="b" l="l" r="r" t="t"/>
              <a:pathLst>
                <a:path extrusionOk="0" h="416" w="473">
                  <a:moveTo>
                    <a:pt x="253" y="1"/>
                  </a:moveTo>
                  <a:cubicBezTo>
                    <a:pt x="178" y="1"/>
                    <a:pt x="96" y="42"/>
                    <a:pt x="57" y="102"/>
                  </a:cubicBezTo>
                  <a:cubicBezTo>
                    <a:pt x="1" y="194"/>
                    <a:pt x="60" y="348"/>
                    <a:pt x="156" y="397"/>
                  </a:cubicBezTo>
                  <a:cubicBezTo>
                    <a:pt x="182" y="410"/>
                    <a:pt x="211" y="416"/>
                    <a:pt x="240" y="416"/>
                  </a:cubicBezTo>
                  <a:cubicBezTo>
                    <a:pt x="317" y="416"/>
                    <a:pt x="397" y="372"/>
                    <a:pt x="430" y="301"/>
                  </a:cubicBezTo>
                  <a:cubicBezTo>
                    <a:pt x="473" y="209"/>
                    <a:pt x="436" y="89"/>
                    <a:pt x="353" y="34"/>
                  </a:cubicBezTo>
                  <a:lnTo>
                    <a:pt x="353" y="34"/>
                  </a:lnTo>
                  <a:cubicBezTo>
                    <a:pt x="326" y="11"/>
                    <a:pt x="290" y="1"/>
                    <a:pt x="25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8"/>
            <p:cNvSpPr/>
            <p:nvPr/>
          </p:nvSpPr>
          <p:spPr>
            <a:xfrm>
              <a:off x="2255350" y="5002938"/>
              <a:ext cx="133150" cy="34475"/>
            </a:xfrm>
            <a:custGeom>
              <a:rect b="b" l="l" r="r" t="t"/>
              <a:pathLst>
                <a:path extrusionOk="0" h="1379" w="5326">
                  <a:moveTo>
                    <a:pt x="266" y="0"/>
                  </a:moveTo>
                  <a:cubicBezTo>
                    <a:pt x="266" y="0"/>
                    <a:pt x="11" y="51"/>
                    <a:pt x="1" y="221"/>
                  </a:cubicBezTo>
                  <a:lnTo>
                    <a:pt x="5246" y="1379"/>
                  </a:lnTo>
                  <a:lnTo>
                    <a:pt x="5325" y="951"/>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8"/>
            <p:cNvSpPr/>
            <p:nvPr/>
          </p:nvSpPr>
          <p:spPr>
            <a:xfrm>
              <a:off x="2330200" y="4984488"/>
              <a:ext cx="10875" cy="10425"/>
            </a:xfrm>
            <a:custGeom>
              <a:rect b="b" l="l" r="r" t="t"/>
              <a:pathLst>
                <a:path extrusionOk="0" h="417" w="435">
                  <a:moveTo>
                    <a:pt x="41" y="0"/>
                  </a:moveTo>
                  <a:cubicBezTo>
                    <a:pt x="18" y="0"/>
                    <a:pt x="4" y="5"/>
                    <a:pt x="4" y="13"/>
                  </a:cubicBezTo>
                  <a:cubicBezTo>
                    <a:pt x="0" y="38"/>
                    <a:pt x="125" y="78"/>
                    <a:pt x="233" y="188"/>
                  </a:cubicBezTo>
                  <a:cubicBezTo>
                    <a:pt x="342" y="293"/>
                    <a:pt x="383" y="416"/>
                    <a:pt x="409" y="416"/>
                  </a:cubicBezTo>
                  <a:cubicBezTo>
                    <a:pt x="409" y="416"/>
                    <a:pt x="410" y="416"/>
                    <a:pt x="410" y="416"/>
                  </a:cubicBezTo>
                  <a:cubicBezTo>
                    <a:pt x="435" y="416"/>
                    <a:pt x="431" y="254"/>
                    <a:pt x="298" y="123"/>
                  </a:cubicBezTo>
                  <a:cubicBezTo>
                    <a:pt x="204" y="29"/>
                    <a:pt x="96" y="0"/>
                    <a:pt x="4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8"/>
            <p:cNvSpPr/>
            <p:nvPr/>
          </p:nvSpPr>
          <p:spPr>
            <a:xfrm>
              <a:off x="2315000" y="4987263"/>
              <a:ext cx="8150" cy="12000"/>
            </a:xfrm>
            <a:custGeom>
              <a:rect b="b" l="l" r="r" t="t"/>
              <a:pathLst>
                <a:path extrusionOk="0" h="480" w="326">
                  <a:moveTo>
                    <a:pt x="26" y="1"/>
                  </a:moveTo>
                  <a:cubicBezTo>
                    <a:pt x="18" y="1"/>
                    <a:pt x="13" y="3"/>
                    <a:pt x="12" y="7"/>
                  </a:cubicBezTo>
                  <a:cubicBezTo>
                    <a:pt x="0" y="31"/>
                    <a:pt x="103" y="99"/>
                    <a:pt x="165" y="226"/>
                  </a:cubicBezTo>
                  <a:cubicBezTo>
                    <a:pt x="232" y="352"/>
                    <a:pt x="228" y="474"/>
                    <a:pt x="254" y="479"/>
                  </a:cubicBezTo>
                  <a:cubicBezTo>
                    <a:pt x="254" y="479"/>
                    <a:pt x="255" y="479"/>
                    <a:pt x="256" y="479"/>
                  </a:cubicBezTo>
                  <a:cubicBezTo>
                    <a:pt x="280" y="479"/>
                    <a:pt x="325" y="337"/>
                    <a:pt x="247" y="184"/>
                  </a:cubicBezTo>
                  <a:cubicBezTo>
                    <a:pt x="180" y="54"/>
                    <a:pt x="66" y="1"/>
                    <a:pt x="2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8"/>
            <p:cNvSpPr/>
            <p:nvPr/>
          </p:nvSpPr>
          <p:spPr>
            <a:xfrm>
              <a:off x="2300700" y="4990038"/>
              <a:ext cx="5300" cy="12175"/>
            </a:xfrm>
            <a:custGeom>
              <a:rect b="b" l="l" r="r" t="t"/>
              <a:pathLst>
                <a:path extrusionOk="0" h="487" w="212">
                  <a:moveTo>
                    <a:pt x="27" y="1"/>
                  </a:moveTo>
                  <a:cubicBezTo>
                    <a:pt x="24" y="1"/>
                    <a:pt x="21" y="2"/>
                    <a:pt x="20" y="4"/>
                  </a:cubicBezTo>
                  <a:cubicBezTo>
                    <a:pt x="0" y="21"/>
                    <a:pt x="62" y="114"/>
                    <a:pt x="89" y="241"/>
                  </a:cubicBezTo>
                  <a:cubicBezTo>
                    <a:pt x="117" y="368"/>
                    <a:pt x="102" y="478"/>
                    <a:pt x="126" y="486"/>
                  </a:cubicBezTo>
                  <a:cubicBezTo>
                    <a:pt x="127" y="486"/>
                    <a:pt x="128" y="486"/>
                    <a:pt x="129" y="486"/>
                  </a:cubicBezTo>
                  <a:cubicBezTo>
                    <a:pt x="153" y="486"/>
                    <a:pt x="211" y="370"/>
                    <a:pt x="178" y="222"/>
                  </a:cubicBezTo>
                  <a:cubicBezTo>
                    <a:pt x="147" y="81"/>
                    <a:pt x="56" y="1"/>
                    <a:pt x="2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8"/>
            <p:cNvSpPr/>
            <p:nvPr/>
          </p:nvSpPr>
          <p:spPr>
            <a:xfrm>
              <a:off x="2334725" y="4968363"/>
              <a:ext cx="14075" cy="5100"/>
            </a:xfrm>
            <a:custGeom>
              <a:rect b="b" l="l" r="r" t="t"/>
              <a:pathLst>
                <a:path extrusionOk="0" h="204" w="563">
                  <a:moveTo>
                    <a:pt x="170" y="0"/>
                  </a:moveTo>
                  <a:cubicBezTo>
                    <a:pt x="69" y="0"/>
                    <a:pt x="0" y="33"/>
                    <a:pt x="6" y="49"/>
                  </a:cubicBezTo>
                  <a:cubicBezTo>
                    <a:pt x="12" y="75"/>
                    <a:pt x="137" y="66"/>
                    <a:pt x="280" y="107"/>
                  </a:cubicBezTo>
                  <a:cubicBezTo>
                    <a:pt x="407" y="142"/>
                    <a:pt x="502" y="204"/>
                    <a:pt x="534" y="204"/>
                  </a:cubicBezTo>
                  <a:cubicBezTo>
                    <a:pt x="538" y="204"/>
                    <a:pt x="541" y="203"/>
                    <a:pt x="543" y="201"/>
                  </a:cubicBezTo>
                  <a:cubicBezTo>
                    <a:pt x="562" y="185"/>
                    <a:pt x="473" y="66"/>
                    <a:pt x="305" y="19"/>
                  </a:cubicBezTo>
                  <a:cubicBezTo>
                    <a:pt x="256" y="5"/>
                    <a:pt x="210" y="0"/>
                    <a:pt x="17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8"/>
            <p:cNvSpPr/>
            <p:nvPr/>
          </p:nvSpPr>
          <p:spPr>
            <a:xfrm>
              <a:off x="2337625" y="4948813"/>
              <a:ext cx="22125" cy="8550"/>
            </a:xfrm>
            <a:custGeom>
              <a:rect b="b" l="l" r="r" t="t"/>
              <a:pathLst>
                <a:path extrusionOk="0" h="342" w="885">
                  <a:moveTo>
                    <a:pt x="674" y="89"/>
                  </a:moveTo>
                  <a:cubicBezTo>
                    <a:pt x="726" y="89"/>
                    <a:pt x="768" y="100"/>
                    <a:pt x="776" y="125"/>
                  </a:cubicBezTo>
                  <a:cubicBezTo>
                    <a:pt x="779" y="136"/>
                    <a:pt x="779" y="140"/>
                    <a:pt x="764" y="153"/>
                  </a:cubicBezTo>
                  <a:cubicBezTo>
                    <a:pt x="748" y="166"/>
                    <a:pt x="723" y="176"/>
                    <a:pt x="696" y="186"/>
                  </a:cubicBezTo>
                  <a:cubicBezTo>
                    <a:pt x="643" y="206"/>
                    <a:pt x="590" y="221"/>
                    <a:pt x="540" y="235"/>
                  </a:cubicBezTo>
                  <a:cubicBezTo>
                    <a:pt x="437" y="260"/>
                    <a:pt x="343" y="271"/>
                    <a:pt x="264" y="276"/>
                  </a:cubicBezTo>
                  <a:cubicBezTo>
                    <a:pt x="222" y="278"/>
                    <a:pt x="184" y="279"/>
                    <a:pt x="151" y="279"/>
                  </a:cubicBezTo>
                  <a:cubicBezTo>
                    <a:pt x="117" y="279"/>
                    <a:pt x="87" y="278"/>
                    <a:pt x="64" y="277"/>
                  </a:cubicBezTo>
                  <a:lnTo>
                    <a:pt x="64" y="277"/>
                  </a:lnTo>
                  <a:cubicBezTo>
                    <a:pt x="102" y="254"/>
                    <a:pt x="160" y="218"/>
                    <a:pt x="237" y="183"/>
                  </a:cubicBezTo>
                  <a:cubicBezTo>
                    <a:pt x="308" y="151"/>
                    <a:pt x="398" y="120"/>
                    <a:pt x="500" y="103"/>
                  </a:cubicBezTo>
                  <a:cubicBezTo>
                    <a:pt x="551" y="95"/>
                    <a:pt x="605" y="90"/>
                    <a:pt x="661" y="90"/>
                  </a:cubicBezTo>
                  <a:cubicBezTo>
                    <a:pt x="665" y="90"/>
                    <a:pt x="670" y="89"/>
                    <a:pt x="674" y="89"/>
                  </a:cubicBezTo>
                  <a:close/>
                  <a:moveTo>
                    <a:pt x="687" y="0"/>
                  </a:moveTo>
                  <a:cubicBezTo>
                    <a:pt x="678" y="0"/>
                    <a:pt x="669" y="0"/>
                    <a:pt x="660" y="1"/>
                  </a:cubicBezTo>
                  <a:cubicBezTo>
                    <a:pt x="599" y="1"/>
                    <a:pt x="540" y="9"/>
                    <a:pt x="485" y="21"/>
                  </a:cubicBezTo>
                  <a:cubicBezTo>
                    <a:pt x="375" y="44"/>
                    <a:pt x="280" y="84"/>
                    <a:pt x="207" y="126"/>
                  </a:cubicBezTo>
                  <a:cubicBezTo>
                    <a:pt x="106" y="185"/>
                    <a:pt x="46" y="244"/>
                    <a:pt x="20" y="278"/>
                  </a:cubicBezTo>
                  <a:lnTo>
                    <a:pt x="20" y="278"/>
                  </a:lnTo>
                  <a:cubicBezTo>
                    <a:pt x="8" y="278"/>
                    <a:pt x="1" y="280"/>
                    <a:pt x="1" y="283"/>
                  </a:cubicBezTo>
                  <a:cubicBezTo>
                    <a:pt x="0" y="285"/>
                    <a:pt x="3" y="288"/>
                    <a:pt x="10" y="292"/>
                  </a:cubicBezTo>
                  <a:lnTo>
                    <a:pt x="10" y="292"/>
                  </a:lnTo>
                  <a:cubicBezTo>
                    <a:pt x="5" y="299"/>
                    <a:pt x="4" y="304"/>
                    <a:pt x="5" y="305"/>
                  </a:cubicBezTo>
                  <a:cubicBezTo>
                    <a:pt x="6" y="306"/>
                    <a:pt x="7" y="306"/>
                    <a:pt x="8" y="306"/>
                  </a:cubicBezTo>
                  <a:cubicBezTo>
                    <a:pt x="12" y="306"/>
                    <a:pt x="18" y="304"/>
                    <a:pt x="26" y="300"/>
                  </a:cubicBezTo>
                  <a:lnTo>
                    <a:pt x="26" y="300"/>
                  </a:lnTo>
                  <a:cubicBezTo>
                    <a:pt x="66" y="315"/>
                    <a:pt x="148" y="335"/>
                    <a:pt x="265" y="340"/>
                  </a:cubicBezTo>
                  <a:cubicBezTo>
                    <a:pt x="281" y="341"/>
                    <a:pt x="298" y="342"/>
                    <a:pt x="316" y="342"/>
                  </a:cubicBezTo>
                  <a:cubicBezTo>
                    <a:pt x="388" y="342"/>
                    <a:pt x="470" y="334"/>
                    <a:pt x="558" y="317"/>
                  </a:cubicBezTo>
                  <a:cubicBezTo>
                    <a:pt x="612" y="305"/>
                    <a:pt x="669" y="290"/>
                    <a:pt x="726" y="270"/>
                  </a:cubicBezTo>
                  <a:cubicBezTo>
                    <a:pt x="753" y="260"/>
                    <a:pt x="786" y="250"/>
                    <a:pt x="819" y="226"/>
                  </a:cubicBezTo>
                  <a:cubicBezTo>
                    <a:pt x="853" y="205"/>
                    <a:pt x="884" y="141"/>
                    <a:pt x="861" y="92"/>
                  </a:cubicBezTo>
                  <a:cubicBezTo>
                    <a:pt x="843" y="46"/>
                    <a:pt x="799" y="18"/>
                    <a:pt x="761" y="8"/>
                  </a:cubicBezTo>
                  <a:cubicBezTo>
                    <a:pt x="734" y="2"/>
                    <a:pt x="710" y="0"/>
                    <a:pt x="6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8"/>
            <p:cNvSpPr/>
            <p:nvPr/>
          </p:nvSpPr>
          <p:spPr>
            <a:xfrm>
              <a:off x="2332300" y="4934963"/>
              <a:ext cx="10025" cy="22075"/>
            </a:xfrm>
            <a:custGeom>
              <a:rect b="b" l="l" r="r" t="t"/>
              <a:pathLst>
                <a:path extrusionOk="0" h="883" w="401">
                  <a:moveTo>
                    <a:pt x="198" y="1"/>
                  </a:moveTo>
                  <a:cubicBezTo>
                    <a:pt x="155" y="1"/>
                    <a:pt x="115" y="27"/>
                    <a:pt x="97" y="53"/>
                  </a:cubicBezTo>
                  <a:cubicBezTo>
                    <a:pt x="71" y="85"/>
                    <a:pt x="61" y="115"/>
                    <a:pt x="48" y="143"/>
                  </a:cubicBezTo>
                  <a:cubicBezTo>
                    <a:pt x="25" y="203"/>
                    <a:pt x="13" y="263"/>
                    <a:pt x="9" y="321"/>
                  </a:cubicBezTo>
                  <a:cubicBezTo>
                    <a:pt x="1" y="436"/>
                    <a:pt x="26" y="539"/>
                    <a:pt x="61" y="617"/>
                  </a:cubicBezTo>
                  <a:cubicBezTo>
                    <a:pt x="129" y="765"/>
                    <a:pt x="222" y="822"/>
                    <a:pt x="236" y="822"/>
                  </a:cubicBezTo>
                  <a:cubicBezTo>
                    <a:pt x="237" y="822"/>
                    <a:pt x="238" y="821"/>
                    <a:pt x="238" y="821"/>
                  </a:cubicBezTo>
                  <a:cubicBezTo>
                    <a:pt x="250" y="810"/>
                    <a:pt x="171" y="741"/>
                    <a:pt x="121" y="593"/>
                  </a:cubicBezTo>
                  <a:cubicBezTo>
                    <a:pt x="97" y="520"/>
                    <a:pt x="81" y="427"/>
                    <a:pt x="92" y="328"/>
                  </a:cubicBezTo>
                  <a:cubicBezTo>
                    <a:pt x="99" y="278"/>
                    <a:pt x="111" y="226"/>
                    <a:pt x="131" y="177"/>
                  </a:cubicBezTo>
                  <a:cubicBezTo>
                    <a:pt x="150" y="129"/>
                    <a:pt x="176" y="91"/>
                    <a:pt x="196" y="91"/>
                  </a:cubicBezTo>
                  <a:cubicBezTo>
                    <a:pt x="198" y="91"/>
                    <a:pt x="200" y="92"/>
                    <a:pt x="202" y="93"/>
                  </a:cubicBezTo>
                  <a:cubicBezTo>
                    <a:pt x="229" y="98"/>
                    <a:pt x="264" y="150"/>
                    <a:pt x="275" y="199"/>
                  </a:cubicBezTo>
                  <a:cubicBezTo>
                    <a:pt x="292" y="252"/>
                    <a:pt x="302" y="305"/>
                    <a:pt x="309" y="356"/>
                  </a:cubicBezTo>
                  <a:cubicBezTo>
                    <a:pt x="320" y="458"/>
                    <a:pt x="315" y="552"/>
                    <a:pt x="302" y="630"/>
                  </a:cubicBezTo>
                  <a:cubicBezTo>
                    <a:pt x="275" y="785"/>
                    <a:pt x="226" y="875"/>
                    <a:pt x="239" y="882"/>
                  </a:cubicBezTo>
                  <a:cubicBezTo>
                    <a:pt x="239" y="882"/>
                    <a:pt x="240" y="882"/>
                    <a:pt x="240" y="882"/>
                  </a:cubicBezTo>
                  <a:cubicBezTo>
                    <a:pt x="253" y="882"/>
                    <a:pt x="320" y="801"/>
                    <a:pt x="365" y="644"/>
                  </a:cubicBezTo>
                  <a:cubicBezTo>
                    <a:pt x="388" y="562"/>
                    <a:pt x="401" y="460"/>
                    <a:pt x="392" y="348"/>
                  </a:cubicBezTo>
                  <a:cubicBezTo>
                    <a:pt x="388" y="292"/>
                    <a:pt x="378" y="233"/>
                    <a:pt x="361" y="174"/>
                  </a:cubicBezTo>
                  <a:cubicBezTo>
                    <a:pt x="341" y="115"/>
                    <a:pt x="319" y="38"/>
                    <a:pt x="223" y="4"/>
                  </a:cubicBezTo>
                  <a:cubicBezTo>
                    <a:pt x="214" y="2"/>
                    <a:pt x="206" y="1"/>
                    <a:pt x="1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8"/>
            <p:cNvSpPr/>
            <p:nvPr/>
          </p:nvSpPr>
          <p:spPr>
            <a:xfrm>
              <a:off x="2178525" y="4286263"/>
              <a:ext cx="279125" cy="650050"/>
            </a:xfrm>
            <a:custGeom>
              <a:rect b="b" l="l" r="r" t="t"/>
              <a:pathLst>
                <a:path extrusionOk="0" h="26002" w="11165">
                  <a:moveTo>
                    <a:pt x="11164" y="0"/>
                  </a:moveTo>
                  <a:lnTo>
                    <a:pt x="9055" y="201"/>
                  </a:lnTo>
                  <a:lnTo>
                    <a:pt x="998" y="10580"/>
                  </a:lnTo>
                  <a:cubicBezTo>
                    <a:pt x="222" y="11579"/>
                    <a:pt x="1" y="12900"/>
                    <a:pt x="409" y="14097"/>
                  </a:cubicBezTo>
                  <a:lnTo>
                    <a:pt x="6248" y="26001"/>
                  </a:lnTo>
                  <a:lnTo>
                    <a:pt x="8204" y="22675"/>
                  </a:lnTo>
                  <a:lnTo>
                    <a:pt x="4861" y="13272"/>
                  </a:lnTo>
                  <a:lnTo>
                    <a:pt x="9221" y="8026"/>
                  </a:lnTo>
                  <a:lnTo>
                    <a:pt x="11164"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8"/>
            <p:cNvSpPr/>
            <p:nvPr/>
          </p:nvSpPr>
          <p:spPr>
            <a:xfrm>
              <a:off x="2326575" y="4283738"/>
              <a:ext cx="247700" cy="712950"/>
            </a:xfrm>
            <a:custGeom>
              <a:rect b="b" l="l" r="r" t="t"/>
              <a:pathLst>
                <a:path extrusionOk="0" h="28518" w="9908">
                  <a:moveTo>
                    <a:pt x="8214" y="0"/>
                  </a:moveTo>
                  <a:lnTo>
                    <a:pt x="3788" y="240"/>
                  </a:lnTo>
                  <a:lnTo>
                    <a:pt x="3609" y="2494"/>
                  </a:lnTo>
                  <a:lnTo>
                    <a:pt x="0" y="27680"/>
                  </a:lnTo>
                  <a:lnTo>
                    <a:pt x="2742" y="28518"/>
                  </a:lnTo>
                  <a:lnTo>
                    <a:pt x="5219" y="19797"/>
                  </a:lnTo>
                  <a:lnTo>
                    <a:pt x="5807" y="15680"/>
                  </a:lnTo>
                  <a:cubicBezTo>
                    <a:pt x="5807" y="15680"/>
                    <a:pt x="9908" y="5360"/>
                    <a:pt x="9834" y="3885"/>
                  </a:cubicBezTo>
                  <a:cubicBezTo>
                    <a:pt x="9760" y="2410"/>
                    <a:pt x="8214" y="0"/>
                    <a:pt x="82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8"/>
            <p:cNvSpPr/>
            <p:nvPr/>
          </p:nvSpPr>
          <p:spPr>
            <a:xfrm>
              <a:off x="2326025" y="4301463"/>
              <a:ext cx="94875" cy="674300"/>
            </a:xfrm>
            <a:custGeom>
              <a:rect b="b" l="l" r="r" t="t"/>
              <a:pathLst>
                <a:path extrusionOk="0" h="26972" w="3795">
                  <a:moveTo>
                    <a:pt x="3772" y="0"/>
                  </a:moveTo>
                  <a:cubicBezTo>
                    <a:pt x="3750" y="0"/>
                    <a:pt x="2893" y="6034"/>
                    <a:pt x="1857" y="13479"/>
                  </a:cubicBezTo>
                  <a:cubicBezTo>
                    <a:pt x="822" y="20929"/>
                    <a:pt x="0" y="26969"/>
                    <a:pt x="22" y="26971"/>
                  </a:cubicBezTo>
                  <a:cubicBezTo>
                    <a:pt x="22" y="26971"/>
                    <a:pt x="22" y="26971"/>
                    <a:pt x="22" y="26971"/>
                  </a:cubicBezTo>
                  <a:cubicBezTo>
                    <a:pt x="45" y="26971"/>
                    <a:pt x="903" y="20937"/>
                    <a:pt x="1938" y="13491"/>
                  </a:cubicBezTo>
                  <a:cubicBezTo>
                    <a:pt x="2973" y="6044"/>
                    <a:pt x="3795" y="3"/>
                    <a:pt x="3772" y="0"/>
                  </a:cubicBezTo>
                  <a:cubicBezTo>
                    <a:pt x="3772" y="0"/>
                    <a:pt x="3772" y="0"/>
                    <a:pt x="3772"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8"/>
            <p:cNvSpPr/>
            <p:nvPr/>
          </p:nvSpPr>
          <p:spPr>
            <a:xfrm>
              <a:off x="2250775" y="4607963"/>
              <a:ext cx="48825" cy="10475"/>
            </a:xfrm>
            <a:custGeom>
              <a:rect b="b" l="l" r="r" t="t"/>
              <a:pathLst>
                <a:path extrusionOk="0" h="419" w="1953">
                  <a:moveTo>
                    <a:pt x="937" y="1"/>
                  </a:moveTo>
                  <a:cubicBezTo>
                    <a:pt x="661" y="1"/>
                    <a:pt x="417" y="74"/>
                    <a:pt x="256" y="159"/>
                  </a:cubicBezTo>
                  <a:cubicBezTo>
                    <a:pt x="84" y="249"/>
                    <a:pt x="1" y="336"/>
                    <a:pt x="6" y="342"/>
                  </a:cubicBezTo>
                  <a:cubicBezTo>
                    <a:pt x="6" y="343"/>
                    <a:pt x="8" y="343"/>
                    <a:pt x="9" y="343"/>
                  </a:cubicBezTo>
                  <a:cubicBezTo>
                    <a:pt x="29" y="343"/>
                    <a:pt x="122" y="278"/>
                    <a:pt x="281" y="211"/>
                  </a:cubicBezTo>
                  <a:cubicBezTo>
                    <a:pt x="440" y="142"/>
                    <a:pt x="671" y="82"/>
                    <a:pt x="930" y="82"/>
                  </a:cubicBezTo>
                  <a:cubicBezTo>
                    <a:pt x="949" y="82"/>
                    <a:pt x="968" y="82"/>
                    <a:pt x="987" y="83"/>
                  </a:cubicBezTo>
                  <a:cubicBezTo>
                    <a:pt x="1271" y="95"/>
                    <a:pt x="1518" y="179"/>
                    <a:pt x="1682" y="265"/>
                  </a:cubicBezTo>
                  <a:cubicBezTo>
                    <a:pt x="1837" y="345"/>
                    <a:pt x="1926" y="418"/>
                    <a:pt x="1943" y="418"/>
                  </a:cubicBezTo>
                  <a:cubicBezTo>
                    <a:pt x="1945" y="418"/>
                    <a:pt x="1945" y="418"/>
                    <a:pt x="1946" y="417"/>
                  </a:cubicBezTo>
                  <a:cubicBezTo>
                    <a:pt x="1952" y="412"/>
                    <a:pt x="1875" y="318"/>
                    <a:pt x="1710" y="214"/>
                  </a:cubicBezTo>
                  <a:cubicBezTo>
                    <a:pt x="1547" y="111"/>
                    <a:pt x="1288" y="14"/>
                    <a:pt x="991" y="1"/>
                  </a:cubicBezTo>
                  <a:cubicBezTo>
                    <a:pt x="973" y="1"/>
                    <a:pt x="955" y="1"/>
                    <a:pt x="93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8"/>
            <p:cNvSpPr/>
            <p:nvPr/>
          </p:nvSpPr>
          <p:spPr>
            <a:xfrm>
              <a:off x="2474625" y="4307763"/>
              <a:ext cx="63875" cy="20225"/>
            </a:xfrm>
            <a:custGeom>
              <a:rect b="b" l="l" r="r" t="t"/>
              <a:pathLst>
                <a:path extrusionOk="0" h="809" w="2555">
                  <a:moveTo>
                    <a:pt x="7" y="1"/>
                  </a:moveTo>
                  <a:cubicBezTo>
                    <a:pt x="6" y="1"/>
                    <a:pt x="5" y="1"/>
                    <a:pt x="5" y="1"/>
                  </a:cubicBezTo>
                  <a:cubicBezTo>
                    <a:pt x="1" y="5"/>
                    <a:pt x="22" y="37"/>
                    <a:pt x="67" y="94"/>
                  </a:cubicBezTo>
                  <a:cubicBezTo>
                    <a:pt x="110" y="151"/>
                    <a:pt x="182" y="226"/>
                    <a:pt x="279" y="309"/>
                  </a:cubicBezTo>
                  <a:cubicBezTo>
                    <a:pt x="376" y="395"/>
                    <a:pt x="504" y="481"/>
                    <a:pt x="654" y="562"/>
                  </a:cubicBezTo>
                  <a:cubicBezTo>
                    <a:pt x="806" y="639"/>
                    <a:pt x="982" y="708"/>
                    <a:pt x="1173" y="753"/>
                  </a:cubicBezTo>
                  <a:cubicBezTo>
                    <a:pt x="1351" y="793"/>
                    <a:pt x="1526" y="808"/>
                    <a:pt x="1686" y="808"/>
                  </a:cubicBezTo>
                  <a:cubicBezTo>
                    <a:pt x="1699" y="808"/>
                    <a:pt x="1712" y="808"/>
                    <a:pt x="1724" y="808"/>
                  </a:cubicBezTo>
                  <a:cubicBezTo>
                    <a:pt x="1894" y="801"/>
                    <a:pt x="2046" y="779"/>
                    <a:pt x="2170" y="745"/>
                  </a:cubicBezTo>
                  <a:cubicBezTo>
                    <a:pt x="2294" y="712"/>
                    <a:pt x="2393" y="676"/>
                    <a:pt x="2457" y="643"/>
                  </a:cubicBezTo>
                  <a:cubicBezTo>
                    <a:pt x="2520" y="612"/>
                    <a:pt x="2555" y="592"/>
                    <a:pt x="2553" y="587"/>
                  </a:cubicBezTo>
                  <a:cubicBezTo>
                    <a:pt x="2552" y="586"/>
                    <a:pt x="2550" y="585"/>
                    <a:pt x="2547" y="585"/>
                  </a:cubicBezTo>
                  <a:cubicBezTo>
                    <a:pt x="2519" y="585"/>
                    <a:pt x="2380" y="643"/>
                    <a:pt x="2158" y="688"/>
                  </a:cubicBezTo>
                  <a:cubicBezTo>
                    <a:pt x="2036" y="715"/>
                    <a:pt x="1887" y="730"/>
                    <a:pt x="1722" y="733"/>
                  </a:cubicBezTo>
                  <a:cubicBezTo>
                    <a:pt x="1558" y="731"/>
                    <a:pt x="1378" y="715"/>
                    <a:pt x="1192" y="674"/>
                  </a:cubicBezTo>
                  <a:cubicBezTo>
                    <a:pt x="1006" y="629"/>
                    <a:pt x="836" y="565"/>
                    <a:pt x="688" y="495"/>
                  </a:cubicBezTo>
                  <a:cubicBezTo>
                    <a:pt x="541" y="420"/>
                    <a:pt x="414" y="342"/>
                    <a:pt x="316" y="265"/>
                  </a:cubicBezTo>
                  <a:cubicBezTo>
                    <a:pt x="125" y="119"/>
                    <a:pt x="25" y="1"/>
                    <a:pt x="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8"/>
            <p:cNvSpPr/>
            <p:nvPr/>
          </p:nvSpPr>
          <p:spPr>
            <a:xfrm>
              <a:off x="2175350" y="4058163"/>
              <a:ext cx="230100" cy="152700"/>
            </a:xfrm>
            <a:custGeom>
              <a:rect b="b" l="l" r="r" t="t"/>
              <a:pathLst>
                <a:path extrusionOk="0" h="6108" w="9204">
                  <a:moveTo>
                    <a:pt x="8229" y="1"/>
                  </a:moveTo>
                  <a:lnTo>
                    <a:pt x="5237" y="3445"/>
                  </a:lnTo>
                  <a:lnTo>
                    <a:pt x="1357" y="1298"/>
                  </a:lnTo>
                  <a:lnTo>
                    <a:pt x="1" y="2656"/>
                  </a:lnTo>
                  <a:lnTo>
                    <a:pt x="5038" y="6108"/>
                  </a:lnTo>
                  <a:lnTo>
                    <a:pt x="7285" y="6073"/>
                  </a:lnTo>
                  <a:lnTo>
                    <a:pt x="9204" y="2293"/>
                  </a:lnTo>
                  <a:lnTo>
                    <a:pt x="822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8"/>
            <p:cNvSpPr/>
            <p:nvPr/>
          </p:nvSpPr>
          <p:spPr>
            <a:xfrm>
              <a:off x="2353725" y="4009138"/>
              <a:ext cx="236700" cy="288000"/>
            </a:xfrm>
            <a:custGeom>
              <a:rect b="b" l="l" r="r" t="t"/>
              <a:pathLst>
                <a:path extrusionOk="0" h="11520" w="9468">
                  <a:moveTo>
                    <a:pt x="6241" y="1"/>
                  </a:moveTo>
                  <a:lnTo>
                    <a:pt x="3296" y="248"/>
                  </a:lnTo>
                  <a:lnTo>
                    <a:pt x="2945" y="1104"/>
                  </a:lnTo>
                  <a:cubicBezTo>
                    <a:pt x="2945" y="1104"/>
                    <a:pt x="522" y="1278"/>
                    <a:pt x="578" y="3479"/>
                  </a:cubicBezTo>
                  <a:lnTo>
                    <a:pt x="0" y="4504"/>
                  </a:lnTo>
                  <a:lnTo>
                    <a:pt x="1665" y="11519"/>
                  </a:lnTo>
                  <a:lnTo>
                    <a:pt x="7253" y="11040"/>
                  </a:lnTo>
                  <a:lnTo>
                    <a:pt x="7972" y="5523"/>
                  </a:lnTo>
                  <a:lnTo>
                    <a:pt x="9468" y="3167"/>
                  </a:lnTo>
                  <a:cubicBezTo>
                    <a:pt x="9468" y="3167"/>
                    <a:pt x="9097" y="953"/>
                    <a:pt x="6640" y="935"/>
                  </a:cubicBezTo>
                  <a:lnTo>
                    <a:pt x="6241"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8"/>
            <p:cNvSpPr/>
            <p:nvPr/>
          </p:nvSpPr>
          <p:spPr>
            <a:xfrm>
              <a:off x="2383200" y="4226038"/>
              <a:ext cx="157825" cy="47250"/>
            </a:xfrm>
            <a:custGeom>
              <a:rect b="b" l="l" r="r" t="t"/>
              <a:pathLst>
                <a:path extrusionOk="0" h="1890" w="6313">
                  <a:moveTo>
                    <a:pt x="2387" y="0"/>
                  </a:moveTo>
                  <a:cubicBezTo>
                    <a:pt x="2190" y="0"/>
                    <a:pt x="1995" y="18"/>
                    <a:pt x="1802" y="61"/>
                  </a:cubicBezTo>
                  <a:cubicBezTo>
                    <a:pt x="1280" y="179"/>
                    <a:pt x="820" y="479"/>
                    <a:pt x="372" y="773"/>
                  </a:cubicBezTo>
                  <a:cubicBezTo>
                    <a:pt x="256" y="850"/>
                    <a:pt x="133" y="935"/>
                    <a:pt x="87" y="1067"/>
                  </a:cubicBezTo>
                  <a:cubicBezTo>
                    <a:pt x="0" y="1326"/>
                    <a:pt x="260" y="1596"/>
                    <a:pt x="207" y="1863"/>
                  </a:cubicBezTo>
                  <a:lnTo>
                    <a:pt x="235" y="1789"/>
                  </a:lnTo>
                  <a:cubicBezTo>
                    <a:pt x="479" y="1857"/>
                    <a:pt x="731" y="1890"/>
                    <a:pt x="984" y="1890"/>
                  </a:cubicBezTo>
                  <a:cubicBezTo>
                    <a:pt x="1609" y="1890"/>
                    <a:pt x="2236" y="1688"/>
                    <a:pt x="2736" y="1310"/>
                  </a:cubicBezTo>
                  <a:cubicBezTo>
                    <a:pt x="2839" y="1232"/>
                    <a:pt x="2942" y="1145"/>
                    <a:pt x="3068" y="1118"/>
                  </a:cubicBezTo>
                  <a:cubicBezTo>
                    <a:pt x="3097" y="1112"/>
                    <a:pt x="3126" y="1109"/>
                    <a:pt x="3155" y="1109"/>
                  </a:cubicBezTo>
                  <a:cubicBezTo>
                    <a:pt x="3260" y="1109"/>
                    <a:pt x="3366" y="1144"/>
                    <a:pt x="3468" y="1176"/>
                  </a:cubicBezTo>
                  <a:cubicBezTo>
                    <a:pt x="4069" y="1364"/>
                    <a:pt x="4693" y="1476"/>
                    <a:pt x="5321" y="1507"/>
                  </a:cubicBezTo>
                  <a:cubicBezTo>
                    <a:pt x="5375" y="1510"/>
                    <a:pt x="5430" y="1512"/>
                    <a:pt x="5484" y="1512"/>
                  </a:cubicBezTo>
                  <a:cubicBezTo>
                    <a:pt x="5650" y="1512"/>
                    <a:pt x="5817" y="1494"/>
                    <a:pt x="5964" y="1421"/>
                  </a:cubicBezTo>
                  <a:cubicBezTo>
                    <a:pt x="6161" y="1325"/>
                    <a:pt x="6313" y="1105"/>
                    <a:pt x="6262" y="892"/>
                  </a:cubicBezTo>
                  <a:cubicBezTo>
                    <a:pt x="5319" y="544"/>
                    <a:pt x="4346" y="280"/>
                    <a:pt x="3355" y="104"/>
                  </a:cubicBezTo>
                  <a:cubicBezTo>
                    <a:pt x="3036" y="48"/>
                    <a:pt x="2710" y="0"/>
                    <a:pt x="23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8"/>
            <p:cNvSpPr/>
            <p:nvPr/>
          </p:nvSpPr>
          <p:spPr>
            <a:xfrm>
              <a:off x="2463850" y="4080063"/>
              <a:ext cx="173375" cy="173700"/>
            </a:xfrm>
            <a:custGeom>
              <a:rect b="b" l="l" r="r" t="t"/>
              <a:pathLst>
                <a:path extrusionOk="0" h="6948" w="6935">
                  <a:moveTo>
                    <a:pt x="4972" y="1"/>
                  </a:moveTo>
                  <a:lnTo>
                    <a:pt x="1198" y="240"/>
                  </a:lnTo>
                  <a:cubicBezTo>
                    <a:pt x="1355" y="382"/>
                    <a:pt x="3434" y="3945"/>
                    <a:pt x="3434" y="3945"/>
                  </a:cubicBezTo>
                  <a:lnTo>
                    <a:pt x="114" y="4671"/>
                  </a:lnTo>
                  <a:lnTo>
                    <a:pt x="0" y="6307"/>
                  </a:lnTo>
                  <a:lnTo>
                    <a:pt x="3264" y="6781"/>
                  </a:lnTo>
                  <a:lnTo>
                    <a:pt x="4732" y="6937"/>
                  </a:lnTo>
                  <a:cubicBezTo>
                    <a:pt x="4799" y="6944"/>
                    <a:pt x="4866" y="6947"/>
                    <a:pt x="4932" y="6947"/>
                  </a:cubicBezTo>
                  <a:cubicBezTo>
                    <a:pt x="5517" y="6947"/>
                    <a:pt x="6074" y="6675"/>
                    <a:pt x="6434" y="6203"/>
                  </a:cubicBezTo>
                  <a:cubicBezTo>
                    <a:pt x="6846" y="5663"/>
                    <a:pt x="6935" y="4943"/>
                    <a:pt x="6667" y="4317"/>
                  </a:cubicBezTo>
                  <a:lnTo>
                    <a:pt x="4972"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8"/>
            <p:cNvSpPr/>
            <p:nvPr/>
          </p:nvSpPr>
          <p:spPr>
            <a:xfrm>
              <a:off x="2466600" y="4178338"/>
              <a:ext cx="106050" cy="18575"/>
            </a:xfrm>
            <a:custGeom>
              <a:rect b="b" l="l" r="r" t="t"/>
              <a:pathLst>
                <a:path extrusionOk="0" h="743" w="4242">
                  <a:moveTo>
                    <a:pt x="4226" y="0"/>
                  </a:moveTo>
                  <a:cubicBezTo>
                    <a:pt x="4108" y="0"/>
                    <a:pt x="3206" y="141"/>
                    <a:pt x="2114" y="331"/>
                  </a:cubicBezTo>
                  <a:cubicBezTo>
                    <a:pt x="945" y="535"/>
                    <a:pt x="0" y="717"/>
                    <a:pt x="4" y="740"/>
                  </a:cubicBezTo>
                  <a:cubicBezTo>
                    <a:pt x="4" y="742"/>
                    <a:pt x="8" y="742"/>
                    <a:pt x="17" y="742"/>
                  </a:cubicBezTo>
                  <a:cubicBezTo>
                    <a:pt x="134" y="742"/>
                    <a:pt x="1036" y="601"/>
                    <a:pt x="2128" y="411"/>
                  </a:cubicBezTo>
                  <a:cubicBezTo>
                    <a:pt x="3297" y="207"/>
                    <a:pt x="4242" y="24"/>
                    <a:pt x="4238" y="2"/>
                  </a:cubicBezTo>
                  <a:cubicBezTo>
                    <a:pt x="4238" y="1"/>
                    <a:pt x="4234" y="0"/>
                    <a:pt x="422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8"/>
            <p:cNvSpPr/>
            <p:nvPr/>
          </p:nvSpPr>
          <p:spPr>
            <a:xfrm>
              <a:off x="2514800" y="4066163"/>
              <a:ext cx="38250" cy="115550"/>
            </a:xfrm>
            <a:custGeom>
              <a:rect b="b" l="l" r="r" t="t"/>
              <a:pathLst>
                <a:path extrusionOk="0" h="4622" w="1530">
                  <a:moveTo>
                    <a:pt x="440" y="1"/>
                  </a:moveTo>
                  <a:cubicBezTo>
                    <a:pt x="435" y="1"/>
                    <a:pt x="419" y="7"/>
                    <a:pt x="393" y="21"/>
                  </a:cubicBezTo>
                  <a:cubicBezTo>
                    <a:pt x="364" y="37"/>
                    <a:pt x="320" y="63"/>
                    <a:pt x="273" y="108"/>
                  </a:cubicBezTo>
                  <a:cubicBezTo>
                    <a:pt x="177" y="195"/>
                    <a:pt x="65" y="362"/>
                    <a:pt x="33" y="597"/>
                  </a:cubicBezTo>
                  <a:cubicBezTo>
                    <a:pt x="0" y="833"/>
                    <a:pt x="67" y="1111"/>
                    <a:pt x="178" y="1392"/>
                  </a:cubicBezTo>
                  <a:cubicBezTo>
                    <a:pt x="291" y="1673"/>
                    <a:pt x="413" y="1981"/>
                    <a:pt x="542" y="2303"/>
                  </a:cubicBezTo>
                  <a:cubicBezTo>
                    <a:pt x="803" y="2947"/>
                    <a:pt x="1044" y="3529"/>
                    <a:pt x="1221" y="3949"/>
                  </a:cubicBezTo>
                  <a:cubicBezTo>
                    <a:pt x="1306" y="4146"/>
                    <a:pt x="1378" y="4312"/>
                    <a:pt x="1436" y="4444"/>
                  </a:cubicBezTo>
                  <a:cubicBezTo>
                    <a:pt x="1487" y="4558"/>
                    <a:pt x="1518" y="4621"/>
                    <a:pt x="1524" y="4621"/>
                  </a:cubicBezTo>
                  <a:cubicBezTo>
                    <a:pt x="1524" y="4621"/>
                    <a:pt x="1525" y="4621"/>
                    <a:pt x="1525" y="4621"/>
                  </a:cubicBezTo>
                  <a:cubicBezTo>
                    <a:pt x="1530" y="4619"/>
                    <a:pt x="1508" y="4552"/>
                    <a:pt x="1464" y="4432"/>
                  </a:cubicBezTo>
                  <a:cubicBezTo>
                    <a:pt x="1414" y="4297"/>
                    <a:pt x="1350" y="4128"/>
                    <a:pt x="1274" y="3927"/>
                  </a:cubicBezTo>
                  <a:cubicBezTo>
                    <a:pt x="1110" y="3502"/>
                    <a:pt x="879" y="2917"/>
                    <a:pt x="617" y="2272"/>
                  </a:cubicBezTo>
                  <a:cubicBezTo>
                    <a:pt x="486" y="1951"/>
                    <a:pt x="363" y="1645"/>
                    <a:pt x="248" y="1364"/>
                  </a:cubicBezTo>
                  <a:cubicBezTo>
                    <a:pt x="135" y="1088"/>
                    <a:pt x="67" y="825"/>
                    <a:pt x="91" y="604"/>
                  </a:cubicBezTo>
                  <a:cubicBezTo>
                    <a:pt x="113" y="382"/>
                    <a:pt x="211" y="221"/>
                    <a:pt x="295" y="131"/>
                  </a:cubicBezTo>
                  <a:cubicBezTo>
                    <a:pt x="380" y="39"/>
                    <a:pt x="446" y="8"/>
                    <a:pt x="442" y="1"/>
                  </a:cubicBezTo>
                  <a:cubicBezTo>
                    <a:pt x="442" y="1"/>
                    <a:pt x="441" y="1"/>
                    <a:pt x="4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8"/>
            <p:cNvSpPr/>
            <p:nvPr/>
          </p:nvSpPr>
          <p:spPr>
            <a:xfrm>
              <a:off x="2463825" y="4237688"/>
              <a:ext cx="131650" cy="16300"/>
            </a:xfrm>
            <a:custGeom>
              <a:rect b="b" l="l" r="r" t="t"/>
              <a:pathLst>
                <a:path extrusionOk="0" h="652" w="5266">
                  <a:moveTo>
                    <a:pt x="14" y="0"/>
                  </a:moveTo>
                  <a:cubicBezTo>
                    <a:pt x="6" y="0"/>
                    <a:pt x="1" y="1"/>
                    <a:pt x="1" y="2"/>
                  </a:cubicBezTo>
                  <a:cubicBezTo>
                    <a:pt x="0" y="8"/>
                    <a:pt x="74" y="25"/>
                    <a:pt x="206" y="49"/>
                  </a:cubicBezTo>
                  <a:cubicBezTo>
                    <a:pt x="353" y="77"/>
                    <a:pt x="541" y="111"/>
                    <a:pt x="765" y="151"/>
                  </a:cubicBezTo>
                  <a:cubicBezTo>
                    <a:pt x="1238" y="234"/>
                    <a:pt x="1892" y="347"/>
                    <a:pt x="2619" y="447"/>
                  </a:cubicBezTo>
                  <a:cubicBezTo>
                    <a:pt x="3345" y="548"/>
                    <a:pt x="4007" y="608"/>
                    <a:pt x="4487" y="634"/>
                  </a:cubicBezTo>
                  <a:cubicBezTo>
                    <a:pt x="4714" y="644"/>
                    <a:pt x="4900" y="651"/>
                    <a:pt x="5033" y="651"/>
                  </a:cubicBezTo>
                  <a:cubicBezTo>
                    <a:pt x="5041" y="651"/>
                    <a:pt x="5049" y="651"/>
                    <a:pt x="5057" y="651"/>
                  </a:cubicBezTo>
                  <a:cubicBezTo>
                    <a:pt x="5191" y="651"/>
                    <a:pt x="5265" y="648"/>
                    <a:pt x="5265" y="643"/>
                  </a:cubicBezTo>
                  <a:cubicBezTo>
                    <a:pt x="5265" y="637"/>
                    <a:pt x="5192" y="629"/>
                    <a:pt x="5058" y="620"/>
                  </a:cubicBezTo>
                  <a:cubicBezTo>
                    <a:pt x="4908" y="608"/>
                    <a:pt x="4718" y="593"/>
                    <a:pt x="4491" y="576"/>
                  </a:cubicBezTo>
                  <a:cubicBezTo>
                    <a:pt x="4013" y="537"/>
                    <a:pt x="3354" y="468"/>
                    <a:pt x="2629" y="366"/>
                  </a:cubicBezTo>
                  <a:cubicBezTo>
                    <a:pt x="1905" y="266"/>
                    <a:pt x="1249" y="162"/>
                    <a:pt x="774" y="94"/>
                  </a:cubicBezTo>
                  <a:cubicBezTo>
                    <a:pt x="536" y="60"/>
                    <a:pt x="344" y="34"/>
                    <a:pt x="210" y="19"/>
                  </a:cubicBezTo>
                  <a:cubicBezTo>
                    <a:pt x="108" y="7"/>
                    <a:pt x="40" y="0"/>
                    <a:pt x="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8"/>
            <p:cNvSpPr/>
            <p:nvPr/>
          </p:nvSpPr>
          <p:spPr>
            <a:xfrm>
              <a:off x="2370600" y="4102413"/>
              <a:ext cx="28575" cy="96125"/>
            </a:xfrm>
            <a:custGeom>
              <a:rect b="b" l="l" r="r" t="t"/>
              <a:pathLst>
                <a:path extrusionOk="0" h="3845" w="1143">
                  <a:moveTo>
                    <a:pt x="1136" y="1"/>
                  </a:moveTo>
                  <a:cubicBezTo>
                    <a:pt x="1130" y="1"/>
                    <a:pt x="1099" y="49"/>
                    <a:pt x="1045" y="135"/>
                  </a:cubicBezTo>
                  <a:cubicBezTo>
                    <a:pt x="978" y="239"/>
                    <a:pt x="898" y="363"/>
                    <a:pt x="804" y="509"/>
                  </a:cubicBezTo>
                  <a:cubicBezTo>
                    <a:pt x="604" y="826"/>
                    <a:pt x="301" y="1255"/>
                    <a:pt x="99" y="1804"/>
                  </a:cubicBezTo>
                  <a:cubicBezTo>
                    <a:pt x="56" y="1943"/>
                    <a:pt x="15" y="2081"/>
                    <a:pt x="10" y="2222"/>
                  </a:cubicBezTo>
                  <a:cubicBezTo>
                    <a:pt x="0" y="2363"/>
                    <a:pt x="22" y="2498"/>
                    <a:pt x="54" y="2619"/>
                  </a:cubicBezTo>
                  <a:cubicBezTo>
                    <a:pt x="116" y="2864"/>
                    <a:pt x="198" y="3072"/>
                    <a:pt x="249" y="3251"/>
                  </a:cubicBezTo>
                  <a:cubicBezTo>
                    <a:pt x="363" y="3609"/>
                    <a:pt x="322" y="3844"/>
                    <a:pt x="336" y="3844"/>
                  </a:cubicBezTo>
                  <a:cubicBezTo>
                    <a:pt x="336" y="3844"/>
                    <a:pt x="337" y="3844"/>
                    <a:pt x="337" y="3844"/>
                  </a:cubicBezTo>
                  <a:cubicBezTo>
                    <a:pt x="339" y="3844"/>
                    <a:pt x="344" y="3830"/>
                    <a:pt x="349" y="3803"/>
                  </a:cubicBezTo>
                  <a:cubicBezTo>
                    <a:pt x="355" y="3776"/>
                    <a:pt x="360" y="3735"/>
                    <a:pt x="362" y="3682"/>
                  </a:cubicBezTo>
                  <a:cubicBezTo>
                    <a:pt x="367" y="3575"/>
                    <a:pt x="352" y="3420"/>
                    <a:pt x="304" y="3236"/>
                  </a:cubicBezTo>
                  <a:cubicBezTo>
                    <a:pt x="260" y="3051"/>
                    <a:pt x="182" y="2840"/>
                    <a:pt x="126" y="2602"/>
                  </a:cubicBezTo>
                  <a:cubicBezTo>
                    <a:pt x="97" y="2482"/>
                    <a:pt x="79" y="2356"/>
                    <a:pt x="89" y="2227"/>
                  </a:cubicBezTo>
                  <a:cubicBezTo>
                    <a:pt x="95" y="2096"/>
                    <a:pt x="135" y="1964"/>
                    <a:pt x="176" y="1830"/>
                  </a:cubicBezTo>
                  <a:cubicBezTo>
                    <a:pt x="371" y="1298"/>
                    <a:pt x="666" y="863"/>
                    <a:pt x="852" y="539"/>
                  </a:cubicBezTo>
                  <a:cubicBezTo>
                    <a:pt x="949" y="378"/>
                    <a:pt x="1024" y="245"/>
                    <a:pt x="1072" y="151"/>
                  </a:cubicBezTo>
                  <a:cubicBezTo>
                    <a:pt x="1120" y="57"/>
                    <a:pt x="1142" y="2"/>
                    <a:pt x="1137" y="1"/>
                  </a:cubicBezTo>
                  <a:cubicBezTo>
                    <a:pt x="1137" y="1"/>
                    <a:pt x="1137" y="1"/>
                    <a:pt x="11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8"/>
            <p:cNvSpPr/>
            <p:nvPr/>
          </p:nvSpPr>
          <p:spPr>
            <a:xfrm>
              <a:off x="2446675" y="4014438"/>
              <a:ext cx="2875" cy="25375"/>
            </a:xfrm>
            <a:custGeom>
              <a:rect b="b" l="l" r="r" t="t"/>
              <a:pathLst>
                <a:path extrusionOk="0" h="1015" w="115">
                  <a:moveTo>
                    <a:pt x="87" y="0"/>
                  </a:moveTo>
                  <a:cubicBezTo>
                    <a:pt x="65" y="0"/>
                    <a:pt x="33" y="225"/>
                    <a:pt x="17" y="505"/>
                  </a:cubicBezTo>
                  <a:cubicBezTo>
                    <a:pt x="0" y="785"/>
                    <a:pt x="5" y="1013"/>
                    <a:pt x="27" y="1015"/>
                  </a:cubicBezTo>
                  <a:cubicBezTo>
                    <a:pt x="27" y="1015"/>
                    <a:pt x="27" y="1015"/>
                    <a:pt x="27" y="1015"/>
                  </a:cubicBezTo>
                  <a:cubicBezTo>
                    <a:pt x="50" y="1015"/>
                    <a:pt x="81" y="789"/>
                    <a:pt x="98" y="510"/>
                  </a:cubicBezTo>
                  <a:cubicBezTo>
                    <a:pt x="114" y="230"/>
                    <a:pt x="110" y="2"/>
                    <a:pt x="87" y="0"/>
                  </a:cubicBezTo>
                  <a:cubicBezTo>
                    <a:pt x="87" y="0"/>
                    <a:pt x="87" y="0"/>
                    <a:pt x="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8"/>
            <p:cNvSpPr/>
            <p:nvPr/>
          </p:nvSpPr>
          <p:spPr>
            <a:xfrm>
              <a:off x="2470150" y="4012463"/>
              <a:ext cx="5100" cy="24900"/>
            </a:xfrm>
            <a:custGeom>
              <a:rect b="b" l="l" r="r" t="t"/>
              <a:pathLst>
                <a:path extrusionOk="0" h="996" w="204">
                  <a:moveTo>
                    <a:pt x="23" y="1"/>
                  </a:moveTo>
                  <a:cubicBezTo>
                    <a:pt x="23" y="1"/>
                    <a:pt x="23" y="1"/>
                    <a:pt x="22" y="1"/>
                  </a:cubicBezTo>
                  <a:cubicBezTo>
                    <a:pt x="1" y="4"/>
                    <a:pt x="18" y="229"/>
                    <a:pt x="62" y="504"/>
                  </a:cubicBezTo>
                  <a:cubicBezTo>
                    <a:pt x="105" y="776"/>
                    <a:pt x="158" y="995"/>
                    <a:pt x="181" y="995"/>
                  </a:cubicBezTo>
                  <a:cubicBezTo>
                    <a:pt x="181" y="995"/>
                    <a:pt x="181" y="995"/>
                    <a:pt x="181" y="995"/>
                  </a:cubicBezTo>
                  <a:cubicBezTo>
                    <a:pt x="203" y="992"/>
                    <a:pt x="186" y="766"/>
                    <a:pt x="142" y="491"/>
                  </a:cubicBezTo>
                  <a:cubicBezTo>
                    <a:pt x="99" y="219"/>
                    <a:pt x="45" y="1"/>
                    <a:pt x="2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8"/>
            <p:cNvSpPr/>
            <p:nvPr/>
          </p:nvSpPr>
          <p:spPr>
            <a:xfrm>
              <a:off x="2491725" y="4012313"/>
              <a:ext cx="7125" cy="20550"/>
            </a:xfrm>
            <a:custGeom>
              <a:rect b="b" l="l" r="r" t="t"/>
              <a:pathLst>
                <a:path extrusionOk="0" h="822" w="285">
                  <a:moveTo>
                    <a:pt x="23" y="0"/>
                  </a:moveTo>
                  <a:cubicBezTo>
                    <a:pt x="23" y="0"/>
                    <a:pt x="22" y="0"/>
                    <a:pt x="22" y="0"/>
                  </a:cubicBezTo>
                  <a:cubicBezTo>
                    <a:pt x="0" y="7"/>
                    <a:pt x="37" y="195"/>
                    <a:pt x="103" y="422"/>
                  </a:cubicBezTo>
                  <a:cubicBezTo>
                    <a:pt x="169" y="645"/>
                    <a:pt x="238" y="821"/>
                    <a:pt x="261" y="821"/>
                  </a:cubicBezTo>
                  <a:cubicBezTo>
                    <a:pt x="261" y="821"/>
                    <a:pt x="262" y="821"/>
                    <a:pt x="262" y="821"/>
                  </a:cubicBezTo>
                  <a:cubicBezTo>
                    <a:pt x="284" y="814"/>
                    <a:pt x="247" y="626"/>
                    <a:pt x="181" y="399"/>
                  </a:cubicBezTo>
                  <a:cubicBezTo>
                    <a:pt x="116" y="177"/>
                    <a:pt x="46" y="0"/>
                    <a:pt x="2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8"/>
            <p:cNvSpPr/>
            <p:nvPr/>
          </p:nvSpPr>
          <p:spPr>
            <a:xfrm>
              <a:off x="2517850" y="4098263"/>
              <a:ext cx="33800" cy="87450"/>
            </a:xfrm>
            <a:custGeom>
              <a:rect b="b" l="l" r="r" t="t"/>
              <a:pathLst>
                <a:path extrusionOk="0" h="3498" w="1352">
                  <a:moveTo>
                    <a:pt x="0" y="1"/>
                  </a:moveTo>
                  <a:lnTo>
                    <a:pt x="0" y="1"/>
                  </a:lnTo>
                  <a:cubicBezTo>
                    <a:pt x="18" y="1070"/>
                    <a:pt x="207" y="1956"/>
                    <a:pt x="226" y="3025"/>
                  </a:cubicBezTo>
                  <a:cubicBezTo>
                    <a:pt x="227" y="3128"/>
                    <a:pt x="230" y="3237"/>
                    <a:pt x="277" y="3328"/>
                  </a:cubicBezTo>
                  <a:cubicBezTo>
                    <a:pt x="348" y="3465"/>
                    <a:pt x="472" y="3497"/>
                    <a:pt x="616" y="3497"/>
                  </a:cubicBezTo>
                  <a:cubicBezTo>
                    <a:pt x="714" y="3497"/>
                    <a:pt x="822" y="3482"/>
                    <a:pt x="928" y="3476"/>
                  </a:cubicBezTo>
                  <a:cubicBezTo>
                    <a:pt x="1066" y="3468"/>
                    <a:pt x="1326" y="3391"/>
                    <a:pt x="1326" y="3391"/>
                  </a:cubicBezTo>
                  <a:cubicBezTo>
                    <a:pt x="1352" y="3314"/>
                    <a:pt x="1322" y="3231"/>
                    <a:pt x="1293" y="3155"/>
                  </a:cubicBezTo>
                  <a:cubicBezTo>
                    <a:pt x="862" y="2044"/>
                    <a:pt x="431" y="1111"/>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8"/>
            <p:cNvSpPr/>
            <p:nvPr/>
          </p:nvSpPr>
          <p:spPr>
            <a:xfrm>
              <a:off x="2222900" y="4144888"/>
              <a:ext cx="216350" cy="107450"/>
            </a:xfrm>
            <a:custGeom>
              <a:rect b="b" l="l" r="r" t="t"/>
              <a:pathLst>
                <a:path extrusionOk="0" h="4298" w="8654">
                  <a:moveTo>
                    <a:pt x="5046" y="0"/>
                  </a:moveTo>
                  <a:lnTo>
                    <a:pt x="1" y="251"/>
                  </a:lnTo>
                  <a:lnTo>
                    <a:pt x="1606" y="1800"/>
                  </a:lnTo>
                  <a:lnTo>
                    <a:pt x="4197" y="4298"/>
                  </a:lnTo>
                  <a:lnTo>
                    <a:pt x="8653" y="4075"/>
                  </a:lnTo>
                  <a:lnTo>
                    <a:pt x="5046"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8"/>
            <p:cNvSpPr/>
            <p:nvPr/>
          </p:nvSpPr>
          <p:spPr>
            <a:xfrm>
              <a:off x="2211400" y="4145388"/>
              <a:ext cx="212900" cy="114100"/>
            </a:xfrm>
            <a:custGeom>
              <a:rect b="b" l="l" r="r" t="t"/>
              <a:pathLst>
                <a:path extrusionOk="0" h="4564" w="8516">
                  <a:moveTo>
                    <a:pt x="5111" y="0"/>
                  </a:moveTo>
                  <a:lnTo>
                    <a:pt x="1165" y="186"/>
                  </a:lnTo>
                  <a:cubicBezTo>
                    <a:pt x="1165" y="186"/>
                    <a:pt x="0" y="702"/>
                    <a:pt x="1185" y="1596"/>
                  </a:cubicBezTo>
                  <a:cubicBezTo>
                    <a:pt x="2371" y="2491"/>
                    <a:pt x="3995" y="2824"/>
                    <a:pt x="4243" y="3471"/>
                  </a:cubicBezTo>
                  <a:cubicBezTo>
                    <a:pt x="4492" y="4118"/>
                    <a:pt x="4087" y="4564"/>
                    <a:pt x="4087" y="4564"/>
                  </a:cubicBezTo>
                  <a:lnTo>
                    <a:pt x="7502" y="4415"/>
                  </a:lnTo>
                  <a:cubicBezTo>
                    <a:pt x="7502" y="4415"/>
                    <a:pt x="8515" y="3540"/>
                    <a:pt x="7759" y="2758"/>
                  </a:cubicBezTo>
                  <a:cubicBezTo>
                    <a:pt x="7003" y="1978"/>
                    <a:pt x="5018" y="852"/>
                    <a:pt x="4788" y="548"/>
                  </a:cubicBezTo>
                  <a:cubicBezTo>
                    <a:pt x="4557" y="245"/>
                    <a:pt x="5111" y="0"/>
                    <a:pt x="511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8"/>
            <p:cNvSpPr/>
            <p:nvPr/>
          </p:nvSpPr>
          <p:spPr>
            <a:xfrm>
              <a:off x="2264200" y="4141963"/>
              <a:ext cx="46075" cy="6825"/>
            </a:xfrm>
            <a:custGeom>
              <a:rect b="b" l="l" r="r" t="t"/>
              <a:pathLst>
                <a:path extrusionOk="0" h="273" w="1843">
                  <a:moveTo>
                    <a:pt x="1842" y="1"/>
                  </a:moveTo>
                  <a:lnTo>
                    <a:pt x="1" y="115"/>
                  </a:lnTo>
                  <a:lnTo>
                    <a:pt x="133" y="272"/>
                  </a:lnTo>
                  <a:lnTo>
                    <a:pt x="1842" y="191"/>
                  </a:lnTo>
                  <a:lnTo>
                    <a:pt x="1842"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8"/>
            <p:cNvSpPr/>
            <p:nvPr/>
          </p:nvSpPr>
          <p:spPr>
            <a:xfrm>
              <a:off x="2244725" y="4161663"/>
              <a:ext cx="78975" cy="4775"/>
            </a:xfrm>
            <a:custGeom>
              <a:rect b="b" l="l" r="r" t="t"/>
              <a:pathLst>
                <a:path extrusionOk="0" h="191" w="3159">
                  <a:moveTo>
                    <a:pt x="3105" y="0"/>
                  </a:moveTo>
                  <a:cubicBezTo>
                    <a:pt x="3033" y="0"/>
                    <a:pt x="2888" y="7"/>
                    <a:pt x="2693" y="17"/>
                  </a:cubicBezTo>
                  <a:cubicBezTo>
                    <a:pt x="2382" y="35"/>
                    <a:pt x="2000" y="57"/>
                    <a:pt x="1579" y="82"/>
                  </a:cubicBezTo>
                  <a:cubicBezTo>
                    <a:pt x="1144" y="105"/>
                    <a:pt x="750" y="124"/>
                    <a:pt x="464" y="131"/>
                  </a:cubicBezTo>
                  <a:cubicBezTo>
                    <a:pt x="179" y="141"/>
                    <a:pt x="3" y="138"/>
                    <a:pt x="2" y="150"/>
                  </a:cubicBezTo>
                  <a:cubicBezTo>
                    <a:pt x="1" y="161"/>
                    <a:pt x="178" y="184"/>
                    <a:pt x="464" y="189"/>
                  </a:cubicBezTo>
                  <a:cubicBezTo>
                    <a:pt x="524" y="190"/>
                    <a:pt x="587" y="191"/>
                    <a:pt x="655" y="191"/>
                  </a:cubicBezTo>
                  <a:cubicBezTo>
                    <a:pt x="916" y="191"/>
                    <a:pt x="1237" y="182"/>
                    <a:pt x="1583" y="163"/>
                  </a:cubicBezTo>
                  <a:cubicBezTo>
                    <a:pt x="2019" y="138"/>
                    <a:pt x="2413" y="105"/>
                    <a:pt x="2698" y="75"/>
                  </a:cubicBezTo>
                  <a:cubicBezTo>
                    <a:pt x="2982" y="44"/>
                    <a:pt x="3158" y="18"/>
                    <a:pt x="3155" y="5"/>
                  </a:cubicBezTo>
                  <a:cubicBezTo>
                    <a:pt x="3155" y="2"/>
                    <a:pt x="3138" y="0"/>
                    <a:pt x="31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8"/>
            <p:cNvSpPr/>
            <p:nvPr/>
          </p:nvSpPr>
          <p:spPr>
            <a:xfrm>
              <a:off x="2257925" y="4174438"/>
              <a:ext cx="74775" cy="4100"/>
            </a:xfrm>
            <a:custGeom>
              <a:rect b="b" l="l" r="r" t="t"/>
              <a:pathLst>
                <a:path extrusionOk="0" h="164" w="2991">
                  <a:moveTo>
                    <a:pt x="2794" y="0"/>
                  </a:moveTo>
                  <a:cubicBezTo>
                    <a:pt x="2536" y="0"/>
                    <a:pt x="2050" y="15"/>
                    <a:pt x="1494" y="41"/>
                  </a:cubicBezTo>
                  <a:cubicBezTo>
                    <a:pt x="668" y="81"/>
                    <a:pt x="0" y="130"/>
                    <a:pt x="1" y="153"/>
                  </a:cubicBezTo>
                  <a:cubicBezTo>
                    <a:pt x="2" y="160"/>
                    <a:pt x="73" y="164"/>
                    <a:pt x="198" y="164"/>
                  </a:cubicBezTo>
                  <a:cubicBezTo>
                    <a:pt x="456" y="164"/>
                    <a:pt x="941" y="149"/>
                    <a:pt x="1498" y="122"/>
                  </a:cubicBezTo>
                  <a:cubicBezTo>
                    <a:pt x="2323" y="83"/>
                    <a:pt x="2991" y="33"/>
                    <a:pt x="2990" y="11"/>
                  </a:cubicBezTo>
                  <a:cubicBezTo>
                    <a:pt x="2989" y="4"/>
                    <a:pt x="2918" y="0"/>
                    <a:pt x="279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8"/>
            <p:cNvSpPr/>
            <p:nvPr/>
          </p:nvSpPr>
          <p:spPr>
            <a:xfrm>
              <a:off x="2278700" y="4185238"/>
              <a:ext cx="73775" cy="6150"/>
            </a:xfrm>
            <a:custGeom>
              <a:rect b="b" l="l" r="r" t="t"/>
              <a:pathLst>
                <a:path extrusionOk="0" h="246" w="2951">
                  <a:moveTo>
                    <a:pt x="2908" y="1"/>
                  </a:moveTo>
                  <a:cubicBezTo>
                    <a:pt x="2843" y="1"/>
                    <a:pt x="2704" y="10"/>
                    <a:pt x="2516" y="24"/>
                  </a:cubicBezTo>
                  <a:cubicBezTo>
                    <a:pt x="2222" y="48"/>
                    <a:pt x="1867" y="76"/>
                    <a:pt x="1474" y="107"/>
                  </a:cubicBezTo>
                  <a:cubicBezTo>
                    <a:pt x="1081" y="137"/>
                    <a:pt x="726" y="164"/>
                    <a:pt x="432" y="186"/>
                  </a:cubicBezTo>
                  <a:cubicBezTo>
                    <a:pt x="165" y="206"/>
                    <a:pt x="0" y="222"/>
                    <a:pt x="0" y="234"/>
                  </a:cubicBezTo>
                  <a:cubicBezTo>
                    <a:pt x="1" y="241"/>
                    <a:pt x="81" y="246"/>
                    <a:pt x="218" y="246"/>
                  </a:cubicBezTo>
                  <a:cubicBezTo>
                    <a:pt x="280" y="246"/>
                    <a:pt x="352" y="245"/>
                    <a:pt x="434" y="243"/>
                  </a:cubicBezTo>
                  <a:cubicBezTo>
                    <a:pt x="702" y="237"/>
                    <a:pt x="1073" y="220"/>
                    <a:pt x="1480" y="188"/>
                  </a:cubicBezTo>
                  <a:cubicBezTo>
                    <a:pt x="1888" y="156"/>
                    <a:pt x="2256" y="117"/>
                    <a:pt x="2522" y="82"/>
                  </a:cubicBezTo>
                  <a:cubicBezTo>
                    <a:pt x="2787" y="46"/>
                    <a:pt x="2951" y="16"/>
                    <a:pt x="2949" y="6"/>
                  </a:cubicBezTo>
                  <a:cubicBezTo>
                    <a:pt x="2949" y="2"/>
                    <a:pt x="2934" y="1"/>
                    <a:pt x="290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8"/>
            <p:cNvSpPr/>
            <p:nvPr/>
          </p:nvSpPr>
          <p:spPr>
            <a:xfrm>
              <a:off x="2301775" y="4199763"/>
              <a:ext cx="64125" cy="5525"/>
            </a:xfrm>
            <a:custGeom>
              <a:rect b="b" l="l" r="r" t="t"/>
              <a:pathLst>
                <a:path extrusionOk="0" h="221" w="2565">
                  <a:moveTo>
                    <a:pt x="2469" y="1"/>
                  </a:moveTo>
                  <a:cubicBezTo>
                    <a:pt x="2278" y="1"/>
                    <a:pt x="1816" y="27"/>
                    <a:pt x="1279" y="70"/>
                  </a:cubicBezTo>
                  <a:cubicBezTo>
                    <a:pt x="572" y="126"/>
                    <a:pt x="0" y="190"/>
                    <a:pt x="2" y="212"/>
                  </a:cubicBezTo>
                  <a:cubicBezTo>
                    <a:pt x="2" y="218"/>
                    <a:pt x="35" y="220"/>
                    <a:pt x="94" y="220"/>
                  </a:cubicBezTo>
                  <a:cubicBezTo>
                    <a:pt x="283" y="220"/>
                    <a:pt x="746" y="194"/>
                    <a:pt x="1286" y="151"/>
                  </a:cubicBezTo>
                  <a:cubicBezTo>
                    <a:pt x="1993" y="94"/>
                    <a:pt x="2565" y="31"/>
                    <a:pt x="2563" y="9"/>
                  </a:cubicBezTo>
                  <a:cubicBezTo>
                    <a:pt x="2562" y="3"/>
                    <a:pt x="2529" y="1"/>
                    <a:pt x="246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8"/>
            <p:cNvSpPr/>
            <p:nvPr/>
          </p:nvSpPr>
          <p:spPr>
            <a:xfrm>
              <a:off x="2323875" y="4212938"/>
              <a:ext cx="62100" cy="6850"/>
            </a:xfrm>
            <a:custGeom>
              <a:rect b="b" l="l" r="r" t="t"/>
              <a:pathLst>
                <a:path extrusionOk="0" h="274" w="2484">
                  <a:moveTo>
                    <a:pt x="2426" y="1"/>
                  </a:moveTo>
                  <a:cubicBezTo>
                    <a:pt x="2269" y="1"/>
                    <a:pt x="1796" y="38"/>
                    <a:pt x="1238" y="96"/>
                  </a:cubicBezTo>
                  <a:cubicBezTo>
                    <a:pt x="553" y="168"/>
                    <a:pt x="1" y="245"/>
                    <a:pt x="2" y="267"/>
                  </a:cubicBezTo>
                  <a:cubicBezTo>
                    <a:pt x="3" y="271"/>
                    <a:pt x="23" y="273"/>
                    <a:pt x="61" y="273"/>
                  </a:cubicBezTo>
                  <a:cubicBezTo>
                    <a:pt x="221" y="273"/>
                    <a:pt x="692" y="236"/>
                    <a:pt x="1247" y="178"/>
                  </a:cubicBezTo>
                  <a:cubicBezTo>
                    <a:pt x="1930" y="105"/>
                    <a:pt x="2484" y="29"/>
                    <a:pt x="2481" y="7"/>
                  </a:cubicBezTo>
                  <a:cubicBezTo>
                    <a:pt x="2481" y="3"/>
                    <a:pt x="2462" y="1"/>
                    <a:pt x="242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8"/>
            <p:cNvSpPr/>
            <p:nvPr/>
          </p:nvSpPr>
          <p:spPr>
            <a:xfrm>
              <a:off x="2331600" y="4231488"/>
              <a:ext cx="63725" cy="4025"/>
            </a:xfrm>
            <a:custGeom>
              <a:rect b="b" l="l" r="r" t="t"/>
              <a:pathLst>
                <a:path extrusionOk="0" h="161" w="2549">
                  <a:moveTo>
                    <a:pt x="2480" y="0"/>
                  </a:moveTo>
                  <a:cubicBezTo>
                    <a:pt x="2416" y="0"/>
                    <a:pt x="2310" y="4"/>
                    <a:pt x="2173" y="11"/>
                  </a:cubicBezTo>
                  <a:cubicBezTo>
                    <a:pt x="1913" y="25"/>
                    <a:pt x="1609" y="42"/>
                    <a:pt x="1274" y="59"/>
                  </a:cubicBezTo>
                  <a:cubicBezTo>
                    <a:pt x="939" y="75"/>
                    <a:pt x="635" y="90"/>
                    <a:pt x="375" y="102"/>
                  </a:cubicBezTo>
                  <a:cubicBezTo>
                    <a:pt x="144" y="113"/>
                    <a:pt x="1" y="124"/>
                    <a:pt x="1" y="135"/>
                  </a:cubicBezTo>
                  <a:cubicBezTo>
                    <a:pt x="2" y="146"/>
                    <a:pt x="144" y="156"/>
                    <a:pt x="375" y="160"/>
                  </a:cubicBezTo>
                  <a:cubicBezTo>
                    <a:pt x="416" y="160"/>
                    <a:pt x="458" y="160"/>
                    <a:pt x="504" y="160"/>
                  </a:cubicBezTo>
                  <a:cubicBezTo>
                    <a:pt x="718" y="160"/>
                    <a:pt x="987" y="155"/>
                    <a:pt x="1278" y="140"/>
                  </a:cubicBezTo>
                  <a:cubicBezTo>
                    <a:pt x="1630" y="123"/>
                    <a:pt x="1949" y="95"/>
                    <a:pt x="2178" y="69"/>
                  </a:cubicBezTo>
                  <a:cubicBezTo>
                    <a:pt x="2408" y="43"/>
                    <a:pt x="2549" y="18"/>
                    <a:pt x="2548" y="7"/>
                  </a:cubicBezTo>
                  <a:cubicBezTo>
                    <a:pt x="2547" y="2"/>
                    <a:pt x="2523" y="0"/>
                    <a:pt x="248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8"/>
            <p:cNvSpPr/>
            <p:nvPr/>
          </p:nvSpPr>
          <p:spPr>
            <a:xfrm>
              <a:off x="2352400" y="4184763"/>
              <a:ext cx="113900" cy="52300"/>
            </a:xfrm>
            <a:custGeom>
              <a:rect b="b" l="l" r="r" t="t"/>
              <a:pathLst>
                <a:path extrusionOk="0" h="2092" w="4556">
                  <a:moveTo>
                    <a:pt x="2670" y="0"/>
                  </a:moveTo>
                  <a:cubicBezTo>
                    <a:pt x="2113" y="0"/>
                    <a:pt x="1315" y="104"/>
                    <a:pt x="1315" y="104"/>
                  </a:cubicBezTo>
                  <a:lnTo>
                    <a:pt x="1820" y="487"/>
                  </a:lnTo>
                  <a:cubicBezTo>
                    <a:pt x="1820" y="487"/>
                    <a:pt x="1038" y="665"/>
                    <a:pt x="635" y="941"/>
                  </a:cubicBezTo>
                  <a:cubicBezTo>
                    <a:pt x="232" y="1217"/>
                    <a:pt x="0" y="1699"/>
                    <a:pt x="0" y="1699"/>
                  </a:cubicBezTo>
                  <a:lnTo>
                    <a:pt x="1666" y="1566"/>
                  </a:lnTo>
                  <a:lnTo>
                    <a:pt x="1666" y="1566"/>
                  </a:lnTo>
                  <a:cubicBezTo>
                    <a:pt x="1666" y="1566"/>
                    <a:pt x="506" y="1853"/>
                    <a:pt x="436" y="1897"/>
                  </a:cubicBezTo>
                  <a:cubicBezTo>
                    <a:pt x="293" y="1987"/>
                    <a:pt x="458" y="2035"/>
                    <a:pt x="458" y="2035"/>
                  </a:cubicBezTo>
                  <a:lnTo>
                    <a:pt x="3613" y="1958"/>
                  </a:lnTo>
                  <a:lnTo>
                    <a:pt x="4459" y="2091"/>
                  </a:lnTo>
                  <a:lnTo>
                    <a:pt x="4555" y="549"/>
                  </a:lnTo>
                  <a:lnTo>
                    <a:pt x="3645" y="557"/>
                  </a:lnTo>
                  <a:cubicBezTo>
                    <a:pt x="3645" y="557"/>
                    <a:pt x="3387" y="265"/>
                    <a:pt x="3175" y="77"/>
                  </a:cubicBezTo>
                  <a:cubicBezTo>
                    <a:pt x="3111" y="20"/>
                    <a:pt x="2913" y="0"/>
                    <a:pt x="2670"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8"/>
            <p:cNvSpPr/>
            <p:nvPr/>
          </p:nvSpPr>
          <p:spPr>
            <a:xfrm>
              <a:off x="2353150" y="4221088"/>
              <a:ext cx="55450" cy="5900"/>
            </a:xfrm>
            <a:custGeom>
              <a:rect b="b" l="l" r="r" t="t"/>
              <a:pathLst>
                <a:path extrusionOk="0" h="236" w="2218">
                  <a:moveTo>
                    <a:pt x="1890" y="0"/>
                  </a:moveTo>
                  <a:cubicBezTo>
                    <a:pt x="1688" y="0"/>
                    <a:pt x="1409" y="10"/>
                    <a:pt x="1102" y="39"/>
                  </a:cubicBezTo>
                  <a:cubicBezTo>
                    <a:pt x="794" y="68"/>
                    <a:pt x="518" y="110"/>
                    <a:pt x="319" y="149"/>
                  </a:cubicBezTo>
                  <a:cubicBezTo>
                    <a:pt x="121" y="187"/>
                    <a:pt x="1" y="220"/>
                    <a:pt x="2" y="231"/>
                  </a:cubicBezTo>
                  <a:cubicBezTo>
                    <a:pt x="3" y="234"/>
                    <a:pt x="11" y="236"/>
                    <a:pt x="25" y="236"/>
                  </a:cubicBezTo>
                  <a:cubicBezTo>
                    <a:pt x="128" y="236"/>
                    <a:pt x="573" y="170"/>
                    <a:pt x="1109" y="120"/>
                  </a:cubicBezTo>
                  <a:cubicBezTo>
                    <a:pt x="1720" y="61"/>
                    <a:pt x="2217" y="46"/>
                    <a:pt x="2217" y="22"/>
                  </a:cubicBezTo>
                  <a:cubicBezTo>
                    <a:pt x="2217" y="11"/>
                    <a:pt x="2092" y="1"/>
                    <a:pt x="189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8"/>
            <p:cNvSpPr/>
            <p:nvPr/>
          </p:nvSpPr>
          <p:spPr>
            <a:xfrm>
              <a:off x="2358425" y="4211188"/>
              <a:ext cx="47850" cy="7075"/>
            </a:xfrm>
            <a:custGeom>
              <a:rect b="b" l="l" r="r" t="t"/>
              <a:pathLst>
                <a:path extrusionOk="0" h="283" w="1914">
                  <a:moveTo>
                    <a:pt x="1868" y="1"/>
                  </a:moveTo>
                  <a:cubicBezTo>
                    <a:pt x="1747" y="1"/>
                    <a:pt x="1382" y="40"/>
                    <a:pt x="951" y="101"/>
                  </a:cubicBezTo>
                  <a:cubicBezTo>
                    <a:pt x="424" y="176"/>
                    <a:pt x="1" y="254"/>
                    <a:pt x="4" y="276"/>
                  </a:cubicBezTo>
                  <a:cubicBezTo>
                    <a:pt x="4" y="280"/>
                    <a:pt x="18" y="282"/>
                    <a:pt x="44" y="282"/>
                  </a:cubicBezTo>
                  <a:cubicBezTo>
                    <a:pt x="164" y="282"/>
                    <a:pt x="530" y="243"/>
                    <a:pt x="962" y="181"/>
                  </a:cubicBezTo>
                  <a:cubicBezTo>
                    <a:pt x="1489" y="107"/>
                    <a:pt x="1913" y="29"/>
                    <a:pt x="1910" y="7"/>
                  </a:cubicBezTo>
                  <a:cubicBezTo>
                    <a:pt x="1909" y="3"/>
                    <a:pt x="1894" y="1"/>
                    <a:pt x="1868"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8"/>
            <p:cNvSpPr/>
            <p:nvPr/>
          </p:nvSpPr>
          <p:spPr>
            <a:xfrm>
              <a:off x="3854050" y="4849113"/>
              <a:ext cx="226025" cy="31100"/>
            </a:xfrm>
            <a:custGeom>
              <a:rect b="b" l="l" r="r" t="t"/>
              <a:pathLst>
                <a:path extrusionOk="0" h="1244" w="9041">
                  <a:moveTo>
                    <a:pt x="0" y="1"/>
                  </a:moveTo>
                  <a:lnTo>
                    <a:pt x="0" y="1243"/>
                  </a:lnTo>
                  <a:lnTo>
                    <a:pt x="9041" y="1243"/>
                  </a:lnTo>
                  <a:lnTo>
                    <a:pt x="9041"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8"/>
            <p:cNvSpPr/>
            <p:nvPr/>
          </p:nvSpPr>
          <p:spPr>
            <a:xfrm>
              <a:off x="3853650" y="4848738"/>
              <a:ext cx="226825" cy="31850"/>
            </a:xfrm>
            <a:custGeom>
              <a:rect b="b" l="l" r="r" t="t"/>
              <a:pathLst>
                <a:path extrusionOk="0" h="1274" w="9073">
                  <a:moveTo>
                    <a:pt x="9041" y="32"/>
                  </a:moveTo>
                  <a:lnTo>
                    <a:pt x="9041" y="1243"/>
                  </a:lnTo>
                  <a:lnTo>
                    <a:pt x="31" y="1243"/>
                  </a:lnTo>
                  <a:lnTo>
                    <a:pt x="31" y="32"/>
                  </a:lnTo>
                  <a:close/>
                  <a:moveTo>
                    <a:pt x="1" y="0"/>
                  </a:moveTo>
                  <a:lnTo>
                    <a:pt x="1" y="1273"/>
                  </a:lnTo>
                  <a:lnTo>
                    <a:pt x="9072" y="1273"/>
                  </a:lnTo>
                  <a:lnTo>
                    <a:pt x="9072"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8"/>
            <p:cNvSpPr/>
            <p:nvPr/>
          </p:nvSpPr>
          <p:spPr>
            <a:xfrm>
              <a:off x="3875000" y="4869838"/>
              <a:ext cx="184375" cy="160525"/>
            </a:xfrm>
            <a:custGeom>
              <a:rect b="b" l="l" r="r" t="t"/>
              <a:pathLst>
                <a:path extrusionOk="0" h="6421" w="7375">
                  <a:moveTo>
                    <a:pt x="1" y="1"/>
                  </a:moveTo>
                  <a:lnTo>
                    <a:pt x="1301" y="6421"/>
                  </a:lnTo>
                  <a:lnTo>
                    <a:pt x="6117" y="6421"/>
                  </a:lnTo>
                  <a:lnTo>
                    <a:pt x="7375" y="414"/>
                  </a:lnTo>
                  <a:lnTo>
                    <a:pt x="1"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8"/>
            <p:cNvSpPr/>
            <p:nvPr/>
          </p:nvSpPr>
          <p:spPr>
            <a:xfrm>
              <a:off x="3875000" y="5015163"/>
              <a:ext cx="184375" cy="23900"/>
            </a:xfrm>
            <a:custGeom>
              <a:rect b="b" l="l" r="r" t="t"/>
              <a:pathLst>
                <a:path extrusionOk="0" h="956" w="7375">
                  <a:moveTo>
                    <a:pt x="1" y="1"/>
                  </a:moveTo>
                  <a:lnTo>
                    <a:pt x="695" y="955"/>
                  </a:lnTo>
                  <a:lnTo>
                    <a:pt x="6547" y="955"/>
                  </a:lnTo>
                  <a:lnTo>
                    <a:pt x="7375"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8"/>
            <p:cNvSpPr/>
            <p:nvPr/>
          </p:nvSpPr>
          <p:spPr>
            <a:xfrm>
              <a:off x="3957025" y="4542388"/>
              <a:ext cx="2150" cy="332175"/>
            </a:xfrm>
            <a:custGeom>
              <a:rect b="b" l="l" r="r" t="t"/>
              <a:pathLst>
                <a:path extrusionOk="0" h="13287" w="86">
                  <a:moveTo>
                    <a:pt x="24" y="1"/>
                  </a:moveTo>
                  <a:cubicBezTo>
                    <a:pt x="7" y="1"/>
                    <a:pt x="1" y="2975"/>
                    <a:pt x="11" y="6643"/>
                  </a:cubicBezTo>
                  <a:cubicBezTo>
                    <a:pt x="22" y="10312"/>
                    <a:pt x="44" y="13286"/>
                    <a:pt x="62" y="13286"/>
                  </a:cubicBezTo>
                  <a:cubicBezTo>
                    <a:pt x="79" y="13286"/>
                    <a:pt x="85" y="10312"/>
                    <a:pt x="76" y="6643"/>
                  </a:cubicBezTo>
                  <a:cubicBezTo>
                    <a:pt x="65" y="2975"/>
                    <a:pt x="43" y="1"/>
                    <a:pt x="2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8"/>
            <p:cNvSpPr/>
            <p:nvPr/>
          </p:nvSpPr>
          <p:spPr>
            <a:xfrm>
              <a:off x="3987350" y="4688438"/>
              <a:ext cx="21625" cy="176225"/>
            </a:xfrm>
            <a:custGeom>
              <a:rect b="b" l="l" r="r" t="t"/>
              <a:pathLst>
                <a:path extrusionOk="0" h="7049" w="865">
                  <a:moveTo>
                    <a:pt x="863" y="1"/>
                  </a:moveTo>
                  <a:cubicBezTo>
                    <a:pt x="860" y="1"/>
                    <a:pt x="848" y="23"/>
                    <a:pt x="827" y="65"/>
                  </a:cubicBezTo>
                  <a:cubicBezTo>
                    <a:pt x="803" y="113"/>
                    <a:pt x="772" y="176"/>
                    <a:pt x="735" y="252"/>
                  </a:cubicBezTo>
                  <a:cubicBezTo>
                    <a:pt x="716" y="294"/>
                    <a:pt x="693" y="339"/>
                    <a:pt x="670" y="389"/>
                  </a:cubicBezTo>
                  <a:cubicBezTo>
                    <a:pt x="650" y="442"/>
                    <a:pt x="628" y="498"/>
                    <a:pt x="605" y="557"/>
                  </a:cubicBezTo>
                  <a:cubicBezTo>
                    <a:pt x="581" y="618"/>
                    <a:pt x="557" y="683"/>
                    <a:pt x="531" y="751"/>
                  </a:cubicBezTo>
                  <a:cubicBezTo>
                    <a:pt x="504" y="819"/>
                    <a:pt x="484" y="894"/>
                    <a:pt x="459" y="971"/>
                  </a:cubicBezTo>
                  <a:cubicBezTo>
                    <a:pt x="353" y="1280"/>
                    <a:pt x="270" y="1659"/>
                    <a:pt x="191" y="2082"/>
                  </a:cubicBezTo>
                  <a:cubicBezTo>
                    <a:pt x="121" y="2507"/>
                    <a:pt x="70" y="2977"/>
                    <a:pt x="45" y="3472"/>
                  </a:cubicBezTo>
                  <a:cubicBezTo>
                    <a:pt x="1" y="4465"/>
                    <a:pt x="64" y="5364"/>
                    <a:pt x="136" y="6009"/>
                  </a:cubicBezTo>
                  <a:cubicBezTo>
                    <a:pt x="171" y="6332"/>
                    <a:pt x="207" y="6592"/>
                    <a:pt x="235" y="6772"/>
                  </a:cubicBezTo>
                  <a:cubicBezTo>
                    <a:pt x="250" y="6856"/>
                    <a:pt x="262" y="6924"/>
                    <a:pt x="270" y="6978"/>
                  </a:cubicBezTo>
                  <a:cubicBezTo>
                    <a:pt x="279" y="7024"/>
                    <a:pt x="285" y="7049"/>
                    <a:pt x="287" y="7049"/>
                  </a:cubicBezTo>
                  <a:cubicBezTo>
                    <a:pt x="287" y="7049"/>
                    <a:pt x="287" y="7049"/>
                    <a:pt x="287" y="7049"/>
                  </a:cubicBezTo>
                  <a:cubicBezTo>
                    <a:pt x="290" y="7049"/>
                    <a:pt x="288" y="7023"/>
                    <a:pt x="283" y="6976"/>
                  </a:cubicBezTo>
                  <a:cubicBezTo>
                    <a:pt x="277" y="6921"/>
                    <a:pt x="269" y="6852"/>
                    <a:pt x="261" y="6769"/>
                  </a:cubicBezTo>
                  <a:cubicBezTo>
                    <a:pt x="239" y="6588"/>
                    <a:pt x="210" y="6328"/>
                    <a:pt x="180" y="6005"/>
                  </a:cubicBezTo>
                  <a:cubicBezTo>
                    <a:pt x="121" y="5359"/>
                    <a:pt x="65" y="4463"/>
                    <a:pt x="110" y="3476"/>
                  </a:cubicBezTo>
                  <a:cubicBezTo>
                    <a:pt x="134" y="2983"/>
                    <a:pt x="184" y="2515"/>
                    <a:pt x="249" y="2092"/>
                  </a:cubicBezTo>
                  <a:cubicBezTo>
                    <a:pt x="325" y="1671"/>
                    <a:pt x="403" y="1293"/>
                    <a:pt x="502" y="985"/>
                  </a:cubicBezTo>
                  <a:cubicBezTo>
                    <a:pt x="526" y="907"/>
                    <a:pt x="545" y="833"/>
                    <a:pt x="569" y="764"/>
                  </a:cubicBezTo>
                  <a:cubicBezTo>
                    <a:pt x="593" y="696"/>
                    <a:pt x="617" y="631"/>
                    <a:pt x="639" y="570"/>
                  </a:cubicBezTo>
                  <a:cubicBezTo>
                    <a:pt x="660" y="510"/>
                    <a:pt x="680" y="454"/>
                    <a:pt x="699" y="402"/>
                  </a:cubicBezTo>
                  <a:cubicBezTo>
                    <a:pt x="720" y="351"/>
                    <a:pt x="740" y="306"/>
                    <a:pt x="758" y="263"/>
                  </a:cubicBezTo>
                  <a:cubicBezTo>
                    <a:pt x="791" y="184"/>
                    <a:pt x="818" y="120"/>
                    <a:pt x="839" y="70"/>
                  </a:cubicBezTo>
                  <a:cubicBezTo>
                    <a:pt x="856" y="26"/>
                    <a:pt x="865" y="2"/>
                    <a:pt x="863" y="1"/>
                  </a:cubicBezTo>
                  <a:cubicBezTo>
                    <a:pt x="863" y="1"/>
                    <a:pt x="863" y="1"/>
                    <a:pt x="86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8"/>
            <p:cNvSpPr/>
            <p:nvPr/>
          </p:nvSpPr>
          <p:spPr>
            <a:xfrm>
              <a:off x="3973775" y="4628313"/>
              <a:ext cx="29425" cy="247350"/>
            </a:xfrm>
            <a:custGeom>
              <a:rect b="b" l="l" r="r" t="t"/>
              <a:pathLst>
                <a:path extrusionOk="0" h="9894" w="1177">
                  <a:moveTo>
                    <a:pt x="1175" y="0"/>
                  </a:moveTo>
                  <a:cubicBezTo>
                    <a:pt x="1173" y="0"/>
                    <a:pt x="1158" y="33"/>
                    <a:pt x="1134" y="94"/>
                  </a:cubicBezTo>
                  <a:cubicBezTo>
                    <a:pt x="1108" y="162"/>
                    <a:pt x="1073" y="253"/>
                    <a:pt x="1028" y="367"/>
                  </a:cubicBezTo>
                  <a:cubicBezTo>
                    <a:pt x="1005" y="426"/>
                    <a:pt x="981" y="493"/>
                    <a:pt x="954" y="564"/>
                  </a:cubicBezTo>
                  <a:cubicBezTo>
                    <a:pt x="929" y="639"/>
                    <a:pt x="903" y="718"/>
                    <a:pt x="875" y="804"/>
                  </a:cubicBezTo>
                  <a:cubicBezTo>
                    <a:pt x="819" y="975"/>
                    <a:pt x="755" y="1170"/>
                    <a:pt x="697" y="1390"/>
                  </a:cubicBezTo>
                  <a:cubicBezTo>
                    <a:pt x="667" y="1500"/>
                    <a:pt x="635" y="1615"/>
                    <a:pt x="602" y="1734"/>
                  </a:cubicBezTo>
                  <a:cubicBezTo>
                    <a:pt x="574" y="1855"/>
                    <a:pt x="544" y="1981"/>
                    <a:pt x="514" y="2111"/>
                  </a:cubicBezTo>
                  <a:cubicBezTo>
                    <a:pt x="448" y="2370"/>
                    <a:pt x="400" y="2651"/>
                    <a:pt x="340" y="2945"/>
                  </a:cubicBezTo>
                  <a:cubicBezTo>
                    <a:pt x="237" y="3537"/>
                    <a:pt x="147" y="4192"/>
                    <a:pt x="87" y="4883"/>
                  </a:cubicBezTo>
                  <a:cubicBezTo>
                    <a:pt x="29" y="5574"/>
                    <a:pt x="7" y="6235"/>
                    <a:pt x="0" y="6836"/>
                  </a:cubicBezTo>
                  <a:cubicBezTo>
                    <a:pt x="2" y="7436"/>
                    <a:pt x="14" y="7977"/>
                    <a:pt x="45" y="8430"/>
                  </a:cubicBezTo>
                  <a:cubicBezTo>
                    <a:pt x="56" y="8657"/>
                    <a:pt x="74" y="8862"/>
                    <a:pt x="89" y="9042"/>
                  </a:cubicBezTo>
                  <a:cubicBezTo>
                    <a:pt x="103" y="9222"/>
                    <a:pt x="117" y="9376"/>
                    <a:pt x="133" y="9503"/>
                  </a:cubicBezTo>
                  <a:cubicBezTo>
                    <a:pt x="147" y="9624"/>
                    <a:pt x="158" y="9720"/>
                    <a:pt x="167" y="9793"/>
                  </a:cubicBezTo>
                  <a:cubicBezTo>
                    <a:pt x="176" y="9859"/>
                    <a:pt x="181" y="9894"/>
                    <a:pt x="184" y="9894"/>
                  </a:cubicBezTo>
                  <a:cubicBezTo>
                    <a:pt x="186" y="9893"/>
                    <a:pt x="185" y="9858"/>
                    <a:pt x="180" y="9792"/>
                  </a:cubicBezTo>
                  <a:cubicBezTo>
                    <a:pt x="174" y="9719"/>
                    <a:pt x="167" y="9622"/>
                    <a:pt x="158" y="9500"/>
                  </a:cubicBezTo>
                  <a:cubicBezTo>
                    <a:pt x="146" y="9373"/>
                    <a:pt x="135" y="9219"/>
                    <a:pt x="124" y="9039"/>
                  </a:cubicBezTo>
                  <a:cubicBezTo>
                    <a:pt x="113" y="8859"/>
                    <a:pt x="98" y="8655"/>
                    <a:pt x="90" y="8428"/>
                  </a:cubicBezTo>
                  <a:cubicBezTo>
                    <a:pt x="66" y="7976"/>
                    <a:pt x="58" y="7435"/>
                    <a:pt x="60" y="6836"/>
                  </a:cubicBezTo>
                  <a:cubicBezTo>
                    <a:pt x="69" y="6237"/>
                    <a:pt x="94" y="5578"/>
                    <a:pt x="151" y="4889"/>
                  </a:cubicBezTo>
                  <a:cubicBezTo>
                    <a:pt x="212" y="4200"/>
                    <a:pt x="299" y="3547"/>
                    <a:pt x="399" y="2956"/>
                  </a:cubicBezTo>
                  <a:cubicBezTo>
                    <a:pt x="457" y="2663"/>
                    <a:pt x="503" y="2381"/>
                    <a:pt x="566" y="2122"/>
                  </a:cubicBezTo>
                  <a:cubicBezTo>
                    <a:pt x="595" y="1992"/>
                    <a:pt x="623" y="1867"/>
                    <a:pt x="651" y="1746"/>
                  </a:cubicBezTo>
                  <a:cubicBezTo>
                    <a:pt x="682" y="1627"/>
                    <a:pt x="712" y="1512"/>
                    <a:pt x="742" y="1403"/>
                  </a:cubicBezTo>
                  <a:cubicBezTo>
                    <a:pt x="796" y="1183"/>
                    <a:pt x="857" y="987"/>
                    <a:pt x="910" y="815"/>
                  </a:cubicBezTo>
                  <a:cubicBezTo>
                    <a:pt x="936" y="729"/>
                    <a:pt x="960" y="648"/>
                    <a:pt x="983" y="574"/>
                  </a:cubicBezTo>
                  <a:cubicBezTo>
                    <a:pt x="1008" y="502"/>
                    <a:pt x="1031" y="435"/>
                    <a:pt x="1052" y="375"/>
                  </a:cubicBezTo>
                  <a:cubicBezTo>
                    <a:pt x="1091" y="260"/>
                    <a:pt x="1122" y="167"/>
                    <a:pt x="1146" y="98"/>
                  </a:cubicBezTo>
                  <a:cubicBezTo>
                    <a:pt x="1167" y="35"/>
                    <a:pt x="1177" y="1"/>
                    <a:pt x="1175" y="0"/>
                  </a:cubicBezTo>
                  <a:cubicBezTo>
                    <a:pt x="1175" y="0"/>
                    <a:pt x="1175" y="0"/>
                    <a:pt x="117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8"/>
            <p:cNvSpPr/>
            <p:nvPr/>
          </p:nvSpPr>
          <p:spPr>
            <a:xfrm>
              <a:off x="3901175" y="4552463"/>
              <a:ext cx="43150" cy="335225"/>
            </a:xfrm>
            <a:custGeom>
              <a:rect b="b" l="l" r="r" t="t"/>
              <a:pathLst>
                <a:path extrusionOk="0" h="13409" w="1726">
                  <a:moveTo>
                    <a:pt x="1" y="0"/>
                  </a:moveTo>
                  <a:cubicBezTo>
                    <a:pt x="1" y="0"/>
                    <a:pt x="1" y="0"/>
                    <a:pt x="1" y="0"/>
                  </a:cubicBezTo>
                  <a:cubicBezTo>
                    <a:pt x="0" y="0"/>
                    <a:pt x="2" y="12"/>
                    <a:pt x="7" y="34"/>
                  </a:cubicBezTo>
                  <a:cubicBezTo>
                    <a:pt x="14" y="60"/>
                    <a:pt x="20" y="94"/>
                    <a:pt x="30" y="135"/>
                  </a:cubicBezTo>
                  <a:cubicBezTo>
                    <a:pt x="53" y="227"/>
                    <a:pt x="84" y="355"/>
                    <a:pt x="124" y="518"/>
                  </a:cubicBezTo>
                  <a:cubicBezTo>
                    <a:pt x="166" y="684"/>
                    <a:pt x="217" y="887"/>
                    <a:pt x="269" y="1125"/>
                  </a:cubicBezTo>
                  <a:cubicBezTo>
                    <a:pt x="323" y="1362"/>
                    <a:pt x="389" y="1631"/>
                    <a:pt x="448" y="1932"/>
                  </a:cubicBezTo>
                  <a:cubicBezTo>
                    <a:pt x="511" y="2232"/>
                    <a:pt x="580" y="2560"/>
                    <a:pt x="644" y="2915"/>
                  </a:cubicBezTo>
                  <a:cubicBezTo>
                    <a:pt x="713" y="3268"/>
                    <a:pt x="774" y="3648"/>
                    <a:pt x="841" y="4047"/>
                  </a:cubicBezTo>
                  <a:cubicBezTo>
                    <a:pt x="969" y="4847"/>
                    <a:pt x="1090" y="5730"/>
                    <a:pt x="1196" y="6659"/>
                  </a:cubicBezTo>
                  <a:cubicBezTo>
                    <a:pt x="1401" y="8517"/>
                    <a:pt x="1514" y="10206"/>
                    <a:pt x="1593" y="11430"/>
                  </a:cubicBezTo>
                  <a:cubicBezTo>
                    <a:pt x="1631" y="12037"/>
                    <a:pt x="1662" y="12531"/>
                    <a:pt x="1684" y="12878"/>
                  </a:cubicBezTo>
                  <a:cubicBezTo>
                    <a:pt x="1695" y="13046"/>
                    <a:pt x="1704" y="13178"/>
                    <a:pt x="1710" y="13272"/>
                  </a:cubicBezTo>
                  <a:cubicBezTo>
                    <a:pt x="1714" y="13314"/>
                    <a:pt x="1717" y="13348"/>
                    <a:pt x="1719" y="13375"/>
                  </a:cubicBezTo>
                  <a:cubicBezTo>
                    <a:pt x="1721" y="13397"/>
                    <a:pt x="1723" y="13409"/>
                    <a:pt x="1724" y="13409"/>
                  </a:cubicBezTo>
                  <a:cubicBezTo>
                    <a:pt x="1724" y="13409"/>
                    <a:pt x="1724" y="13409"/>
                    <a:pt x="1724" y="13409"/>
                  </a:cubicBezTo>
                  <a:cubicBezTo>
                    <a:pt x="1725" y="13409"/>
                    <a:pt x="1726" y="13398"/>
                    <a:pt x="1726" y="13374"/>
                  </a:cubicBezTo>
                  <a:cubicBezTo>
                    <a:pt x="1725" y="13348"/>
                    <a:pt x="1724" y="13314"/>
                    <a:pt x="1723" y="13272"/>
                  </a:cubicBezTo>
                  <a:cubicBezTo>
                    <a:pt x="1720" y="13177"/>
                    <a:pt x="1715" y="13045"/>
                    <a:pt x="1709" y="12877"/>
                  </a:cubicBezTo>
                  <a:cubicBezTo>
                    <a:pt x="1695" y="12535"/>
                    <a:pt x="1672" y="12039"/>
                    <a:pt x="1638" y="11427"/>
                  </a:cubicBezTo>
                  <a:cubicBezTo>
                    <a:pt x="1572" y="10203"/>
                    <a:pt x="1466" y="8512"/>
                    <a:pt x="1259" y="6652"/>
                  </a:cubicBezTo>
                  <a:cubicBezTo>
                    <a:pt x="1154" y="5722"/>
                    <a:pt x="1030" y="4838"/>
                    <a:pt x="900" y="4038"/>
                  </a:cubicBezTo>
                  <a:cubicBezTo>
                    <a:pt x="831" y="3639"/>
                    <a:pt x="768" y="3258"/>
                    <a:pt x="696" y="2905"/>
                  </a:cubicBezTo>
                  <a:cubicBezTo>
                    <a:pt x="630" y="2550"/>
                    <a:pt x="559" y="2221"/>
                    <a:pt x="493" y="1922"/>
                  </a:cubicBezTo>
                  <a:cubicBezTo>
                    <a:pt x="431" y="1622"/>
                    <a:pt x="361" y="1354"/>
                    <a:pt x="304" y="1117"/>
                  </a:cubicBezTo>
                  <a:cubicBezTo>
                    <a:pt x="248" y="879"/>
                    <a:pt x="194" y="677"/>
                    <a:pt x="148" y="512"/>
                  </a:cubicBezTo>
                  <a:cubicBezTo>
                    <a:pt x="103" y="350"/>
                    <a:pt x="69" y="223"/>
                    <a:pt x="42" y="131"/>
                  </a:cubicBezTo>
                  <a:cubicBezTo>
                    <a:pt x="31" y="91"/>
                    <a:pt x="21" y="59"/>
                    <a:pt x="14" y="33"/>
                  </a:cubicBezTo>
                  <a:cubicBezTo>
                    <a:pt x="7" y="11"/>
                    <a:pt x="3" y="0"/>
                    <a:pt x="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8"/>
            <p:cNvSpPr/>
            <p:nvPr/>
          </p:nvSpPr>
          <p:spPr>
            <a:xfrm>
              <a:off x="3883625" y="4559538"/>
              <a:ext cx="108675" cy="194100"/>
            </a:xfrm>
            <a:custGeom>
              <a:rect b="b" l="l" r="r" t="t"/>
              <a:pathLst>
                <a:path extrusionOk="0" h="7764" w="4347">
                  <a:moveTo>
                    <a:pt x="2025" y="1"/>
                  </a:moveTo>
                  <a:cubicBezTo>
                    <a:pt x="1606" y="1"/>
                    <a:pt x="1216" y="253"/>
                    <a:pt x="959" y="585"/>
                  </a:cubicBezTo>
                  <a:cubicBezTo>
                    <a:pt x="701" y="920"/>
                    <a:pt x="558" y="1329"/>
                    <a:pt x="441" y="1735"/>
                  </a:cubicBezTo>
                  <a:cubicBezTo>
                    <a:pt x="156" y="2728"/>
                    <a:pt x="0" y="3771"/>
                    <a:pt x="123" y="4797"/>
                  </a:cubicBezTo>
                  <a:cubicBezTo>
                    <a:pt x="244" y="5822"/>
                    <a:pt x="661" y="6832"/>
                    <a:pt x="1397" y="7556"/>
                  </a:cubicBezTo>
                  <a:cubicBezTo>
                    <a:pt x="1502" y="7660"/>
                    <a:pt x="1634" y="7763"/>
                    <a:pt x="1775" y="7763"/>
                  </a:cubicBezTo>
                  <a:cubicBezTo>
                    <a:pt x="1795" y="7763"/>
                    <a:pt x="1815" y="7761"/>
                    <a:pt x="1835" y="7757"/>
                  </a:cubicBezTo>
                  <a:cubicBezTo>
                    <a:pt x="1925" y="7738"/>
                    <a:pt x="1998" y="7676"/>
                    <a:pt x="2066" y="7614"/>
                  </a:cubicBezTo>
                  <a:cubicBezTo>
                    <a:pt x="3512" y="6308"/>
                    <a:pt x="4347" y="4352"/>
                    <a:pt x="4290" y="2405"/>
                  </a:cubicBezTo>
                  <a:cubicBezTo>
                    <a:pt x="4279" y="2014"/>
                    <a:pt x="4227" y="1608"/>
                    <a:pt x="4012" y="1284"/>
                  </a:cubicBezTo>
                  <a:cubicBezTo>
                    <a:pt x="3827" y="1007"/>
                    <a:pt x="3435" y="716"/>
                    <a:pt x="3096" y="716"/>
                  </a:cubicBezTo>
                  <a:cubicBezTo>
                    <a:pt x="3037" y="716"/>
                    <a:pt x="2979" y="725"/>
                    <a:pt x="2925" y="744"/>
                  </a:cubicBezTo>
                  <a:cubicBezTo>
                    <a:pt x="2885" y="323"/>
                    <a:pt x="2459" y="5"/>
                    <a:pt x="2036" y="1"/>
                  </a:cubicBezTo>
                  <a:cubicBezTo>
                    <a:pt x="2032" y="1"/>
                    <a:pt x="2029" y="1"/>
                    <a:pt x="202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8"/>
            <p:cNvSpPr/>
            <p:nvPr/>
          </p:nvSpPr>
          <p:spPr>
            <a:xfrm>
              <a:off x="3820100" y="4455213"/>
              <a:ext cx="57650" cy="66950"/>
            </a:xfrm>
            <a:custGeom>
              <a:rect b="b" l="l" r="r" t="t"/>
              <a:pathLst>
                <a:path extrusionOk="0" h="2678" w="2306">
                  <a:moveTo>
                    <a:pt x="364" y="0"/>
                  </a:moveTo>
                  <a:lnTo>
                    <a:pt x="1" y="206"/>
                  </a:lnTo>
                  <a:cubicBezTo>
                    <a:pt x="526" y="1012"/>
                    <a:pt x="1051" y="1818"/>
                    <a:pt x="1577" y="2624"/>
                  </a:cubicBezTo>
                  <a:cubicBezTo>
                    <a:pt x="1593" y="2649"/>
                    <a:pt x="1615" y="2678"/>
                    <a:pt x="1644" y="2678"/>
                  </a:cubicBezTo>
                  <a:cubicBezTo>
                    <a:pt x="1646" y="2678"/>
                    <a:pt x="1647" y="2678"/>
                    <a:pt x="1648" y="2677"/>
                  </a:cubicBezTo>
                  <a:cubicBezTo>
                    <a:pt x="1677" y="2675"/>
                    <a:pt x="1695" y="2647"/>
                    <a:pt x="1709" y="2622"/>
                  </a:cubicBezTo>
                  <a:cubicBezTo>
                    <a:pt x="1908" y="2262"/>
                    <a:pt x="2107" y="1902"/>
                    <a:pt x="2306" y="1542"/>
                  </a:cubicBezTo>
                  <a:lnTo>
                    <a:pt x="36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8"/>
            <p:cNvSpPr/>
            <p:nvPr/>
          </p:nvSpPr>
          <p:spPr>
            <a:xfrm>
              <a:off x="3820100" y="4455213"/>
              <a:ext cx="57650" cy="66950"/>
            </a:xfrm>
            <a:custGeom>
              <a:rect b="b" l="l" r="r" t="t"/>
              <a:pathLst>
                <a:path extrusionOk="0" h="2678" w="2306">
                  <a:moveTo>
                    <a:pt x="364" y="0"/>
                  </a:moveTo>
                  <a:lnTo>
                    <a:pt x="1" y="206"/>
                  </a:lnTo>
                  <a:cubicBezTo>
                    <a:pt x="526" y="1012"/>
                    <a:pt x="1051" y="1818"/>
                    <a:pt x="1577" y="2624"/>
                  </a:cubicBezTo>
                  <a:cubicBezTo>
                    <a:pt x="1593" y="2649"/>
                    <a:pt x="1615" y="2678"/>
                    <a:pt x="1644" y="2678"/>
                  </a:cubicBezTo>
                  <a:cubicBezTo>
                    <a:pt x="1646" y="2678"/>
                    <a:pt x="1647" y="2678"/>
                    <a:pt x="1648" y="2677"/>
                  </a:cubicBezTo>
                  <a:cubicBezTo>
                    <a:pt x="1677" y="2675"/>
                    <a:pt x="1695" y="2647"/>
                    <a:pt x="1709" y="2622"/>
                  </a:cubicBezTo>
                  <a:cubicBezTo>
                    <a:pt x="1908" y="2262"/>
                    <a:pt x="2107" y="1902"/>
                    <a:pt x="2306" y="1542"/>
                  </a:cubicBezTo>
                  <a:lnTo>
                    <a:pt x="36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8"/>
            <p:cNvSpPr/>
            <p:nvPr/>
          </p:nvSpPr>
          <p:spPr>
            <a:xfrm>
              <a:off x="3819450" y="4425988"/>
              <a:ext cx="153075" cy="116425"/>
            </a:xfrm>
            <a:custGeom>
              <a:rect b="b" l="l" r="r" t="t"/>
              <a:pathLst>
                <a:path extrusionOk="0" h="4657" w="6123">
                  <a:moveTo>
                    <a:pt x="2751" y="0"/>
                  </a:moveTo>
                  <a:cubicBezTo>
                    <a:pt x="1771" y="0"/>
                    <a:pt x="801" y="432"/>
                    <a:pt x="117" y="1137"/>
                  </a:cubicBezTo>
                  <a:cubicBezTo>
                    <a:pt x="60" y="1196"/>
                    <a:pt x="0" y="1273"/>
                    <a:pt x="21" y="1353"/>
                  </a:cubicBezTo>
                  <a:cubicBezTo>
                    <a:pt x="38" y="1414"/>
                    <a:pt x="97" y="1452"/>
                    <a:pt x="152" y="1485"/>
                  </a:cubicBezTo>
                  <a:cubicBezTo>
                    <a:pt x="1944" y="2542"/>
                    <a:pt x="3736" y="3599"/>
                    <a:pt x="5527" y="4657"/>
                  </a:cubicBezTo>
                  <a:cubicBezTo>
                    <a:pt x="6123" y="3777"/>
                    <a:pt x="6105" y="2551"/>
                    <a:pt x="5587" y="1623"/>
                  </a:cubicBezTo>
                  <a:cubicBezTo>
                    <a:pt x="5068" y="697"/>
                    <a:pt x="4049" y="85"/>
                    <a:pt x="2990" y="9"/>
                  </a:cubicBezTo>
                  <a:cubicBezTo>
                    <a:pt x="2910" y="3"/>
                    <a:pt x="2831" y="0"/>
                    <a:pt x="275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8"/>
            <p:cNvSpPr/>
            <p:nvPr/>
          </p:nvSpPr>
          <p:spPr>
            <a:xfrm>
              <a:off x="3842600" y="4437288"/>
              <a:ext cx="116125" cy="105500"/>
            </a:xfrm>
            <a:custGeom>
              <a:rect b="b" l="l" r="r" t="t"/>
              <a:pathLst>
                <a:path extrusionOk="0" h="4220" w="4645">
                  <a:moveTo>
                    <a:pt x="343" y="1"/>
                  </a:moveTo>
                  <a:cubicBezTo>
                    <a:pt x="319" y="1"/>
                    <a:pt x="296" y="1"/>
                    <a:pt x="275" y="1"/>
                  </a:cubicBezTo>
                  <a:cubicBezTo>
                    <a:pt x="271" y="1"/>
                    <a:pt x="267" y="1"/>
                    <a:pt x="262" y="1"/>
                  </a:cubicBezTo>
                  <a:cubicBezTo>
                    <a:pt x="180" y="1"/>
                    <a:pt x="116" y="9"/>
                    <a:pt x="72" y="11"/>
                  </a:cubicBezTo>
                  <a:cubicBezTo>
                    <a:pt x="25" y="15"/>
                    <a:pt x="1" y="18"/>
                    <a:pt x="1" y="20"/>
                  </a:cubicBezTo>
                  <a:cubicBezTo>
                    <a:pt x="2" y="26"/>
                    <a:pt x="99" y="23"/>
                    <a:pt x="274" y="27"/>
                  </a:cubicBezTo>
                  <a:cubicBezTo>
                    <a:pt x="450" y="30"/>
                    <a:pt x="705" y="49"/>
                    <a:pt x="1013" y="105"/>
                  </a:cubicBezTo>
                  <a:cubicBezTo>
                    <a:pt x="1625" y="215"/>
                    <a:pt x="2467" y="527"/>
                    <a:pt x="3180" y="1171"/>
                  </a:cubicBezTo>
                  <a:cubicBezTo>
                    <a:pt x="3891" y="1816"/>
                    <a:pt x="4286" y="2623"/>
                    <a:pt x="4456" y="3222"/>
                  </a:cubicBezTo>
                  <a:cubicBezTo>
                    <a:pt x="4543" y="3523"/>
                    <a:pt x="4587" y="3773"/>
                    <a:pt x="4607" y="3948"/>
                  </a:cubicBezTo>
                  <a:cubicBezTo>
                    <a:pt x="4629" y="4122"/>
                    <a:pt x="4636" y="4220"/>
                    <a:pt x="4642" y="4220"/>
                  </a:cubicBezTo>
                  <a:cubicBezTo>
                    <a:pt x="4644" y="4219"/>
                    <a:pt x="4644" y="4195"/>
                    <a:pt x="4643" y="4148"/>
                  </a:cubicBezTo>
                  <a:cubicBezTo>
                    <a:pt x="4641" y="4102"/>
                    <a:pt x="4642" y="4033"/>
                    <a:pt x="4633" y="3945"/>
                  </a:cubicBezTo>
                  <a:cubicBezTo>
                    <a:pt x="4620" y="3769"/>
                    <a:pt x="4582" y="3515"/>
                    <a:pt x="4499" y="3209"/>
                  </a:cubicBezTo>
                  <a:cubicBezTo>
                    <a:pt x="4417" y="2904"/>
                    <a:pt x="4281" y="2548"/>
                    <a:pt x="4072" y="2184"/>
                  </a:cubicBezTo>
                  <a:cubicBezTo>
                    <a:pt x="3865" y="1820"/>
                    <a:pt x="3581" y="1450"/>
                    <a:pt x="3223" y="1123"/>
                  </a:cubicBezTo>
                  <a:cubicBezTo>
                    <a:pt x="2862" y="799"/>
                    <a:pt x="2466" y="553"/>
                    <a:pt x="2082" y="384"/>
                  </a:cubicBezTo>
                  <a:cubicBezTo>
                    <a:pt x="1699" y="213"/>
                    <a:pt x="1332" y="112"/>
                    <a:pt x="1021" y="61"/>
                  </a:cubicBezTo>
                  <a:cubicBezTo>
                    <a:pt x="746" y="16"/>
                    <a:pt x="515" y="1"/>
                    <a:pt x="3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8"/>
            <p:cNvSpPr/>
            <p:nvPr/>
          </p:nvSpPr>
          <p:spPr>
            <a:xfrm>
              <a:off x="3891000" y="4487613"/>
              <a:ext cx="48525" cy="15475"/>
            </a:xfrm>
            <a:custGeom>
              <a:rect b="b" l="l" r="r" t="t"/>
              <a:pathLst>
                <a:path extrusionOk="0" h="619" w="1941">
                  <a:moveTo>
                    <a:pt x="1934" y="1"/>
                  </a:moveTo>
                  <a:cubicBezTo>
                    <a:pt x="1912" y="1"/>
                    <a:pt x="1808" y="32"/>
                    <a:pt x="1651" y="83"/>
                  </a:cubicBezTo>
                  <a:cubicBezTo>
                    <a:pt x="1453" y="147"/>
                    <a:pt x="1223" y="221"/>
                    <a:pt x="969" y="303"/>
                  </a:cubicBezTo>
                  <a:cubicBezTo>
                    <a:pt x="713" y="383"/>
                    <a:pt x="482" y="455"/>
                    <a:pt x="284" y="517"/>
                  </a:cubicBezTo>
                  <a:cubicBezTo>
                    <a:pt x="109" y="572"/>
                    <a:pt x="1" y="608"/>
                    <a:pt x="3" y="617"/>
                  </a:cubicBezTo>
                  <a:cubicBezTo>
                    <a:pt x="3" y="618"/>
                    <a:pt x="6" y="618"/>
                    <a:pt x="11" y="618"/>
                  </a:cubicBezTo>
                  <a:cubicBezTo>
                    <a:pt x="40" y="618"/>
                    <a:pt x="144" y="598"/>
                    <a:pt x="297" y="561"/>
                  </a:cubicBezTo>
                  <a:cubicBezTo>
                    <a:pt x="475" y="517"/>
                    <a:pt x="720" y="450"/>
                    <a:pt x="988" y="364"/>
                  </a:cubicBezTo>
                  <a:cubicBezTo>
                    <a:pt x="1256" y="280"/>
                    <a:pt x="1495" y="193"/>
                    <a:pt x="1666" y="126"/>
                  </a:cubicBezTo>
                  <a:cubicBezTo>
                    <a:pt x="1838" y="59"/>
                    <a:pt x="1941" y="11"/>
                    <a:pt x="1938" y="2"/>
                  </a:cubicBezTo>
                  <a:cubicBezTo>
                    <a:pt x="1938" y="1"/>
                    <a:pt x="1936" y="1"/>
                    <a:pt x="193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8"/>
            <p:cNvSpPr/>
            <p:nvPr/>
          </p:nvSpPr>
          <p:spPr>
            <a:xfrm>
              <a:off x="3917825" y="4430813"/>
              <a:ext cx="2275" cy="30075"/>
            </a:xfrm>
            <a:custGeom>
              <a:rect b="b" l="l" r="r" t="t"/>
              <a:pathLst>
                <a:path extrusionOk="0" h="1203" w="91">
                  <a:moveTo>
                    <a:pt x="19" y="0"/>
                  </a:moveTo>
                  <a:cubicBezTo>
                    <a:pt x="19" y="0"/>
                    <a:pt x="19" y="0"/>
                    <a:pt x="19" y="0"/>
                  </a:cubicBezTo>
                  <a:cubicBezTo>
                    <a:pt x="1" y="2"/>
                    <a:pt x="9" y="271"/>
                    <a:pt x="18" y="602"/>
                  </a:cubicBezTo>
                  <a:cubicBezTo>
                    <a:pt x="27" y="933"/>
                    <a:pt x="31" y="1202"/>
                    <a:pt x="49" y="1203"/>
                  </a:cubicBezTo>
                  <a:cubicBezTo>
                    <a:pt x="49" y="1203"/>
                    <a:pt x="49" y="1203"/>
                    <a:pt x="49" y="1203"/>
                  </a:cubicBezTo>
                  <a:cubicBezTo>
                    <a:pt x="66" y="1203"/>
                    <a:pt x="91" y="933"/>
                    <a:pt x="82" y="600"/>
                  </a:cubicBezTo>
                  <a:cubicBezTo>
                    <a:pt x="74" y="268"/>
                    <a:pt x="36" y="0"/>
                    <a:pt x="1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8"/>
            <p:cNvSpPr/>
            <p:nvPr/>
          </p:nvSpPr>
          <p:spPr>
            <a:xfrm>
              <a:off x="3822000" y="4445038"/>
              <a:ext cx="68675" cy="16600"/>
            </a:xfrm>
            <a:custGeom>
              <a:rect b="b" l="l" r="r" t="t"/>
              <a:pathLst>
                <a:path extrusionOk="0" h="664" w="2747">
                  <a:moveTo>
                    <a:pt x="2733" y="0"/>
                  </a:moveTo>
                  <a:cubicBezTo>
                    <a:pt x="2693" y="0"/>
                    <a:pt x="2547" y="20"/>
                    <a:pt x="2334" y="57"/>
                  </a:cubicBezTo>
                  <a:cubicBezTo>
                    <a:pt x="2083" y="102"/>
                    <a:pt x="1736" y="172"/>
                    <a:pt x="1357" y="263"/>
                  </a:cubicBezTo>
                  <a:cubicBezTo>
                    <a:pt x="978" y="354"/>
                    <a:pt x="638" y="450"/>
                    <a:pt x="393" y="525"/>
                  </a:cubicBezTo>
                  <a:cubicBezTo>
                    <a:pt x="150" y="600"/>
                    <a:pt x="1" y="654"/>
                    <a:pt x="3" y="662"/>
                  </a:cubicBezTo>
                  <a:cubicBezTo>
                    <a:pt x="3" y="663"/>
                    <a:pt x="5" y="664"/>
                    <a:pt x="8" y="664"/>
                  </a:cubicBezTo>
                  <a:cubicBezTo>
                    <a:pt x="36" y="664"/>
                    <a:pt x="183" y="627"/>
                    <a:pt x="407" y="569"/>
                  </a:cubicBezTo>
                  <a:cubicBezTo>
                    <a:pt x="654" y="505"/>
                    <a:pt x="994" y="417"/>
                    <a:pt x="1372" y="325"/>
                  </a:cubicBezTo>
                  <a:cubicBezTo>
                    <a:pt x="1750" y="234"/>
                    <a:pt x="2094" y="158"/>
                    <a:pt x="2343" y="103"/>
                  </a:cubicBezTo>
                  <a:cubicBezTo>
                    <a:pt x="2592" y="47"/>
                    <a:pt x="2747" y="11"/>
                    <a:pt x="2745" y="2"/>
                  </a:cubicBezTo>
                  <a:cubicBezTo>
                    <a:pt x="2745" y="1"/>
                    <a:pt x="2741" y="0"/>
                    <a:pt x="273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8"/>
            <p:cNvSpPr/>
            <p:nvPr/>
          </p:nvSpPr>
          <p:spPr>
            <a:xfrm>
              <a:off x="3739750" y="4543188"/>
              <a:ext cx="162350" cy="132925"/>
            </a:xfrm>
            <a:custGeom>
              <a:rect b="b" l="l" r="r" t="t"/>
              <a:pathLst>
                <a:path extrusionOk="0" h="5317" w="6494">
                  <a:moveTo>
                    <a:pt x="4896" y="1"/>
                  </a:moveTo>
                  <a:cubicBezTo>
                    <a:pt x="4834" y="1"/>
                    <a:pt x="4770" y="2"/>
                    <a:pt x="4706" y="4"/>
                  </a:cubicBezTo>
                  <a:cubicBezTo>
                    <a:pt x="4126" y="27"/>
                    <a:pt x="3562" y="204"/>
                    <a:pt x="3031" y="437"/>
                  </a:cubicBezTo>
                  <a:cubicBezTo>
                    <a:pt x="2124" y="834"/>
                    <a:pt x="1273" y="1419"/>
                    <a:pt x="731" y="2247"/>
                  </a:cubicBezTo>
                  <a:cubicBezTo>
                    <a:pt x="189" y="3075"/>
                    <a:pt x="1" y="4171"/>
                    <a:pt x="407" y="5074"/>
                  </a:cubicBezTo>
                  <a:cubicBezTo>
                    <a:pt x="447" y="5164"/>
                    <a:pt x="499" y="5258"/>
                    <a:pt x="590" y="5297"/>
                  </a:cubicBezTo>
                  <a:cubicBezTo>
                    <a:pt x="622" y="5311"/>
                    <a:pt x="656" y="5316"/>
                    <a:pt x="691" y="5316"/>
                  </a:cubicBezTo>
                  <a:cubicBezTo>
                    <a:pt x="758" y="5316"/>
                    <a:pt x="828" y="5295"/>
                    <a:pt x="893" y="5274"/>
                  </a:cubicBezTo>
                  <a:cubicBezTo>
                    <a:pt x="1924" y="4938"/>
                    <a:pt x="2962" y="4598"/>
                    <a:pt x="3910" y="4072"/>
                  </a:cubicBezTo>
                  <a:cubicBezTo>
                    <a:pt x="4858" y="3544"/>
                    <a:pt x="5720" y="2812"/>
                    <a:pt x="6230" y="1855"/>
                  </a:cubicBezTo>
                  <a:cubicBezTo>
                    <a:pt x="6352" y="1625"/>
                    <a:pt x="6454" y="1379"/>
                    <a:pt x="6473" y="1119"/>
                  </a:cubicBezTo>
                  <a:cubicBezTo>
                    <a:pt x="6493" y="860"/>
                    <a:pt x="6422" y="584"/>
                    <a:pt x="6237" y="401"/>
                  </a:cubicBezTo>
                  <a:cubicBezTo>
                    <a:pt x="5826" y="90"/>
                    <a:pt x="5394" y="1"/>
                    <a:pt x="489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8"/>
            <p:cNvSpPr/>
            <p:nvPr/>
          </p:nvSpPr>
          <p:spPr>
            <a:xfrm>
              <a:off x="3753275" y="4550488"/>
              <a:ext cx="142650" cy="125425"/>
            </a:xfrm>
            <a:custGeom>
              <a:rect b="b" l="l" r="r" t="t"/>
              <a:pathLst>
                <a:path extrusionOk="0" h="5017" w="5706">
                  <a:moveTo>
                    <a:pt x="5703" y="0"/>
                  </a:moveTo>
                  <a:cubicBezTo>
                    <a:pt x="5696" y="0"/>
                    <a:pt x="5670" y="6"/>
                    <a:pt x="5627" y="18"/>
                  </a:cubicBezTo>
                  <a:cubicBezTo>
                    <a:pt x="5571" y="34"/>
                    <a:pt x="5497" y="55"/>
                    <a:pt x="5407" y="81"/>
                  </a:cubicBezTo>
                  <a:cubicBezTo>
                    <a:pt x="5359" y="95"/>
                    <a:pt x="5306" y="111"/>
                    <a:pt x="5248" y="128"/>
                  </a:cubicBezTo>
                  <a:cubicBezTo>
                    <a:pt x="5191" y="146"/>
                    <a:pt x="5130" y="170"/>
                    <a:pt x="5063" y="194"/>
                  </a:cubicBezTo>
                  <a:cubicBezTo>
                    <a:pt x="4932" y="244"/>
                    <a:pt x="4778" y="294"/>
                    <a:pt x="4616" y="369"/>
                  </a:cubicBezTo>
                  <a:cubicBezTo>
                    <a:pt x="4535" y="405"/>
                    <a:pt x="4450" y="442"/>
                    <a:pt x="4360" y="481"/>
                  </a:cubicBezTo>
                  <a:cubicBezTo>
                    <a:pt x="4271" y="521"/>
                    <a:pt x="4183" y="570"/>
                    <a:pt x="4090" y="616"/>
                  </a:cubicBezTo>
                  <a:cubicBezTo>
                    <a:pt x="3900" y="706"/>
                    <a:pt x="3709" y="822"/>
                    <a:pt x="3506" y="941"/>
                  </a:cubicBezTo>
                  <a:cubicBezTo>
                    <a:pt x="3106" y="1190"/>
                    <a:pt x="2684" y="1491"/>
                    <a:pt x="2274" y="1848"/>
                  </a:cubicBezTo>
                  <a:cubicBezTo>
                    <a:pt x="1867" y="2210"/>
                    <a:pt x="1514" y="2590"/>
                    <a:pt x="1216" y="2954"/>
                  </a:cubicBezTo>
                  <a:cubicBezTo>
                    <a:pt x="1073" y="3141"/>
                    <a:pt x="933" y="3317"/>
                    <a:pt x="820" y="3492"/>
                  </a:cubicBezTo>
                  <a:cubicBezTo>
                    <a:pt x="762" y="3580"/>
                    <a:pt x="702" y="3662"/>
                    <a:pt x="651" y="3745"/>
                  </a:cubicBezTo>
                  <a:cubicBezTo>
                    <a:pt x="602" y="3828"/>
                    <a:pt x="554" y="3907"/>
                    <a:pt x="508" y="3984"/>
                  </a:cubicBezTo>
                  <a:cubicBezTo>
                    <a:pt x="413" y="4134"/>
                    <a:pt x="344" y="4280"/>
                    <a:pt x="278" y="4405"/>
                  </a:cubicBezTo>
                  <a:cubicBezTo>
                    <a:pt x="245" y="4468"/>
                    <a:pt x="214" y="4525"/>
                    <a:pt x="188" y="4580"/>
                  </a:cubicBezTo>
                  <a:cubicBezTo>
                    <a:pt x="164" y="4635"/>
                    <a:pt x="142" y="4685"/>
                    <a:pt x="121" y="4731"/>
                  </a:cubicBezTo>
                  <a:cubicBezTo>
                    <a:pt x="84" y="4818"/>
                    <a:pt x="54" y="4888"/>
                    <a:pt x="31" y="4942"/>
                  </a:cubicBezTo>
                  <a:cubicBezTo>
                    <a:pt x="11" y="4990"/>
                    <a:pt x="1" y="5016"/>
                    <a:pt x="4" y="5017"/>
                  </a:cubicBezTo>
                  <a:cubicBezTo>
                    <a:pt x="4" y="5017"/>
                    <a:pt x="4" y="5017"/>
                    <a:pt x="4" y="5017"/>
                  </a:cubicBezTo>
                  <a:cubicBezTo>
                    <a:pt x="6" y="5017"/>
                    <a:pt x="20" y="4992"/>
                    <a:pt x="43" y="4947"/>
                  </a:cubicBezTo>
                  <a:cubicBezTo>
                    <a:pt x="69" y="4894"/>
                    <a:pt x="102" y="4826"/>
                    <a:pt x="144" y="4743"/>
                  </a:cubicBezTo>
                  <a:cubicBezTo>
                    <a:pt x="166" y="4697"/>
                    <a:pt x="190" y="4647"/>
                    <a:pt x="216" y="4593"/>
                  </a:cubicBezTo>
                  <a:cubicBezTo>
                    <a:pt x="243" y="4540"/>
                    <a:pt x="276" y="4483"/>
                    <a:pt x="309" y="4421"/>
                  </a:cubicBezTo>
                  <a:cubicBezTo>
                    <a:pt x="378" y="4299"/>
                    <a:pt x="450" y="4156"/>
                    <a:pt x="547" y="4007"/>
                  </a:cubicBezTo>
                  <a:cubicBezTo>
                    <a:pt x="594" y="3931"/>
                    <a:pt x="643" y="3853"/>
                    <a:pt x="693" y="3771"/>
                  </a:cubicBezTo>
                  <a:cubicBezTo>
                    <a:pt x="745" y="3690"/>
                    <a:pt x="805" y="3609"/>
                    <a:pt x="864" y="3523"/>
                  </a:cubicBezTo>
                  <a:cubicBezTo>
                    <a:pt x="979" y="3349"/>
                    <a:pt x="1119" y="3177"/>
                    <a:pt x="1263" y="2992"/>
                  </a:cubicBezTo>
                  <a:cubicBezTo>
                    <a:pt x="1561" y="2632"/>
                    <a:pt x="1912" y="2255"/>
                    <a:pt x="2316" y="1896"/>
                  </a:cubicBezTo>
                  <a:cubicBezTo>
                    <a:pt x="2723" y="1542"/>
                    <a:pt x="3142" y="1241"/>
                    <a:pt x="3537" y="992"/>
                  </a:cubicBezTo>
                  <a:cubicBezTo>
                    <a:pt x="3738" y="873"/>
                    <a:pt x="3927" y="755"/>
                    <a:pt x="4114" y="663"/>
                  </a:cubicBezTo>
                  <a:cubicBezTo>
                    <a:pt x="4207" y="616"/>
                    <a:pt x="4294" y="566"/>
                    <a:pt x="4381" y="526"/>
                  </a:cubicBezTo>
                  <a:cubicBezTo>
                    <a:pt x="4470" y="486"/>
                    <a:pt x="4554" y="448"/>
                    <a:pt x="4635" y="411"/>
                  </a:cubicBezTo>
                  <a:cubicBezTo>
                    <a:pt x="4794" y="333"/>
                    <a:pt x="4945" y="281"/>
                    <a:pt x="5076" y="228"/>
                  </a:cubicBezTo>
                  <a:cubicBezTo>
                    <a:pt x="5141" y="202"/>
                    <a:pt x="5202" y="177"/>
                    <a:pt x="5259" y="157"/>
                  </a:cubicBezTo>
                  <a:cubicBezTo>
                    <a:pt x="5315" y="138"/>
                    <a:pt x="5367" y="120"/>
                    <a:pt x="5415" y="105"/>
                  </a:cubicBezTo>
                  <a:cubicBezTo>
                    <a:pt x="5503" y="74"/>
                    <a:pt x="5575" y="50"/>
                    <a:pt x="5631" y="30"/>
                  </a:cubicBezTo>
                  <a:cubicBezTo>
                    <a:pt x="5681" y="13"/>
                    <a:pt x="5706" y="2"/>
                    <a:pt x="5705" y="1"/>
                  </a:cubicBezTo>
                  <a:cubicBezTo>
                    <a:pt x="5705" y="0"/>
                    <a:pt x="5704" y="0"/>
                    <a:pt x="570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8"/>
            <p:cNvSpPr/>
            <p:nvPr/>
          </p:nvSpPr>
          <p:spPr>
            <a:xfrm>
              <a:off x="3748800" y="4599338"/>
              <a:ext cx="56950" cy="16675"/>
            </a:xfrm>
            <a:custGeom>
              <a:rect b="b" l="l" r="r" t="t"/>
              <a:pathLst>
                <a:path extrusionOk="0" h="667" w="2278">
                  <a:moveTo>
                    <a:pt x="2267" y="0"/>
                  </a:moveTo>
                  <a:cubicBezTo>
                    <a:pt x="2210" y="0"/>
                    <a:pt x="1721" y="130"/>
                    <a:pt x="1130" y="302"/>
                  </a:cubicBezTo>
                  <a:cubicBezTo>
                    <a:pt x="504" y="485"/>
                    <a:pt x="0" y="648"/>
                    <a:pt x="5" y="665"/>
                  </a:cubicBezTo>
                  <a:cubicBezTo>
                    <a:pt x="6" y="666"/>
                    <a:pt x="7" y="667"/>
                    <a:pt x="11" y="667"/>
                  </a:cubicBezTo>
                  <a:cubicBezTo>
                    <a:pt x="68" y="667"/>
                    <a:pt x="557" y="537"/>
                    <a:pt x="1148" y="364"/>
                  </a:cubicBezTo>
                  <a:cubicBezTo>
                    <a:pt x="1774" y="181"/>
                    <a:pt x="2277" y="19"/>
                    <a:pt x="2273" y="2"/>
                  </a:cubicBezTo>
                  <a:cubicBezTo>
                    <a:pt x="2273" y="1"/>
                    <a:pt x="2271" y="0"/>
                    <a:pt x="226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8"/>
            <p:cNvSpPr/>
            <p:nvPr/>
          </p:nvSpPr>
          <p:spPr>
            <a:xfrm>
              <a:off x="3803675" y="4601638"/>
              <a:ext cx="2700" cy="59800"/>
            </a:xfrm>
            <a:custGeom>
              <a:rect b="b" l="l" r="r" t="t"/>
              <a:pathLst>
                <a:path extrusionOk="0" h="2392" w="108">
                  <a:moveTo>
                    <a:pt x="98" y="0"/>
                  </a:moveTo>
                  <a:cubicBezTo>
                    <a:pt x="89" y="0"/>
                    <a:pt x="72" y="134"/>
                    <a:pt x="54" y="349"/>
                  </a:cubicBezTo>
                  <a:cubicBezTo>
                    <a:pt x="36" y="564"/>
                    <a:pt x="18" y="864"/>
                    <a:pt x="9" y="1195"/>
                  </a:cubicBezTo>
                  <a:cubicBezTo>
                    <a:pt x="0" y="1525"/>
                    <a:pt x="1" y="1824"/>
                    <a:pt x="6" y="2041"/>
                  </a:cubicBezTo>
                  <a:cubicBezTo>
                    <a:pt x="12" y="2257"/>
                    <a:pt x="23" y="2391"/>
                    <a:pt x="31" y="2391"/>
                  </a:cubicBezTo>
                  <a:cubicBezTo>
                    <a:pt x="32" y="2391"/>
                    <a:pt x="32" y="2391"/>
                    <a:pt x="32" y="2391"/>
                  </a:cubicBezTo>
                  <a:cubicBezTo>
                    <a:pt x="40" y="2391"/>
                    <a:pt x="46" y="2257"/>
                    <a:pt x="53" y="2041"/>
                  </a:cubicBezTo>
                  <a:cubicBezTo>
                    <a:pt x="58" y="1803"/>
                    <a:pt x="66" y="1515"/>
                    <a:pt x="73" y="1197"/>
                  </a:cubicBezTo>
                  <a:cubicBezTo>
                    <a:pt x="83" y="877"/>
                    <a:pt x="92" y="589"/>
                    <a:pt x="100" y="351"/>
                  </a:cubicBezTo>
                  <a:cubicBezTo>
                    <a:pt x="106" y="135"/>
                    <a:pt x="108" y="1"/>
                    <a:pt x="98" y="0"/>
                  </a:cubicBezTo>
                  <a:cubicBezTo>
                    <a:pt x="98" y="0"/>
                    <a:pt x="98" y="0"/>
                    <a:pt x="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8"/>
            <p:cNvSpPr/>
            <p:nvPr/>
          </p:nvSpPr>
          <p:spPr>
            <a:xfrm>
              <a:off x="3852425" y="4566263"/>
              <a:ext cx="5650" cy="68100"/>
            </a:xfrm>
            <a:custGeom>
              <a:rect b="b" l="l" r="r" t="t"/>
              <a:pathLst>
                <a:path extrusionOk="0" h="2724" w="226">
                  <a:moveTo>
                    <a:pt x="19" y="1"/>
                  </a:moveTo>
                  <a:cubicBezTo>
                    <a:pt x="19" y="1"/>
                    <a:pt x="19" y="1"/>
                    <a:pt x="19" y="1"/>
                  </a:cubicBezTo>
                  <a:cubicBezTo>
                    <a:pt x="1" y="3"/>
                    <a:pt x="29" y="613"/>
                    <a:pt x="81" y="1365"/>
                  </a:cubicBezTo>
                  <a:cubicBezTo>
                    <a:pt x="132" y="2115"/>
                    <a:pt x="189" y="2723"/>
                    <a:pt x="207" y="2723"/>
                  </a:cubicBezTo>
                  <a:cubicBezTo>
                    <a:pt x="207" y="2723"/>
                    <a:pt x="207" y="2723"/>
                    <a:pt x="207" y="2723"/>
                  </a:cubicBezTo>
                  <a:cubicBezTo>
                    <a:pt x="225" y="2722"/>
                    <a:pt x="197" y="2112"/>
                    <a:pt x="145" y="1360"/>
                  </a:cubicBezTo>
                  <a:cubicBezTo>
                    <a:pt x="93" y="609"/>
                    <a:pt x="37" y="1"/>
                    <a:pt x="1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8"/>
            <p:cNvSpPr/>
            <p:nvPr/>
          </p:nvSpPr>
          <p:spPr>
            <a:xfrm>
              <a:off x="3791425" y="4564513"/>
              <a:ext cx="61400" cy="2625"/>
            </a:xfrm>
            <a:custGeom>
              <a:rect b="b" l="l" r="r" t="t"/>
              <a:pathLst>
                <a:path extrusionOk="0" h="105" w="2456">
                  <a:moveTo>
                    <a:pt x="259" y="1"/>
                  </a:moveTo>
                  <a:cubicBezTo>
                    <a:pt x="98" y="1"/>
                    <a:pt x="1" y="4"/>
                    <a:pt x="1" y="12"/>
                  </a:cubicBezTo>
                  <a:cubicBezTo>
                    <a:pt x="0" y="21"/>
                    <a:pt x="137" y="33"/>
                    <a:pt x="359" y="46"/>
                  </a:cubicBezTo>
                  <a:cubicBezTo>
                    <a:pt x="581" y="60"/>
                    <a:pt x="888" y="74"/>
                    <a:pt x="1227" y="85"/>
                  </a:cubicBezTo>
                  <a:cubicBezTo>
                    <a:pt x="1566" y="96"/>
                    <a:pt x="1873" y="102"/>
                    <a:pt x="2096" y="104"/>
                  </a:cubicBezTo>
                  <a:cubicBezTo>
                    <a:pt x="2133" y="104"/>
                    <a:pt x="2167" y="105"/>
                    <a:pt x="2199" y="105"/>
                  </a:cubicBezTo>
                  <a:cubicBezTo>
                    <a:pt x="2360" y="105"/>
                    <a:pt x="2456" y="101"/>
                    <a:pt x="2456" y="94"/>
                  </a:cubicBezTo>
                  <a:cubicBezTo>
                    <a:pt x="2456" y="84"/>
                    <a:pt x="2318" y="72"/>
                    <a:pt x="2097" y="59"/>
                  </a:cubicBezTo>
                  <a:cubicBezTo>
                    <a:pt x="1875" y="46"/>
                    <a:pt x="1568" y="32"/>
                    <a:pt x="1229" y="20"/>
                  </a:cubicBezTo>
                  <a:cubicBezTo>
                    <a:pt x="891" y="9"/>
                    <a:pt x="584" y="3"/>
                    <a:pt x="362" y="1"/>
                  </a:cubicBezTo>
                  <a:cubicBezTo>
                    <a:pt x="325" y="1"/>
                    <a:pt x="291" y="1"/>
                    <a:pt x="25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8"/>
            <p:cNvSpPr/>
            <p:nvPr/>
          </p:nvSpPr>
          <p:spPr>
            <a:xfrm>
              <a:off x="3923600" y="4578513"/>
              <a:ext cx="32325" cy="177200"/>
            </a:xfrm>
            <a:custGeom>
              <a:rect b="b" l="l" r="r" t="t"/>
              <a:pathLst>
                <a:path extrusionOk="0" h="7088" w="1293">
                  <a:moveTo>
                    <a:pt x="1290" y="1"/>
                  </a:moveTo>
                  <a:cubicBezTo>
                    <a:pt x="1288" y="1"/>
                    <a:pt x="1276" y="23"/>
                    <a:pt x="1257" y="67"/>
                  </a:cubicBezTo>
                  <a:cubicBezTo>
                    <a:pt x="1236" y="118"/>
                    <a:pt x="1209" y="182"/>
                    <a:pt x="1175" y="262"/>
                  </a:cubicBezTo>
                  <a:cubicBezTo>
                    <a:pt x="1105" y="431"/>
                    <a:pt x="1011" y="680"/>
                    <a:pt x="905" y="990"/>
                  </a:cubicBezTo>
                  <a:cubicBezTo>
                    <a:pt x="796" y="1300"/>
                    <a:pt x="682" y="1675"/>
                    <a:pt x="569" y="2094"/>
                  </a:cubicBezTo>
                  <a:cubicBezTo>
                    <a:pt x="459" y="2514"/>
                    <a:pt x="352" y="2980"/>
                    <a:pt x="263" y="3473"/>
                  </a:cubicBezTo>
                  <a:cubicBezTo>
                    <a:pt x="176" y="3967"/>
                    <a:pt x="115" y="4441"/>
                    <a:pt x="73" y="4874"/>
                  </a:cubicBezTo>
                  <a:cubicBezTo>
                    <a:pt x="35" y="5306"/>
                    <a:pt x="13" y="5697"/>
                    <a:pt x="7" y="6025"/>
                  </a:cubicBezTo>
                  <a:cubicBezTo>
                    <a:pt x="1" y="6354"/>
                    <a:pt x="3" y="6619"/>
                    <a:pt x="11" y="6802"/>
                  </a:cubicBezTo>
                  <a:cubicBezTo>
                    <a:pt x="14" y="6889"/>
                    <a:pt x="18" y="6959"/>
                    <a:pt x="20" y="7014"/>
                  </a:cubicBezTo>
                  <a:cubicBezTo>
                    <a:pt x="23" y="7062"/>
                    <a:pt x="25" y="7087"/>
                    <a:pt x="28" y="7087"/>
                  </a:cubicBezTo>
                  <a:cubicBezTo>
                    <a:pt x="30" y="7087"/>
                    <a:pt x="32" y="7062"/>
                    <a:pt x="33" y="7014"/>
                  </a:cubicBezTo>
                  <a:cubicBezTo>
                    <a:pt x="33" y="6958"/>
                    <a:pt x="34" y="6888"/>
                    <a:pt x="36" y="6802"/>
                  </a:cubicBezTo>
                  <a:cubicBezTo>
                    <a:pt x="35" y="6619"/>
                    <a:pt x="40" y="6354"/>
                    <a:pt x="53" y="6026"/>
                  </a:cubicBezTo>
                  <a:cubicBezTo>
                    <a:pt x="65" y="5699"/>
                    <a:pt x="91" y="5310"/>
                    <a:pt x="133" y="4879"/>
                  </a:cubicBezTo>
                  <a:cubicBezTo>
                    <a:pt x="178" y="4448"/>
                    <a:pt x="240" y="3977"/>
                    <a:pt x="327" y="3485"/>
                  </a:cubicBezTo>
                  <a:cubicBezTo>
                    <a:pt x="415" y="2993"/>
                    <a:pt x="520" y="2528"/>
                    <a:pt x="626" y="2108"/>
                  </a:cubicBezTo>
                  <a:cubicBezTo>
                    <a:pt x="736" y="1690"/>
                    <a:pt x="845" y="1316"/>
                    <a:pt x="947" y="1005"/>
                  </a:cubicBezTo>
                  <a:cubicBezTo>
                    <a:pt x="1049" y="693"/>
                    <a:pt x="1135" y="443"/>
                    <a:pt x="1199" y="271"/>
                  </a:cubicBezTo>
                  <a:cubicBezTo>
                    <a:pt x="1228" y="189"/>
                    <a:pt x="1251" y="124"/>
                    <a:pt x="1270" y="71"/>
                  </a:cubicBezTo>
                  <a:cubicBezTo>
                    <a:pt x="1285" y="26"/>
                    <a:pt x="1292" y="2"/>
                    <a:pt x="1290" y="1"/>
                  </a:cubicBezTo>
                  <a:cubicBezTo>
                    <a:pt x="1290" y="1"/>
                    <a:pt x="1290" y="1"/>
                    <a:pt x="129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8"/>
            <p:cNvSpPr/>
            <p:nvPr/>
          </p:nvSpPr>
          <p:spPr>
            <a:xfrm>
              <a:off x="3890500" y="4663988"/>
              <a:ext cx="41050" cy="35725"/>
            </a:xfrm>
            <a:custGeom>
              <a:rect b="b" l="l" r="r" t="t"/>
              <a:pathLst>
                <a:path extrusionOk="0" h="1429" w="1642">
                  <a:moveTo>
                    <a:pt x="1634" y="0"/>
                  </a:moveTo>
                  <a:cubicBezTo>
                    <a:pt x="1621" y="0"/>
                    <a:pt x="1530" y="78"/>
                    <a:pt x="1390" y="203"/>
                  </a:cubicBezTo>
                  <a:cubicBezTo>
                    <a:pt x="1225" y="348"/>
                    <a:pt x="1032" y="520"/>
                    <a:pt x="817" y="710"/>
                  </a:cubicBezTo>
                  <a:cubicBezTo>
                    <a:pt x="600" y="899"/>
                    <a:pt x="404" y="1069"/>
                    <a:pt x="239" y="1212"/>
                  </a:cubicBezTo>
                  <a:cubicBezTo>
                    <a:pt x="90" y="1340"/>
                    <a:pt x="0" y="1422"/>
                    <a:pt x="7" y="1428"/>
                  </a:cubicBezTo>
                  <a:cubicBezTo>
                    <a:pt x="7" y="1429"/>
                    <a:pt x="7" y="1429"/>
                    <a:pt x="8" y="1429"/>
                  </a:cubicBezTo>
                  <a:cubicBezTo>
                    <a:pt x="21" y="1429"/>
                    <a:pt x="119" y="1361"/>
                    <a:pt x="268" y="1247"/>
                  </a:cubicBezTo>
                  <a:cubicBezTo>
                    <a:pt x="423" y="1127"/>
                    <a:pt x="633" y="956"/>
                    <a:pt x="859" y="759"/>
                  </a:cubicBezTo>
                  <a:cubicBezTo>
                    <a:pt x="1084" y="561"/>
                    <a:pt x="1281" y="375"/>
                    <a:pt x="1421" y="236"/>
                  </a:cubicBezTo>
                  <a:cubicBezTo>
                    <a:pt x="1560" y="97"/>
                    <a:pt x="1641" y="7"/>
                    <a:pt x="1635" y="1"/>
                  </a:cubicBezTo>
                  <a:cubicBezTo>
                    <a:pt x="1635" y="1"/>
                    <a:pt x="1634" y="0"/>
                    <a:pt x="163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8"/>
            <p:cNvSpPr/>
            <p:nvPr/>
          </p:nvSpPr>
          <p:spPr>
            <a:xfrm>
              <a:off x="3935750" y="4643663"/>
              <a:ext cx="38350" cy="54625"/>
            </a:xfrm>
            <a:custGeom>
              <a:rect b="b" l="l" r="r" t="t"/>
              <a:pathLst>
                <a:path extrusionOk="0" h="2185" w="1534">
                  <a:moveTo>
                    <a:pt x="8" y="1"/>
                  </a:moveTo>
                  <a:cubicBezTo>
                    <a:pt x="8" y="1"/>
                    <a:pt x="8" y="1"/>
                    <a:pt x="7" y="1"/>
                  </a:cubicBezTo>
                  <a:cubicBezTo>
                    <a:pt x="0" y="6"/>
                    <a:pt x="85" y="129"/>
                    <a:pt x="225" y="325"/>
                  </a:cubicBezTo>
                  <a:cubicBezTo>
                    <a:pt x="375" y="537"/>
                    <a:pt x="561" y="801"/>
                    <a:pt x="767" y="1092"/>
                  </a:cubicBezTo>
                  <a:cubicBezTo>
                    <a:pt x="969" y="1388"/>
                    <a:pt x="1151" y="1653"/>
                    <a:pt x="1298" y="1868"/>
                  </a:cubicBezTo>
                  <a:cubicBezTo>
                    <a:pt x="1430" y="2063"/>
                    <a:pt x="1515" y="2184"/>
                    <a:pt x="1526" y="2184"/>
                  </a:cubicBezTo>
                  <a:cubicBezTo>
                    <a:pt x="1526" y="2184"/>
                    <a:pt x="1527" y="2184"/>
                    <a:pt x="1527" y="2184"/>
                  </a:cubicBezTo>
                  <a:cubicBezTo>
                    <a:pt x="1534" y="2180"/>
                    <a:pt x="1462" y="2049"/>
                    <a:pt x="1336" y="1843"/>
                  </a:cubicBezTo>
                  <a:cubicBezTo>
                    <a:pt x="1211" y="1637"/>
                    <a:pt x="1030" y="1358"/>
                    <a:pt x="820" y="1056"/>
                  </a:cubicBezTo>
                  <a:cubicBezTo>
                    <a:pt x="610" y="754"/>
                    <a:pt x="410" y="487"/>
                    <a:pt x="262" y="298"/>
                  </a:cubicBezTo>
                  <a:cubicBezTo>
                    <a:pt x="116" y="113"/>
                    <a:pt x="19" y="1"/>
                    <a:pt x="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8"/>
            <p:cNvSpPr/>
            <p:nvPr/>
          </p:nvSpPr>
          <p:spPr>
            <a:xfrm>
              <a:off x="3887400" y="4590488"/>
              <a:ext cx="64475" cy="41175"/>
            </a:xfrm>
            <a:custGeom>
              <a:rect b="b" l="l" r="r" t="t"/>
              <a:pathLst>
                <a:path extrusionOk="0" h="1647" w="2579">
                  <a:moveTo>
                    <a:pt x="2568" y="1"/>
                  </a:moveTo>
                  <a:cubicBezTo>
                    <a:pt x="2536" y="1"/>
                    <a:pt x="1965" y="352"/>
                    <a:pt x="1273" y="796"/>
                  </a:cubicBezTo>
                  <a:cubicBezTo>
                    <a:pt x="565" y="1251"/>
                    <a:pt x="0" y="1631"/>
                    <a:pt x="10" y="1646"/>
                  </a:cubicBezTo>
                  <a:cubicBezTo>
                    <a:pt x="10" y="1646"/>
                    <a:pt x="11" y="1647"/>
                    <a:pt x="11" y="1647"/>
                  </a:cubicBezTo>
                  <a:cubicBezTo>
                    <a:pt x="43" y="1647"/>
                    <a:pt x="615" y="1296"/>
                    <a:pt x="1308" y="851"/>
                  </a:cubicBezTo>
                  <a:cubicBezTo>
                    <a:pt x="2014" y="397"/>
                    <a:pt x="2579" y="16"/>
                    <a:pt x="2569" y="1"/>
                  </a:cubicBezTo>
                  <a:cubicBezTo>
                    <a:pt x="2569" y="1"/>
                    <a:pt x="2569" y="1"/>
                    <a:pt x="256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8"/>
            <p:cNvSpPr/>
            <p:nvPr/>
          </p:nvSpPr>
          <p:spPr>
            <a:xfrm>
              <a:off x="3949525" y="4592863"/>
              <a:ext cx="42275" cy="40675"/>
            </a:xfrm>
            <a:custGeom>
              <a:rect b="b" l="l" r="r" t="t"/>
              <a:pathLst>
                <a:path extrusionOk="0" h="1627" w="1691">
                  <a:moveTo>
                    <a:pt x="15" y="0"/>
                  </a:moveTo>
                  <a:cubicBezTo>
                    <a:pt x="14" y="0"/>
                    <a:pt x="14" y="0"/>
                    <a:pt x="14" y="0"/>
                  </a:cubicBezTo>
                  <a:cubicBezTo>
                    <a:pt x="0" y="13"/>
                    <a:pt x="364" y="387"/>
                    <a:pt x="823" y="836"/>
                  </a:cubicBezTo>
                  <a:cubicBezTo>
                    <a:pt x="1275" y="1277"/>
                    <a:pt x="1653" y="1626"/>
                    <a:pt x="1677" y="1626"/>
                  </a:cubicBezTo>
                  <a:cubicBezTo>
                    <a:pt x="1677" y="1626"/>
                    <a:pt x="1677" y="1626"/>
                    <a:pt x="1678" y="1626"/>
                  </a:cubicBezTo>
                  <a:cubicBezTo>
                    <a:pt x="1691" y="1613"/>
                    <a:pt x="1328" y="1238"/>
                    <a:pt x="868" y="790"/>
                  </a:cubicBezTo>
                  <a:cubicBezTo>
                    <a:pt x="416" y="349"/>
                    <a:pt x="40" y="0"/>
                    <a:pt x="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8"/>
            <p:cNvSpPr/>
            <p:nvPr/>
          </p:nvSpPr>
          <p:spPr>
            <a:xfrm>
              <a:off x="4001475" y="4543863"/>
              <a:ext cx="177875" cy="88800"/>
            </a:xfrm>
            <a:custGeom>
              <a:rect b="b" l="l" r="r" t="t"/>
              <a:pathLst>
                <a:path extrusionOk="0" h="3552" w="7115">
                  <a:moveTo>
                    <a:pt x="3114" y="1"/>
                  </a:moveTo>
                  <a:cubicBezTo>
                    <a:pt x="2512" y="1"/>
                    <a:pt x="1918" y="145"/>
                    <a:pt x="1425" y="484"/>
                  </a:cubicBezTo>
                  <a:cubicBezTo>
                    <a:pt x="496" y="1123"/>
                    <a:pt x="158" y="2435"/>
                    <a:pt x="0" y="3551"/>
                  </a:cubicBezTo>
                  <a:lnTo>
                    <a:pt x="486" y="3511"/>
                  </a:lnTo>
                  <a:cubicBezTo>
                    <a:pt x="830" y="3483"/>
                    <a:pt x="1164" y="3381"/>
                    <a:pt x="1466" y="3212"/>
                  </a:cubicBezTo>
                  <a:cubicBezTo>
                    <a:pt x="1614" y="3128"/>
                    <a:pt x="1764" y="3046"/>
                    <a:pt x="1922" y="2982"/>
                  </a:cubicBezTo>
                  <a:cubicBezTo>
                    <a:pt x="2522" y="2741"/>
                    <a:pt x="3192" y="2785"/>
                    <a:pt x="3837" y="2752"/>
                  </a:cubicBezTo>
                  <a:cubicBezTo>
                    <a:pt x="4891" y="2699"/>
                    <a:pt x="5933" y="2433"/>
                    <a:pt x="6882" y="1973"/>
                  </a:cubicBezTo>
                  <a:cubicBezTo>
                    <a:pt x="6937" y="1946"/>
                    <a:pt x="6986" y="1906"/>
                    <a:pt x="7015" y="1853"/>
                  </a:cubicBezTo>
                  <a:cubicBezTo>
                    <a:pt x="7115" y="1671"/>
                    <a:pt x="6930" y="1510"/>
                    <a:pt x="6771" y="1411"/>
                  </a:cubicBezTo>
                  <a:cubicBezTo>
                    <a:pt x="5953" y="907"/>
                    <a:pt x="5121" y="397"/>
                    <a:pt x="4194" y="148"/>
                  </a:cubicBezTo>
                  <a:cubicBezTo>
                    <a:pt x="3845" y="53"/>
                    <a:pt x="3478" y="1"/>
                    <a:pt x="311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8"/>
            <p:cNvSpPr/>
            <p:nvPr/>
          </p:nvSpPr>
          <p:spPr>
            <a:xfrm>
              <a:off x="4001700" y="4555363"/>
              <a:ext cx="175475" cy="77825"/>
            </a:xfrm>
            <a:custGeom>
              <a:rect b="b" l="l" r="r" t="t"/>
              <a:pathLst>
                <a:path extrusionOk="0" h="3113" w="7019">
                  <a:moveTo>
                    <a:pt x="3329" y="0"/>
                  </a:moveTo>
                  <a:cubicBezTo>
                    <a:pt x="3164" y="0"/>
                    <a:pt x="2997" y="10"/>
                    <a:pt x="2828" y="32"/>
                  </a:cubicBezTo>
                  <a:cubicBezTo>
                    <a:pt x="2214" y="113"/>
                    <a:pt x="1645" y="355"/>
                    <a:pt x="1244" y="719"/>
                  </a:cubicBezTo>
                  <a:cubicBezTo>
                    <a:pt x="841" y="1081"/>
                    <a:pt x="600" y="1514"/>
                    <a:pt x="433" y="1880"/>
                  </a:cubicBezTo>
                  <a:cubicBezTo>
                    <a:pt x="266" y="2249"/>
                    <a:pt x="168" y="2561"/>
                    <a:pt x="99" y="2776"/>
                  </a:cubicBezTo>
                  <a:cubicBezTo>
                    <a:pt x="68" y="2879"/>
                    <a:pt x="43" y="2961"/>
                    <a:pt x="24" y="3024"/>
                  </a:cubicBezTo>
                  <a:cubicBezTo>
                    <a:pt x="8" y="3082"/>
                    <a:pt x="0" y="3112"/>
                    <a:pt x="3" y="3112"/>
                  </a:cubicBezTo>
                  <a:cubicBezTo>
                    <a:pt x="3" y="3112"/>
                    <a:pt x="3" y="3112"/>
                    <a:pt x="3" y="3112"/>
                  </a:cubicBezTo>
                  <a:cubicBezTo>
                    <a:pt x="5" y="3112"/>
                    <a:pt x="16" y="3083"/>
                    <a:pt x="36" y="3028"/>
                  </a:cubicBezTo>
                  <a:cubicBezTo>
                    <a:pt x="58" y="2966"/>
                    <a:pt x="87" y="2885"/>
                    <a:pt x="122" y="2784"/>
                  </a:cubicBezTo>
                  <a:cubicBezTo>
                    <a:pt x="199" y="2572"/>
                    <a:pt x="304" y="2263"/>
                    <a:pt x="474" y="1899"/>
                  </a:cubicBezTo>
                  <a:cubicBezTo>
                    <a:pt x="645" y="1539"/>
                    <a:pt x="887" y="1114"/>
                    <a:pt x="1284" y="763"/>
                  </a:cubicBezTo>
                  <a:cubicBezTo>
                    <a:pt x="1677" y="411"/>
                    <a:pt x="2233" y="176"/>
                    <a:pt x="2837" y="95"/>
                  </a:cubicBezTo>
                  <a:cubicBezTo>
                    <a:pt x="3005" y="74"/>
                    <a:pt x="3171" y="64"/>
                    <a:pt x="3335" y="64"/>
                  </a:cubicBezTo>
                  <a:cubicBezTo>
                    <a:pt x="3763" y="64"/>
                    <a:pt x="4173" y="131"/>
                    <a:pt x="4541" y="234"/>
                  </a:cubicBezTo>
                  <a:cubicBezTo>
                    <a:pt x="5053" y="374"/>
                    <a:pt x="5493" y="569"/>
                    <a:pt x="5855" y="741"/>
                  </a:cubicBezTo>
                  <a:cubicBezTo>
                    <a:pt x="6219" y="914"/>
                    <a:pt x="6506" y="1069"/>
                    <a:pt x="6705" y="1175"/>
                  </a:cubicBezTo>
                  <a:cubicBezTo>
                    <a:pt x="6800" y="1224"/>
                    <a:pt x="6877" y="1265"/>
                    <a:pt x="6935" y="1294"/>
                  </a:cubicBezTo>
                  <a:cubicBezTo>
                    <a:pt x="6984" y="1319"/>
                    <a:pt x="7012" y="1333"/>
                    <a:pt x="7017" y="1333"/>
                  </a:cubicBezTo>
                  <a:cubicBezTo>
                    <a:pt x="7017" y="1333"/>
                    <a:pt x="7017" y="1333"/>
                    <a:pt x="7018" y="1333"/>
                  </a:cubicBezTo>
                  <a:cubicBezTo>
                    <a:pt x="7018" y="1331"/>
                    <a:pt x="6992" y="1314"/>
                    <a:pt x="6942" y="1283"/>
                  </a:cubicBezTo>
                  <a:cubicBezTo>
                    <a:pt x="6885" y="1251"/>
                    <a:pt x="6811" y="1207"/>
                    <a:pt x="6717" y="1152"/>
                  </a:cubicBezTo>
                  <a:cubicBezTo>
                    <a:pt x="6522" y="1040"/>
                    <a:pt x="6237" y="880"/>
                    <a:pt x="5875" y="700"/>
                  </a:cubicBezTo>
                  <a:cubicBezTo>
                    <a:pt x="5514" y="522"/>
                    <a:pt x="5073" y="322"/>
                    <a:pt x="4557" y="177"/>
                  </a:cubicBezTo>
                  <a:cubicBezTo>
                    <a:pt x="4183" y="70"/>
                    <a:pt x="3766" y="0"/>
                    <a:pt x="332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8"/>
            <p:cNvSpPr/>
            <p:nvPr/>
          </p:nvSpPr>
          <p:spPr>
            <a:xfrm>
              <a:off x="4077775" y="4557138"/>
              <a:ext cx="70500" cy="47225"/>
            </a:xfrm>
            <a:custGeom>
              <a:rect b="b" l="l" r="r" t="t"/>
              <a:pathLst>
                <a:path extrusionOk="0" h="1889" w="2820">
                  <a:moveTo>
                    <a:pt x="12" y="1"/>
                  </a:moveTo>
                  <a:cubicBezTo>
                    <a:pt x="11" y="1"/>
                    <a:pt x="11" y="1"/>
                    <a:pt x="11" y="1"/>
                  </a:cubicBezTo>
                  <a:cubicBezTo>
                    <a:pt x="1" y="16"/>
                    <a:pt x="619" y="450"/>
                    <a:pt x="1392" y="971"/>
                  </a:cubicBezTo>
                  <a:cubicBezTo>
                    <a:pt x="2151" y="1483"/>
                    <a:pt x="2777" y="1888"/>
                    <a:pt x="2808" y="1888"/>
                  </a:cubicBezTo>
                  <a:cubicBezTo>
                    <a:pt x="2808" y="1888"/>
                    <a:pt x="2809" y="1888"/>
                    <a:pt x="2809" y="1888"/>
                  </a:cubicBezTo>
                  <a:cubicBezTo>
                    <a:pt x="2819" y="1873"/>
                    <a:pt x="2200" y="1439"/>
                    <a:pt x="1429" y="918"/>
                  </a:cubicBezTo>
                  <a:cubicBezTo>
                    <a:pt x="668" y="406"/>
                    <a:pt x="43" y="1"/>
                    <a:pt x="1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8"/>
            <p:cNvSpPr/>
            <p:nvPr/>
          </p:nvSpPr>
          <p:spPr>
            <a:xfrm>
              <a:off x="4107725" y="4555488"/>
              <a:ext cx="25125" cy="3000"/>
            </a:xfrm>
            <a:custGeom>
              <a:rect b="b" l="l" r="r" t="t"/>
              <a:pathLst>
                <a:path extrusionOk="0" h="120" w="1005">
                  <a:moveTo>
                    <a:pt x="968" y="1"/>
                  </a:moveTo>
                  <a:cubicBezTo>
                    <a:pt x="895" y="1"/>
                    <a:pt x="714" y="22"/>
                    <a:pt x="500" y="42"/>
                  </a:cubicBezTo>
                  <a:cubicBezTo>
                    <a:pt x="225" y="67"/>
                    <a:pt x="2" y="80"/>
                    <a:pt x="1" y="98"/>
                  </a:cubicBezTo>
                  <a:cubicBezTo>
                    <a:pt x="1" y="109"/>
                    <a:pt x="87" y="119"/>
                    <a:pt x="219" y="119"/>
                  </a:cubicBezTo>
                  <a:cubicBezTo>
                    <a:pt x="301" y="119"/>
                    <a:pt x="400" y="115"/>
                    <a:pt x="506" y="105"/>
                  </a:cubicBezTo>
                  <a:cubicBezTo>
                    <a:pt x="785" y="81"/>
                    <a:pt x="1005" y="23"/>
                    <a:pt x="1001" y="7"/>
                  </a:cubicBezTo>
                  <a:cubicBezTo>
                    <a:pt x="1001" y="3"/>
                    <a:pt x="989" y="1"/>
                    <a:pt x="96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8"/>
            <p:cNvSpPr/>
            <p:nvPr/>
          </p:nvSpPr>
          <p:spPr>
            <a:xfrm>
              <a:off x="4049450" y="4542888"/>
              <a:ext cx="12575" cy="20025"/>
            </a:xfrm>
            <a:custGeom>
              <a:rect b="b" l="l" r="r" t="t"/>
              <a:pathLst>
                <a:path extrusionOk="0" h="801" w="503">
                  <a:moveTo>
                    <a:pt x="486" y="0"/>
                  </a:moveTo>
                  <a:cubicBezTo>
                    <a:pt x="466" y="0"/>
                    <a:pt x="351" y="169"/>
                    <a:pt x="224" y="384"/>
                  </a:cubicBezTo>
                  <a:cubicBezTo>
                    <a:pt x="94" y="605"/>
                    <a:pt x="1" y="791"/>
                    <a:pt x="15" y="801"/>
                  </a:cubicBezTo>
                  <a:cubicBezTo>
                    <a:pt x="16" y="801"/>
                    <a:pt x="16" y="801"/>
                    <a:pt x="17" y="801"/>
                  </a:cubicBezTo>
                  <a:cubicBezTo>
                    <a:pt x="37" y="801"/>
                    <a:pt x="152" y="633"/>
                    <a:pt x="279" y="417"/>
                  </a:cubicBezTo>
                  <a:cubicBezTo>
                    <a:pt x="410" y="196"/>
                    <a:pt x="503" y="9"/>
                    <a:pt x="488" y="1"/>
                  </a:cubicBezTo>
                  <a:cubicBezTo>
                    <a:pt x="487" y="1"/>
                    <a:pt x="487" y="0"/>
                    <a:pt x="48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8"/>
            <p:cNvSpPr/>
            <p:nvPr/>
          </p:nvSpPr>
          <p:spPr>
            <a:xfrm>
              <a:off x="4027450" y="4579538"/>
              <a:ext cx="48550" cy="34175"/>
            </a:xfrm>
            <a:custGeom>
              <a:rect b="b" l="l" r="r" t="t"/>
              <a:pathLst>
                <a:path extrusionOk="0" h="1367" w="1942">
                  <a:moveTo>
                    <a:pt x="7" y="0"/>
                  </a:moveTo>
                  <a:cubicBezTo>
                    <a:pt x="6" y="0"/>
                    <a:pt x="6" y="0"/>
                    <a:pt x="6" y="1"/>
                  </a:cubicBezTo>
                  <a:cubicBezTo>
                    <a:pt x="0" y="8"/>
                    <a:pt x="102" y="93"/>
                    <a:pt x="269" y="227"/>
                  </a:cubicBezTo>
                  <a:cubicBezTo>
                    <a:pt x="437" y="360"/>
                    <a:pt x="670" y="541"/>
                    <a:pt x="935" y="734"/>
                  </a:cubicBezTo>
                  <a:cubicBezTo>
                    <a:pt x="1200" y="926"/>
                    <a:pt x="1447" y="1089"/>
                    <a:pt x="1631" y="1200"/>
                  </a:cubicBezTo>
                  <a:cubicBezTo>
                    <a:pt x="1804" y="1305"/>
                    <a:pt x="1918" y="1366"/>
                    <a:pt x="1934" y="1366"/>
                  </a:cubicBezTo>
                  <a:cubicBezTo>
                    <a:pt x="1935" y="1366"/>
                    <a:pt x="1936" y="1366"/>
                    <a:pt x="1936" y="1365"/>
                  </a:cubicBezTo>
                  <a:cubicBezTo>
                    <a:pt x="1941" y="1358"/>
                    <a:pt x="1832" y="1283"/>
                    <a:pt x="1656" y="1162"/>
                  </a:cubicBezTo>
                  <a:cubicBezTo>
                    <a:pt x="1479" y="1042"/>
                    <a:pt x="1237" y="873"/>
                    <a:pt x="973" y="682"/>
                  </a:cubicBezTo>
                  <a:cubicBezTo>
                    <a:pt x="718" y="497"/>
                    <a:pt x="487" y="329"/>
                    <a:pt x="296" y="190"/>
                  </a:cubicBezTo>
                  <a:cubicBezTo>
                    <a:pt x="130" y="72"/>
                    <a:pt x="21" y="0"/>
                    <a:pt x="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8"/>
            <p:cNvSpPr/>
            <p:nvPr/>
          </p:nvSpPr>
          <p:spPr>
            <a:xfrm>
              <a:off x="3989200" y="4678688"/>
              <a:ext cx="131875" cy="149475"/>
            </a:xfrm>
            <a:custGeom>
              <a:rect b="b" l="l" r="r" t="t"/>
              <a:pathLst>
                <a:path extrusionOk="0" h="5979" w="5275">
                  <a:moveTo>
                    <a:pt x="1641" y="1"/>
                  </a:moveTo>
                  <a:cubicBezTo>
                    <a:pt x="1451" y="1"/>
                    <a:pt x="1282" y="44"/>
                    <a:pt x="1206" y="220"/>
                  </a:cubicBezTo>
                  <a:cubicBezTo>
                    <a:pt x="1153" y="206"/>
                    <a:pt x="1100" y="199"/>
                    <a:pt x="1046" y="199"/>
                  </a:cubicBezTo>
                  <a:cubicBezTo>
                    <a:pt x="624" y="199"/>
                    <a:pt x="181" y="601"/>
                    <a:pt x="96" y="1017"/>
                  </a:cubicBezTo>
                  <a:cubicBezTo>
                    <a:pt x="1" y="1486"/>
                    <a:pt x="177" y="1965"/>
                    <a:pt x="383" y="2397"/>
                  </a:cubicBezTo>
                  <a:cubicBezTo>
                    <a:pt x="839" y="3354"/>
                    <a:pt x="1468" y="4241"/>
                    <a:pt x="2296" y="4901"/>
                  </a:cubicBezTo>
                  <a:cubicBezTo>
                    <a:pt x="3120" y="5557"/>
                    <a:pt x="4150" y="5979"/>
                    <a:pt x="5203" y="5979"/>
                  </a:cubicBezTo>
                  <a:cubicBezTo>
                    <a:pt x="5209" y="5979"/>
                    <a:pt x="5216" y="5979"/>
                    <a:pt x="5222" y="5979"/>
                  </a:cubicBezTo>
                  <a:cubicBezTo>
                    <a:pt x="5027" y="5070"/>
                    <a:pt x="5274" y="4121"/>
                    <a:pt x="5165" y="3197"/>
                  </a:cubicBezTo>
                  <a:cubicBezTo>
                    <a:pt x="5070" y="2392"/>
                    <a:pt x="4695" y="1622"/>
                    <a:pt x="4118" y="1051"/>
                  </a:cubicBezTo>
                  <a:cubicBezTo>
                    <a:pt x="3541" y="480"/>
                    <a:pt x="2768" y="112"/>
                    <a:pt x="1961" y="25"/>
                  </a:cubicBezTo>
                  <a:cubicBezTo>
                    <a:pt x="1856" y="14"/>
                    <a:pt x="1746" y="1"/>
                    <a:pt x="164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8"/>
            <p:cNvSpPr/>
            <p:nvPr/>
          </p:nvSpPr>
          <p:spPr>
            <a:xfrm>
              <a:off x="4019275" y="4684163"/>
              <a:ext cx="100600" cy="144025"/>
            </a:xfrm>
            <a:custGeom>
              <a:rect b="b" l="l" r="r" t="t"/>
              <a:pathLst>
                <a:path extrusionOk="0" h="5761" w="4024">
                  <a:moveTo>
                    <a:pt x="3" y="1"/>
                  </a:moveTo>
                  <a:cubicBezTo>
                    <a:pt x="3" y="1"/>
                    <a:pt x="3" y="1"/>
                    <a:pt x="3" y="1"/>
                  </a:cubicBezTo>
                  <a:cubicBezTo>
                    <a:pt x="1" y="2"/>
                    <a:pt x="6" y="26"/>
                    <a:pt x="18" y="71"/>
                  </a:cubicBezTo>
                  <a:cubicBezTo>
                    <a:pt x="28" y="119"/>
                    <a:pt x="50" y="185"/>
                    <a:pt x="80" y="270"/>
                  </a:cubicBezTo>
                  <a:cubicBezTo>
                    <a:pt x="142" y="440"/>
                    <a:pt x="252" y="679"/>
                    <a:pt x="434" y="947"/>
                  </a:cubicBezTo>
                  <a:cubicBezTo>
                    <a:pt x="614" y="1216"/>
                    <a:pt x="864" y="1511"/>
                    <a:pt x="1160" y="1818"/>
                  </a:cubicBezTo>
                  <a:cubicBezTo>
                    <a:pt x="1454" y="2125"/>
                    <a:pt x="1794" y="2447"/>
                    <a:pt x="2111" y="2819"/>
                  </a:cubicBezTo>
                  <a:cubicBezTo>
                    <a:pt x="2269" y="3005"/>
                    <a:pt x="2412" y="3196"/>
                    <a:pt x="2532" y="3392"/>
                  </a:cubicBezTo>
                  <a:cubicBezTo>
                    <a:pt x="2653" y="3588"/>
                    <a:pt x="2750" y="3787"/>
                    <a:pt x="2838" y="3980"/>
                  </a:cubicBezTo>
                  <a:cubicBezTo>
                    <a:pt x="2925" y="4173"/>
                    <a:pt x="3009" y="4358"/>
                    <a:pt x="3087" y="4531"/>
                  </a:cubicBezTo>
                  <a:cubicBezTo>
                    <a:pt x="3168" y="4703"/>
                    <a:pt x="3250" y="4858"/>
                    <a:pt x="3323" y="5001"/>
                  </a:cubicBezTo>
                  <a:cubicBezTo>
                    <a:pt x="3469" y="5290"/>
                    <a:pt x="3635" y="5502"/>
                    <a:pt x="3781" y="5612"/>
                  </a:cubicBezTo>
                  <a:cubicBezTo>
                    <a:pt x="3851" y="5669"/>
                    <a:pt x="3912" y="5706"/>
                    <a:pt x="3954" y="5728"/>
                  </a:cubicBezTo>
                  <a:cubicBezTo>
                    <a:pt x="3993" y="5750"/>
                    <a:pt x="4015" y="5760"/>
                    <a:pt x="4019" y="5760"/>
                  </a:cubicBezTo>
                  <a:cubicBezTo>
                    <a:pt x="4019" y="5760"/>
                    <a:pt x="4019" y="5760"/>
                    <a:pt x="4019" y="5760"/>
                  </a:cubicBezTo>
                  <a:cubicBezTo>
                    <a:pt x="4023" y="5753"/>
                    <a:pt x="3932" y="5710"/>
                    <a:pt x="3796" y="5593"/>
                  </a:cubicBezTo>
                  <a:cubicBezTo>
                    <a:pt x="3659" y="5479"/>
                    <a:pt x="3503" y="5270"/>
                    <a:pt x="3364" y="4981"/>
                  </a:cubicBezTo>
                  <a:cubicBezTo>
                    <a:pt x="3294" y="4837"/>
                    <a:pt x="3213" y="4680"/>
                    <a:pt x="3135" y="4508"/>
                  </a:cubicBezTo>
                  <a:cubicBezTo>
                    <a:pt x="3059" y="4335"/>
                    <a:pt x="2977" y="4150"/>
                    <a:pt x="2892" y="3956"/>
                  </a:cubicBezTo>
                  <a:cubicBezTo>
                    <a:pt x="2805" y="3761"/>
                    <a:pt x="2708" y="3558"/>
                    <a:pt x="2585" y="3359"/>
                  </a:cubicBezTo>
                  <a:cubicBezTo>
                    <a:pt x="2464" y="3160"/>
                    <a:pt x="2320" y="2966"/>
                    <a:pt x="2160" y="2778"/>
                  </a:cubicBezTo>
                  <a:cubicBezTo>
                    <a:pt x="1840" y="2402"/>
                    <a:pt x="1498" y="2081"/>
                    <a:pt x="1202" y="1777"/>
                  </a:cubicBezTo>
                  <a:cubicBezTo>
                    <a:pt x="905" y="1474"/>
                    <a:pt x="654" y="1185"/>
                    <a:pt x="472" y="922"/>
                  </a:cubicBezTo>
                  <a:cubicBezTo>
                    <a:pt x="287" y="660"/>
                    <a:pt x="172" y="426"/>
                    <a:pt x="103" y="261"/>
                  </a:cubicBezTo>
                  <a:cubicBezTo>
                    <a:pt x="36" y="96"/>
                    <a:pt x="9" y="1"/>
                    <a:pt x="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8"/>
            <p:cNvSpPr/>
            <p:nvPr/>
          </p:nvSpPr>
          <p:spPr>
            <a:xfrm>
              <a:off x="4059700" y="4757813"/>
              <a:ext cx="14950" cy="51475"/>
            </a:xfrm>
            <a:custGeom>
              <a:rect b="b" l="l" r="r" t="t"/>
              <a:pathLst>
                <a:path extrusionOk="0" h="2059" w="598">
                  <a:moveTo>
                    <a:pt x="588" y="1"/>
                  </a:moveTo>
                  <a:cubicBezTo>
                    <a:pt x="580" y="1"/>
                    <a:pt x="530" y="109"/>
                    <a:pt x="463" y="289"/>
                  </a:cubicBezTo>
                  <a:cubicBezTo>
                    <a:pt x="394" y="470"/>
                    <a:pt x="308" y="724"/>
                    <a:pt x="228" y="1010"/>
                  </a:cubicBezTo>
                  <a:cubicBezTo>
                    <a:pt x="148" y="1295"/>
                    <a:pt x="88" y="1557"/>
                    <a:pt x="52" y="1747"/>
                  </a:cubicBezTo>
                  <a:cubicBezTo>
                    <a:pt x="16" y="1937"/>
                    <a:pt x="1" y="2057"/>
                    <a:pt x="10" y="2059"/>
                  </a:cubicBezTo>
                  <a:cubicBezTo>
                    <a:pt x="10" y="2059"/>
                    <a:pt x="10" y="2059"/>
                    <a:pt x="10" y="2059"/>
                  </a:cubicBezTo>
                  <a:cubicBezTo>
                    <a:pt x="19" y="2059"/>
                    <a:pt x="49" y="1943"/>
                    <a:pt x="96" y="1757"/>
                  </a:cubicBezTo>
                  <a:cubicBezTo>
                    <a:pt x="144" y="1570"/>
                    <a:pt x="210" y="1310"/>
                    <a:pt x="290" y="1027"/>
                  </a:cubicBezTo>
                  <a:cubicBezTo>
                    <a:pt x="369" y="744"/>
                    <a:pt x="448" y="489"/>
                    <a:pt x="506" y="304"/>
                  </a:cubicBezTo>
                  <a:cubicBezTo>
                    <a:pt x="563" y="119"/>
                    <a:pt x="597" y="4"/>
                    <a:pt x="589" y="1"/>
                  </a:cubicBezTo>
                  <a:cubicBezTo>
                    <a:pt x="589" y="1"/>
                    <a:pt x="588" y="1"/>
                    <a:pt x="58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8"/>
            <p:cNvSpPr/>
            <p:nvPr/>
          </p:nvSpPr>
          <p:spPr>
            <a:xfrm>
              <a:off x="4061975" y="4740913"/>
              <a:ext cx="55675" cy="12650"/>
            </a:xfrm>
            <a:custGeom>
              <a:rect b="b" l="l" r="r" t="t"/>
              <a:pathLst>
                <a:path extrusionOk="0" h="506" w="2227">
                  <a:moveTo>
                    <a:pt x="26" y="0"/>
                  </a:moveTo>
                  <a:cubicBezTo>
                    <a:pt x="10" y="0"/>
                    <a:pt x="2" y="1"/>
                    <a:pt x="2" y="3"/>
                  </a:cubicBezTo>
                  <a:cubicBezTo>
                    <a:pt x="1" y="13"/>
                    <a:pt x="126" y="38"/>
                    <a:pt x="328" y="76"/>
                  </a:cubicBezTo>
                  <a:cubicBezTo>
                    <a:pt x="531" y="113"/>
                    <a:pt x="810" y="168"/>
                    <a:pt x="1117" y="237"/>
                  </a:cubicBezTo>
                  <a:cubicBezTo>
                    <a:pt x="1423" y="306"/>
                    <a:pt x="1698" y="377"/>
                    <a:pt x="1898" y="429"/>
                  </a:cubicBezTo>
                  <a:cubicBezTo>
                    <a:pt x="2075" y="475"/>
                    <a:pt x="2193" y="505"/>
                    <a:pt x="2218" y="505"/>
                  </a:cubicBezTo>
                  <a:cubicBezTo>
                    <a:pt x="2222" y="505"/>
                    <a:pt x="2223" y="505"/>
                    <a:pt x="2224" y="504"/>
                  </a:cubicBezTo>
                  <a:cubicBezTo>
                    <a:pt x="2226" y="496"/>
                    <a:pt x="2108" y="449"/>
                    <a:pt x="1910" y="385"/>
                  </a:cubicBezTo>
                  <a:cubicBezTo>
                    <a:pt x="1714" y="321"/>
                    <a:pt x="1439" y="243"/>
                    <a:pt x="1131" y="174"/>
                  </a:cubicBezTo>
                  <a:cubicBezTo>
                    <a:pt x="822" y="105"/>
                    <a:pt x="540" y="58"/>
                    <a:pt x="336" y="31"/>
                  </a:cubicBezTo>
                  <a:cubicBezTo>
                    <a:pt x="182" y="10"/>
                    <a:pt x="72" y="0"/>
                    <a:pt x="2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8"/>
            <p:cNvSpPr/>
            <p:nvPr/>
          </p:nvSpPr>
          <p:spPr>
            <a:xfrm>
              <a:off x="4016775" y="4709763"/>
              <a:ext cx="16125" cy="59950"/>
            </a:xfrm>
            <a:custGeom>
              <a:rect b="b" l="l" r="r" t="t"/>
              <a:pathLst>
                <a:path extrusionOk="0" h="2398" w="645">
                  <a:moveTo>
                    <a:pt x="635" y="1"/>
                  </a:moveTo>
                  <a:cubicBezTo>
                    <a:pt x="626" y="1"/>
                    <a:pt x="574" y="130"/>
                    <a:pt x="503" y="340"/>
                  </a:cubicBezTo>
                  <a:cubicBezTo>
                    <a:pt x="430" y="553"/>
                    <a:pt x="338" y="850"/>
                    <a:pt x="251" y="1181"/>
                  </a:cubicBezTo>
                  <a:cubicBezTo>
                    <a:pt x="165" y="1513"/>
                    <a:pt x="100" y="1817"/>
                    <a:pt x="59" y="2037"/>
                  </a:cubicBezTo>
                  <a:cubicBezTo>
                    <a:pt x="19" y="2259"/>
                    <a:pt x="1" y="2396"/>
                    <a:pt x="9" y="2398"/>
                  </a:cubicBezTo>
                  <a:cubicBezTo>
                    <a:pt x="9" y="2398"/>
                    <a:pt x="9" y="2398"/>
                    <a:pt x="9" y="2398"/>
                  </a:cubicBezTo>
                  <a:cubicBezTo>
                    <a:pt x="18" y="2398"/>
                    <a:pt x="52" y="2264"/>
                    <a:pt x="104" y="2047"/>
                  </a:cubicBezTo>
                  <a:cubicBezTo>
                    <a:pt x="156" y="1829"/>
                    <a:pt x="228" y="1528"/>
                    <a:pt x="314" y="1197"/>
                  </a:cubicBezTo>
                  <a:cubicBezTo>
                    <a:pt x="400" y="867"/>
                    <a:pt x="485" y="569"/>
                    <a:pt x="546" y="354"/>
                  </a:cubicBezTo>
                  <a:cubicBezTo>
                    <a:pt x="607" y="138"/>
                    <a:pt x="644" y="4"/>
                    <a:pt x="635" y="1"/>
                  </a:cubicBezTo>
                  <a:cubicBezTo>
                    <a:pt x="635" y="1"/>
                    <a:pt x="635" y="1"/>
                    <a:pt x="63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8"/>
            <p:cNvSpPr/>
            <p:nvPr/>
          </p:nvSpPr>
          <p:spPr>
            <a:xfrm>
              <a:off x="4026625" y="4697988"/>
              <a:ext cx="64450" cy="7025"/>
            </a:xfrm>
            <a:custGeom>
              <a:rect b="b" l="l" r="r" t="t"/>
              <a:pathLst>
                <a:path extrusionOk="0" h="281" w="2578">
                  <a:moveTo>
                    <a:pt x="36" y="0"/>
                  </a:moveTo>
                  <a:cubicBezTo>
                    <a:pt x="14" y="0"/>
                    <a:pt x="2" y="1"/>
                    <a:pt x="2" y="4"/>
                  </a:cubicBezTo>
                  <a:cubicBezTo>
                    <a:pt x="0" y="22"/>
                    <a:pt x="575" y="97"/>
                    <a:pt x="1286" y="172"/>
                  </a:cubicBezTo>
                  <a:cubicBezTo>
                    <a:pt x="1895" y="238"/>
                    <a:pt x="2407" y="281"/>
                    <a:pt x="2542" y="281"/>
                  </a:cubicBezTo>
                  <a:cubicBezTo>
                    <a:pt x="2564" y="281"/>
                    <a:pt x="2576" y="280"/>
                    <a:pt x="2576" y="277"/>
                  </a:cubicBezTo>
                  <a:cubicBezTo>
                    <a:pt x="2578" y="260"/>
                    <a:pt x="2003" y="184"/>
                    <a:pt x="1293" y="109"/>
                  </a:cubicBezTo>
                  <a:cubicBezTo>
                    <a:pt x="682" y="44"/>
                    <a:pt x="170" y="0"/>
                    <a:pt x="3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8"/>
            <p:cNvSpPr/>
            <p:nvPr/>
          </p:nvSpPr>
          <p:spPr>
            <a:xfrm>
              <a:off x="3853650" y="4879238"/>
              <a:ext cx="226800" cy="1650"/>
            </a:xfrm>
            <a:custGeom>
              <a:rect b="b" l="l" r="r" t="t"/>
              <a:pathLst>
                <a:path extrusionOk="0" h="66" w="9072">
                  <a:moveTo>
                    <a:pt x="4537" y="1"/>
                  </a:moveTo>
                  <a:cubicBezTo>
                    <a:pt x="2032" y="1"/>
                    <a:pt x="1" y="15"/>
                    <a:pt x="1" y="33"/>
                  </a:cubicBezTo>
                  <a:cubicBezTo>
                    <a:pt x="1" y="51"/>
                    <a:pt x="2032" y="66"/>
                    <a:pt x="4537" y="66"/>
                  </a:cubicBezTo>
                  <a:cubicBezTo>
                    <a:pt x="7042" y="66"/>
                    <a:pt x="9072" y="51"/>
                    <a:pt x="9072" y="33"/>
                  </a:cubicBezTo>
                  <a:cubicBezTo>
                    <a:pt x="9072" y="15"/>
                    <a:pt x="7042" y="1"/>
                    <a:pt x="4537"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8"/>
            <p:cNvSpPr/>
            <p:nvPr/>
          </p:nvSpPr>
          <p:spPr>
            <a:xfrm>
              <a:off x="3892300" y="4944588"/>
              <a:ext cx="152825" cy="1625"/>
            </a:xfrm>
            <a:custGeom>
              <a:rect b="b" l="l" r="r" t="t"/>
              <a:pathLst>
                <a:path extrusionOk="0" h="65" w="6113">
                  <a:moveTo>
                    <a:pt x="3058" y="0"/>
                  </a:moveTo>
                  <a:cubicBezTo>
                    <a:pt x="1369" y="0"/>
                    <a:pt x="1" y="14"/>
                    <a:pt x="1" y="33"/>
                  </a:cubicBezTo>
                  <a:cubicBezTo>
                    <a:pt x="1" y="50"/>
                    <a:pt x="1369" y="65"/>
                    <a:pt x="3058" y="65"/>
                  </a:cubicBezTo>
                  <a:cubicBezTo>
                    <a:pt x="4745" y="65"/>
                    <a:pt x="6113" y="50"/>
                    <a:pt x="6113" y="33"/>
                  </a:cubicBezTo>
                  <a:cubicBezTo>
                    <a:pt x="6113" y="14"/>
                    <a:pt x="4745" y="0"/>
                    <a:pt x="3058"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8"/>
            <p:cNvSpPr/>
            <p:nvPr/>
          </p:nvSpPr>
          <p:spPr>
            <a:xfrm>
              <a:off x="3893675" y="4953913"/>
              <a:ext cx="152800" cy="1650"/>
            </a:xfrm>
            <a:custGeom>
              <a:rect b="b" l="l" r="r" t="t"/>
              <a:pathLst>
                <a:path extrusionOk="0" h="66" w="6112">
                  <a:moveTo>
                    <a:pt x="3056" y="1"/>
                  </a:moveTo>
                  <a:cubicBezTo>
                    <a:pt x="1367" y="1"/>
                    <a:pt x="0" y="15"/>
                    <a:pt x="0" y="33"/>
                  </a:cubicBezTo>
                  <a:cubicBezTo>
                    <a:pt x="0" y="51"/>
                    <a:pt x="1367" y="66"/>
                    <a:pt x="3056" y="66"/>
                  </a:cubicBezTo>
                  <a:cubicBezTo>
                    <a:pt x="4743" y="66"/>
                    <a:pt x="6111" y="51"/>
                    <a:pt x="6111" y="33"/>
                  </a:cubicBezTo>
                  <a:cubicBezTo>
                    <a:pt x="6111" y="15"/>
                    <a:pt x="4743" y="1"/>
                    <a:pt x="305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8"/>
            <p:cNvSpPr/>
            <p:nvPr/>
          </p:nvSpPr>
          <p:spPr>
            <a:xfrm>
              <a:off x="3888400" y="4936863"/>
              <a:ext cx="158075" cy="1650"/>
            </a:xfrm>
            <a:custGeom>
              <a:rect b="b" l="l" r="r" t="t"/>
              <a:pathLst>
                <a:path extrusionOk="0" h="66" w="6323">
                  <a:moveTo>
                    <a:pt x="3161" y="1"/>
                  </a:moveTo>
                  <a:cubicBezTo>
                    <a:pt x="1416" y="1"/>
                    <a:pt x="1" y="16"/>
                    <a:pt x="1" y="33"/>
                  </a:cubicBezTo>
                  <a:cubicBezTo>
                    <a:pt x="1" y="51"/>
                    <a:pt x="1416" y="66"/>
                    <a:pt x="3161" y="66"/>
                  </a:cubicBezTo>
                  <a:cubicBezTo>
                    <a:pt x="4907" y="66"/>
                    <a:pt x="6322" y="51"/>
                    <a:pt x="6322" y="33"/>
                  </a:cubicBezTo>
                  <a:cubicBezTo>
                    <a:pt x="6322" y="16"/>
                    <a:pt x="4907" y="1"/>
                    <a:pt x="3161"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3" name="Shape 3423"/>
        <p:cNvGrpSpPr/>
        <p:nvPr/>
      </p:nvGrpSpPr>
      <p:grpSpPr>
        <a:xfrm>
          <a:off x="0" y="0"/>
          <a:ext cx="0" cy="0"/>
          <a:chOff x="0" y="0"/>
          <a:chExt cx="0" cy="0"/>
        </a:xfrm>
      </p:grpSpPr>
      <p:grpSp>
        <p:nvGrpSpPr>
          <p:cNvPr id="3424" name="Google Shape;3424;p74"/>
          <p:cNvGrpSpPr/>
          <p:nvPr/>
        </p:nvGrpSpPr>
        <p:grpSpPr>
          <a:xfrm>
            <a:off x="3642951" y="1176740"/>
            <a:ext cx="2078182" cy="1366558"/>
            <a:chOff x="235800" y="830650"/>
            <a:chExt cx="6978450" cy="4588844"/>
          </a:xfrm>
        </p:grpSpPr>
        <p:sp>
          <p:nvSpPr>
            <p:cNvPr id="3425" name="Google Shape;3425;p7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74"/>
          <p:cNvGrpSpPr/>
          <p:nvPr/>
        </p:nvGrpSpPr>
        <p:grpSpPr>
          <a:xfrm>
            <a:off x="749629" y="2988892"/>
            <a:ext cx="2622876" cy="1333540"/>
            <a:chOff x="238125" y="1038125"/>
            <a:chExt cx="7146800" cy="3633625"/>
          </a:xfrm>
        </p:grpSpPr>
        <p:sp>
          <p:nvSpPr>
            <p:cNvPr id="3432" name="Google Shape;3432;p7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74"/>
          <p:cNvGrpSpPr/>
          <p:nvPr/>
        </p:nvGrpSpPr>
        <p:grpSpPr>
          <a:xfrm>
            <a:off x="5961311" y="1231136"/>
            <a:ext cx="2435960" cy="1297725"/>
            <a:chOff x="233350" y="949250"/>
            <a:chExt cx="7137300" cy="3802300"/>
          </a:xfrm>
        </p:grpSpPr>
        <p:sp>
          <p:nvSpPr>
            <p:cNvPr id="5005" name="Google Shape;5005;p7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4"/>
          <p:cNvGrpSpPr/>
          <p:nvPr/>
        </p:nvGrpSpPr>
        <p:grpSpPr>
          <a:xfrm>
            <a:off x="7714435" y="3194726"/>
            <a:ext cx="104231" cy="320340"/>
            <a:chOff x="7564426" y="3224343"/>
            <a:chExt cx="119985" cy="368801"/>
          </a:xfrm>
        </p:grpSpPr>
        <p:sp>
          <p:nvSpPr>
            <p:cNvPr id="5057" name="Google Shape;5057;p7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74"/>
          <p:cNvGrpSpPr/>
          <p:nvPr/>
        </p:nvGrpSpPr>
        <p:grpSpPr>
          <a:xfrm>
            <a:off x="7413923" y="3188827"/>
            <a:ext cx="189489" cy="332132"/>
            <a:chOff x="8370831" y="3202002"/>
            <a:chExt cx="218129" cy="382376"/>
          </a:xfrm>
        </p:grpSpPr>
        <p:sp>
          <p:nvSpPr>
            <p:cNvPr id="5060" name="Google Shape;5060;p7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74"/>
          <p:cNvGrpSpPr/>
          <p:nvPr/>
        </p:nvGrpSpPr>
        <p:grpSpPr>
          <a:xfrm>
            <a:off x="8137312" y="3599959"/>
            <a:ext cx="309429" cy="267000"/>
            <a:chOff x="6742064" y="3750480"/>
            <a:chExt cx="399315" cy="344560"/>
          </a:xfrm>
        </p:grpSpPr>
        <p:sp>
          <p:nvSpPr>
            <p:cNvPr id="5063" name="Google Shape;5063;p7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74"/>
          <p:cNvGrpSpPr/>
          <p:nvPr/>
        </p:nvGrpSpPr>
        <p:grpSpPr>
          <a:xfrm>
            <a:off x="7676331" y="3951006"/>
            <a:ext cx="180437" cy="281608"/>
            <a:chOff x="7248525" y="3739696"/>
            <a:chExt cx="230531" cy="359790"/>
          </a:xfrm>
        </p:grpSpPr>
        <p:sp>
          <p:nvSpPr>
            <p:cNvPr id="5066" name="Google Shape;5066;p7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74"/>
          <p:cNvGrpSpPr/>
          <p:nvPr/>
        </p:nvGrpSpPr>
        <p:grpSpPr>
          <a:xfrm>
            <a:off x="7922251" y="3594231"/>
            <a:ext cx="162896" cy="278710"/>
            <a:chOff x="7601242" y="3729267"/>
            <a:chExt cx="222566" cy="380803"/>
          </a:xfrm>
        </p:grpSpPr>
        <p:sp>
          <p:nvSpPr>
            <p:cNvPr id="5069" name="Google Shape;5069;p7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1" name="Google Shape;5071;p74"/>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2" name="Google Shape;5072;p74"/>
          <p:cNvGrpSpPr/>
          <p:nvPr/>
        </p:nvGrpSpPr>
        <p:grpSpPr>
          <a:xfrm>
            <a:off x="7411896" y="3595371"/>
            <a:ext cx="193543" cy="275990"/>
            <a:chOff x="8304647" y="3738687"/>
            <a:chExt cx="225076" cy="320956"/>
          </a:xfrm>
        </p:grpSpPr>
        <p:sp>
          <p:nvSpPr>
            <p:cNvPr id="5073" name="Google Shape;5073;p74"/>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6" name="Google Shape;5076;p74"/>
          <p:cNvGrpSpPr/>
          <p:nvPr/>
        </p:nvGrpSpPr>
        <p:grpSpPr>
          <a:xfrm>
            <a:off x="7684389" y="3595371"/>
            <a:ext cx="178492" cy="275990"/>
            <a:chOff x="8615101" y="3738687"/>
            <a:chExt cx="207573" cy="320956"/>
          </a:xfrm>
        </p:grpSpPr>
        <p:sp>
          <p:nvSpPr>
            <p:cNvPr id="5077" name="Google Shape;5077;p74"/>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0" name="Google Shape;5080;p74"/>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1" name="Google Shape;5081;p74"/>
          <p:cNvGrpSpPr/>
          <p:nvPr/>
        </p:nvGrpSpPr>
        <p:grpSpPr>
          <a:xfrm>
            <a:off x="7909920" y="3998032"/>
            <a:ext cx="187557" cy="187557"/>
            <a:chOff x="8565775" y="671075"/>
            <a:chExt cx="441000" cy="441000"/>
          </a:xfrm>
        </p:grpSpPr>
        <p:sp>
          <p:nvSpPr>
            <p:cNvPr id="5082" name="Google Shape;5082;p74"/>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4" name="Google Shape;5084;p74"/>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6" name="Google Shape;5086;p74"/>
          <p:cNvGrpSpPr/>
          <p:nvPr/>
        </p:nvGrpSpPr>
        <p:grpSpPr>
          <a:xfrm>
            <a:off x="6064392" y="3070557"/>
            <a:ext cx="587865" cy="517731"/>
            <a:chOff x="6000718" y="3070557"/>
            <a:chExt cx="587865" cy="517731"/>
          </a:xfrm>
        </p:grpSpPr>
        <p:sp>
          <p:nvSpPr>
            <p:cNvPr id="5087" name="Google Shape;5087;p74"/>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4"/>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4"/>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4"/>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74"/>
          <p:cNvGrpSpPr/>
          <p:nvPr/>
        </p:nvGrpSpPr>
        <p:grpSpPr>
          <a:xfrm>
            <a:off x="6079197" y="3714217"/>
            <a:ext cx="557665" cy="516387"/>
            <a:chOff x="6015523" y="3714217"/>
            <a:chExt cx="557665" cy="516387"/>
          </a:xfrm>
        </p:grpSpPr>
        <p:grpSp>
          <p:nvGrpSpPr>
            <p:cNvPr id="5098" name="Google Shape;5098;p74"/>
            <p:cNvGrpSpPr/>
            <p:nvPr/>
          </p:nvGrpSpPr>
          <p:grpSpPr>
            <a:xfrm>
              <a:off x="6036094" y="3716980"/>
              <a:ext cx="529822" cy="510480"/>
              <a:chOff x="3148311" y="-545634"/>
              <a:chExt cx="1006118" cy="969572"/>
            </a:xfrm>
          </p:grpSpPr>
          <p:sp>
            <p:nvSpPr>
              <p:cNvPr id="5099" name="Google Shape;5099;p74"/>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4"/>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4"/>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4"/>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4"/>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9" name="Google Shape;5109;p74"/>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74"/>
          <p:cNvGrpSpPr/>
          <p:nvPr/>
        </p:nvGrpSpPr>
        <p:grpSpPr>
          <a:xfrm>
            <a:off x="6707979" y="3073628"/>
            <a:ext cx="576302" cy="511871"/>
            <a:chOff x="6644304" y="3073628"/>
            <a:chExt cx="576302" cy="511871"/>
          </a:xfrm>
        </p:grpSpPr>
        <p:grpSp>
          <p:nvGrpSpPr>
            <p:cNvPr id="5111" name="Google Shape;5111;p74"/>
            <p:cNvGrpSpPr/>
            <p:nvPr/>
          </p:nvGrpSpPr>
          <p:grpSpPr>
            <a:xfrm>
              <a:off x="6712169" y="3073651"/>
              <a:ext cx="481611" cy="506713"/>
              <a:chOff x="1833536" y="-546641"/>
              <a:chExt cx="914567" cy="962419"/>
            </a:xfrm>
          </p:grpSpPr>
          <p:grpSp>
            <p:nvGrpSpPr>
              <p:cNvPr id="5112" name="Google Shape;5112;p74"/>
              <p:cNvGrpSpPr/>
              <p:nvPr/>
            </p:nvGrpSpPr>
            <p:grpSpPr>
              <a:xfrm>
                <a:off x="1833536" y="-524249"/>
                <a:ext cx="914567" cy="940027"/>
                <a:chOff x="1833536" y="-524249"/>
                <a:chExt cx="914567" cy="940027"/>
              </a:xfrm>
            </p:grpSpPr>
            <p:sp>
              <p:nvSpPr>
                <p:cNvPr id="5113" name="Google Shape;5113;p74"/>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4"/>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4"/>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4"/>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8" name="Google Shape;5118;p74"/>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4"/>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2" name="Google Shape;5122;p7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74"/>
          <p:cNvGrpSpPr/>
          <p:nvPr/>
        </p:nvGrpSpPr>
        <p:grpSpPr>
          <a:xfrm>
            <a:off x="6715725" y="3714143"/>
            <a:ext cx="560636" cy="516497"/>
            <a:chOff x="6652051" y="3714143"/>
            <a:chExt cx="560636" cy="516497"/>
          </a:xfrm>
        </p:grpSpPr>
        <p:grpSp>
          <p:nvGrpSpPr>
            <p:cNvPr id="5124" name="Google Shape;5124;p74"/>
            <p:cNvGrpSpPr/>
            <p:nvPr/>
          </p:nvGrpSpPr>
          <p:grpSpPr>
            <a:xfrm>
              <a:off x="6669657" y="3716715"/>
              <a:ext cx="466768" cy="464314"/>
              <a:chOff x="3139766" y="765669"/>
              <a:chExt cx="886380" cy="881888"/>
            </a:xfrm>
          </p:grpSpPr>
          <p:grpSp>
            <p:nvGrpSpPr>
              <p:cNvPr id="5125" name="Google Shape;5125;p74"/>
              <p:cNvGrpSpPr/>
              <p:nvPr/>
            </p:nvGrpSpPr>
            <p:grpSpPr>
              <a:xfrm>
                <a:off x="3139766" y="765669"/>
                <a:ext cx="886380" cy="881888"/>
                <a:chOff x="3139766" y="765669"/>
                <a:chExt cx="886380" cy="881888"/>
              </a:xfrm>
            </p:grpSpPr>
            <p:sp>
              <p:nvSpPr>
                <p:cNvPr id="5126" name="Google Shape;5126;p74"/>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4"/>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4"/>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4"/>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5" name="Google Shape;5135;p74"/>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4"/>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9" name="Google Shape;5139;p74"/>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74"/>
          <p:cNvGrpSpPr/>
          <p:nvPr/>
        </p:nvGrpSpPr>
        <p:grpSpPr>
          <a:xfrm>
            <a:off x="625184" y="1201451"/>
            <a:ext cx="2665073" cy="1317140"/>
            <a:chOff x="793334" y="1192826"/>
            <a:chExt cx="2665073" cy="1317140"/>
          </a:xfrm>
        </p:grpSpPr>
        <p:sp>
          <p:nvSpPr>
            <p:cNvPr id="5141" name="Google Shape;5141;p74"/>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4"/>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4"/>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4"/>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4"/>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4"/>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4"/>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4"/>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4"/>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4"/>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4"/>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4"/>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4"/>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4"/>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4"/>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4"/>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4"/>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4"/>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4"/>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4"/>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4"/>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4"/>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4"/>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4"/>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4"/>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4"/>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4"/>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4"/>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4"/>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4"/>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4"/>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4"/>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4"/>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4"/>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4"/>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4"/>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4"/>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4"/>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4"/>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4"/>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4"/>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4"/>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4"/>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4"/>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4"/>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4"/>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4"/>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4"/>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4"/>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4"/>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4"/>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4"/>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4"/>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4"/>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4"/>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4"/>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4"/>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4"/>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4"/>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4"/>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4"/>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4"/>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4"/>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4"/>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4"/>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4"/>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4"/>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4"/>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4"/>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4"/>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4"/>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4"/>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4"/>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4"/>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4"/>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4"/>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4"/>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4"/>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4"/>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4"/>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4"/>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4"/>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4"/>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4"/>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4"/>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4"/>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4"/>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4"/>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4"/>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4"/>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4"/>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4"/>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4"/>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4"/>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4"/>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4"/>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4"/>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4"/>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4"/>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4"/>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4"/>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4"/>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4"/>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4"/>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4"/>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4"/>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4"/>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4"/>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4"/>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4"/>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4"/>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4"/>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4"/>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4"/>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4"/>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4"/>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4"/>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4"/>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4"/>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4"/>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4"/>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4"/>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4"/>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4"/>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4"/>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4"/>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4"/>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4"/>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4"/>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4"/>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4"/>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4"/>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4"/>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4"/>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4"/>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4"/>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4"/>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4"/>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4"/>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4"/>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4"/>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4"/>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4"/>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4"/>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4"/>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4"/>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4"/>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4"/>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4"/>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4"/>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4"/>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4"/>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4"/>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4"/>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4"/>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4"/>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4"/>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4"/>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4"/>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4"/>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4"/>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4"/>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4"/>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4"/>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4"/>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4"/>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4"/>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4"/>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4"/>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4"/>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4"/>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4"/>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4"/>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4"/>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4"/>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4"/>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4"/>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4"/>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4"/>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4"/>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4"/>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4"/>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4"/>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4"/>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4"/>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4"/>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4"/>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4"/>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4"/>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4"/>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4"/>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4"/>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4"/>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4"/>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4"/>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4"/>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4"/>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4"/>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4"/>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4"/>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4"/>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4"/>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4"/>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4"/>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4"/>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4"/>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4"/>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4"/>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4"/>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4"/>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4"/>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4"/>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4"/>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4"/>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4"/>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4"/>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4"/>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4"/>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4"/>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4"/>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4"/>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4"/>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4"/>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4"/>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4"/>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4"/>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4"/>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4"/>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4"/>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4"/>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4"/>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4"/>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4"/>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4"/>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4"/>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4"/>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4"/>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4"/>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4"/>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4"/>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4"/>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4"/>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4"/>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4"/>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4"/>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4"/>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4"/>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4"/>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4"/>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4"/>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4"/>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4"/>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4"/>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4"/>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4"/>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4"/>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4"/>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4"/>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4"/>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4"/>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4"/>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4"/>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4"/>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4"/>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4"/>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4"/>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4"/>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4"/>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4"/>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4"/>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4"/>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4"/>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4"/>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4"/>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4"/>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4"/>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4"/>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4"/>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4"/>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4"/>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4"/>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4"/>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4"/>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4"/>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4"/>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4"/>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4"/>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4"/>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4"/>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4"/>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4"/>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4"/>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4"/>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4"/>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4"/>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4"/>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4"/>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4"/>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4"/>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4"/>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4"/>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4"/>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4"/>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4"/>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4"/>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4"/>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4"/>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4"/>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4"/>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4"/>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4"/>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4"/>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4"/>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4"/>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4"/>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4"/>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4"/>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4"/>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4"/>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4"/>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4"/>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4"/>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4"/>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4"/>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4"/>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4"/>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4"/>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4"/>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4"/>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4"/>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4"/>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4"/>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4"/>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4"/>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4"/>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4"/>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4"/>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4"/>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4"/>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4"/>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4"/>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4"/>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4"/>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4"/>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4"/>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4"/>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4"/>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4"/>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4"/>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4"/>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4"/>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4"/>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4"/>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4"/>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4"/>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4"/>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4"/>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4"/>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4"/>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4"/>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4"/>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4"/>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4"/>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4"/>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4"/>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4"/>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4"/>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4"/>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4"/>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4"/>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4"/>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4"/>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4"/>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4"/>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4"/>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4"/>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4"/>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4"/>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4"/>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4"/>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4"/>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4"/>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4"/>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4"/>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4"/>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4"/>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4"/>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4"/>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4"/>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4"/>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4"/>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4"/>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4"/>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4"/>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4"/>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4"/>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4"/>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4"/>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4"/>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4"/>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4"/>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4"/>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4"/>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4"/>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4"/>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4"/>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4"/>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4"/>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4"/>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4"/>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4"/>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4"/>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4"/>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4"/>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4"/>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4"/>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4"/>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4"/>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4"/>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4"/>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4"/>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4"/>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4"/>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4"/>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4"/>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4"/>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4"/>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4"/>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4"/>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4"/>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4"/>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4"/>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4"/>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4"/>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4"/>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4"/>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4"/>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4"/>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4"/>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4"/>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4"/>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4"/>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4"/>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4"/>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4"/>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4"/>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4"/>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4"/>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4"/>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4"/>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4"/>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4"/>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4"/>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4"/>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4"/>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4"/>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4"/>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4"/>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4"/>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4"/>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4"/>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4"/>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4"/>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4"/>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4"/>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4"/>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4"/>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4"/>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4"/>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4"/>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4"/>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4"/>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4"/>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4"/>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4"/>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4"/>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4"/>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4"/>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4"/>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4"/>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4"/>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4"/>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4"/>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4"/>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4"/>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4"/>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4"/>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4"/>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4"/>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4"/>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4"/>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4"/>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4"/>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4"/>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4"/>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4"/>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4"/>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4"/>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4"/>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4"/>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4"/>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4"/>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4"/>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4"/>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4"/>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4"/>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4"/>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4"/>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4"/>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4"/>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4"/>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4"/>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4"/>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4"/>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4"/>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4"/>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4"/>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4"/>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4"/>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4"/>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4"/>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4"/>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4"/>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4"/>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4"/>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4"/>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4"/>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4"/>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4"/>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4"/>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4"/>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4"/>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4"/>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4"/>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4"/>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4"/>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4"/>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4"/>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4"/>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4"/>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4"/>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4"/>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4"/>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4"/>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4"/>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4"/>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4"/>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4"/>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4"/>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4"/>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4"/>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4"/>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4"/>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4"/>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4"/>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4"/>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4"/>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4"/>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4"/>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4"/>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4"/>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4"/>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4"/>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4"/>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4"/>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4"/>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4"/>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4"/>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4"/>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4"/>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4"/>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4"/>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4"/>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4"/>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4"/>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4"/>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4"/>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4"/>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4"/>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4"/>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4"/>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4"/>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4"/>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4"/>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4"/>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4"/>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4"/>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4"/>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4"/>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4"/>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4"/>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4"/>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4"/>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4"/>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4"/>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4"/>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4"/>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4"/>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4"/>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4"/>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4"/>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4"/>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4"/>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4"/>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4"/>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4"/>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4"/>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4"/>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4"/>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4"/>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4"/>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4"/>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4"/>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4"/>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4"/>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4"/>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4"/>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4"/>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4"/>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4"/>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4"/>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4"/>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4"/>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4"/>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4"/>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4"/>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4"/>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4"/>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4"/>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4"/>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4"/>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4"/>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4"/>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4"/>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4"/>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4"/>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4"/>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4"/>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4"/>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4"/>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4"/>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4"/>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4"/>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4"/>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4"/>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4"/>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4"/>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4"/>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4"/>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4"/>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4"/>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4"/>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4"/>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4"/>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4"/>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4"/>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4"/>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4"/>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4"/>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4"/>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4"/>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4"/>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4"/>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4"/>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4"/>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4"/>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4"/>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4"/>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4"/>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4"/>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4"/>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4"/>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4"/>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4"/>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4"/>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4"/>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4"/>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4"/>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4"/>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4"/>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4"/>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4"/>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4"/>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4"/>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4"/>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4"/>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4"/>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4"/>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4"/>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4"/>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4"/>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4"/>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4"/>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4"/>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4"/>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4"/>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4"/>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4"/>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4"/>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4"/>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4"/>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4"/>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4"/>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4"/>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4"/>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4"/>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4"/>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4"/>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4"/>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4"/>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4"/>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4"/>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4"/>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4"/>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4"/>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4"/>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4"/>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4"/>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4"/>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4"/>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4"/>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4"/>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4"/>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4"/>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4"/>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4"/>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4"/>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4"/>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4"/>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4"/>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4"/>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4"/>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4"/>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4"/>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4"/>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4"/>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4"/>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4"/>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4"/>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4"/>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4"/>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4"/>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4"/>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4"/>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4"/>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4"/>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4"/>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4"/>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4"/>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4"/>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4"/>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4"/>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4"/>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4"/>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4"/>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4"/>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4"/>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4"/>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4"/>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4"/>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4"/>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4"/>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4"/>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4"/>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4"/>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4"/>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4"/>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4"/>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4"/>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4"/>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4"/>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4"/>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4"/>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4"/>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4"/>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4"/>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4"/>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4"/>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4"/>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4"/>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4"/>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4"/>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4"/>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4"/>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4"/>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4"/>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4"/>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4"/>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4"/>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4"/>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4"/>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4"/>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4"/>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4"/>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4"/>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4"/>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4"/>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4"/>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4"/>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4"/>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4"/>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4"/>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4"/>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4"/>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4"/>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4"/>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4"/>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4"/>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4"/>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4"/>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4"/>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4"/>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4"/>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4"/>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4"/>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4"/>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4"/>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4"/>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4"/>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4"/>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4"/>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4"/>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4"/>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4"/>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4"/>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4"/>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4"/>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4"/>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4"/>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4"/>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4"/>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4"/>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4"/>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4"/>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4"/>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4"/>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4"/>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4"/>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4"/>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4"/>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4"/>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4"/>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4"/>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4"/>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4"/>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4"/>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4"/>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4"/>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4"/>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4"/>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4"/>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4"/>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4"/>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4"/>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4"/>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4"/>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4"/>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4"/>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4"/>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4"/>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4"/>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4"/>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4"/>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4"/>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4"/>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4"/>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4"/>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4"/>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4"/>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4"/>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4"/>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4"/>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4"/>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4"/>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4"/>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4"/>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4"/>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4"/>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4"/>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4"/>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4"/>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4"/>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4"/>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4"/>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4"/>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4"/>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4"/>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4"/>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4"/>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4"/>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4"/>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4"/>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4"/>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4"/>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4"/>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4"/>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4"/>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4"/>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4"/>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4"/>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4"/>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4"/>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4"/>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4"/>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4"/>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4"/>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4"/>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4"/>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4"/>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4"/>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4"/>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4"/>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4"/>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4"/>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4"/>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4"/>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4"/>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4"/>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4"/>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4"/>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4"/>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4"/>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4"/>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4"/>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4"/>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4"/>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4"/>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4"/>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4"/>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4"/>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4"/>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4"/>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4"/>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4"/>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4"/>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4"/>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4"/>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4"/>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4"/>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4"/>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4"/>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4"/>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4"/>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4"/>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4"/>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4"/>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4"/>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4"/>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4"/>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4"/>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4"/>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4"/>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4"/>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4"/>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4"/>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4"/>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4"/>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4"/>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4"/>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4"/>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4"/>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4"/>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4"/>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4"/>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4"/>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4"/>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4"/>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4"/>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4"/>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4"/>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4"/>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4"/>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4"/>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4"/>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4"/>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4"/>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4"/>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4"/>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4"/>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4"/>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4"/>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4"/>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4"/>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4"/>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4"/>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4"/>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4"/>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4"/>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4"/>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4"/>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4"/>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4"/>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4"/>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4"/>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4"/>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4"/>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4"/>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4"/>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4"/>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4"/>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4"/>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4"/>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4"/>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4"/>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4"/>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4"/>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4"/>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4"/>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4"/>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4"/>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4"/>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4"/>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4"/>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4"/>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4"/>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4"/>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4"/>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4"/>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4"/>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4"/>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4"/>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4"/>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4"/>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4"/>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4"/>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4"/>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4"/>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4"/>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4"/>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4"/>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4"/>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4"/>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4"/>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4"/>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4"/>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4"/>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4"/>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4"/>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4"/>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4"/>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4"/>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4"/>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4"/>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4"/>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4"/>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4"/>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4"/>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4"/>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4"/>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4"/>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4"/>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4"/>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4"/>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4"/>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4"/>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4"/>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4"/>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4"/>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4"/>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4"/>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4"/>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4"/>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4"/>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4"/>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4"/>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4"/>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4"/>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4"/>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4"/>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4"/>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4"/>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4"/>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4"/>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4"/>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4"/>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4"/>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4"/>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4"/>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4"/>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4"/>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4"/>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4"/>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4"/>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4"/>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4"/>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4"/>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4"/>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4"/>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4"/>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4"/>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4"/>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4"/>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4"/>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4"/>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4"/>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4"/>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4"/>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4"/>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4"/>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4"/>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4"/>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4"/>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4"/>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4"/>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4"/>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4"/>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4"/>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4"/>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4"/>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4"/>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4"/>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4"/>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4"/>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4"/>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4"/>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4"/>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4"/>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4"/>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4"/>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4"/>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4"/>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4"/>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4"/>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4"/>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4"/>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4"/>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4"/>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4"/>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4"/>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4"/>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4"/>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4"/>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4"/>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4"/>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4"/>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4"/>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4"/>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4"/>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4"/>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4"/>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4"/>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4"/>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4"/>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4"/>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4"/>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4"/>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4"/>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4"/>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4"/>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4"/>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4"/>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4"/>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4"/>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4"/>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4"/>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4"/>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4"/>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4"/>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4"/>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4"/>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4"/>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4"/>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4"/>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4"/>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4"/>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4"/>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4"/>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4"/>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4"/>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4"/>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4"/>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4"/>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4"/>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4"/>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4"/>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4"/>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4"/>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4"/>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4"/>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4"/>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4"/>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4"/>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4"/>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4"/>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4"/>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4"/>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4"/>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4"/>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4"/>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4"/>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4"/>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4"/>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4"/>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4"/>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4"/>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4"/>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4"/>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4"/>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4"/>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4"/>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4"/>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4"/>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4"/>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4"/>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4"/>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4"/>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4"/>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4"/>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4"/>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4"/>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4"/>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4"/>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4"/>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4"/>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4"/>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4"/>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4"/>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4"/>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4"/>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4"/>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4"/>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4"/>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4"/>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4"/>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4"/>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4"/>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4"/>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4"/>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4"/>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4"/>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4"/>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4"/>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4"/>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4"/>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4"/>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4"/>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4"/>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4"/>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4"/>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4"/>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4"/>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4"/>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4"/>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4"/>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4"/>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4"/>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4"/>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4"/>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4"/>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4"/>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4"/>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4"/>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4"/>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4"/>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4"/>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4"/>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4"/>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4"/>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4"/>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4"/>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4"/>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4"/>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4"/>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4"/>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4"/>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4"/>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4"/>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4"/>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4"/>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4"/>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4"/>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4"/>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4"/>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4"/>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4"/>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4"/>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4"/>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4"/>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4"/>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4"/>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4"/>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4"/>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4"/>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4"/>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4"/>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4"/>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4"/>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4"/>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4"/>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4"/>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4"/>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4"/>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4"/>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4"/>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4"/>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4"/>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4"/>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4"/>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4"/>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4"/>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4"/>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4"/>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4"/>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4"/>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4"/>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4"/>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4"/>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4"/>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4"/>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4"/>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4"/>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4"/>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4"/>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4"/>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4"/>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4"/>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4"/>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4"/>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4"/>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4"/>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4"/>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4"/>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4"/>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4"/>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4"/>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4"/>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4"/>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4"/>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4"/>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4"/>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4"/>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4"/>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4"/>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4"/>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4"/>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4"/>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4"/>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4"/>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4"/>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4"/>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4"/>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4"/>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4"/>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4"/>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4"/>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4"/>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4"/>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4"/>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4"/>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4"/>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4"/>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4"/>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4"/>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4"/>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4"/>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4"/>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4"/>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4"/>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4"/>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4"/>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4"/>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4"/>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4"/>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4"/>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4"/>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4"/>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4"/>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4"/>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4"/>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4"/>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4"/>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4"/>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4"/>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4"/>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4"/>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4"/>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4"/>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4"/>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4"/>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4"/>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4"/>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4"/>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4"/>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4"/>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4"/>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4"/>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4"/>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4"/>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4"/>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4"/>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4"/>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4"/>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4"/>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4"/>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4"/>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4"/>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4"/>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4"/>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4"/>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4"/>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4"/>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4"/>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4"/>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4"/>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4"/>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4"/>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4"/>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4"/>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4"/>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4"/>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4"/>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4"/>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4"/>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4"/>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4"/>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4"/>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4"/>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4"/>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4"/>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4"/>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4"/>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4"/>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4"/>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4"/>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4"/>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4"/>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4"/>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4"/>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4"/>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4"/>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4"/>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4"/>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4"/>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4"/>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4"/>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4"/>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4"/>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4"/>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4"/>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4"/>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4"/>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4"/>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4"/>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4"/>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4"/>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4"/>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4"/>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4"/>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4"/>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4"/>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4"/>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4"/>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4"/>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4"/>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4"/>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4"/>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4"/>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4"/>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4"/>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4"/>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4"/>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4"/>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4"/>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4"/>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4"/>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4"/>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4"/>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4"/>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4"/>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4"/>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4"/>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4"/>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4"/>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4"/>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4"/>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4"/>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4"/>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4"/>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4"/>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4"/>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4"/>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4"/>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4"/>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4"/>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4"/>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4"/>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4"/>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4"/>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4"/>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4"/>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4"/>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4"/>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4"/>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4"/>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4"/>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4"/>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4"/>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4"/>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4"/>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4"/>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4"/>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4"/>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4"/>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4"/>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4"/>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4"/>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4"/>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4"/>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4"/>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4"/>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4"/>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4"/>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4"/>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4"/>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4"/>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4"/>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4"/>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4"/>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4"/>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4"/>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4"/>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4"/>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4"/>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4"/>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4"/>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4"/>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4"/>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4"/>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4"/>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4"/>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4"/>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4"/>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4"/>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4"/>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4"/>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4"/>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4"/>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4"/>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4"/>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4"/>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4"/>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4"/>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4"/>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4"/>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4"/>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4"/>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4"/>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4"/>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4"/>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4"/>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4"/>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4"/>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4"/>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4"/>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4"/>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4"/>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4"/>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4"/>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4"/>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4"/>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4"/>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4"/>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4"/>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4"/>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4"/>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4"/>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4"/>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4"/>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4"/>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4"/>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4"/>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4"/>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4"/>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4"/>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4"/>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4"/>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4"/>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4"/>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4"/>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4"/>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4"/>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4"/>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4"/>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4"/>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4"/>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4"/>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4"/>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4"/>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4"/>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4"/>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4"/>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4"/>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4"/>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4"/>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4"/>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4"/>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4"/>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4"/>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4"/>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4"/>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4"/>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4"/>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4"/>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4"/>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4"/>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4"/>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4"/>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4"/>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4"/>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4"/>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4"/>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4"/>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4"/>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4"/>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4"/>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4"/>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4"/>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4"/>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4"/>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4"/>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4"/>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4"/>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4"/>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4"/>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4"/>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4"/>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4"/>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4"/>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4"/>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4"/>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4"/>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4"/>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4"/>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4"/>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4"/>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4"/>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4"/>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4"/>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4"/>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4"/>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4"/>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4"/>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4"/>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4"/>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4"/>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4"/>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4"/>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4"/>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4"/>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4"/>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4"/>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4"/>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4"/>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4"/>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4"/>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4"/>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4"/>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4"/>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4"/>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4"/>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4"/>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4"/>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4"/>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4"/>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4"/>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4"/>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4"/>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4"/>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4"/>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4"/>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4"/>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4"/>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4"/>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4"/>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4"/>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4"/>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4"/>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4"/>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4"/>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4"/>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4"/>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4"/>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4"/>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4"/>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4"/>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4"/>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4"/>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4"/>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4"/>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4"/>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4"/>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4"/>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4"/>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4"/>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4"/>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4"/>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4"/>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4"/>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4"/>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4"/>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4"/>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4"/>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4"/>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4"/>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4"/>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4"/>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4"/>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4"/>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4"/>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4"/>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4"/>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4"/>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4"/>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4"/>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4"/>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4"/>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4"/>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4"/>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4"/>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4"/>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4"/>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4"/>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4"/>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4"/>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4"/>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4"/>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4"/>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4"/>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4"/>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4"/>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4"/>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4"/>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4"/>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4"/>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4"/>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4"/>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4"/>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4"/>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4"/>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4"/>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4"/>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4"/>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4"/>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4"/>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4"/>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4"/>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4"/>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4"/>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4"/>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4"/>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4"/>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4"/>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4"/>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4"/>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4"/>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4"/>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4"/>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4"/>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4"/>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4"/>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4"/>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4"/>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4"/>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4"/>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4"/>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4"/>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4"/>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4"/>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4"/>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4"/>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4"/>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4"/>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4"/>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4"/>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4"/>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4"/>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4"/>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4"/>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4"/>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4"/>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4"/>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4"/>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4"/>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4"/>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4"/>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4"/>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4"/>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4"/>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4"/>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4"/>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4"/>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4"/>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4"/>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4"/>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4"/>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4"/>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4"/>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4"/>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4"/>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4"/>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4"/>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4"/>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4"/>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4"/>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4"/>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4"/>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4"/>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4"/>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4"/>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4"/>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4"/>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4"/>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4"/>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4"/>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4"/>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4"/>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4"/>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4"/>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4"/>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4"/>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4"/>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4"/>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4"/>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4"/>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4"/>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4"/>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4"/>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4"/>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4"/>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4"/>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4"/>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4"/>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4"/>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4"/>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4"/>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4"/>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4"/>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4"/>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4"/>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4"/>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4"/>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4"/>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4"/>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4"/>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4"/>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4"/>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4"/>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4"/>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4"/>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4"/>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4"/>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4"/>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4"/>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4"/>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4"/>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4"/>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4"/>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4"/>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4"/>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4"/>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4"/>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4"/>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4"/>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4"/>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4"/>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4"/>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4"/>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4"/>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4"/>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4"/>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4"/>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4"/>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4"/>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4"/>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4"/>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4"/>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4"/>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4"/>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4"/>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4"/>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4"/>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4"/>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4"/>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4"/>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4"/>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4"/>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4"/>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4"/>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4"/>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4"/>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4"/>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4"/>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4"/>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4"/>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4"/>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4"/>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4"/>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4"/>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4"/>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4"/>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4"/>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4"/>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4"/>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4"/>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4"/>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4"/>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4"/>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4"/>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4"/>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4"/>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4"/>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4"/>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4"/>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4"/>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4"/>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4"/>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4"/>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4"/>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4"/>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4"/>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4"/>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4"/>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4"/>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4"/>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4"/>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4"/>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4"/>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4"/>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4"/>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4"/>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4"/>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4"/>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4"/>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4"/>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4"/>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4"/>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4"/>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4"/>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4"/>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4"/>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4"/>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4"/>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4"/>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4"/>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4"/>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4"/>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4"/>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4"/>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4"/>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4"/>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4"/>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4"/>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4"/>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4"/>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4"/>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4"/>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4"/>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4"/>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4"/>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4"/>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4"/>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4"/>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4"/>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4"/>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4"/>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4"/>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4"/>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4"/>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4"/>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4"/>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4"/>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4"/>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4"/>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4"/>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4"/>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4"/>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4"/>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4"/>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4"/>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4"/>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4"/>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4"/>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4"/>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4"/>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4"/>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4"/>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4"/>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4"/>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4"/>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4"/>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4"/>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4"/>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4"/>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4"/>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4"/>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4"/>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4"/>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4"/>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4"/>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4"/>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4"/>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4"/>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4"/>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4"/>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4"/>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4"/>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4"/>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4"/>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4"/>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4"/>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4"/>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4"/>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4"/>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4"/>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4"/>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4"/>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4"/>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4"/>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4"/>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4"/>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4"/>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4"/>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4"/>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4"/>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4"/>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4"/>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4"/>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4"/>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4"/>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4"/>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4"/>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4"/>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4"/>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4"/>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4"/>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4"/>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4"/>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4"/>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4"/>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4"/>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4"/>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4"/>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4"/>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4"/>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4"/>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4"/>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4"/>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4"/>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4"/>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4"/>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4"/>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4"/>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4"/>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4"/>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4"/>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4"/>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4"/>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4"/>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4"/>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4"/>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4"/>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4"/>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4"/>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4"/>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4"/>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4"/>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4"/>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4"/>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4"/>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4"/>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4"/>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4"/>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4"/>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4"/>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4"/>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4"/>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4"/>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4"/>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4"/>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4"/>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4"/>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4"/>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4"/>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4"/>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4"/>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4"/>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4"/>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4"/>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4"/>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4"/>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4"/>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4"/>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4"/>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4"/>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4"/>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4"/>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4"/>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4"/>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4"/>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4"/>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4"/>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4"/>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4"/>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4"/>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4"/>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4"/>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4"/>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4"/>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4"/>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4"/>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4"/>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4"/>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4"/>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4"/>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4"/>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4"/>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4"/>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4"/>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4"/>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4"/>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4"/>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4"/>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4"/>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4"/>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4"/>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4"/>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4"/>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4"/>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4"/>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4"/>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4"/>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4"/>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4"/>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4"/>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4"/>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4"/>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4"/>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4"/>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4"/>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4"/>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4"/>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4"/>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4"/>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4"/>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4"/>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4"/>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4"/>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4"/>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4"/>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4"/>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4"/>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4"/>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4"/>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4"/>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4"/>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4"/>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4"/>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4"/>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4"/>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4"/>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4"/>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4"/>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4"/>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4"/>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4"/>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4"/>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4"/>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4"/>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4"/>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4"/>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4"/>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4"/>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4"/>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4"/>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4"/>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4"/>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4"/>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4"/>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4"/>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4"/>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4"/>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4"/>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4"/>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4"/>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4"/>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4"/>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4"/>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4"/>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4"/>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4"/>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4"/>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4"/>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4"/>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4"/>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4"/>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4"/>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4"/>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4"/>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4"/>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4"/>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4"/>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4"/>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4"/>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4"/>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4"/>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4"/>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4"/>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4"/>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4"/>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4"/>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4"/>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4"/>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4"/>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4"/>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4"/>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4"/>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4"/>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4"/>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4"/>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4"/>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4"/>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4"/>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4"/>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4"/>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4"/>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4"/>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4"/>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4"/>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4"/>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4"/>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4"/>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4"/>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4"/>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4"/>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4"/>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4"/>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4"/>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4"/>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4"/>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4"/>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4"/>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4"/>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4"/>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4"/>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4"/>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4"/>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4"/>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4"/>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4"/>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4"/>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4"/>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4"/>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4"/>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4"/>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4"/>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4"/>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4"/>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4"/>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4"/>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4"/>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4"/>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4"/>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4"/>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4"/>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4"/>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4"/>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4"/>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4"/>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4"/>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4"/>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4"/>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4"/>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4"/>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4"/>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4"/>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4"/>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4"/>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4"/>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4"/>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4"/>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4"/>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4"/>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4"/>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4"/>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4"/>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4"/>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4"/>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4"/>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4"/>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4"/>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4"/>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4"/>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4"/>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4"/>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4"/>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4"/>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4"/>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4"/>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4"/>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4"/>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4"/>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4"/>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4"/>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4"/>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4"/>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4"/>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4"/>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4"/>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4"/>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4"/>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4"/>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4"/>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4"/>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4"/>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4"/>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4"/>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4"/>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4"/>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4"/>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4"/>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4"/>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4"/>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4"/>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4"/>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4"/>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4"/>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4"/>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4"/>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4"/>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4"/>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4"/>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4"/>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4"/>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4"/>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4"/>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4"/>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4"/>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4"/>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4"/>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4"/>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4"/>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4"/>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4"/>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4"/>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4"/>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4"/>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4"/>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4"/>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4"/>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4"/>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4"/>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4"/>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4"/>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4"/>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4"/>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4"/>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4"/>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4"/>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4"/>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4"/>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4"/>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4"/>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4"/>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4"/>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4"/>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4"/>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4"/>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4"/>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4"/>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4"/>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4"/>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4"/>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4"/>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4"/>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4"/>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4"/>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4"/>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4"/>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4"/>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4"/>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4"/>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4"/>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4"/>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4"/>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4"/>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4"/>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4"/>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4"/>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4"/>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4"/>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4"/>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4"/>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4"/>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4"/>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4"/>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4"/>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4"/>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4"/>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4"/>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4"/>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4"/>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4"/>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4"/>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4"/>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4"/>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4"/>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4"/>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4"/>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4"/>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4"/>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4"/>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4"/>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4"/>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4"/>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4"/>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4"/>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4"/>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4"/>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4"/>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4"/>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4"/>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4"/>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4"/>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4"/>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4"/>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4"/>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4"/>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4"/>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4"/>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4"/>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4"/>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4"/>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4"/>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4"/>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4"/>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4"/>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4"/>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4"/>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4"/>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4"/>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4"/>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4"/>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4"/>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4"/>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4"/>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4"/>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4"/>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4"/>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4"/>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4"/>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4"/>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4"/>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4"/>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4"/>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4"/>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4"/>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4"/>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4"/>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4"/>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4"/>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4"/>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4"/>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4"/>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4"/>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4"/>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4"/>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4"/>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4"/>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4"/>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4"/>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4"/>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4"/>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4"/>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4"/>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4"/>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4"/>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4"/>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4"/>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4"/>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4"/>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4"/>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4"/>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4"/>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4"/>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4"/>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4"/>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4"/>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4"/>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4"/>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4"/>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4"/>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4"/>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4"/>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4"/>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4"/>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4"/>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4"/>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4"/>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4"/>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4"/>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4"/>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4"/>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4"/>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4"/>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4"/>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4"/>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4"/>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4"/>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4"/>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4"/>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4"/>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4"/>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4"/>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4"/>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4"/>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4"/>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4"/>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4"/>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4"/>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4"/>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4"/>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4"/>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4"/>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4"/>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4"/>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4"/>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4"/>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4"/>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4"/>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4"/>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4"/>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4"/>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4"/>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4"/>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4"/>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4"/>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4"/>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4"/>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4"/>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4"/>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4"/>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4"/>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4"/>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4"/>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4"/>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4"/>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4"/>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4"/>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4"/>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4"/>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4"/>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4"/>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4"/>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4"/>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4"/>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4"/>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4"/>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4"/>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4"/>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4"/>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4"/>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4"/>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4"/>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4"/>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4"/>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4"/>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4"/>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4"/>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4"/>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4"/>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4"/>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4"/>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4"/>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4"/>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4"/>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4"/>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4"/>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4"/>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4"/>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4"/>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4"/>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4"/>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4"/>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4"/>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4"/>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4"/>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4"/>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4"/>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4"/>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4"/>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4"/>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4"/>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4"/>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4"/>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4"/>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4"/>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4"/>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4"/>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4"/>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4"/>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4"/>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4"/>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4"/>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4"/>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4"/>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4"/>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4"/>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4"/>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4"/>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4"/>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4"/>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4"/>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4"/>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4"/>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4"/>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4"/>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4"/>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4"/>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4"/>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4"/>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4"/>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4"/>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4"/>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4"/>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4"/>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4"/>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4"/>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4"/>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4"/>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4"/>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4"/>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4"/>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4"/>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4"/>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4"/>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4"/>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4"/>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4"/>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4"/>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4"/>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4"/>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4"/>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4"/>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4"/>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4"/>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4"/>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4"/>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4"/>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4"/>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4"/>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4"/>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4"/>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4"/>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4"/>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4"/>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4"/>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4"/>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4"/>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4"/>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4"/>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4"/>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4"/>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4"/>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4"/>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4"/>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4"/>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4"/>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4"/>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4"/>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4"/>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4"/>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4"/>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4"/>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4"/>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4"/>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4"/>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4"/>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4"/>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4"/>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4"/>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4"/>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4"/>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4"/>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4"/>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4"/>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4"/>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4"/>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4"/>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4"/>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4"/>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4"/>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4"/>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4"/>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4"/>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4"/>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4"/>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4"/>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4"/>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4"/>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4"/>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4"/>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4"/>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4"/>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4"/>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4"/>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4"/>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4"/>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4"/>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4"/>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4"/>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4"/>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4"/>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4"/>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4"/>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4"/>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4"/>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4"/>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4"/>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4"/>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4"/>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4"/>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4"/>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4"/>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4"/>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4"/>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4"/>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4"/>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4"/>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4"/>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4"/>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4"/>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4"/>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4"/>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4"/>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4"/>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4"/>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4"/>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4"/>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4"/>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4"/>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4"/>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4"/>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4"/>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4"/>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4"/>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4"/>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4"/>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4"/>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4"/>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4"/>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4"/>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4"/>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4"/>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4"/>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4"/>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4"/>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4"/>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4"/>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4"/>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4"/>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4"/>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4"/>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4"/>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4"/>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4"/>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4"/>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4"/>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4"/>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4"/>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4"/>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4"/>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4"/>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4"/>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4"/>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4"/>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4"/>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4"/>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4"/>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4"/>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4"/>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4"/>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4"/>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4"/>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4"/>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4"/>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4"/>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4"/>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4"/>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4"/>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4"/>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4"/>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4"/>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4"/>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4"/>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4"/>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4"/>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4"/>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4"/>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4"/>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4"/>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4"/>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4"/>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4"/>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4"/>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4"/>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4"/>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4"/>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4"/>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4"/>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4"/>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4"/>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4"/>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4"/>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4"/>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4"/>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4"/>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4"/>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4"/>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4"/>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4"/>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4"/>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4"/>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4"/>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4"/>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4"/>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4"/>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4"/>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4"/>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4"/>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4"/>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4"/>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4"/>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4"/>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4"/>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4"/>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4"/>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4"/>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4"/>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4"/>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4"/>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4"/>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4"/>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4"/>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4"/>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4"/>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4"/>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4"/>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4"/>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4"/>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4"/>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4"/>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4"/>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4"/>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4"/>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4"/>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4"/>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4"/>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4"/>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4"/>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4"/>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4"/>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4"/>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4"/>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4"/>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4"/>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4"/>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4"/>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4"/>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4"/>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4"/>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4"/>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4"/>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4"/>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4"/>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4"/>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4"/>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4"/>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4"/>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4"/>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4"/>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4"/>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4"/>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4"/>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4"/>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4"/>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4"/>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4"/>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4"/>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4"/>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4"/>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4"/>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4"/>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4"/>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4"/>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4"/>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4"/>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4"/>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4"/>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4"/>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4"/>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4"/>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4"/>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4"/>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4"/>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4"/>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4"/>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4"/>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4"/>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4"/>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4"/>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4"/>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4"/>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4"/>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4"/>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4"/>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4"/>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4"/>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4"/>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4"/>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4"/>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4"/>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4"/>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4"/>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4"/>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4"/>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4"/>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4"/>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4"/>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4"/>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4"/>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4"/>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4"/>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4"/>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4"/>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4"/>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4"/>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4"/>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4"/>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4"/>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4"/>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4"/>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4"/>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4"/>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4"/>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4"/>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4"/>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4"/>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4"/>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4"/>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4"/>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4"/>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4"/>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4"/>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4"/>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4"/>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4"/>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4"/>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4"/>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4"/>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4"/>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4"/>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4"/>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4"/>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4"/>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4"/>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4"/>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4"/>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4"/>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4"/>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4"/>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4"/>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4"/>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4"/>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4"/>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4"/>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4"/>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4"/>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4"/>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4"/>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4"/>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4"/>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4"/>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4"/>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4"/>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4"/>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4"/>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4"/>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4"/>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4"/>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4"/>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4"/>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4"/>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4"/>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4"/>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4"/>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4"/>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4"/>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4"/>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4"/>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4"/>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4"/>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4"/>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4"/>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4"/>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4"/>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4"/>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4"/>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4"/>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4"/>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4"/>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4"/>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4"/>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4"/>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4"/>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4"/>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4"/>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4"/>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4"/>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4"/>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4"/>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4"/>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4"/>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4"/>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4"/>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4"/>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4"/>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4"/>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4"/>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4"/>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4"/>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4"/>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4"/>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4"/>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4"/>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4"/>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4"/>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4"/>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4"/>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4"/>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4"/>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4"/>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4"/>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4"/>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4"/>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4"/>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4"/>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4"/>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4"/>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4"/>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4"/>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4"/>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4"/>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4"/>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4"/>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4"/>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4"/>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4"/>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4"/>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4"/>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4"/>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4"/>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4"/>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4"/>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4"/>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4"/>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4"/>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4"/>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4"/>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4"/>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4"/>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4"/>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4"/>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4"/>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4"/>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4"/>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4"/>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4"/>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4"/>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4"/>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4"/>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4"/>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4"/>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4"/>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4"/>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4"/>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4"/>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4"/>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4"/>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4"/>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4"/>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4"/>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4"/>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4"/>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4"/>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4"/>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4"/>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4"/>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4"/>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4"/>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4"/>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4"/>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4"/>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4"/>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4"/>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4"/>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4"/>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4"/>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4"/>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4"/>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4"/>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4"/>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4"/>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4"/>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4"/>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4"/>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4"/>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4"/>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4"/>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4"/>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4"/>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4"/>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4"/>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4"/>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4"/>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4"/>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4"/>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4"/>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4"/>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4"/>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4"/>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4"/>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4"/>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4"/>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4"/>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4"/>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4"/>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4"/>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4"/>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4"/>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4"/>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4"/>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4"/>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4"/>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4"/>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4"/>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4"/>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4"/>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4"/>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4"/>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4"/>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4"/>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4"/>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4"/>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4"/>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4"/>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4"/>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4"/>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4"/>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4"/>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4"/>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4"/>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4"/>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4"/>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4"/>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4"/>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4"/>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4"/>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4"/>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4"/>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4"/>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4"/>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4"/>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4"/>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4"/>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4"/>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4"/>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4"/>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4"/>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4"/>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4"/>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4"/>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4"/>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4"/>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4"/>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4"/>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4"/>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4"/>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4"/>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4"/>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4"/>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4"/>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4"/>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4"/>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4"/>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4"/>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4"/>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4"/>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4"/>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4"/>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4"/>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4"/>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4"/>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4"/>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4"/>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4"/>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4"/>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4"/>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4"/>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4"/>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4"/>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4"/>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4"/>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4"/>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4"/>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4"/>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4"/>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4"/>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4"/>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4"/>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4"/>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4"/>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4"/>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4"/>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4"/>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4"/>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4"/>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4"/>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4"/>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4"/>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4"/>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4"/>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4"/>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4"/>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4"/>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4"/>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4"/>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4"/>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4"/>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4"/>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4"/>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4"/>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4"/>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4"/>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4"/>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4"/>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4"/>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4"/>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4"/>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4"/>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4"/>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4"/>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4"/>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4"/>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4"/>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4"/>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4"/>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4"/>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4"/>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4"/>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4"/>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4"/>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4"/>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4"/>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4"/>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4"/>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4"/>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4"/>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4"/>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4"/>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4"/>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4"/>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4"/>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4"/>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4"/>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4"/>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4"/>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4"/>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4"/>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4"/>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4"/>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4"/>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4"/>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4"/>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4"/>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4"/>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4"/>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4"/>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4"/>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4"/>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4"/>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4"/>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4"/>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4"/>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4"/>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4"/>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4"/>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4"/>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4"/>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4"/>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4"/>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4"/>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4"/>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4"/>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4"/>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4"/>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4"/>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4"/>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4"/>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4"/>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4"/>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4"/>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4"/>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4"/>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4"/>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4"/>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4"/>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4"/>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4"/>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4"/>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4"/>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4"/>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4"/>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4"/>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4"/>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4"/>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4"/>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4"/>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4"/>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4"/>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4"/>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4"/>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4"/>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4"/>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4"/>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4"/>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4"/>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4"/>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4"/>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4"/>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4"/>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4"/>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4"/>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4"/>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4"/>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4"/>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4"/>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4"/>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4"/>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4"/>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4"/>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4"/>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4"/>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4"/>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4"/>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4"/>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4"/>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4"/>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4"/>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4"/>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4"/>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4"/>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4"/>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4"/>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4"/>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4"/>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4"/>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4"/>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4"/>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4"/>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4"/>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4"/>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4"/>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4"/>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4"/>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4"/>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4"/>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4"/>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4"/>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4"/>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4"/>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4"/>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4"/>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4"/>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4"/>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4"/>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4"/>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4"/>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4"/>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4"/>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4"/>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4"/>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4"/>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4"/>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4"/>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4"/>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4"/>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4"/>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4"/>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4"/>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4"/>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4"/>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4"/>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4"/>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4"/>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4"/>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4"/>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4"/>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4"/>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4"/>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4"/>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4"/>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4"/>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4"/>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4"/>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4"/>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4"/>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4"/>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4"/>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4"/>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4"/>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4"/>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4"/>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4"/>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4"/>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4"/>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4"/>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4"/>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4"/>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4"/>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4"/>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4"/>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4"/>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4"/>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4"/>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4"/>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4"/>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4"/>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4"/>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4"/>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4"/>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4"/>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4"/>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4"/>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4"/>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4"/>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4"/>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4"/>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4"/>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4"/>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4"/>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4"/>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4"/>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4"/>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4"/>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4"/>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4"/>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4"/>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4"/>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4"/>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4"/>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4"/>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4"/>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4"/>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4"/>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4"/>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4"/>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4"/>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4"/>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4"/>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4"/>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4"/>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4"/>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4"/>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4"/>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4"/>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4"/>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4"/>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4"/>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4"/>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4"/>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4"/>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4"/>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4"/>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4"/>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4"/>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4"/>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4"/>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4"/>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4"/>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4"/>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4"/>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4"/>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4"/>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4"/>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4"/>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4"/>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4"/>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4"/>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4"/>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4"/>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4"/>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4"/>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4"/>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4"/>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4"/>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4"/>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4"/>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4"/>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4"/>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4"/>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4"/>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4"/>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4"/>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4"/>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4"/>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4"/>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4"/>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4"/>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4"/>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4"/>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4"/>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4"/>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4"/>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4"/>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4"/>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4"/>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4"/>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4"/>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4"/>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4"/>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4"/>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4"/>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4"/>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4"/>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4"/>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4"/>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4"/>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4"/>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4"/>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4"/>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4"/>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4"/>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4"/>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4"/>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4"/>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4"/>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4"/>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4"/>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4"/>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4"/>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4"/>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4"/>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4"/>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4"/>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4"/>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4"/>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4"/>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4"/>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4"/>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4"/>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4"/>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4"/>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4"/>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4"/>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4"/>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4"/>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4"/>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4"/>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4"/>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4"/>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4"/>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4"/>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4"/>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4"/>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4"/>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4"/>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4"/>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4"/>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4"/>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4"/>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4"/>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4"/>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4"/>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4"/>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4"/>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4"/>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4"/>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4"/>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4"/>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4"/>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4"/>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4"/>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4"/>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4"/>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4"/>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4"/>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4"/>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4"/>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4"/>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4"/>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4"/>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4"/>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4"/>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4"/>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4"/>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4"/>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4"/>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4"/>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4"/>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4"/>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4"/>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4"/>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4"/>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4"/>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4"/>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4"/>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4"/>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4"/>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4"/>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4"/>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4"/>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4"/>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4"/>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4"/>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4"/>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4"/>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4"/>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4"/>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4"/>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4"/>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4"/>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4"/>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4"/>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4"/>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4"/>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4"/>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4"/>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4"/>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4"/>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4"/>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4"/>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4"/>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4"/>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4"/>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4"/>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4"/>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4"/>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4"/>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4"/>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4"/>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4"/>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4"/>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4"/>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4"/>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4"/>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4"/>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4"/>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4"/>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4"/>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4"/>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4"/>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4"/>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4"/>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4"/>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4"/>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4"/>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4"/>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4"/>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4"/>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4"/>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4"/>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4"/>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4"/>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4"/>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4"/>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4"/>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4"/>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4"/>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4"/>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4"/>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4"/>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4"/>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4"/>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4"/>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4"/>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4"/>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4"/>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4"/>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4"/>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4"/>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4"/>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4"/>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4"/>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4"/>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4"/>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4"/>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4"/>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4"/>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4"/>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4"/>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4"/>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4"/>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4"/>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4"/>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4"/>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4"/>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4"/>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4"/>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4"/>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4"/>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4"/>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4"/>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4"/>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4"/>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4"/>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4"/>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4"/>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4"/>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4"/>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4"/>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4"/>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4"/>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4"/>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4"/>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4"/>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4"/>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4"/>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4"/>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4"/>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4"/>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4"/>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4"/>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4"/>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4"/>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4"/>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4"/>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4"/>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4"/>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4"/>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4"/>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4"/>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4"/>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4"/>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4"/>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4"/>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4"/>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4"/>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4"/>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4"/>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4"/>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4"/>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4"/>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4"/>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4"/>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4"/>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4"/>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4"/>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4"/>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4"/>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4"/>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4"/>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4"/>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4"/>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4"/>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4"/>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4"/>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4"/>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4"/>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4"/>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4"/>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4"/>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4"/>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4"/>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4"/>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4"/>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4"/>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4"/>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4"/>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4"/>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4"/>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4"/>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4"/>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4"/>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4"/>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4"/>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4"/>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4"/>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4"/>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4"/>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4"/>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4"/>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4"/>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4"/>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4"/>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4"/>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4"/>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4"/>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4"/>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4"/>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4"/>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4"/>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4"/>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4"/>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4"/>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4"/>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4"/>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4"/>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4"/>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4"/>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4"/>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4"/>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4"/>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4"/>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4"/>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4"/>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4"/>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4"/>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4"/>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4"/>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4"/>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4"/>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4"/>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4"/>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4"/>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4"/>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4"/>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4"/>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4"/>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4"/>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4"/>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4"/>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4"/>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4"/>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4"/>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4"/>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4"/>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4"/>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4"/>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4"/>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4"/>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74"/>
          <p:cNvGrpSpPr/>
          <p:nvPr/>
        </p:nvGrpSpPr>
        <p:grpSpPr>
          <a:xfrm>
            <a:off x="3597785" y="3065882"/>
            <a:ext cx="2241344" cy="1330656"/>
            <a:chOff x="3597785" y="3065882"/>
            <a:chExt cx="2241344" cy="1330656"/>
          </a:xfrm>
        </p:grpSpPr>
        <p:grpSp>
          <p:nvGrpSpPr>
            <p:cNvPr id="9109" name="Google Shape;9109;p74"/>
            <p:cNvGrpSpPr/>
            <p:nvPr/>
          </p:nvGrpSpPr>
          <p:grpSpPr>
            <a:xfrm>
              <a:off x="5296908" y="3937355"/>
              <a:ext cx="143198" cy="32380"/>
              <a:chOff x="5296908" y="3937355"/>
              <a:chExt cx="143198" cy="32380"/>
            </a:xfrm>
          </p:grpSpPr>
          <p:sp>
            <p:nvSpPr>
              <p:cNvPr id="9110" name="Google Shape;9110;p7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1" name="Google Shape;9111;p74"/>
              <p:cNvGrpSpPr/>
              <p:nvPr/>
            </p:nvGrpSpPr>
            <p:grpSpPr>
              <a:xfrm>
                <a:off x="5402331" y="3937355"/>
                <a:ext cx="37776" cy="32380"/>
                <a:chOff x="5402331" y="3937355"/>
                <a:chExt cx="37776" cy="32380"/>
              </a:xfrm>
            </p:grpSpPr>
            <p:sp>
              <p:nvSpPr>
                <p:cNvPr id="9112" name="Google Shape;9112;p7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74"/>
              <p:cNvGrpSpPr/>
              <p:nvPr/>
            </p:nvGrpSpPr>
            <p:grpSpPr>
              <a:xfrm>
                <a:off x="5296908" y="3937355"/>
                <a:ext cx="37783" cy="32380"/>
                <a:chOff x="5296908" y="3937355"/>
                <a:chExt cx="37783" cy="32380"/>
              </a:xfrm>
            </p:grpSpPr>
            <p:sp>
              <p:nvSpPr>
                <p:cNvPr id="9115" name="Google Shape;9115;p7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17" name="Google Shape;9117;p74"/>
            <p:cNvGrpSpPr/>
            <p:nvPr/>
          </p:nvGrpSpPr>
          <p:grpSpPr>
            <a:xfrm>
              <a:off x="4724163" y="3119631"/>
              <a:ext cx="120838" cy="84218"/>
              <a:chOff x="4724163" y="3119631"/>
              <a:chExt cx="120838" cy="84218"/>
            </a:xfrm>
          </p:grpSpPr>
          <p:grpSp>
            <p:nvGrpSpPr>
              <p:cNvPr id="9118" name="Google Shape;9118;p74"/>
              <p:cNvGrpSpPr/>
              <p:nvPr/>
            </p:nvGrpSpPr>
            <p:grpSpPr>
              <a:xfrm>
                <a:off x="4746712" y="3132773"/>
                <a:ext cx="86869" cy="56424"/>
                <a:chOff x="4746712" y="3132773"/>
                <a:chExt cx="86869" cy="56424"/>
              </a:xfrm>
            </p:grpSpPr>
            <p:sp>
              <p:nvSpPr>
                <p:cNvPr id="9119" name="Google Shape;9119;p7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74"/>
              <p:cNvGrpSpPr/>
              <p:nvPr/>
            </p:nvGrpSpPr>
            <p:grpSpPr>
              <a:xfrm>
                <a:off x="4773634" y="3143336"/>
                <a:ext cx="37776" cy="32451"/>
                <a:chOff x="4773634" y="3143336"/>
                <a:chExt cx="37776" cy="32451"/>
              </a:xfrm>
            </p:grpSpPr>
            <p:sp>
              <p:nvSpPr>
                <p:cNvPr id="9122" name="Google Shape;9122;p7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4"/>
              <p:cNvGrpSpPr/>
              <p:nvPr/>
            </p:nvGrpSpPr>
            <p:grpSpPr>
              <a:xfrm>
                <a:off x="4724163" y="3131248"/>
                <a:ext cx="37776" cy="32459"/>
                <a:chOff x="4724163" y="3131248"/>
                <a:chExt cx="37776" cy="32459"/>
              </a:xfrm>
            </p:grpSpPr>
            <p:sp>
              <p:nvSpPr>
                <p:cNvPr id="9125" name="Google Shape;9125;p7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4"/>
              <p:cNvGrpSpPr/>
              <p:nvPr/>
            </p:nvGrpSpPr>
            <p:grpSpPr>
              <a:xfrm>
                <a:off x="4755081" y="3176054"/>
                <a:ext cx="32357" cy="27795"/>
                <a:chOff x="4755081" y="3176054"/>
                <a:chExt cx="32357" cy="27795"/>
              </a:xfrm>
            </p:grpSpPr>
            <p:sp>
              <p:nvSpPr>
                <p:cNvPr id="9128" name="Google Shape;9128;p7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74"/>
              <p:cNvGrpSpPr/>
              <p:nvPr/>
            </p:nvGrpSpPr>
            <p:grpSpPr>
              <a:xfrm>
                <a:off x="4812550" y="3119631"/>
                <a:ext cx="32451" cy="27803"/>
                <a:chOff x="4812550" y="3119631"/>
                <a:chExt cx="32451" cy="27803"/>
              </a:xfrm>
            </p:grpSpPr>
            <p:sp>
              <p:nvSpPr>
                <p:cNvPr id="9131" name="Google Shape;9131;p7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33" name="Google Shape;9133;p74"/>
            <p:cNvGrpSpPr/>
            <p:nvPr/>
          </p:nvGrpSpPr>
          <p:grpSpPr>
            <a:xfrm>
              <a:off x="5382826" y="4027197"/>
              <a:ext cx="268967" cy="250422"/>
              <a:chOff x="5382826" y="4027197"/>
              <a:chExt cx="268967" cy="250422"/>
            </a:xfrm>
          </p:grpSpPr>
          <p:grpSp>
            <p:nvGrpSpPr>
              <p:cNvPr id="9134" name="Google Shape;9134;p74"/>
              <p:cNvGrpSpPr/>
              <p:nvPr/>
            </p:nvGrpSpPr>
            <p:grpSpPr>
              <a:xfrm>
                <a:off x="5405280" y="4042510"/>
                <a:ext cx="237570" cy="218647"/>
                <a:chOff x="5405280" y="4042510"/>
                <a:chExt cx="237570" cy="218647"/>
              </a:xfrm>
            </p:grpSpPr>
            <p:sp>
              <p:nvSpPr>
                <p:cNvPr id="9135" name="Google Shape;9135;p7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74"/>
              <p:cNvGrpSpPr/>
              <p:nvPr/>
            </p:nvGrpSpPr>
            <p:grpSpPr>
              <a:xfrm>
                <a:off x="5382826" y="4125549"/>
                <a:ext cx="37776" cy="32380"/>
                <a:chOff x="5382826" y="4125549"/>
                <a:chExt cx="37776" cy="32380"/>
              </a:xfrm>
            </p:grpSpPr>
            <p:sp>
              <p:nvSpPr>
                <p:cNvPr id="9142" name="Google Shape;9142;p7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74"/>
              <p:cNvGrpSpPr/>
              <p:nvPr/>
            </p:nvGrpSpPr>
            <p:grpSpPr>
              <a:xfrm>
                <a:off x="5475680" y="4195587"/>
                <a:ext cx="37783" cy="32364"/>
                <a:chOff x="5475680" y="4195587"/>
                <a:chExt cx="37783" cy="32364"/>
              </a:xfrm>
            </p:grpSpPr>
            <p:sp>
              <p:nvSpPr>
                <p:cNvPr id="9145" name="Google Shape;9145;p7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74"/>
              <p:cNvGrpSpPr/>
              <p:nvPr/>
            </p:nvGrpSpPr>
            <p:grpSpPr>
              <a:xfrm>
                <a:off x="5532575" y="4027197"/>
                <a:ext cx="33308" cy="32262"/>
                <a:chOff x="5532575" y="4027197"/>
                <a:chExt cx="33308" cy="32262"/>
              </a:xfrm>
            </p:grpSpPr>
            <p:sp>
              <p:nvSpPr>
                <p:cNvPr id="9148" name="Google Shape;9148;p7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74"/>
              <p:cNvGrpSpPr/>
              <p:nvPr/>
            </p:nvGrpSpPr>
            <p:grpSpPr>
              <a:xfrm>
                <a:off x="5590706" y="4245348"/>
                <a:ext cx="33497" cy="32270"/>
                <a:chOff x="5590706" y="4245348"/>
                <a:chExt cx="33497" cy="32270"/>
              </a:xfrm>
            </p:grpSpPr>
            <p:sp>
              <p:nvSpPr>
                <p:cNvPr id="9151" name="Google Shape;9151;p7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74"/>
              <p:cNvGrpSpPr/>
              <p:nvPr/>
            </p:nvGrpSpPr>
            <p:grpSpPr>
              <a:xfrm>
                <a:off x="5618681" y="4109677"/>
                <a:ext cx="33112" cy="32357"/>
                <a:chOff x="5618681" y="4109677"/>
                <a:chExt cx="33112" cy="32357"/>
              </a:xfrm>
            </p:grpSpPr>
            <p:sp>
              <p:nvSpPr>
                <p:cNvPr id="9154" name="Google Shape;9154;p7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74"/>
              <p:cNvGrpSpPr/>
              <p:nvPr/>
            </p:nvGrpSpPr>
            <p:grpSpPr>
              <a:xfrm>
                <a:off x="5479298" y="4128262"/>
                <a:ext cx="31405" cy="26906"/>
                <a:chOff x="5479298" y="4128262"/>
                <a:chExt cx="31405" cy="26906"/>
              </a:xfrm>
            </p:grpSpPr>
            <p:sp>
              <p:nvSpPr>
                <p:cNvPr id="9157" name="Google Shape;9157;p7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74"/>
              <p:cNvGrpSpPr/>
              <p:nvPr/>
            </p:nvGrpSpPr>
            <p:grpSpPr>
              <a:xfrm>
                <a:off x="5582903" y="4180116"/>
                <a:ext cx="31499" cy="26898"/>
                <a:chOff x="5582903" y="4180116"/>
                <a:chExt cx="31499" cy="26898"/>
              </a:xfrm>
            </p:grpSpPr>
            <p:sp>
              <p:nvSpPr>
                <p:cNvPr id="9160" name="Google Shape;9160;p7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2" name="Google Shape;9162;p74"/>
            <p:cNvGrpSpPr/>
            <p:nvPr/>
          </p:nvGrpSpPr>
          <p:grpSpPr>
            <a:xfrm>
              <a:off x="3977681" y="3230323"/>
              <a:ext cx="94584" cy="84085"/>
              <a:chOff x="3977681" y="3230323"/>
              <a:chExt cx="94584" cy="84085"/>
            </a:xfrm>
          </p:grpSpPr>
          <p:grpSp>
            <p:nvGrpSpPr>
              <p:cNvPr id="9163" name="Google Shape;9163;p74"/>
              <p:cNvGrpSpPr/>
              <p:nvPr/>
            </p:nvGrpSpPr>
            <p:grpSpPr>
              <a:xfrm>
                <a:off x="4000135" y="3243041"/>
                <a:ext cx="59570" cy="57186"/>
                <a:chOff x="4000135" y="3243041"/>
                <a:chExt cx="59570" cy="57186"/>
              </a:xfrm>
            </p:grpSpPr>
            <p:sp>
              <p:nvSpPr>
                <p:cNvPr id="9164" name="Google Shape;9164;p7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74"/>
              <p:cNvGrpSpPr/>
              <p:nvPr/>
            </p:nvGrpSpPr>
            <p:grpSpPr>
              <a:xfrm>
                <a:off x="3977681" y="3245872"/>
                <a:ext cx="37783" cy="32380"/>
                <a:chOff x="3977681" y="3245872"/>
                <a:chExt cx="37783" cy="32380"/>
              </a:xfrm>
            </p:grpSpPr>
            <p:sp>
              <p:nvSpPr>
                <p:cNvPr id="9168" name="Google Shape;9168;p7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74"/>
              <p:cNvGrpSpPr/>
              <p:nvPr/>
            </p:nvGrpSpPr>
            <p:grpSpPr>
              <a:xfrm>
                <a:off x="4040860" y="3262672"/>
                <a:ext cx="31405" cy="27001"/>
                <a:chOff x="4040860" y="3262672"/>
                <a:chExt cx="31405" cy="27001"/>
              </a:xfrm>
            </p:grpSpPr>
            <p:sp>
              <p:nvSpPr>
                <p:cNvPr id="9171" name="Google Shape;9171;p7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74"/>
              <p:cNvGrpSpPr/>
              <p:nvPr/>
            </p:nvGrpSpPr>
            <p:grpSpPr>
              <a:xfrm>
                <a:off x="4021072" y="3230323"/>
                <a:ext cx="31397" cy="26906"/>
                <a:chOff x="4021072" y="3230323"/>
                <a:chExt cx="31397" cy="26906"/>
              </a:xfrm>
            </p:grpSpPr>
            <p:sp>
              <p:nvSpPr>
                <p:cNvPr id="9174" name="Google Shape;9174;p7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74"/>
              <p:cNvGrpSpPr/>
              <p:nvPr/>
            </p:nvGrpSpPr>
            <p:grpSpPr>
              <a:xfrm>
                <a:off x="4001472" y="3287462"/>
                <a:ext cx="31499" cy="26945"/>
                <a:chOff x="4001472" y="3287462"/>
                <a:chExt cx="31499" cy="26945"/>
              </a:xfrm>
            </p:grpSpPr>
            <p:sp>
              <p:nvSpPr>
                <p:cNvPr id="9177" name="Google Shape;9177;p7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9" name="Google Shape;9179;p74"/>
            <p:cNvGrpSpPr/>
            <p:nvPr/>
          </p:nvGrpSpPr>
          <p:grpSpPr>
            <a:xfrm>
              <a:off x="4084715" y="3258865"/>
              <a:ext cx="184961" cy="137268"/>
              <a:chOff x="4084715" y="3258865"/>
              <a:chExt cx="184961" cy="137268"/>
            </a:xfrm>
          </p:grpSpPr>
          <p:grpSp>
            <p:nvGrpSpPr>
              <p:cNvPr id="9180" name="Google Shape;9180;p74"/>
              <p:cNvGrpSpPr/>
              <p:nvPr/>
            </p:nvGrpSpPr>
            <p:grpSpPr>
              <a:xfrm>
                <a:off x="4107453" y="3271583"/>
                <a:ext cx="153470" cy="110275"/>
                <a:chOff x="4107453" y="3271583"/>
                <a:chExt cx="153470" cy="110275"/>
              </a:xfrm>
            </p:grpSpPr>
            <p:sp>
              <p:nvSpPr>
                <p:cNvPr id="9181" name="Google Shape;9181;p7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74"/>
              <p:cNvGrpSpPr/>
              <p:nvPr/>
            </p:nvGrpSpPr>
            <p:grpSpPr>
              <a:xfrm>
                <a:off x="4136947" y="3258865"/>
                <a:ext cx="31499" cy="27001"/>
                <a:chOff x="4136947" y="3258865"/>
                <a:chExt cx="31499" cy="27001"/>
              </a:xfrm>
            </p:grpSpPr>
            <p:sp>
              <p:nvSpPr>
                <p:cNvPr id="9186" name="Google Shape;9186;p7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4"/>
              <p:cNvGrpSpPr/>
              <p:nvPr/>
            </p:nvGrpSpPr>
            <p:grpSpPr>
              <a:xfrm>
                <a:off x="4084715" y="3266478"/>
                <a:ext cx="31468" cy="26898"/>
                <a:chOff x="4084715" y="3266478"/>
                <a:chExt cx="31468" cy="26898"/>
              </a:xfrm>
            </p:grpSpPr>
            <p:sp>
              <p:nvSpPr>
                <p:cNvPr id="9189" name="Google Shape;9189;p7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74"/>
              <p:cNvGrpSpPr/>
              <p:nvPr/>
            </p:nvGrpSpPr>
            <p:grpSpPr>
              <a:xfrm>
                <a:off x="4159213" y="3279849"/>
                <a:ext cx="31405" cy="26945"/>
                <a:chOff x="4159213" y="3279849"/>
                <a:chExt cx="31405" cy="26945"/>
              </a:xfrm>
            </p:grpSpPr>
            <p:sp>
              <p:nvSpPr>
                <p:cNvPr id="9192" name="Google Shape;9192;p7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74"/>
              <p:cNvGrpSpPr/>
              <p:nvPr/>
            </p:nvGrpSpPr>
            <p:grpSpPr>
              <a:xfrm>
                <a:off x="4201550" y="3266502"/>
                <a:ext cx="31405" cy="26883"/>
                <a:chOff x="4201550" y="3266502"/>
                <a:chExt cx="31405" cy="26883"/>
              </a:xfrm>
            </p:grpSpPr>
            <p:sp>
              <p:nvSpPr>
                <p:cNvPr id="9195" name="Google Shape;9195;p7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74"/>
              <p:cNvGrpSpPr/>
              <p:nvPr/>
            </p:nvGrpSpPr>
            <p:grpSpPr>
              <a:xfrm>
                <a:off x="4201550" y="3338278"/>
                <a:ext cx="31405" cy="26930"/>
                <a:chOff x="4201550" y="3338278"/>
                <a:chExt cx="31405" cy="26930"/>
              </a:xfrm>
            </p:grpSpPr>
            <p:sp>
              <p:nvSpPr>
                <p:cNvPr id="9198" name="Google Shape;9198;p7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74"/>
              <p:cNvGrpSpPr/>
              <p:nvPr/>
            </p:nvGrpSpPr>
            <p:grpSpPr>
              <a:xfrm>
                <a:off x="4238272" y="3369132"/>
                <a:ext cx="31405" cy="27001"/>
                <a:chOff x="4238272" y="3369132"/>
                <a:chExt cx="31405" cy="27001"/>
              </a:xfrm>
            </p:grpSpPr>
            <p:sp>
              <p:nvSpPr>
                <p:cNvPr id="9201" name="Google Shape;9201;p7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03" name="Google Shape;9203;p74"/>
            <p:cNvGrpSpPr/>
            <p:nvPr/>
          </p:nvGrpSpPr>
          <p:grpSpPr>
            <a:xfrm>
              <a:off x="4068639" y="3200169"/>
              <a:ext cx="77643" cy="37272"/>
              <a:chOff x="4068639" y="3200169"/>
              <a:chExt cx="77643" cy="37272"/>
            </a:xfrm>
          </p:grpSpPr>
          <p:sp>
            <p:nvSpPr>
              <p:cNvPr id="9204" name="Google Shape;9204;p7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5" name="Google Shape;9205;p74"/>
              <p:cNvGrpSpPr/>
              <p:nvPr/>
            </p:nvGrpSpPr>
            <p:grpSpPr>
              <a:xfrm>
                <a:off x="4114878" y="3200169"/>
                <a:ext cx="31405" cy="26993"/>
                <a:chOff x="4114878" y="3200169"/>
                <a:chExt cx="31405" cy="26993"/>
              </a:xfrm>
            </p:grpSpPr>
            <p:sp>
              <p:nvSpPr>
                <p:cNvPr id="9206" name="Google Shape;9206;p7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4"/>
              <p:cNvGrpSpPr/>
              <p:nvPr/>
            </p:nvGrpSpPr>
            <p:grpSpPr>
              <a:xfrm>
                <a:off x="4068639" y="3210535"/>
                <a:ext cx="31499" cy="26906"/>
                <a:chOff x="4068639" y="3210535"/>
                <a:chExt cx="31499" cy="26906"/>
              </a:xfrm>
            </p:grpSpPr>
            <p:sp>
              <p:nvSpPr>
                <p:cNvPr id="9209" name="Google Shape;9209;p7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1" name="Google Shape;9211;p74"/>
            <p:cNvGrpSpPr/>
            <p:nvPr/>
          </p:nvGrpSpPr>
          <p:grpSpPr>
            <a:xfrm>
              <a:off x="3869702" y="3066935"/>
              <a:ext cx="382664" cy="190294"/>
              <a:chOff x="3869702" y="3066935"/>
              <a:chExt cx="382664" cy="190294"/>
            </a:xfrm>
          </p:grpSpPr>
          <p:grpSp>
            <p:nvGrpSpPr>
              <p:cNvPr id="9212" name="Google Shape;9212;p74"/>
              <p:cNvGrpSpPr/>
              <p:nvPr/>
            </p:nvGrpSpPr>
            <p:grpSpPr>
              <a:xfrm>
                <a:off x="3888633" y="3082351"/>
                <a:ext cx="351172" cy="160698"/>
                <a:chOff x="3888633" y="3082351"/>
                <a:chExt cx="351172" cy="160698"/>
              </a:xfrm>
            </p:grpSpPr>
            <p:sp>
              <p:nvSpPr>
                <p:cNvPr id="9213" name="Google Shape;9213;p7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74"/>
              <p:cNvGrpSpPr/>
              <p:nvPr/>
            </p:nvGrpSpPr>
            <p:grpSpPr>
              <a:xfrm>
                <a:off x="4143703" y="3066935"/>
                <a:ext cx="37783" cy="32357"/>
                <a:chOff x="4143703" y="3066935"/>
                <a:chExt cx="37783" cy="32357"/>
              </a:xfrm>
            </p:grpSpPr>
            <p:sp>
              <p:nvSpPr>
                <p:cNvPr id="9220" name="Google Shape;9220;p7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4"/>
              <p:cNvGrpSpPr/>
              <p:nvPr/>
            </p:nvGrpSpPr>
            <p:grpSpPr>
              <a:xfrm>
                <a:off x="4044565" y="3103563"/>
                <a:ext cx="37783" cy="32451"/>
                <a:chOff x="4044565" y="3103563"/>
                <a:chExt cx="37783" cy="32451"/>
              </a:xfrm>
            </p:grpSpPr>
            <p:sp>
              <p:nvSpPr>
                <p:cNvPr id="9223" name="Google Shape;9223;p7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74"/>
              <p:cNvGrpSpPr/>
              <p:nvPr/>
            </p:nvGrpSpPr>
            <p:grpSpPr>
              <a:xfrm>
                <a:off x="4017454" y="3188237"/>
                <a:ext cx="37776" cy="32357"/>
                <a:chOff x="4017454" y="3188237"/>
                <a:chExt cx="37776" cy="32357"/>
              </a:xfrm>
            </p:grpSpPr>
            <p:sp>
              <p:nvSpPr>
                <p:cNvPr id="9226" name="Google Shape;9226;p7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74"/>
              <p:cNvGrpSpPr/>
              <p:nvPr/>
            </p:nvGrpSpPr>
            <p:grpSpPr>
              <a:xfrm>
                <a:off x="3921548" y="3157509"/>
                <a:ext cx="37783" cy="32357"/>
                <a:chOff x="3921548" y="3157509"/>
                <a:chExt cx="37783" cy="32357"/>
              </a:xfrm>
            </p:grpSpPr>
            <p:sp>
              <p:nvSpPr>
                <p:cNvPr id="9229" name="Google Shape;9229;p7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74"/>
              <p:cNvGrpSpPr/>
              <p:nvPr/>
            </p:nvGrpSpPr>
            <p:grpSpPr>
              <a:xfrm>
                <a:off x="3939056" y="3211620"/>
                <a:ext cx="37783" cy="32380"/>
                <a:chOff x="3939056" y="3211620"/>
                <a:chExt cx="37783" cy="32380"/>
              </a:xfrm>
            </p:grpSpPr>
            <p:sp>
              <p:nvSpPr>
                <p:cNvPr id="9232" name="Google Shape;9232;p7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74"/>
              <p:cNvGrpSpPr/>
              <p:nvPr/>
            </p:nvGrpSpPr>
            <p:grpSpPr>
              <a:xfrm>
                <a:off x="4176240" y="3136965"/>
                <a:ext cx="31405" cy="26930"/>
                <a:chOff x="4176240" y="3136965"/>
                <a:chExt cx="31405" cy="26930"/>
              </a:xfrm>
            </p:grpSpPr>
            <p:sp>
              <p:nvSpPr>
                <p:cNvPr id="9235" name="Google Shape;9235;p7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74"/>
              <p:cNvGrpSpPr/>
              <p:nvPr/>
            </p:nvGrpSpPr>
            <p:grpSpPr>
              <a:xfrm>
                <a:off x="4133148" y="3152593"/>
                <a:ext cx="31499" cy="27001"/>
                <a:chOff x="4133148" y="3152593"/>
                <a:chExt cx="31499" cy="27001"/>
              </a:xfrm>
            </p:grpSpPr>
            <p:sp>
              <p:nvSpPr>
                <p:cNvPr id="9238" name="Google Shape;9238;p7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4"/>
              <p:cNvGrpSpPr/>
              <p:nvPr/>
            </p:nvGrpSpPr>
            <p:grpSpPr>
              <a:xfrm>
                <a:off x="4220866" y="3073534"/>
                <a:ext cx="31499" cy="26898"/>
                <a:chOff x="4220866" y="3073534"/>
                <a:chExt cx="31499" cy="26898"/>
              </a:xfrm>
            </p:grpSpPr>
            <p:sp>
              <p:nvSpPr>
                <p:cNvPr id="9241" name="Google Shape;9241;p7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74"/>
              <p:cNvGrpSpPr/>
              <p:nvPr/>
            </p:nvGrpSpPr>
            <p:grpSpPr>
              <a:xfrm>
                <a:off x="3869702" y="3230323"/>
                <a:ext cx="31499" cy="26906"/>
                <a:chOff x="3869702" y="3230323"/>
                <a:chExt cx="31499" cy="26906"/>
              </a:xfrm>
            </p:grpSpPr>
            <p:sp>
              <p:nvSpPr>
                <p:cNvPr id="9244" name="Google Shape;9244;p7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6" name="Google Shape;9246;p74"/>
            <p:cNvGrpSpPr/>
            <p:nvPr/>
          </p:nvGrpSpPr>
          <p:grpSpPr>
            <a:xfrm>
              <a:off x="4271383" y="3065882"/>
              <a:ext cx="304556" cy="341663"/>
              <a:chOff x="4271383" y="3065882"/>
              <a:chExt cx="304556" cy="341663"/>
            </a:xfrm>
          </p:grpSpPr>
          <p:grpSp>
            <p:nvGrpSpPr>
              <p:cNvPr id="9247" name="Google Shape;9247;p74"/>
              <p:cNvGrpSpPr/>
              <p:nvPr/>
            </p:nvGrpSpPr>
            <p:grpSpPr>
              <a:xfrm>
                <a:off x="4293838" y="3078639"/>
                <a:ext cx="269353" cy="311973"/>
                <a:chOff x="4293838" y="3078639"/>
                <a:chExt cx="269353" cy="311973"/>
              </a:xfrm>
            </p:grpSpPr>
            <p:sp>
              <p:nvSpPr>
                <p:cNvPr id="9248" name="Google Shape;9248;p7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74"/>
              <p:cNvGrpSpPr/>
              <p:nvPr/>
            </p:nvGrpSpPr>
            <p:grpSpPr>
              <a:xfrm>
                <a:off x="4538164" y="3342061"/>
                <a:ext cx="37776" cy="32380"/>
                <a:chOff x="4538164" y="3342061"/>
                <a:chExt cx="37776" cy="32380"/>
              </a:xfrm>
            </p:grpSpPr>
            <p:sp>
              <p:nvSpPr>
                <p:cNvPr id="9266" name="Google Shape;9266;p7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74"/>
              <p:cNvGrpSpPr/>
              <p:nvPr/>
            </p:nvGrpSpPr>
            <p:grpSpPr>
              <a:xfrm>
                <a:off x="4271383" y="3194742"/>
                <a:ext cx="37783" cy="32420"/>
                <a:chOff x="4271383" y="3194742"/>
                <a:chExt cx="37783" cy="32420"/>
              </a:xfrm>
            </p:grpSpPr>
            <p:sp>
              <p:nvSpPr>
                <p:cNvPr id="9269" name="Google Shape;9269;p7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74"/>
              <p:cNvGrpSpPr/>
              <p:nvPr/>
            </p:nvGrpSpPr>
            <p:grpSpPr>
              <a:xfrm>
                <a:off x="4284416" y="3084058"/>
                <a:ext cx="37783" cy="32357"/>
                <a:chOff x="4284416" y="3084058"/>
                <a:chExt cx="37783" cy="32357"/>
              </a:xfrm>
            </p:grpSpPr>
            <p:sp>
              <p:nvSpPr>
                <p:cNvPr id="9272" name="Google Shape;9272;p7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4"/>
              <p:cNvGrpSpPr/>
              <p:nvPr/>
            </p:nvGrpSpPr>
            <p:grpSpPr>
              <a:xfrm>
                <a:off x="4478697" y="3297561"/>
                <a:ext cx="37776" cy="32451"/>
                <a:chOff x="4478697" y="3297561"/>
                <a:chExt cx="37776" cy="32451"/>
              </a:xfrm>
            </p:grpSpPr>
            <p:sp>
              <p:nvSpPr>
                <p:cNvPr id="9275" name="Google Shape;9275;p7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74"/>
              <p:cNvGrpSpPr/>
              <p:nvPr/>
            </p:nvGrpSpPr>
            <p:grpSpPr>
              <a:xfrm>
                <a:off x="4411813" y="3331711"/>
                <a:ext cx="37776" cy="32451"/>
                <a:chOff x="4411813" y="3331711"/>
                <a:chExt cx="37776" cy="32451"/>
              </a:xfrm>
            </p:grpSpPr>
            <p:sp>
              <p:nvSpPr>
                <p:cNvPr id="9278" name="Google Shape;9278;p7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74"/>
              <p:cNvGrpSpPr/>
              <p:nvPr/>
            </p:nvGrpSpPr>
            <p:grpSpPr>
              <a:xfrm>
                <a:off x="4337984" y="3375188"/>
                <a:ext cx="37776" cy="32357"/>
                <a:chOff x="4337984" y="3375188"/>
                <a:chExt cx="37776" cy="32357"/>
              </a:xfrm>
            </p:grpSpPr>
            <p:sp>
              <p:nvSpPr>
                <p:cNvPr id="9281" name="Google Shape;9281;p7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74"/>
              <p:cNvGrpSpPr/>
              <p:nvPr/>
            </p:nvGrpSpPr>
            <p:grpSpPr>
              <a:xfrm>
                <a:off x="4494867" y="3090530"/>
                <a:ext cx="37878" cy="32451"/>
                <a:chOff x="4494867" y="3090530"/>
                <a:chExt cx="37878" cy="32451"/>
              </a:xfrm>
            </p:grpSpPr>
            <p:sp>
              <p:nvSpPr>
                <p:cNvPr id="9284" name="Google Shape;9284;p7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74"/>
              <p:cNvGrpSpPr/>
              <p:nvPr/>
            </p:nvGrpSpPr>
            <p:grpSpPr>
              <a:xfrm>
                <a:off x="4525124" y="3207774"/>
                <a:ext cx="37783" cy="32420"/>
                <a:chOff x="4525124" y="3207774"/>
                <a:chExt cx="37783" cy="32420"/>
              </a:xfrm>
            </p:grpSpPr>
            <p:sp>
              <p:nvSpPr>
                <p:cNvPr id="9287" name="Google Shape;9287;p7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74"/>
              <p:cNvGrpSpPr/>
              <p:nvPr/>
            </p:nvGrpSpPr>
            <p:grpSpPr>
              <a:xfrm>
                <a:off x="4440544" y="3176479"/>
                <a:ext cx="31499" cy="26898"/>
                <a:chOff x="4440544" y="3176479"/>
                <a:chExt cx="31499" cy="26898"/>
              </a:xfrm>
            </p:grpSpPr>
            <p:sp>
              <p:nvSpPr>
                <p:cNvPr id="9290" name="Google Shape;9290;p7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74"/>
              <p:cNvGrpSpPr/>
              <p:nvPr/>
            </p:nvGrpSpPr>
            <p:grpSpPr>
              <a:xfrm>
                <a:off x="4350545" y="3156400"/>
                <a:ext cx="31405" cy="27001"/>
                <a:chOff x="4350545" y="3156400"/>
                <a:chExt cx="31405" cy="27001"/>
              </a:xfrm>
            </p:grpSpPr>
            <p:sp>
              <p:nvSpPr>
                <p:cNvPr id="9293" name="Google Shape;9293;p7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4"/>
              <p:cNvGrpSpPr/>
              <p:nvPr/>
            </p:nvGrpSpPr>
            <p:grpSpPr>
              <a:xfrm>
                <a:off x="4376703" y="3255058"/>
                <a:ext cx="31405" cy="27001"/>
                <a:chOff x="4376703" y="3255058"/>
                <a:chExt cx="31405" cy="27001"/>
              </a:xfrm>
            </p:grpSpPr>
            <p:sp>
              <p:nvSpPr>
                <p:cNvPr id="9296" name="Google Shape;9296;p7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74"/>
              <p:cNvGrpSpPr/>
              <p:nvPr/>
            </p:nvGrpSpPr>
            <p:grpSpPr>
              <a:xfrm>
                <a:off x="4331322" y="3283656"/>
                <a:ext cx="31405" cy="26945"/>
                <a:chOff x="4331322" y="3283656"/>
                <a:chExt cx="31405" cy="26945"/>
              </a:xfrm>
            </p:grpSpPr>
            <p:sp>
              <p:nvSpPr>
                <p:cNvPr id="9299" name="Google Shape;9299;p7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74"/>
              <p:cNvGrpSpPr/>
              <p:nvPr/>
            </p:nvGrpSpPr>
            <p:grpSpPr>
              <a:xfrm>
                <a:off x="4380510" y="3065882"/>
                <a:ext cx="31405" cy="26938"/>
                <a:chOff x="4380510" y="3065882"/>
                <a:chExt cx="31405" cy="26938"/>
              </a:xfrm>
            </p:grpSpPr>
            <p:sp>
              <p:nvSpPr>
                <p:cNvPr id="9302" name="Google Shape;9302;p7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4" name="Google Shape;9304;p74"/>
            <p:cNvGrpSpPr/>
            <p:nvPr/>
          </p:nvGrpSpPr>
          <p:grpSpPr>
            <a:xfrm>
              <a:off x="4558998" y="3188237"/>
              <a:ext cx="1280131" cy="1052746"/>
              <a:chOff x="4558998" y="3188237"/>
              <a:chExt cx="1280131" cy="1052746"/>
            </a:xfrm>
          </p:grpSpPr>
          <p:sp>
            <p:nvSpPr>
              <p:cNvPr id="9305" name="Google Shape;9305;p7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6" name="Google Shape;9306;p74"/>
              <p:cNvGrpSpPr/>
              <p:nvPr/>
            </p:nvGrpSpPr>
            <p:grpSpPr>
              <a:xfrm>
                <a:off x="4579164" y="3203653"/>
                <a:ext cx="1244833" cy="1020397"/>
                <a:chOff x="4579164" y="3203653"/>
                <a:chExt cx="1244833" cy="1020397"/>
              </a:xfrm>
            </p:grpSpPr>
            <p:sp>
              <p:nvSpPr>
                <p:cNvPr id="9307" name="Google Shape;9307;p7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9" name="Google Shape;9309;p74"/>
                <p:cNvGrpSpPr/>
                <p:nvPr/>
              </p:nvGrpSpPr>
              <p:grpSpPr>
                <a:xfrm>
                  <a:off x="4579164" y="3203653"/>
                  <a:ext cx="1244833" cy="1020397"/>
                  <a:chOff x="4579164" y="3203653"/>
                  <a:chExt cx="1244833" cy="1020397"/>
                </a:xfrm>
              </p:grpSpPr>
              <p:sp>
                <p:nvSpPr>
                  <p:cNvPr id="9310" name="Google Shape;9310;p7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2" name="Google Shape;9312;p74"/>
                  <p:cNvGrpSpPr/>
                  <p:nvPr/>
                </p:nvGrpSpPr>
                <p:grpSpPr>
                  <a:xfrm>
                    <a:off x="4579164" y="3203653"/>
                    <a:ext cx="1244833" cy="1020397"/>
                    <a:chOff x="4579164" y="3203653"/>
                    <a:chExt cx="1244833" cy="1020397"/>
                  </a:xfrm>
                </p:grpSpPr>
                <p:sp>
                  <p:nvSpPr>
                    <p:cNvPr id="9313" name="Google Shape;9313;p7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1" name="Google Shape;9321;p74"/>
                    <p:cNvGrpSpPr/>
                    <p:nvPr/>
                  </p:nvGrpSpPr>
                  <p:grpSpPr>
                    <a:xfrm>
                      <a:off x="4579164" y="3203653"/>
                      <a:ext cx="1244833" cy="1020397"/>
                      <a:chOff x="4579164" y="3203653"/>
                      <a:chExt cx="1244833" cy="1020397"/>
                    </a:xfrm>
                  </p:grpSpPr>
                  <p:sp>
                    <p:nvSpPr>
                      <p:cNvPr id="9322" name="Google Shape;9322;p7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6" name="Google Shape;9336;p74"/>
                      <p:cNvGrpSpPr/>
                      <p:nvPr/>
                    </p:nvGrpSpPr>
                    <p:grpSpPr>
                      <a:xfrm>
                        <a:off x="4579164" y="3203653"/>
                        <a:ext cx="1244833" cy="1020397"/>
                        <a:chOff x="4579164" y="3203653"/>
                        <a:chExt cx="1244833" cy="1020397"/>
                      </a:xfrm>
                    </p:grpSpPr>
                    <p:sp>
                      <p:nvSpPr>
                        <p:cNvPr id="9337" name="Google Shape;9337;p7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1" name="Google Shape;9361;p74"/>
                        <p:cNvGrpSpPr/>
                        <p:nvPr/>
                      </p:nvGrpSpPr>
                      <p:grpSpPr>
                        <a:xfrm>
                          <a:off x="4579164" y="3203653"/>
                          <a:ext cx="1244833" cy="1020397"/>
                          <a:chOff x="4579164" y="3203653"/>
                          <a:chExt cx="1244833" cy="1020397"/>
                        </a:xfrm>
                      </p:grpSpPr>
                      <p:sp>
                        <p:nvSpPr>
                          <p:cNvPr id="9362" name="Google Shape;9362;p7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3" name="Google Shape;9363;p74"/>
                          <p:cNvGrpSpPr/>
                          <p:nvPr/>
                        </p:nvGrpSpPr>
                        <p:grpSpPr>
                          <a:xfrm>
                            <a:off x="4579164" y="3203653"/>
                            <a:ext cx="1244833" cy="1020397"/>
                            <a:chOff x="4579164" y="3203653"/>
                            <a:chExt cx="1244833" cy="1020397"/>
                          </a:xfrm>
                        </p:grpSpPr>
                        <p:sp>
                          <p:nvSpPr>
                            <p:cNvPr id="9364" name="Google Shape;9364;p7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1" name="Google Shape;9371;p74"/>
                            <p:cNvGrpSpPr/>
                            <p:nvPr/>
                          </p:nvGrpSpPr>
                          <p:grpSpPr>
                            <a:xfrm>
                              <a:off x="4579164" y="3203653"/>
                              <a:ext cx="1244833" cy="1020397"/>
                              <a:chOff x="4579164" y="3203653"/>
                              <a:chExt cx="1244833" cy="1020397"/>
                            </a:xfrm>
                          </p:grpSpPr>
                          <p:sp>
                            <p:nvSpPr>
                              <p:cNvPr id="9372" name="Google Shape;9372;p7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5" name="Google Shape;9385;p74"/>
                              <p:cNvGrpSpPr/>
                              <p:nvPr/>
                            </p:nvGrpSpPr>
                            <p:grpSpPr>
                              <a:xfrm>
                                <a:off x="4579164" y="3203653"/>
                                <a:ext cx="1244833" cy="1020397"/>
                                <a:chOff x="4579164" y="3203653"/>
                                <a:chExt cx="1244833" cy="1020397"/>
                              </a:xfrm>
                            </p:grpSpPr>
                            <p:sp>
                              <p:nvSpPr>
                                <p:cNvPr id="9386" name="Google Shape;9386;p7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3" name="Google Shape;9393;p74"/>
                                <p:cNvGrpSpPr/>
                                <p:nvPr/>
                              </p:nvGrpSpPr>
                              <p:grpSpPr>
                                <a:xfrm>
                                  <a:off x="4579164" y="3203653"/>
                                  <a:ext cx="1244833" cy="1020397"/>
                                  <a:chOff x="4579164" y="3203653"/>
                                  <a:chExt cx="1244833" cy="1020397"/>
                                </a:xfrm>
                              </p:grpSpPr>
                              <p:sp>
                                <p:nvSpPr>
                                  <p:cNvPr id="9394" name="Google Shape;9394;p7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9" name="Google Shape;9399;p74"/>
                                  <p:cNvGrpSpPr/>
                                  <p:nvPr/>
                                </p:nvGrpSpPr>
                                <p:grpSpPr>
                                  <a:xfrm>
                                    <a:off x="4579164" y="3203653"/>
                                    <a:ext cx="1244833" cy="1020397"/>
                                    <a:chOff x="4579164" y="3203653"/>
                                    <a:chExt cx="1244833" cy="1020397"/>
                                  </a:xfrm>
                                </p:grpSpPr>
                                <p:sp>
                                  <p:nvSpPr>
                                    <p:cNvPr id="9400" name="Google Shape;9400;p7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404" name="Google Shape;9404;p7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07" name="Google Shape;9407;p7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408" name="Google Shape;9408;p74"/>
              <p:cNvGrpSpPr/>
              <p:nvPr/>
            </p:nvGrpSpPr>
            <p:grpSpPr>
              <a:xfrm>
                <a:off x="4595437" y="3598775"/>
                <a:ext cx="37776" cy="32451"/>
                <a:chOff x="4595437" y="3598775"/>
                <a:chExt cx="37776" cy="32451"/>
              </a:xfrm>
            </p:grpSpPr>
            <p:sp>
              <p:nvSpPr>
                <p:cNvPr id="9409" name="Google Shape;9409;p7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74"/>
              <p:cNvGrpSpPr/>
              <p:nvPr/>
            </p:nvGrpSpPr>
            <p:grpSpPr>
              <a:xfrm>
                <a:off x="4641864" y="3524443"/>
                <a:ext cx="37776" cy="32380"/>
                <a:chOff x="4641864" y="3524443"/>
                <a:chExt cx="37776" cy="32380"/>
              </a:xfrm>
            </p:grpSpPr>
            <p:sp>
              <p:nvSpPr>
                <p:cNvPr id="9412" name="Google Shape;9412;p7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74"/>
              <p:cNvGrpSpPr/>
              <p:nvPr/>
            </p:nvGrpSpPr>
            <p:grpSpPr>
              <a:xfrm>
                <a:off x="4648431" y="3893901"/>
                <a:ext cx="37776" cy="32357"/>
                <a:chOff x="4648431" y="3893901"/>
                <a:chExt cx="37776" cy="32357"/>
              </a:xfrm>
            </p:grpSpPr>
            <p:sp>
              <p:nvSpPr>
                <p:cNvPr id="9415" name="Google Shape;9415;p7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74"/>
              <p:cNvGrpSpPr/>
              <p:nvPr/>
            </p:nvGrpSpPr>
            <p:grpSpPr>
              <a:xfrm>
                <a:off x="4567752" y="3722908"/>
                <a:ext cx="37870" cy="32380"/>
                <a:chOff x="4567752" y="3722908"/>
                <a:chExt cx="37870" cy="32380"/>
              </a:xfrm>
            </p:grpSpPr>
            <p:sp>
              <p:nvSpPr>
                <p:cNvPr id="9418" name="Google Shape;9418;p7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4"/>
              <p:cNvGrpSpPr/>
              <p:nvPr/>
            </p:nvGrpSpPr>
            <p:grpSpPr>
              <a:xfrm>
                <a:off x="4617506" y="3652052"/>
                <a:ext cx="37783" cy="32357"/>
                <a:chOff x="4617506" y="3652052"/>
                <a:chExt cx="37783" cy="32357"/>
              </a:xfrm>
            </p:grpSpPr>
            <p:sp>
              <p:nvSpPr>
                <p:cNvPr id="9421" name="Google Shape;9421;p7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74"/>
              <p:cNvGrpSpPr/>
              <p:nvPr/>
            </p:nvGrpSpPr>
            <p:grpSpPr>
              <a:xfrm>
                <a:off x="4739005" y="3554149"/>
                <a:ext cx="37870" cy="32357"/>
                <a:chOff x="4739005" y="3554149"/>
                <a:chExt cx="37870" cy="32357"/>
              </a:xfrm>
            </p:grpSpPr>
            <p:sp>
              <p:nvSpPr>
                <p:cNvPr id="9424" name="Google Shape;9424;p7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74"/>
              <p:cNvGrpSpPr/>
              <p:nvPr/>
            </p:nvGrpSpPr>
            <p:grpSpPr>
              <a:xfrm>
                <a:off x="4806557" y="3630258"/>
                <a:ext cx="37776" cy="32364"/>
                <a:chOff x="4806557" y="3630258"/>
                <a:chExt cx="37776" cy="32364"/>
              </a:xfrm>
            </p:grpSpPr>
            <p:sp>
              <p:nvSpPr>
                <p:cNvPr id="9427" name="Google Shape;9427;p7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74"/>
              <p:cNvGrpSpPr/>
              <p:nvPr/>
            </p:nvGrpSpPr>
            <p:grpSpPr>
              <a:xfrm>
                <a:off x="4737007" y="4004357"/>
                <a:ext cx="37870" cy="32357"/>
                <a:chOff x="4737007" y="4004357"/>
                <a:chExt cx="37870" cy="32357"/>
              </a:xfrm>
            </p:grpSpPr>
            <p:sp>
              <p:nvSpPr>
                <p:cNvPr id="9430" name="Google Shape;9430;p7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74"/>
              <p:cNvGrpSpPr/>
              <p:nvPr/>
            </p:nvGrpSpPr>
            <p:grpSpPr>
              <a:xfrm>
                <a:off x="4773634" y="4208627"/>
                <a:ext cx="37776" cy="32357"/>
                <a:chOff x="4773634" y="4208627"/>
                <a:chExt cx="37776" cy="32357"/>
              </a:xfrm>
            </p:grpSpPr>
            <p:sp>
              <p:nvSpPr>
                <p:cNvPr id="9433" name="Google Shape;9433;p7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74"/>
              <p:cNvGrpSpPr/>
              <p:nvPr/>
            </p:nvGrpSpPr>
            <p:grpSpPr>
              <a:xfrm>
                <a:off x="4888282" y="4074764"/>
                <a:ext cx="37776" cy="32451"/>
                <a:chOff x="4888282" y="4074764"/>
                <a:chExt cx="37776" cy="32451"/>
              </a:xfrm>
            </p:grpSpPr>
            <p:sp>
              <p:nvSpPr>
                <p:cNvPr id="9436" name="Google Shape;9436;p7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74"/>
              <p:cNvGrpSpPr/>
              <p:nvPr/>
            </p:nvGrpSpPr>
            <p:grpSpPr>
              <a:xfrm>
                <a:off x="4901315" y="3804271"/>
                <a:ext cx="37776" cy="32364"/>
                <a:chOff x="4901315" y="3804271"/>
                <a:chExt cx="37776" cy="32364"/>
              </a:xfrm>
            </p:grpSpPr>
            <p:sp>
              <p:nvSpPr>
                <p:cNvPr id="9439" name="Google Shape;9439;p7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74"/>
              <p:cNvGrpSpPr/>
              <p:nvPr/>
            </p:nvGrpSpPr>
            <p:grpSpPr>
              <a:xfrm>
                <a:off x="4866394" y="3715035"/>
                <a:ext cx="37846" cy="32357"/>
                <a:chOff x="4866394" y="3715035"/>
                <a:chExt cx="37846" cy="32357"/>
              </a:xfrm>
            </p:grpSpPr>
            <p:sp>
              <p:nvSpPr>
                <p:cNvPr id="9442" name="Google Shape;9442;p7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74"/>
              <p:cNvGrpSpPr/>
              <p:nvPr/>
            </p:nvGrpSpPr>
            <p:grpSpPr>
              <a:xfrm>
                <a:off x="4979233" y="3839798"/>
                <a:ext cx="37878" cy="32420"/>
                <a:chOff x="4979233" y="3839798"/>
                <a:chExt cx="37878" cy="32420"/>
              </a:xfrm>
            </p:grpSpPr>
            <p:sp>
              <p:nvSpPr>
                <p:cNvPr id="9445" name="Google Shape;9445;p7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74"/>
              <p:cNvGrpSpPr/>
              <p:nvPr/>
            </p:nvGrpSpPr>
            <p:grpSpPr>
              <a:xfrm>
                <a:off x="4790662" y="3679147"/>
                <a:ext cx="37783" cy="32380"/>
                <a:chOff x="4790662" y="3679147"/>
                <a:chExt cx="37783" cy="32380"/>
              </a:xfrm>
            </p:grpSpPr>
            <p:sp>
              <p:nvSpPr>
                <p:cNvPr id="9448" name="Google Shape;9448;p7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74"/>
              <p:cNvGrpSpPr/>
              <p:nvPr/>
            </p:nvGrpSpPr>
            <p:grpSpPr>
              <a:xfrm>
                <a:off x="4857263" y="3557861"/>
                <a:ext cx="37776" cy="32357"/>
                <a:chOff x="4857263" y="3557861"/>
                <a:chExt cx="37776" cy="32357"/>
              </a:xfrm>
            </p:grpSpPr>
            <p:sp>
              <p:nvSpPr>
                <p:cNvPr id="9451" name="Google Shape;9451;p7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74"/>
              <p:cNvGrpSpPr/>
              <p:nvPr/>
            </p:nvGrpSpPr>
            <p:grpSpPr>
              <a:xfrm>
                <a:off x="4883902" y="3648033"/>
                <a:ext cx="37783" cy="32380"/>
                <a:chOff x="4883902" y="3648033"/>
                <a:chExt cx="37783" cy="32380"/>
              </a:xfrm>
            </p:grpSpPr>
            <p:sp>
              <p:nvSpPr>
                <p:cNvPr id="9454" name="Google Shape;9454;p7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74"/>
              <p:cNvGrpSpPr/>
              <p:nvPr/>
            </p:nvGrpSpPr>
            <p:grpSpPr>
              <a:xfrm>
                <a:off x="4907780" y="3347220"/>
                <a:ext cx="37878" cy="32357"/>
                <a:chOff x="4907780" y="3347220"/>
                <a:chExt cx="37878" cy="32357"/>
              </a:xfrm>
            </p:grpSpPr>
            <p:sp>
              <p:nvSpPr>
                <p:cNvPr id="9457" name="Google Shape;9457;p7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74"/>
              <p:cNvGrpSpPr/>
              <p:nvPr/>
            </p:nvGrpSpPr>
            <p:grpSpPr>
              <a:xfrm>
                <a:off x="5065048" y="3738150"/>
                <a:ext cx="37783" cy="32364"/>
                <a:chOff x="5065048" y="3738150"/>
                <a:chExt cx="37783" cy="32364"/>
              </a:xfrm>
            </p:grpSpPr>
            <p:sp>
              <p:nvSpPr>
                <p:cNvPr id="9460" name="Google Shape;9460;p7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74"/>
              <p:cNvGrpSpPr/>
              <p:nvPr/>
            </p:nvGrpSpPr>
            <p:grpSpPr>
              <a:xfrm>
                <a:off x="5071616" y="3284615"/>
                <a:ext cx="37783" cy="32357"/>
                <a:chOff x="5071616" y="3284615"/>
                <a:chExt cx="37783" cy="32357"/>
              </a:xfrm>
            </p:grpSpPr>
            <p:sp>
              <p:nvSpPr>
                <p:cNvPr id="9463" name="Google Shape;9463;p7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74"/>
              <p:cNvGrpSpPr/>
              <p:nvPr/>
            </p:nvGrpSpPr>
            <p:grpSpPr>
              <a:xfrm>
                <a:off x="5389291" y="3759921"/>
                <a:ext cx="37783" cy="32380"/>
                <a:chOff x="5389291" y="3759921"/>
                <a:chExt cx="37783" cy="32380"/>
              </a:xfrm>
            </p:grpSpPr>
            <p:sp>
              <p:nvSpPr>
                <p:cNvPr id="9466" name="Google Shape;9466;p7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4"/>
              <p:cNvGrpSpPr/>
              <p:nvPr/>
            </p:nvGrpSpPr>
            <p:grpSpPr>
              <a:xfrm>
                <a:off x="5431534" y="3632932"/>
                <a:ext cx="37878" cy="32451"/>
                <a:chOff x="5431534" y="3632932"/>
                <a:chExt cx="37878" cy="32451"/>
              </a:xfrm>
            </p:grpSpPr>
            <p:sp>
              <p:nvSpPr>
                <p:cNvPr id="9469" name="Google Shape;9469;p7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74"/>
              <p:cNvGrpSpPr/>
              <p:nvPr/>
            </p:nvGrpSpPr>
            <p:grpSpPr>
              <a:xfrm>
                <a:off x="5540755" y="3544829"/>
                <a:ext cx="37783" cy="32357"/>
                <a:chOff x="5540755" y="3544829"/>
                <a:chExt cx="37783" cy="32357"/>
              </a:xfrm>
            </p:grpSpPr>
            <p:sp>
              <p:nvSpPr>
                <p:cNvPr id="9472" name="Google Shape;9472;p7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74"/>
              <p:cNvGrpSpPr/>
              <p:nvPr/>
            </p:nvGrpSpPr>
            <p:grpSpPr>
              <a:xfrm>
                <a:off x="5579293" y="3412107"/>
                <a:ext cx="37776" cy="32357"/>
                <a:chOff x="5579293" y="3412107"/>
                <a:chExt cx="37776" cy="32357"/>
              </a:xfrm>
            </p:grpSpPr>
            <p:sp>
              <p:nvSpPr>
                <p:cNvPr id="9475" name="Google Shape;9475;p7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74"/>
              <p:cNvGrpSpPr/>
              <p:nvPr/>
            </p:nvGrpSpPr>
            <p:grpSpPr>
              <a:xfrm>
                <a:off x="5801346" y="3284615"/>
                <a:ext cx="37783" cy="32357"/>
                <a:chOff x="5801346" y="3284615"/>
                <a:chExt cx="37783" cy="32357"/>
              </a:xfrm>
            </p:grpSpPr>
            <p:sp>
              <p:nvSpPr>
                <p:cNvPr id="9478" name="Google Shape;9478;p7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74"/>
              <p:cNvGrpSpPr/>
              <p:nvPr/>
            </p:nvGrpSpPr>
            <p:grpSpPr>
              <a:xfrm>
                <a:off x="5763578" y="3399067"/>
                <a:ext cx="37776" cy="32364"/>
                <a:chOff x="5763578" y="3399067"/>
                <a:chExt cx="37776" cy="32364"/>
              </a:xfrm>
            </p:grpSpPr>
            <p:sp>
              <p:nvSpPr>
                <p:cNvPr id="9481" name="Google Shape;9481;p7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74"/>
              <p:cNvGrpSpPr/>
              <p:nvPr/>
            </p:nvGrpSpPr>
            <p:grpSpPr>
              <a:xfrm>
                <a:off x="5395858" y="3230952"/>
                <a:ext cx="37776" cy="32364"/>
                <a:chOff x="5395858" y="3230952"/>
                <a:chExt cx="37776" cy="32364"/>
              </a:xfrm>
            </p:grpSpPr>
            <p:sp>
              <p:nvSpPr>
                <p:cNvPr id="9484" name="Google Shape;9484;p7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74"/>
              <p:cNvGrpSpPr/>
              <p:nvPr/>
            </p:nvGrpSpPr>
            <p:grpSpPr>
              <a:xfrm>
                <a:off x="5264088" y="3188237"/>
                <a:ext cx="37776" cy="32357"/>
                <a:chOff x="5264088" y="3188237"/>
                <a:chExt cx="37776" cy="32357"/>
              </a:xfrm>
            </p:grpSpPr>
            <p:sp>
              <p:nvSpPr>
                <p:cNvPr id="9487" name="Google Shape;9487;p7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74"/>
              <p:cNvGrpSpPr/>
              <p:nvPr/>
            </p:nvGrpSpPr>
            <p:grpSpPr>
              <a:xfrm>
                <a:off x="5585758" y="3237425"/>
                <a:ext cx="37878" cy="32357"/>
                <a:chOff x="5585758" y="3237425"/>
                <a:chExt cx="37878" cy="32357"/>
              </a:xfrm>
            </p:grpSpPr>
            <p:sp>
              <p:nvSpPr>
                <p:cNvPr id="9490" name="Google Shape;9490;p7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74"/>
              <p:cNvGrpSpPr/>
              <p:nvPr/>
            </p:nvGrpSpPr>
            <p:grpSpPr>
              <a:xfrm>
                <a:off x="4874196" y="3291088"/>
                <a:ext cx="37878" cy="32451"/>
                <a:chOff x="4874196" y="3291088"/>
                <a:chExt cx="37878" cy="32451"/>
              </a:xfrm>
            </p:grpSpPr>
            <p:sp>
              <p:nvSpPr>
                <p:cNvPr id="9493" name="Google Shape;9493;p7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74"/>
              <p:cNvGrpSpPr/>
              <p:nvPr/>
            </p:nvGrpSpPr>
            <p:grpSpPr>
              <a:xfrm>
                <a:off x="5197770" y="3785466"/>
                <a:ext cx="37783" cy="32427"/>
                <a:chOff x="5197770" y="3785466"/>
                <a:chExt cx="37783" cy="32427"/>
              </a:xfrm>
            </p:grpSpPr>
            <p:sp>
              <p:nvSpPr>
                <p:cNvPr id="9496" name="Google Shape;9496;p7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74"/>
              <p:cNvGrpSpPr/>
              <p:nvPr/>
            </p:nvGrpSpPr>
            <p:grpSpPr>
              <a:xfrm>
                <a:off x="5177699" y="3492117"/>
                <a:ext cx="37776" cy="32357"/>
                <a:chOff x="5177699" y="3492117"/>
                <a:chExt cx="37776" cy="32357"/>
              </a:xfrm>
            </p:grpSpPr>
            <p:sp>
              <p:nvSpPr>
                <p:cNvPr id="9499" name="Google Shape;9499;p7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4"/>
              <p:cNvGrpSpPr/>
              <p:nvPr/>
            </p:nvGrpSpPr>
            <p:grpSpPr>
              <a:xfrm>
                <a:off x="5349431" y="3622346"/>
                <a:ext cx="37870" cy="32380"/>
                <a:chOff x="5349431" y="3622346"/>
                <a:chExt cx="37870" cy="32380"/>
              </a:xfrm>
            </p:grpSpPr>
            <p:sp>
              <p:nvSpPr>
                <p:cNvPr id="9502" name="Google Shape;9502;p7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74"/>
              <p:cNvGrpSpPr/>
              <p:nvPr/>
            </p:nvGrpSpPr>
            <p:grpSpPr>
              <a:xfrm>
                <a:off x="5068855" y="3563980"/>
                <a:ext cx="53954" cy="46223"/>
                <a:chOff x="5068855" y="3563980"/>
                <a:chExt cx="53954" cy="46223"/>
              </a:xfrm>
            </p:grpSpPr>
            <p:sp>
              <p:nvSpPr>
                <p:cNvPr id="9505" name="Google Shape;9505;p7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74"/>
              <p:cNvGrpSpPr/>
              <p:nvPr/>
            </p:nvGrpSpPr>
            <p:grpSpPr>
              <a:xfrm>
                <a:off x="5037654" y="3392507"/>
                <a:ext cx="37870" cy="32451"/>
                <a:chOff x="5037654" y="3392507"/>
                <a:chExt cx="37870" cy="32451"/>
              </a:xfrm>
            </p:grpSpPr>
            <p:sp>
              <p:nvSpPr>
                <p:cNvPr id="9508" name="Google Shape;9508;p7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4"/>
              <p:cNvGrpSpPr/>
              <p:nvPr/>
            </p:nvGrpSpPr>
            <p:grpSpPr>
              <a:xfrm>
                <a:off x="5456560" y="3368629"/>
                <a:ext cx="37870" cy="32451"/>
                <a:chOff x="5456560" y="3368629"/>
                <a:chExt cx="37870" cy="32451"/>
              </a:xfrm>
            </p:grpSpPr>
            <p:sp>
              <p:nvSpPr>
                <p:cNvPr id="9511" name="Google Shape;9511;p7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4"/>
              <p:cNvGrpSpPr/>
              <p:nvPr/>
            </p:nvGrpSpPr>
            <p:grpSpPr>
              <a:xfrm>
                <a:off x="4755749" y="3501516"/>
                <a:ext cx="46246" cy="39608"/>
                <a:chOff x="4755749" y="3501516"/>
                <a:chExt cx="46246" cy="39608"/>
              </a:xfrm>
            </p:grpSpPr>
            <p:sp>
              <p:nvSpPr>
                <p:cNvPr id="9514" name="Google Shape;9514;p7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74"/>
              <p:cNvGrpSpPr/>
              <p:nvPr/>
            </p:nvGrpSpPr>
            <p:grpSpPr>
              <a:xfrm>
                <a:off x="4681346" y="3485582"/>
                <a:ext cx="37783" cy="32427"/>
                <a:chOff x="4681346" y="3485582"/>
                <a:chExt cx="37783" cy="32427"/>
              </a:xfrm>
            </p:grpSpPr>
            <p:sp>
              <p:nvSpPr>
                <p:cNvPr id="9517" name="Google Shape;9517;p7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74"/>
              <p:cNvGrpSpPr/>
              <p:nvPr/>
            </p:nvGrpSpPr>
            <p:grpSpPr>
              <a:xfrm>
                <a:off x="4767067" y="3291088"/>
                <a:ext cx="37878" cy="32451"/>
                <a:chOff x="4767067" y="3291088"/>
                <a:chExt cx="37878" cy="32451"/>
              </a:xfrm>
            </p:grpSpPr>
            <p:sp>
              <p:nvSpPr>
                <p:cNvPr id="9520" name="Google Shape;9520;p7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74"/>
              <p:cNvGrpSpPr/>
              <p:nvPr/>
            </p:nvGrpSpPr>
            <p:grpSpPr>
              <a:xfrm>
                <a:off x="4687819" y="3405539"/>
                <a:ext cx="37776" cy="32451"/>
                <a:chOff x="4687819" y="3405539"/>
                <a:chExt cx="37776" cy="32451"/>
              </a:xfrm>
            </p:grpSpPr>
            <p:sp>
              <p:nvSpPr>
                <p:cNvPr id="9523" name="Google Shape;9523;p7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74"/>
              <p:cNvGrpSpPr/>
              <p:nvPr/>
            </p:nvGrpSpPr>
            <p:grpSpPr>
              <a:xfrm>
                <a:off x="4923101" y="3444809"/>
                <a:ext cx="52813" cy="45318"/>
                <a:chOff x="4923101" y="3444809"/>
                <a:chExt cx="52813" cy="45318"/>
              </a:xfrm>
            </p:grpSpPr>
            <p:sp>
              <p:nvSpPr>
                <p:cNvPr id="9526" name="Google Shape;9526;p7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74"/>
              <p:cNvGrpSpPr/>
              <p:nvPr/>
            </p:nvGrpSpPr>
            <p:grpSpPr>
              <a:xfrm>
                <a:off x="4846040" y="3654750"/>
                <a:ext cx="31405" cy="26993"/>
                <a:chOff x="4846040" y="3654750"/>
                <a:chExt cx="31405" cy="26993"/>
              </a:xfrm>
            </p:grpSpPr>
            <p:sp>
              <p:nvSpPr>
                <p:cNvPr id="9529" name="Google Shape;9529;p7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74"/>
              <p:cNvGrpSpPr/>
              <p:nvPr/>
            </p:nvGrpSpPr>
            <p:grpSpPr>
              <a:xfrm>
                <a:off x="4925673" y="3691700"/>
                <a:ext cx="40253" cy="34472"/>
                <a:chOff x="4925673" y="3691700"/>
                <a:chExt cx="40253" cy="34472"/>
              </a:xfrm>
            </p:grpSpPr>
            <p:sp>
              <p:nvSpPr>
                <p:cNvPr id="9532" name="Google Shape;9532;p7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4"/>
              <p:cNvGrpSpPr/>
              <p:nvPr/>
            </p:nvGrpSpPr>
            <p:grpSpPr>
              <a:xfrm>
                <a:off x="4894653" y="3740848"/>
                <a:ext cx="31405" cy="26906"/>
                <a:chOff x="4894653" y="3740848"/>
                <a:chExt cx="31405" cy="26906"/>
              </a:xfrm>
            </p:grpSpPr>
            <p:sp>
              <p:nvSpPr>
                <p:cNvPr id="9535" name="Google Shape;9535;p7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74"/>
              <p:cNvGrpSpPr/>
              <p:nvPr/>
            </p:nvGrpSpPr>
            <p:grpSpPr>
              <a:xfrm>
                <a:off x="4962300" y="3696348"/>
                <a:ext cx="38255" cy="32773"/>
                <a:chOff x="4962300" y="3696348"/>
                <a:chExt cx="38255" cy="32773"/>
              </a:xfrm>
            </p:grpSpPr>
            <p:sp>
              <p:nvSpPr>
                <p:cNvPr id="9538" name="Google Shape;9538;p7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74"/>
              <p:cNvGrpSpPr/>
              <p:nvPr/>
            </p:nvGrpSpPr>
            <p:grpSpPr>
              <a:xfrm>
                <a:off x="4980185" y="3743349"/>
                <a:ext cx="31499" cy="26969"/>
                <a:chOff x="4980185" y="3743349"/>
                <a:chExt cx="31499" cy="26969"/>
              </a:xfrm>
            </p:grpSpPr>
            <p:sp>
              <p:nvSpPr>
                <p:cNvPr id="9541" name="Google Shape;9541;p7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74"/>
              <p:cNvGrpSpPr/>
              <p:nvPr/>
            </p:nvGrpSpPr>
            <p:grpSpPr>
              <a:xfrm>
                <a:off x="5013768" y="3734312"/>
                <a:ext cx="31499" cy="26969"/>
                <a:chOff x="5013768" y="3734312"/>
                <a:chExt cx="31499" cy="26969"/>
              </a:xfrm>
            </p:grpSpPr>
            <p:sp>
              <p:nvSpPr>
                <p:cNvPr id="9544" name="Google Shape;9544;p7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74"/>
              <p:cNvGrpSpPr/>
              <p:nvPr/>
            </p:nvGrpSpPr>
            <p:grpSpPr>
              <a:xfrm>
                <a:off x="5036703" y="3764545"/>
                <a:ext cx="31499" cy="26898"/>
                <a:chOff x="5036703" y="3764545"/>
                <a:chExt cx="31499" cy="26898"/>
              </a:xfrm>
            </p:grpSpPr>
            <p:sp>
              <p:nvSpPr>
                <p:cNvPr id="9547" name="Google Shape;9547;p7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4"/>
              <p:cNvGrpSpPr/>
              <p:nvPr/>
            </p:nvGrpSpPr>
            <p:grpSpPr>
              <a:xfrm>
                <a:off x="4953546" y="3768352"/>
                <a:ext cx="31405" cy="26898"/>
                <a:chOff x="4953546" y="3768352"/>
                <a:chExt cx="31405" cy="26898"/>
              </a:xfrm>
            </p:grpSpPr>
            <p:sp>
              <p:nvSpPr>
                <p:cNvPr id="9550" name="Google Shape;9550;p7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74"/>
              <p:cNvGrpSpPr/>
              <p:nvPr/>
            </p:nvGrpSpPr>
            <p:grpSpPr>
              <a:xfrm>
                <a:off x="4964770" y="3814016"/>
                <a:ext cx="31499" cy="26993"/>
                <a:chOff x="4964770" y="3814016"/>
                <a:chExt cx="31499" cy="26993"/>
              </a:xfrm>
            </p:grpSpPr>
            <p:sp>
              <p:nvSpPr>
                <p:cNvPr id="9553" name="Google Shape;9553;p7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74"/>
              <p:cNvGrpSpPr/>
              <p:nvPr/>
            </p:nvGrpSpPr>
            <p:grpSpPr>
              <a:xfrm>
                <a:off x="4923290" y="3800504"/>
                <a:ext cx="31468" cy="26898"/>
                <a:chOff x="4923290" y="3800504"/>
                <a:chExt cx="31468" cy="26898"/>
              </a:xfrm>
            </p:grpSpPr>
            <p:sp>
              <p:nvSpPr>
                <p:cNvPr id="9556" name="Google Shape;9556;p7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74"/>
              <p:cNvGrpSpPr/>
              <p:nvPr/>
            </p:nvGrpSpPr>
            <p:grpSpPr>
              <a:xfrm>
                <a:off x="5108534" y="3650943"/>
                <a:ext cx="31405" cy="26993"/>
                <a:chOff x="5108534" y="3650943"/>
                <a:chExt cx="31405" cy="26993"/>
              </a:xfrm>
            </p:grpSpPr>
            <p:sp>
              <p:nvSpPr>
                <p:cNvPr id="9559" name="Google Shape;9559;p7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74"/>
              <p:cNvGrpSpPr/>
              <p:nvPr/>
            </p:nvGrpSpPr>
            <p:grpSpPr>
              <a:xfrm>
                <a:off x="5119380" y="3760739"/>
                <a:ext cx="31499" cy="26993"/>
                <a:chOff x="5119380" y="3760739"/>
                <a:chExt cx="31499" cy="26993"/>
              </a:xfrm>
            </p:grpSpPr>
            <p:sp>
              <p:nvSpPr>
                <p:cNvPr id="9562" name="Google Shape;9562;p7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74"/>
              <p:cNvGrpSpPr/>
              <p:nvPr/>
            </p:nvGrpSpPr>
            <p:grpSpPr>
              <a:xfrm>
                <a:off x="5119380" y="3788235"/>
                <a:ext cx="31499" cy="26993"/>
                <a:chOff x="5119380" y="3788235"/>
                <a:chExt cx="31499" cy="26993"/>
              </a:xfrm>
            </p:grpSpPr>
            <p:sp>
              <p:nvSpPr>
                <p:cNvPr id="9565" name="Google Shape;9565;p7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74"/>
              <p:cNvGrpSpPr/>
              <p:nvPr/>
            </p:nvGrpSpPr>
            <p:grpSpPr>
              <a:xfrm>
                <a:off x="5158005" y="3875284"/>
                <a:ext cx="31405" cy="27001"/>
                <a:chOff x="5158005" y="3875284"/>
                <a:chExt cx="31405" cy="27001"/>
              </a:xfrm>
            </p:grpSpPr>
            <p:sp>
              <p:nvSpPr>
                <p:cNvPr id="9568" name="Google Shape;9568;p7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74"/>
              <p:cNvGrpSpPr/>
              <p:nvPr/>
            </p:nvGrpSpPr>
            <p:grpSpPr>
              <a:xfrm>
                <a:off x="5233163" y="3764545"/>
                <a:ext cx="31499" cy="26898"/>
                <a:chOff x="5233163" y="3764545"/>
                <a:chExt cx="31499" cy="26898"/>
              </a:xfrm>
            </p:grpSpPr>
            <p:sp>
              <p:nvSpPr>
                <p:cNvPr id="9571" name="Google Shape;9571;p7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74"/>
              <p:cNvGrpSpPr/>
              <p:nvPr/>
            </p:nvGrpSpPr>
            <p:grpSpPr>
              <a:xfrm>
                <a:off x="5276168" y="3805545"/>
                <a:ext cx="31499" cy="26906"/>
                <a:chOff x="5276168" y="3805545"/>
                <a:chExt cx="31499" cy="26906"/>
              </a:xfrm>
            </p:grpSpPr>
            <p:sp>
              <p:nvSpPr>
                <p:cNvPr id="9574" name="Google Shape;9574;p7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74"/>
              <p:cNvGrpSpPr/>
              <p:nvPr/>
            </p:nvGrpSpPr>
            <p:grpSpPr>
              <a:xfrm>
                <a:off x="5294053" y="3851933"/>
                <a:ext cx="31405" cy="26945"/>
                <a:chOff x="5294053" y="3851933"/>
                <a:chExt cx="31405" cy="26945"/>
              </a:xfrm>
            </p:grpSpPr>
            <p:sp>
              <p:nvSpPr>
                <p:cNvPr id="9577" name="Google Shape;9577;p7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4"/>
              <p:cNvGrpSpPr/>
              <p:nvPr/>
            </p:nvGrpSpPr>
            <p:grpSpPr>
              <a:xfrm>
                <a:off x="5341723" y="3851902"/>
                <a:ext cx="31405" cy="26977"/>
                <a:chOff x="5341723" y="3851902"/>
                <a:chExt cx="31405" cy="26977"/>
              </a:xfrm>
            </p:grpSpPr>
            <p:sp>
              <p:nvSpPr>
                <p:cNvPr id="9580" name="Google Shape;9580;p7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74"/>
              <p:cNvGrpSpPr/>
              <p:nvPr/>
            </p:nvGrpSpPr>
            <p:grpSpPr>
              <a:xfrm>
                <a:off x="5054871" y="3507855"/>
                <a:ext cx="31405" cy="26993"/>
                <a:chOff x="5054871" y="3507855"/>
                <a:chExt cx="31405" cy="26993"/>
              </a:xfrm>
            </p:grpSpPr>
            <p:sp>
              <p:nvSpPr>
                <p:cNvPr id="9583" name="Google Shape;9583;p7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74"/>
              <p:cNvGrpSpPr/>
              <p:nvPr/>
            </p:nvGrpSpPr>
            <p:grpSpPr>
              <a:xfrm>
                <a:off x="4876579" y="3675325"/>
                <a:ext cx="31405" cy="26969"/>
                <a:chOff x="4876579" y="3675325"/>
                <a:chExt cx="31405" cy="26969"/>
              </a:xfrm>
            </p:grpSpPr>
            <p:sp>
              <p:nvSpPr>
                <p:cNvPr id="9586" name="Google Shape;9586;p7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4"/>
              <p:cNvGrpSpPr/>
              <p:nvPr/>
            </p:nvGrpSpPr>
            <p:grpSpPr>
              <a:xfrm>
                <a:off x="4842233" y="3688333"/>
                <a:ext cx="31405" cy="26993"/>
                <a:chOff x="4842233" y="3688333"/>
                <a:chExt cx="31405" cy="26993"/>
              </a:xfrm>
            </p:grpSpPr>
            <p:sp>
              <p:nvSpPr>
                <p:cNvPr id="9589" name="Google Shape;9589;p7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4"/>
              <p:cNvGrpSpPr/>
              <p:nvPr/>
            </p:nvGrpSpPr>
            <p:grpSpPr>
              <a:xfrm>
                <a:off x="5187876" y="3608032"/>
                <a:ext cx="31405" cy="27001"/>
                <a:chOff x="5187876" y="3608032"/>
                <a:chExt cx="31405" cy="27001"/>
              </a:xfrm>
            </p:grpSpPr>
            <p:sp>
              <p:nvSpPr>
                <p:cNvPr id="9592" name="Google Shape;9592;p7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4" name="Google Shape;9594;p7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6" name="Google Shape;9596;p74"/>
              <p:cNvGrpSpPr/>
              <p:nvPr/>
            </p:nvGrpSpPr>
            <p:grpSpPr>
              <a:xfrm>
                <a:off x="5269224" y="3304167"/>
                <a:ext cx="40253" cy="34402"/>
                <a:chOff x="5269224" y="3304167"/>
                <a:chExt cx="40253" cy="34402"/>
              </a:xfrm>
            </p:grpSpPr>
            <p:sp>
              <p:nvSpPr>
                <p:cNvPr id="9597" name="Google Shape;9597;p7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74"/>
              <p:cNvGrpSpPr/>
              <p:nvPr/>
            </p:nvGrpSpPr>
            <p:grpSpPr>
              <a:xfrm>
                <a:off x="5327354" y="3476615"/>
                <a:ext cx="49864" cy="42723"/>
                <a:chOff x="5327354" y="3476615"/>
                <a:chExt cx="49864" cy="42723"/>
              </a:xfrm>
            </p:grpSpPr>
            <p:sp>
              <p:nvSpPr>
                <p:cNvPr id="9600" name="Google Shape;9600;p7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7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74"/>
              <p:cNvGrpSpPr/>
              <p:nvPr/>
            </p:nvGrpSpPr>
            <p:grpSpPr>
              <a:xfrm>
                <a:off x="5341723" y="3775957"/>
                <a:ext cx="31405" cy="26898"/>
                <a:chOff x="5341723" y="3775957"/>
                <a:chExt cx="31405" cy="26898"/>
              </a:xfrm>
            </p:grpSpPr>
            <p:sp>
              <p:nvSpPr>
                <p:cNvPr id="9605" name="Google Shape;9605;p7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74"/>
              <p:cNvGrpSpPr/>
              <p:nvPr/>
            </p:nvGrpSpPr>
            <p:grpSpPr>
              <a:xfrm>
                <a:off x="5439053" y="3699274"/>
                <a:ext cx="31405" cy="26898"/>
                <a:chOff x="5439053" y="3699274"/>
                <a:chExt cx="31405" cy="26898"/>
              </a:xfrm>
            </p:grpSpPr>
            <p:sp>
              <p:nvSpPr>
                <p:cNvPr id="9608" name="Google Shape;9608;p7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74"/>
              <p:cNvGrpSpPr/>
              <p:nvPr/>
            </p:nvGrpSpPr>
            <p:grpSpPr>
              <a:xfrm>
                <a:off x="5412414" y="3622307"/>
                <a:ext cx="31499" cy="26993"/>
                <a:chOff x="5412414" y="3622307"/>
                <a:chExt cx="31499" cy="26993"/>
              </a:xfrm>
            </p:grpSpPr>
            <p:sp>
              <p:nvSpPr>
                <p:cNvPr id="9611" name="Google Shape;9611;p7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74"/>
              <p:cNvGrpSpPr/>
              <p:nvPr/>
            </p:nvGrpSpPr>
            <p:grpSpPr>
              <a:xfrm>
                <a:off x="5476254" y="3473949"/>
                <a:ext cx="26835" cy="26930"/>
                <a:chOff x="5476254" y="3473949"/>
                <a:chExt cx="26835" cy="26930"/>
              </a:xfrm>
            </p:grpSpPr>
            <p:sp>
              <p:nvSpPr>
                <p:cNvPr id="9614" name="Google Shape;9614;p7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74"/>
              <p:cNvGrpSpPr/>
              <p:nvPr/>
            </p:nvGrpSpPr>
            <p:grpSpPr>
              <a:xfrm>
                <a:off x="5564547" y="3481594"/>
                <a:ext cx="31397" cy="26898"/>
                <a:chOff x="5564547" y="3481594"/>
                <a:chExt cx="31397" cy="26898"/>
              </a:xfrm>
            </p:grpSpPr>
            <p:sp>
              <p:nvSpPr>
                <p:cNvPr id="9617" name="Google Shape;9617;p7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74"/>
              <p:cNvGrpSpPr/>
              <p:nvPr/>
            </p:nvGrpSpPr>
            <p:grpSpPr>
              <a:xfrm>
                <a:off x="5534101" y="3470174"/>
                <a:ext cx="31397" cy="26906"/>
                <a:chOff x="5534101" y="3470174"/>
                <a:chExt cx="31397" cy="26906"/>
              </a:xfrm>
            </p:grpSpPr>
            <p:sp>
              <p:nvSpPr>
                <p:cNvPr id="9620" name="Google Shape;9620;p7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74"/>
              <p:cNvGrpSpPr/>
              <p:nvPr/>
            </p:nvGrpSpPr>
            <p:grpSpPr>
              <a:xfrm>
                <a:off x="5610879" y="3314486"/>
                <a:ext cx="31499" cy="26938"/>
                <a:chOff x="5610879" y="3314486"/>
                <a:chExt cx="31499" cy="26938"/>
              </a:xfrm>
            </p:grpSpPr>
            <p:sp>
              <p:nvSpPr>
                <p:cNvPr id="9623" name="Google Shape;9623;p7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74"/>
              <p:cNvGrpSpPr/>
              <p:nvPr/>
            </p:nvGrpSpPr>
            <p:grpSpPr>
              <a:xfrm>
                <a:off x="4834525" y="3501382"/>
                <a:ext cx="31499" cy="26898"/>
                <a:chOff x="4834525" y="3501382"/>
                <a:chExt cx="31499" cy="26898"/>
              </a:xfrm>
            </p:grpSpPr>
            <p:sp>
              <p:nvSpPr>
                <p:cNvPr id="9626" name="Google Shape;9626;p7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74"/>
              <p:cNvGrpSpPr/>
              <p:nvPr/>
            </p:nvGrpSpPr>
            <p:grpSpPr>
              <a:xfrm>
                <a:off x="4898460" y="3580158"/>
                <a:ext cx="31405" cy="26898"/>
                <a:chOff x="4898460" y="3580158"/>
                <a:chExt cx="31405" cy="26898"/>
              </a:xfrm>
            </p:grpSpPr>
            <p:sp>
              <p:nvSpPr>
                <p:cNvPr id="9629" name="Google Shape;9629;p7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74"/>
              <p:cNvGrpSpPr/>
              <p:nvPr/>
            </p:nvGrpSpPr>
            <p:grpSpPr>
              <a:xfrm>
                <a:off x="4882667" y="3608032"/>
                <a:ext cx="31499" cy="27001"/>
                <a:chOff x="4882667" y="3608032"/>
                <a:chExt cx="31499" cy="27001"/>
              </a:xfrm>
            </p:grpSpPr>
            <p:sp>
              <p:nvSpPr>
                <p:cNvPr id="9632" name="Google Shape;9632;p7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74"/>
              <p:cNvGrpSpPr/>
              <p:nvPr/>
            </p:nvGrpSpPr>
            <p:grpSpPr>
              <a:xfrm>
                <a:off x="4843373" y="3631407"/>
                <a:ext cx="16273" cy="16186"/>
                <a:chOff x="4843373" y="3631407"/>
                <a:chExt cx="16273" cy="16186"/>
              </a:xfrm>
            </p:grpSpPr>
            <p:sp>
              <p:nvSpPr>
                <p:cNvPr id="9635" name="Google Shape;9635;p7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74"/>
              <p:cNvGrpSpPr/>
              <p:nvPr/>
            </p:nvGrpSpPr>
            <p:grpSpPr>
              <a:xfrm>
                <a:off x="4727773" y="3591578"/>
                <a:ext cx="31499" cy="26898"/>
                <a:chOff x="4727773" y="3591578"/>
                <a:chExt cx="31499" cy="26898"/>
              </a:xfrm>
            </p:grpSpPr>
            <p:sp>
              <p:nvSpPr>
                <p:cNvPr id="9638" name="Google Shape;9638;p7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0" name="Google Shape;9640;p7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2" name="Google Shape;9642;p74"/>
              <p:cNvGrpSpPr/>
              <p:nvPr/>
            </p:nvGrpSpPr>
            <p:grpSpPr>
              <a:xfrm>
                <a:off x="4609421" y="3577398"/>
                <a:ext cx="31499" cy="27001"/>
                <a:chOff x="4609421" y="3577398"/>
                <a:chExt cx="31499" cy="27001"/>
              </a:xfrm>
            </p:grpSpPr>
            <p:sp>
              <p:nvSpPr>
                <p:cNvPr id="9643" name="Google Shape;9643;p7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74"/>
              <p:cNvGrpSpPr/>
              <p:nvPr/>
            </p:nvGrpSpPr>
            <p:grpSpPr>
              <a:xfrm>
                <a:off x="4649289" y="3577398"/>
                <a:ext cx="31499" cy="27001"/>
                <a:chOff x="4649289" y="3577398"/>
                <a:chExt cx="31499" cy="27001"/>
              </a:xfrm>
            </p:grpSpPr>
            <p:sp>
              <p:nvSpPr>
                <p:cNvPr id="9646" name="Google Shape;9646;p7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4"/>
              <p:cNvGrpSpPr/>
              <p:nvPr/>
            </p:nvGrpSpPr>
            <p:grpSpPr>
              <a:xfrm>
                <a:off x="4605614" y="3639523"/>
                <a:ext cx="31499" cy="26906"/>
                <a:chOff x="4605614" y="3639523"/>
                <a:chExt cx="31499" cy="26906"/>
              </a:xfrm>
            </p:grpSpPr>
            <p:sp>
              <p:nvSpPr>
                <p:cNvPr id="9649" name="Google Shape;9649;p7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74"/>
              <p:cNvGrpSpPr/>
              <p:nvPr/>
            </p:nvGrpSpPr>
            <p:grpSpPr>
              <a:xfrm>
                <a:off x="4785149" y="3618846"/>
                <a:ext cx="26930" cy="26843"/>
                <a:chOff x="4785149" y="3618846"/>
                <a:chExt cx="26930" cy="26843"/>
              </a:xfrm>
            </p:grpSpPr>
            <p:sp>
              <p:nvSpPr>
                <p:cNvPr id="9652" name="Google Shape;9652;p7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74"/>
              <p:cNvGrpSpPr/>
              <p:nvPr/>
            </p:nvGrpSpPr>
            <p:grpSpPr>
              <a:xfrm>
                <a:off x="4810167" y="3601567"/>
                <a:ext cx="31405" cy="26898"/>
                <a:chOff x="4810167" y="3601567"/>
                <a:chExt cx="31405" cy="26898"/>
              </a:xfrm>
            </p:grpSpPr>
            <p:sp>
              <p:nvSpPr>
                <p:cNvPr id="9655" name="Google Shape;9655;p7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4"/>
              <p:cNvGrpSpPr/>
              <p:nvPr/>
            </p:nvGrpSpPr>
            <p:grpSpPr>
              <a:xfrm>
                <a:off x="4831002" y="3373230"/>
                <a:ext cx="31405" cy="26898"/>
                <a:chOff x="4831002" y="3373230"/>
                <a:chExt cx="31405" cy="26898"/>
              </a:xfrm>
            </p:grpSpPr>
            <p:sp>
              <p:nvSpPr>
                <p:cNvPr id="9658" name="Google Shape;9658;p7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74"/>
              <p:cNvGrpSpPr/>
              <p:nvPr/>
            </p:nvGrpSpPr>
            <p:grpSpPr>
              <a:xfrm>
                <a:off x="4719311" y="3355054"/>
                <a:ext cx="31499" cy="27001"/>
                <a:chOff x="4719311" y="3355054"/>
                <a:chExt cx="31499" cy="27001"/>
              </a:xfrm>
            </p:grpSpPr>
            <p:sp>
              <p:nvSpPr>
                <p:cNvPr id="9661" name="Google Shape;9661;p7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74"/>
              <p:cNvGrpSpPr/>
              <p:nvPr/>
            </p:nvGrpSpPr>
            <p:grpSpPr>
              <a:xfrm>
                <a:off x="4798755" y="3450260"/>
                <a:ext cx="26930" cy="26930"/>
                <a:chOff x="4798755" y="3450260"/>
                <a:chExt cx="26930" cy="26930"/>
              </a:xfrm>
            </p:grpSpPr>
            <p:sp>
              <p:nvSpPr>
                <p:cNvPr id="9664" name="Google Shape;9664;p7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74"/>
              <p:cNvGrpSpPr/>
              <p:nvPr/>
            </p:nvGrpSpPr>
            <p:grpSpPr>
              <a:xfrm>
                <a:off x="4645576" y="3467555"/>
                <a:ext cx="31405" cy="26953"/>
                <a:chOff x="4645576" y="3467555"/>
                <a:chExt cx="31405" cy="26953"/>
              </a:xfrm>
            </p:grpSpPr>
            <p:sp>
              <p:nvSpPr>
                <p:cNvPr id="9667" name="Google Shape;9667;p7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74"/>
              <p:cNvGrpSpPr/>
              <p:nvPr/>
            </p:nvGrpSpPr>
            <p:grpSpPr>
              <a:xfrm>
                <a:off x="4687631" y="3583965"/>
                <a:ext cx="31499" cy="26898"/>
                <a:chOff x="4687631" y="3583965"/>
                <a:chExt cx="31499" cy="26898"/>
              </a:xfrm>
            </p:grpSpPr>
            <p:sp>
              <p:nvSpPr>
                <p:cNvPr id="9670" name="Google Shape;9670;p7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4"/>
              <p:cNvGrpSpPr/>
              <p:nvPr/>
            </p:nvGrpSpPr>
            <p:grpSpPr>
              <a:xfrm>
                <a:off x="4719311" y="3471314"/>
                <a:ext cx="31499" cy="27001"/>
                <a:chOff x="4719311" y="3471314"/>
                <a:chExt cx="31499" cy="27001"/>
              </a:xfrm>
            </p:grpSpPr>
            <p:sp>
              <p:nvSpPr>
                <p:cNvPr id="9673" name="Google Shape;9673;p7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74"/>
              <p:cNvGrpSpPr/>
              <p:nvPr/>
            </p:nvGrpSpPr>
            <p:grpSpPr>
              <a:xfrm>
                <a:off x="4719311" y="3434404"/>
                <a:ext cx="31499" cy="26898"/>
                <a:chOff x="4719311" y="3434404"/>
                <a:chExt cx="31499" cy="26898"/>
              </a:xfrm>
            </p:grpSpPr>
            <p:sp>
              <p:nvSpPr>
                <p:cNvPr id="9676" name="Google Shape;9676;p7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74"/>
              <p:cNvGrpSpPr/>
              <p:nvPr/>
            </p:nvGrpSpPr>
            <p:grpSpPr>
              <a:xfrm>
                <a:off x="4768876" y="3401772"/>
                <a:ext cx="31499" cy="26898"/>
                <a:chOff x="4768876" y="3401772"/>
                <a:chExt cx="31499" cy="26898"/>
              </a:xfrm>
            </p:grpSpPr>
            <p:sp>
              <p:nvSpPr>
                <p:cNvPr id="9679" name="Google Shape;9679;p7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74"/>
              <p:cNvGrpSpPr/>
              <p:nvPr/>
            </p:nvGrpSpPr>
            <p:grpSpPr>
              <a:xfrm>
                <a:off x="4762214" y="3471377"/>
                <a:ext cx="26938" cy="26938"/>
                <a:chOff x="4762214" y="3471377"/>
                <a:chExt cx="26938" cy="26938"/>
              </a:xfrm>
            </p:grpSpPr>
            <p:sp>
              <p:nvSpPr>
                <p:cNvPr id="9682" name="Google Shape;9682;p7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74"/>
              <p:cNvGrpSpPr/>
              <p:nvPr/>
            </p:nvGrpSpPr>
            <p:grpSpPr>
              <a:xfrm>
                <a:off x="4790473" y="3344782"/>
                <a:ext cx="31405" cy="26898"/>
                <a:chOff x="4790473" y="3344782"/>
                <a:chExt cx="31405" cy="26898"/>
              </a:xfrm>
            </p:grpSpPr>
            <p:sp>
              <p:nvSpPr>
                <p:cNvPr id="9685" name="Google Shape;9685;p7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74"/>
              <p:cNvGrpSpPr/>
              <p:nvPr/>
            </p:nvGrpSpPr>
            <p:grpSpPr>
              <a:xfrm>
                <a:off x="4823774" y="3950733"/>
                <a:ext cx="37398" cy="32034"/>
                <a:chOff x="4823774" y="3950733"/>
                <a:chExt cx="37398" cy="32034"/>
              </a:xfrm>
            </p:grpSpPr>
            <p:sp>
              <p:nvSpPr>
                <p:cNvPr id="9688" name="Google Shape;9688;p7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4"/>
              <p:cNvGrpSpPr/>
              <p:nvPr/>
            </p:nvGrpSpPr>
            <p:grpSpPr>
              <a:xfrm>
                <a:off x="4823396" y="4110566"/>
                <a:ext cx="31405" cy="26906"/>
                <a:chOff x="4823396" y="4110566"/>
                <a:chExt cx="31405" cy="26906"/>
              </a:xfrm>
            </p:grpSpPr>
            <p:sp>
              <p:nvSpPr>
                <p:cNvPr id="9691" name="Google Shape;9691;p7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4"/>
              <p:cNvGrpSpPr/>
              <p:nvPr/>
            </p:nvGrpSpPr>
            <p:grpSpPr>
              <a:xfrm>
                <a:off x="4838332" y="3821150"/>
                <a:ext cx="31499" cy="26898"/>
                <a:chOff x="4838332" y="3821150"/>
                <a:chExt cx="31499" cy="26898"/>
              </a:xfrm>
            </p:grpSpPr>
            <p:sp>
              <p:nvSpPr>
                <p:cNvPr id="9694" name="Google Shape;9694;p7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74"/>
              <p:cNvGrpSpPr/>
              <p:nvPr/>
            </p:nvGrpSpPr>
            <p:grpSpPr>
              <a:xfrm>
                <a:off x="4661275" y="3815007"/>
                <a:ext cx="36824" cy="31523"/>
                <a:chOff x="4661275" y="3815007"/>
                <a:chExt cx="36824" cy="31523"/>
              </a:xfrm>
            </p:grpSpPr>
            <p:sp>
              <p:nvSpPr>
                <p:cNvPr id="9697" name="Google Shape;9697;p7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74"/>
              <p:cNvGrpSpPr/>
              <p:nvPr/>
            </p:nvGrpSpPr>
            <p:grpSpPr>
              <a:xfrm>
                <a:off x="4558998" y="3851037"/>
                <a:ext cx="33591" cy="28699"/>
                <a:chOff x="4558998" y="3851037"/>
                <a:chExt cx="33591" cy="28699"/>
              </a:xfrm>
            </p:grpSpPr>
            <p:sp>
              <p:nvSpPr>
                <p:cNvPr id="9700" name="Google Shape;9700;p7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74"/>
              <p:cNvGrpSpPr/>
              <p:nvPr/>
            </p:nvGrpSpPr>
            <p:grpSpPr>
              <a:xfrm>
                <a:off x="4696762" y="3638587"/>
                <a:ext cx="33591" cy="28794"/>
                <a:chOff x="4696762" y="3638587"/>
                <a:chExt cx="33591" cy="28794"/>
              </a:xfrm>
            </p:grpSpPr>
            <p:sp>
              <p:nvSpPr>
                <p:cNvPr id="9703" name="Google Shape;9703;p7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74"/>
              <p:cNvGrpSpPr/>
              <p:nvPr/>
            </p:nvGrpSpPr>
            <p:grpSpPr>
              <a:xfrm>
                <a:off x="4929479" y="3939140"/>
                <a:ext cx="33497" cy="28692"/>
                <a:chOff x="4929479" y="3939140"/>
                <a:chExt cx="33497" cy="28692"/>
              </a:xfrm>
            </p:grpSpPr>
            <p:sp>
              <p:nvSpPr>
                <p:cNvPr id="9706" name="Google Shape;9706;p7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74"/>
              <p:cNvGrpSpPr/>
              <p:nvPr/>
            </p:nvGrpSpPr>
            <p:grpSpPr>
              <a:xfrm>
                <a:off x="4907119" y="3986039"/>
                <a:ext cx="33497" cy="28699"/>
                <a:chOff x="4907119" y="3986039"/>
                <a:chExt cx="33497" cy="28699"/>
              </a:xfrm>
            </p:grpSpPr>
            <p:sp>
              <p:nvSpPr>
                <p:cNvPr id="9709" name="Google Shape;9709;p7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74"/>
              <p:cNvGrpSpPr/>
              <p:nvPr/>
            </p:nvGrpSpPr>
            <p:grpSpPr>
              <a:xfrm>
                <a:off x="4911783" y="4048102"/>
                <a:ext cx="33591" cy="28762"/>
                <a:chOff x="4911783" y="4048102"/>
                <a:chExt cx="33591" cy="28762"/>
              </a:xfrm>
            </p:grpSpPr>
            <p:sp>
              <p:nvSpPr>
                <p:cNvPr id="9712" name="Google Shape;9712;p7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4" name="Google Shape;9714;p7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6" name="Google Shape;9716;p74"/>
              <p:cNvGrpSpPr/>
              <p:nvPr/>
            </p:nvGrpSpPr>
            <p:grpSpPr>
              <a:xfrm>
                <a:off x="4762623" y="3837847"/>
                <a:ext cx="42416" cy="36273"/>
                <a:chOff x="4762623" y="3837847"/>
                <a:chExt cx="42416" cy="36273"/>
              </a:xfrm>
            </p:grpSpPr>
            <p:sp>
              <p:nvSpPr>
                <p:cNvPr id="9717" name="Google Shape;9717;p7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74"/>
              <p:cNvGrpSpPr/>
              <p:nvPr/>
            </p:nvGrpSpPr>
            <p:grpSpPr>
              <a:xfrm>
                <a:off x="4746044" y="4104966"/>
                <a:ext cx="33497" cy="28699"/>
                <a:chOff x="4746044" y="4104966"/>
                <a:chExt cx="33497" cy="28699"/>
              </a:xfrm>
            </p:grpSpPr>
            <p:sp>
              <p:nvSpPr>
                <p:cNvPr id="9720" name="Google Shape;9720;p7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74"/>
              <p:cNvGrpSpPr/>
              <p:nvPr/>
            </p:nvGrpSpPr>
            <p:grpSpPr>
              <a:xfrm>
                <a:off x="4859646" y="4162554"/>
                <a:ext cx="33591" cy="28762"/>
                <a:chOff x="4859646" y="4162554"/>
                <a:chExt cx="33591" cy="28762"/>
              </a:xfrm>
            </p:grpSpPr>
            <p:sp>
              <p:nvSpPr>
                <p:cNvPr id="9723" name="Google Shape;9723;p7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5" name="Google Shape;9725;p74"/>
            <p:cNvGrpSpPr/>
            <p:nvPr/>
          </p:nvGrpSpPr>
          <p:grpSpPr>
            <a:xfrm>
              <a:off x="3597785" y="3274438"/>
              <a:ext cx="855610" cy="1122100"/>
              <a:chOff x="3597785" y="3274438"/>
              <a:chExt cx="855610" cy="1122100"/>
            </a:xfrm>
          </p:grpSpPr>
          <p:grpSp>
            <p:nvGrpSpPr>
              <p:cNvPr id="9726" name="Google Shape;9726;p74"/>
              <p:cNvGrpSpPr/>
              <p:nvPr/>
            </p:nvGrpSpPr>
            <p:grpSpPr>
              <a:xfrm>
                <a:off x="3617857" y="3284717"/>
                <a:ext cx="826785" cy="1099165"/>
                <a:chOff x="3617857" y="3284717"/>
                <a:chExt cx="826785" cy="1099165"/>
              </a:xfrm>
            </p:grpSpPr>
            <p:sp>
              <p:nvSpPr>
                <p:cNvPr id="9727" name="Google Shape;9727;p7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74"/>
              <p:cNvGrpSpPr/>
              <p:nvPr/>
            </p:nvGrpSpPr>
            <p:grpSpPr>
              <a:xfrm>
                <a:off x="4180904" y="4251758"/>
                <a:ext cx="37783" cy="32420"/>
                <a:chOff x="4180904" y="4251758"/>
                <a:chExt cx="37783" cy="32420"/>
              </a:xfrm>
            </p:grpSpPr>
            <p:sp>
              <p:nvSpPr>
                <p:cNvPr id="9784" name="Google Shape;9784;p7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74"/>
              <p:cNvGrpSpPr/>
              <p:nvPr/>
            </p:nvGrpSpPr>
            <p:grpSpPr>
              <a:xfrm>
                <a:off x="4201644" y="4081324"/>
                <a:ext cx="37783" cy="32364"/>
                <a:chOff x="4201644" y="4081324"/>
                <a:chExt cx="37783" cy="32364"/>
              </a:xfrm>
            </p:grpSpPr>
            <p:sp>
              <p:nvSpPr>
                <p:cNvPr id="9787" name="Google Shape;9787;p7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74"/>
              <p:cNvGrpSpPr/>
              <p:nvPr/>
            </p:nvGrpSpPr>
            <p:grpSpPr>
              <a:xfrm>
                <a:off x="4284416" y="3887428"/>
                <a:ext cx="37783" cy="32451"/>
                <a:chOff x="4284416" y="3887428"/>
                <a:chExt cx="37783" cy="32451"/>
              </a:xfrm>
            </p:grpSpPr>
            <p:sp>
              <p:nvSpPr>
                <p:cNvPr id="9790" name="Google Shape;9790;p7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74"/>
              <p:cNvGrpSpPr/>
              <p:nvPr/>
            </p:nvGrpSpPr>
            <p:grpSpPr>
              <a:xfrm>
                <a:off x="4223721" y="3860404"/>
                <a:ext cx="37870" cy="32364"/>
                <a:chOff x="4223721" y="3860404"/>
                <a:chExt cx="37870" cy="32364"/>
              </a:xfrm>
            </p:grpSpPr>
            <p:sp>
              <p:nvSpPr>
                <p:cNvPr id="9793" name="Google Shape;9793;p7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74"/>
              <p:cNvGrpSpPr/>
              <p:nvPr/>
            </p:nvGrpSpPr>
            <p:grpSpPr>
              <a:xfrm>
                <a:off x="4104889" y="3699242"/>
                <a:ext cx="37776" cy="32357"/>
                <a:chOff x="4104889" y="3699242"/>
                <a:chExt cx="37776" cy="32357"/>
              </a:xfrm>
            </p:grpSpPr>
            <p:sp>
              <p:nvSpPr>
                <p:cNvPr id="9796" name="Google Shape;9796;p7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74"/>
              <p:cNvGrpSpPr/>
              <p:nvPr/>
            </p:nvGrpSpPr>
            <p:grpSpPr>
              <a:xfrm>
                <a:off x="4143608" y="3475121"/>
                <a:ext cx="37878" cy="32420"/>
                <a:chOff x="4143608" y="3475121"/>
                <a:chExt cx="37878" cy="32420"/>
              </a:xfrm>
            </p:grpSpPr>
            <p:sp>
              <p:nvSpPr>
                <p:cNvPr id="9799" name="Google Shape;9799;p7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74"/>
              <p:cNvGrpSpPr/>
              <p:nvPr/>
            </p:nvGrpSpPr>
            <p:grpSpPr>
              <a:xfrm>
                <a:off x="4217248" y="3570893"/>
                <a:ext cx="37776" cy="32364"/>
                <a:chOff x="4217248" y="3570893"/>
                <a:chExt cx="37776" cy="32364"/>
              </a:xfrm>
            </p:grpSpPr>
            <p:sp>
              <p:nvSpPr>
                <p:cNvPr id="9802" name="Google Shape;9802;p7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4" name="Google Shape;9804;p74"/>
              <p:cNvGrpSpPr/>
              <p:nvPr/>
            </p:nvGrpSpPr>
            <p:grpSpPr>
              <a:xfrm>
                <a:off x="4255307" y="3431612"/>
                <a:ext cx="37776" cy="32451"/>
                <a:chOff x="4255307" y="3431612"/>
                <a:chExt cx="37776" cy="32451"/>
              </a:xfrm>
            </p:grpSpPr>
            <p:sp>
              <p:nvSpPr>
                <p:cNvPr id="9805" name="Google Shape;9805;p7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74"/>
              <p:cNvGrpSpPr/>
              <p:nvPr/>
            </p:nvGrpSpPr>
            <p:grpSpPr>
              <a:xfrm>
                <a:off x="3853052" y="3577398"/>
                <a:ext cx="37776" cy="32420"/>
                <a:chOff x="3853052" y="3577398"/>
                <a:chExt cx="37776" cy="32420"/>
              </a:xfrm>
            </p:grpSpPr>
            <p:sp>
              <p:nvSpPr>
                <p:cNvPr id="9808" name="Google Shape;9808;p7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74"/>
              <p:cNvGrpSpPr/>
              <p:nvPr/>
            </p:nvGrpSpPr>
            <p:grpSpPr>
              <a:xfrm>
                <a:off x="4039908" y="3412107"/>
                <a:ext cx="37776" cy="32357"/>
                <a:chOff x="4039908" y="3412107"/>
                <a:chExt cx="37776" cy="32357"/>
              </a:xfrm>
            </p:grpSpPr>
            <p:sp>
              <p:nvSpPr>
                <p:cNvPr id="9811" name="Google Shape;9811;p7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74"/>
              <p:cNvGrpSpPr/>
              <p:nvPr/>
            </p:nvGrpSpPr>
            <p:grpSpPr>
              <a:xfrm>
                <a:off x="4017360" y="3342061"/>
                <a:ext cx="37870" cy="32380"/>
                <a:chOff x="4017360" y="3342061"/>
                <a:chExt cx="37870" cy="32380"/>
              </a:xfrm>
            </p:grpSpPr>
            <p:sp>
              <p:nvSpPr>
                <p:cNvPr id="9814" name="Google Shape;9814;p7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6" name="Google Shape;9816;p7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74"/>
              <p:cNvGrpSpPr/>
              <p:nvPr/>
            </p:nvGrpSpPr>
            <p:grpSpPr>
              <a:xfrm>
                <a:off x="3750870" y="3418650"/>
                <a:ext cx="37776" cy="32380"/>
                <a:chOff x="3750870" y="3418650"/>
                <a:chExt cx="37776" cy="32380"/>
              </a:xfrm>
            </p:grpSpPr>
            <p:sp>
              <p:nvSpPr>
                <p:cNvPr id="9819" name="Google Shape;9819;p7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74"/>
              <p:cNvGrpSpPr/>
              <p:nvPr/>
            </p:nvGrpSpPr>
            <p:grpSpPr>
              <a:xfrm>
                <a:off x="3632509" y="3274438"/>
                <a:ext cx="37783" cy="32357"/>
                <a:chOff x="3632509" y="3274438"/>
                <a:chExt cx="37783" cy="32357"/>
              </a:xfrm>
            </p:grpSpPr>
            <p:sp>
              <p:nvSpPr>
                <p:cNvPr id="9822" name="Google Shape;9822;p7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74"/>
              <p:cNvGrpSpPr/>
              <p:nvPr/>
            </p:nvGrpSpPr>
            <p:grpSpPr>
              <a:xfrm>
                <a:off x="3906424" y="3297561"/>
                <a:ext cx="37776" cy="32451"/>
                <a:chOff x="3906424" y="3297561"/>
                <a:chExt cx="37776" cy="32451"/>
              </a:xfrm>
            </p:grpSpPr>
            <p:sp>
              <p:nvSpPr>
                <p:cNvPr id="9825" name="Google Shape;9825;p7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74"/>
              <p:cNvGrpSpPr/>
              <p:nvPr/>
            </p:nvGrpSpPr>
            <p:grpSpPr>
              <a:xfrm>
                <a:off x="3866084" y="3412107"/>
                <a:ext cx="37776" cy="32357"/>
                <a:chOff x="3866084" y="3412107"/>
                <a:chExt cx="37776" cy="32357"/>
              </a:xfrm>
            </p:grpSpPr>
            <p:sp>
              <p:nvSpPr>
                <p:cNvPr id="9828" name="Google Shape;9828;p7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74"/>
              <p:cNvGrpSpPr/>
              <p:nvPr/>
            </p:nvGrpSpPr>
            <p:grpSpPr>
              <a:xfrm>
                <a:off x="4023919" y="3766409"/>
                <a:ext cx="37783" cy="32357"/>
                <a:chOff x="4023919" y="3766409"/>
                <a:chExt cx="37783" cy="32357"/>
              </a:xfrm>
            </p:grpSpPr>
            <p:sp>
              <p:nvSpPr>
                <p:cNvPr id="9831" name="Google Shape;9831;p7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74"/>
              <p:cNvGrpSpPr/>
              <p:nvPr/>
            </p:nvGrpSpPr>
            <p:grpSpPr>
              <a:xfrm>
                <a:off x="3973882" y="3779449"/>
                <a:ext cx="37776" cy="32357"/>
                <a:chOff x="3973882" y="3779449"/>
                <a:chExt cx="37776" cy="32357"/>
              </a:xfrm>
            </p:grpSpPr>
            <p:sp>
              <p:nvSpPr>
                <p:cNvPr id="9834" name="Google Shape;9834;p7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74"/>
              <p:cNvGrpSpPr/>
              <p:nvPr/>
            </p:nvGrpSpPr>
            <p:grpSpPr>
              <a:xfrm>
                <a:off x="4073398" y="3838028"/>
                <a:ext cx="37776" cy="32380"/>
                <a:chOff x="4073398" y="3838028"/>
                <a:chExt cx="37776" cy="32380"/>
              </a:xfrm>
            </p:grpSpPr>
            <p:sp>
              <p:nvSpPr>
                <p:cNvPr id="9837" name="Google Shape;9837;p7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74"/>
              <p:cNvGrpSpPr/>
              <p:nvPr/>
            </p:nvGrpSpPr>
            <p:grpSpPr>
              <a:xfrm>
                <a:off x="4342672" y="4144496"/>
                <a:ext cx="37752" cy="32364"/>
                <a:chOff x="4342672" y="4144496"/>
                <a:chExt cx="37752" cy="32364"/>
              </a:xfrm>
            </p:grpSpPr>
            <p:sp>
              <p:nvSpPr>
                <p:cNvPr id="9840" name="Google Shape;9840;p7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74"/>
              <p:cNvGrpSpPr/>
              <p:nvPr/>
            </p:nvGrpSpPr>
            <p:grpSpPr>
              <a:xfrm>
                <a:off x="4406386" y="4056872"/>
                <a:ext cx="37783" cy="32364"/>
                <a:chOff x="4406386" y="4056872"/>
                <a:chExt cx="37783" cy="32364"/>
              </a:xfrm>
            </p:grpSpPr>
            <p:sp>
              <p:nvSpPr>
                <p:cNvPr id="9843" name="Google Shape;9843;p7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4"/>
              <p:cNvGrpSpPr/>
              <p:nvPr/>
            </p:nvGrpSpPr>
            <p:grpSpPr>
              <a:xfrm>
                <a:off x="4284416" y="4245254"/>
                <a:ext cx="37783" cy="32357"/>
                <a:chOff x="4284416" y="4245254"/>
                <a:chExt cx="37783" cy="32357"/>
              </a:xfrm>
            </p:grpSpPr>
            <p:sp>
              <p:nvSpPr>
                <p:cNvPr id="9846" name="Google Shape;9846;p7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74"/>
              <p:cNvGrpSpPr/>
              <p:nvPr/>
            </p:nvGrpSpPr>
            <p:grpSpPr>
              <a:xfrm>
                <a:off x="4219057" y="4331258"/>
                <a:ext cx="37776" cy="32364"/>
                <a:chOff x="4219057" y="4331258"/>
                <a:chExt cx="37776" cy="32364"/>
              </a:xfrm>
            </p:grpSpPr>
            <p:sp>
              <p:nvSpPr>
                <p:cNvPr id="9849" name="Google Shape;9849;p7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74"/>
              <p:cNvGrpSpPr/>
              <p:nvPr/>
            </p:nvGrpSpPr>
            <p:grpSpPr>
              <a:xfrm>
                <a:off x="4204122" y="4141688"/>
                <a:ext cx="33497" cy="28699"/>
                <a:chOff x="4204122" y="4141688"/>
                <a:chExt cx="33497" cy="28699"/>
              </a:xfrm>
            </p:grpSpPr>
            <p:sp>
              <p:nvSpPr>
                <p:cNvPr id="9852" name="Google Shape;9852;p7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74"/>
              <p:cNvGrpSpPr/>
              <p:nvPr/>
            </p:nvGrpSpPr>
            <p:grpSpPr>
              <a:xfrm>
                <a:off x="4301546" y="4003869"/>
                <a:ext cx="38916" cy="33324"/>
                <a:chOff x="4301546" y="4003869"/>
                <a:chExt cx="38916" cy="33324"/>
              </a:xfrm>
            </p:grpSpPr>
            <p:sp>
              <p:nvSpPr>
                <p:cNvPr id="9855" name="Google Shape;9855;p7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74"/>
              <p:cNvGrpSpPr/>
              <p:nvPr/>
            </p:nvGrpSpPr>
            <p:grpSpPr>
              <a:xfrm>
                <a:off x="4210681" y="3924669"/>
                <a:ext cx="36549" cy="31366"/>
                <a:chOff x="4210681" y="3924669"/>
                <a:chExt cx="36549" cy="31366"/>
              </a:xfrm>
            </p:grpSpPr>
            <p:sp>
              <p:nvSpPr>
                <p:cNvPr id="9858" name="Google Shape;9858;p7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74"/>
              <p:cNvGrpSpPr/>
              <p:nvPr/>
            </p:nvGrpSpPr>
            <p:grpSpPr>
              <a:xfrm>
                <a:off x="3987771" y="3628874"/>
                <a:ext cx="31499" cy="26993"/>
                <a:chOff x="3987771" y="3628874"/>
                <a:chExt cx="31499" cy="26993"/>
              </a:xfrm>
            </p:grpSpPr>
            <p:sp>
              <p:nvSpPr>
                <p:cNvPr id="9861" name="Google Shape;9861;p7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74"/>
              <p:cNvGrpSpPr/>
              <p:nvPr/>
            </p:nvGrpSpPr>
            <p:grpSpPr>
              <a:xfrm>
                <a:off x="4087382" y="3775674"/>
                <a:ext cx="31405" cy="26898"/>
                <a:chOff x="4087382" y="3775674"/>
                <a:chExt cx="31405" cy="26898"/>
              </a:xfrm>
            </p:grpSpPr>
            <p:sp>
              <p:nvSpPr>
                <p:cNvPr id="9864" name="Google Shape;9864;p7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74"/>
              <p:cNvGrpSpPr/>
              <p:nvPr/>
            </p:nvGrpSpPr>
            <p:grpSpPr>
              <a:xfrm>
                <a:off x="4118873" y="3856637"/>
                <a:ext cx="31405" cy="26906"/>
                <a:chOff x="4118873" y="3856637"/>
                <a:chExt cx="31405" cy="26906"/>
              </a:xfrm>
            </p:grpSpPr>
            <p:sp>
              <p:nvSpPr>
                <p:cNvPr id="9867" name="Google Shape;9867;p7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74"/>
              <p:cNvGrpSpPr/>
              <p:nvPr/>
            </p:nvGrpSpPr>
            <p:grpSpPr>
              <a:xfrm>
                <a:off x="4168541" y="3639523"/>
                <a:ext cx="31499" cy="26906"/>
                <a:chOff x="4168541" y="3639523"/>
                <a:chExt cx="31499" cy="26906"/>
              </a:xfrm>
            </p:grpSpPr>
            <p:sp>
              <p:nvSpPr>
                <p:cNvPr id="9870" name="Google Shape;9870;p7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74"/>
              <p:cNvGrpSpPr/>
              <p:nvPr/>
            </p:nvGrpSpPr>
            <p:grpSpPr>
              <a:xfrm>
                <a:off x="3965789" y="3393545"/>
                <a:ext cx="31405" cy="26945"/>
                <a:chOff x="3965789" y="3393545"/>
                <a:chExt cx="31405" cy="26945"/>
              </a:xfrm>
            </p:grpSpPr>
            <p:sp>
              <p:nvSpPr>
                <p:cNvPr id="9873" name="Google Shape;9873;p7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74"/>
              <p:cNvGrpSpPr/>
              <p:nvPr/>
            </p:nvGrpSpPr>
            <p:grpSpPr>
              <a:xfrm>
                <a:off x="3925166" y="3491008"/>
                <a:ext cx="31405" cy="27001"/>
                <a:chOff x="3925166" y="3491008"/>
                <a:chExt cx="31405" cy="27001"/>
              </a:xfrm>
            </p:grpSpPr>
            <p:sp>
              <p:nvSpPr>
                <p:cNvPr id="9876" name="Google Shape;9876;p7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74"/>
              <p:cNvGrpSpPr/>
              <p:nvPr/>
            </p:nvGrpSpPr>
            <p:grpSpPr>
              <a:xfrm>
                <a:off x="3682845" y="3340976"/>
                <a:ext cx="31397" cy="26898"/>
                <a:chOff x="3682845" y="3340976"/>
                <a:chExt cx="31397" cy="26898"/>
              </a:xfrm>
            </p:grpSpPr>
            <p:sp>
              <p:nvSpPr>
                <p:cNvPr id="9879" name="Google Shape;9879;p7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74"/>
              <p:cNvGrpSpPr/>
              <p:nvPr/>
            </p:nvGrpSpPr>
            <p:grpSpPr>
              <a:xfrm>
                <a:off x="3795393" y="3353725"/>
                <a:ext cx="31499" cy="26993"/>
                <a:chOff x="3795393" y="3353725"/>
                <a:chExt cx="31499" cy="26993"/>
              </a:xfrm>
            </p:grpSpPr>
            <p:sp>
              <p:nvSpPr>
                <p:cNvPr id="9882" name="Google Shape;9882;p7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74"/>
              <p:cNvGrpSpPr/>
              <p:nvPr/>
            </p:nvGrpSpPr>
            <p:grpSpPr>
              <a:xfrm>
                <a:off x="4176909" y="4363221"/>
                <a:ext cx="38924" cy="33316"/>
                <a:chOff x="4176909" y="4363221"/>
                <a:chExt cx="38924" cy="33316"/>
              </a:xfrm>
            </p:grpSpPr>
            <p:sp>
              <p:nvSpPr>
                <p:cNvPr id="9885" name="Google Shape;9885;p7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4"/>
              <p:cNvGrpSpPr/>
              <p:nvPr/>
            </p:nvGrpSpPr>
            <p:grpSpPr>
              <a:xfrm>
                <a:off x="4226191" y="4007660"/>
                <a:ext cx="33560" cy="28770"/>
                <a:chOff x="4226191" y="4007660"/>
                <a:chExt cx="33560" cy="28770"/>
              </a:xfrm>
            </p:grpSpPr>
            <p:sp>
              <p:nvSpPr>
                <p:cNvPr id="9888" name="Google Shape;9888;p7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74"/>
              <p:cNvGrpSpPr/>
              <p:nvPr/>
            </p:nvGrpSpPr>
            <p:grpSpPr>
              <a:xfrm>
                <a:off x="3597785" y="3377045"/>
                <a:ext cx="33591" cy="28699"/>
                <a:chOff x="3597785" y="3377045"/>
                <a:chExt cx="33591" cy="28699"/>
              </a:xfrm>
            </p:grpSpPr>
            <p:sp>
              <p:nvSpPr>
                <p:cNvPr id="9891" name="Google Shape;9891;p7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74"/>
              <p:cNvGrpSpPr/>
              <p:nvPr/>
            </p:nvGrpSpPr>
            <p:grpSpPr>
              <a:xfrm>
                <a:off x="3887870" y="3669796"/>
                <a:ext cx="33591" cy="28692"/>
                <a:chOff x="3887870" y="3669796"/>
                <a:chExt cx="33591" cy="28692"/>
              </a:xfrm>
            </p:grpSpPr>
            <p:sp>
              <p:nvSpPr>
                <p:cNvPr id="9894" name="Google Shape;9894;p7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74"/>
              <p:cNvGrpSpPr/>
              <p:nvPr/>
            </p:nvGrpSpPr>
            <p:grpSpPr>
              <a:xfrm>
                <a:off x="3818320" y="3481625"/>
                <a:ext cx="33497" cy="28770"/>
                <a:chOff x="3818320" y="3481625"/>
                <a:chExt cx="33497" cy="28770"/>
              </a:xfrm>
            </p:grpSpPr>
            <p:sp>
              <p:nvSpPr>
                <p:cNvPr id="9897" name="Google Shape;9897;p7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74"/>
              <p:cNvGrpSpPr/>
              <p:nvPr/>
            </p:nvGrpSpPr>
            <p:grpSpPr>
              <a:xfrm>
                <a:off x="4278139" y="4120948"/>
                <a:ext cx="37492" cy="32129"/>
                <a:chOff x="4278139" y="4120948"/>
                <a:chExt cx="37492" cy="32129"/>
              </a:xfrm>
            </p:grpSpPr>
            <p:sp>
              <p:nvSpPr>
                <p:cNvPr id="9900" name="Google Shape;9900;p7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74"/>
              <p:cNvGrpSpPr/>
              <p:nvPr/>
            </p:nvGrpSpPr>
            <p:grpSpPr>
              <a:xfrm>
                <a:off x="4419898" y="3977388"/>
                <a:ext cx="33497" cy="28692"/>
                <a:chOff x="4419898" y="3977388"/>
                <a:chExt cx="33497" cy="28692"/>
              </a:xfrm>
            </p:grpSpPr>
            <p:sp>
              <p:nvSpPr>
                <p:cNvPr id="9903" name="Google Shape;9903;p7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74"/>
              <p:cNvGrpSpPr/>
              <p:nvPr/>
            </p:nvGrpSpPr>
            <p:grpSpPr>
              <a:xfrm>
                <a:off x="4158930" y="4034684"/>
                <a:ext cx="33497" cy="28762"/>
                <a:chOff x="4158930" y="4034684"/>
                <a:chExt cx="33497" cy="28762"/>
              </a:xfrm>
            </p:grpSpPr>
            <p:sp>
              <p:nvSpPr>
                <p:cNvPr id="9906" name="Google Shape;9906;p7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74"/>
              <p:cNvGrpSpPr/>
              <p:nvPr/>
            </p:nvGrpSpPr>
            <p:grpSpPr>
              <a:xfrm>
                <a:off x="4134949" y="3957049"/>
                <a:ext cx="33497" cy="28770"/>
                <a:chOff x="4134949" y="3957049"/>
                <a:chExt cx="33497" cy="28770"/>
              </a:xfrm>
            </p:grpSpPr>
            <p:sp>
              <p:nvSpPr>
                <p:cNvPr id="9909" name="Google Shape;9909;p7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74"/>
              <p:cNvGrpSpPr/>
              <p:nvPr/>
            </p:nvGrpSpPr>
            <p:grpSpPr>
              <a:xfrm>
                <a:off x="4193653" y="4184403"/>
                <a:ext cx="43580" cy="37264"/>
                <a:chOff x="4193653" y="4184403"/>
                <a:chExt cx="43580" cy="37264"/>
              </a:xfrm>
            </p:grpSpPr>
            <p:sp>
              <p:nvSpPr>
                <p:cNvPr id="9912" name="Google Shape;9912;p7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74"/>
              <p:cNvGrpSpPr/>
              <p:nvPr/>
            </p:nvGrpSpPr>
            <p:grpSpPr>
              <a:xfrm>
                <a:off x="4343600" y="3943844"/>
                <a:ext cx="43580" cy="37312"/>
                <a:chOff x="4343600" y="3943844"/>
                <a:chExt cx="43580" cy="37312"/>
              </a:xfrm>
            </p:grpSpPr>
            <p:sp>
              <p:nvSpPr>
                <p:cNvPr id="9915" name="Google Shape;9915;p7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74"/>
              <p:cNvGrpSpPr/>
              <p:nvPr/>
            </p:nvGrpSpPr>
            <p:grpSpPr>
              <a:xfrm>
                <a:off x="4172339" y="3381693"/>
                <a:ext cx="31499" cy="27001"/>
                <a:chOff x="4172339" y="3381693"/>
                <a:chExt cx="31499" cy="27001"/>
              </a:xfrm>
            </p:grpSpPr>
            <p:sp>
              <p:nvSpPr>
                <p:cNvPr id="9918" name="Google Shape;9918;p7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3" name="Shape 9923"/>
        <p:cNvGrpSpPr/>
        <p:nvPr/>
      </p:nvGrpSpPr>
      <p:grpSpPr>
        <a:xfrm>
          <a:off x="0" y="0"/>
          <a:ext cx="0" cy="0"/>
          <a:chOff x="0" y="0"/>
          <a:chExt cx="0" cy="0"/>
        </a:xfrm>
      </p:grpSpPr>
      <p:grpSp>
        <p:nvGrpSpPr>
          <p:cNvPr id="9924" name="Google Shape;9924;p75"/>
          <p:cNvGrpSpPr/>
          <p:nvPr/>
        </p:nvGrpSpPr>
        <p:grpSpPr>
          <a:xfrm>
            <a:off x="2126623" y="3607908"/>
            <a:ext cx="1102891" cy="760337"/>
            <a:chOff x="4967783" y="2151471"/>
            <a:chExt cx="3920692" cy="2702940"/>
          </a:xfrm>
        </p:grpSpPr>
        <p:grpSp>
          <p:nvGrpSpPr>
            <p:cNvPr id="9925" name="Google Shape;9925;p75"/>
            <p:cNvGrpSpPr/>
            <p:nvPr/>
          </p:nvGrpSpPr>
          <p:grpSpPr>
            <a:xfrm>
              <a:off x="5045709" y="2252109"/>
              <a:ext cx="3761071" cy="2501708"/>
              <a:chOff x="2691784" y="1805334"/>
              <a:chExt cx="3761071" cy="2501708"/>
            </a:xfrm>
          </p:grpSpPr>
          <p:sp>
            <p:nvSpPr>
              <p:cNvPr id="9926" name="Google Shape;9926;p7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75"/>
            <p:cNvGrpSpPr/>
            <p:nvPr/>
          </p:nvGrpSpPr>
          <p:grpSpPr>
            <a:xfrm>
              <a:off x="4967783" y="2151471"/>
              <a:ext cx="3920692" cy="2702940"/>
              <a:chOff x="2613858" y="1704696"/>
              <a:chExt cx="3920692" cy="2702940"/>
            </a:xfrm>
          </p:grpSpPr>
          <p:sp>
            <p:nvSpPr>
              <p:cNvPr id="9934" name="Google Shape;9934;p7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39" name="Google Shape;9939;p75"/>
          <p:cNvGrpSpPr/>
          <p:nvPr/>
        </p:nvGrpSpPr>
        <p:grpSpPr>
          <a:xfrm>
            <a:off x="3530532" y="1496185"/>
            <a:ext cx="1561911" cy="708580"/>
            <a:chOff x="3530532" y="1496185"/>
            <a:chExt cx="1561911" cy="708580"/>
          </a:xfrm>
        </p:grpSpPr>
        <p:grpSp>
          <p:nvGrpSpPr>
            <p:cNvPr id="9940" name="Google Shape;9940;p75"/>
            <p:cNvGrpSpPr/>
            <p:nvPr/>
          </p:nvGrpSpPr>
          <p:grpSpPr>
            <a:xfrm>
              <a:off x="3720318" y="1857562"/>
              <a:ext cx="1372125" cy="54"/>
              <a:chOff x="3720318" y="1857562"/>
              <a:chExt cx="1372125" cy="54"/>
            </a:xfrm>
          </p:grpSpPr>
          <p:cxnSp>
            <p:nvCxnSpPr>
              <p:cNvPr id="9941" name="Google Shape;9941;p75"/>
              <p:cNvCxnSpPr>
                <a:endCxn id="994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943" name="Google Shape;9943;p7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944" name="Google Shape;9944;p7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945" name="Google Shape;9945;p75"/>
              <p:cNvCxnSpPr>
                <a:stCxn id="994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946" name="Google Shape;9946;p75"/>
            <p:cNvGrpSpPr/>
            <p:nvPr/>
          </p:nvGrpSpPr>
          <p:grpSpPr>
            <a:xfrm>
              <a:off x="3567462" y="1496185"/>
              <a:ext cx="286500" cy="272914"/>
              <a:chOff x="3567462" y="1496185"/>
              <a:chExt cx="286500" cy="272914"/>
            </a:xfrm>
          </p:grpSpPr>
          <p:cxnSp>
            <p:nvCxnSpPr>
              <p:cNvPr id="9947" name="Google Shape;9947;p7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948" name="Google Shape;9948;p7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9" name="Google Shape;9949;p7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1" name="Google Shape;9951;p75"/>
            <p:cNvGrpSpPr/>
            <p:nvPr/>
          </p:nvGrpSpPr>
          <p:grpSpPr>
            <a:xfrm>
              <a:off x="3929014" y="1960574"/>
              <a:ext cx="286500" cy="242342"/>
              <a:chOff x="3929014" y="1960574"/>
              <a:chExt cx="286500" cy="242342"/>
            </a:xfrm>
          </p:grpSpPr>
          <p:cxnSp>
            <p:nvCxnSpPr>
              <p:cNvPr id="9952" name="Google Shape;9952;p7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953" name="Google Shape;9953;p7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5"/>
            <p:cNvGrpSpPr/>
            <p:nvPr/>
          </p:nvGrpSpPr>
          <p:grpSpPr>
            <a:xfrm>
              <a:off x="4290828" y="1496185"/>
              <a:ext cx="286500" cy="272914"/>
              <a:chOff x="4290828" y="1496185"/>
              <a:chExt cx="286500" cy="272914"/>
            </a:xfrm>
          </p:grpSpPr>
          <p:cxnSp>
            <p:nvCxnSpPr>
              <p:cNvPr id="9955" name="Google Shape;9955;p7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956" name="Google Shape;9956;p7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7" name="Google Shape;9957;p7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8" name="Google Shape;9958;p75"/>
            <p:cNvGrpSpPr/>
            <p:nvPr/>
          </p:nvGrpSpPr>
          <p:grpSpPr>
            <a:xfrm>
              <a:off x="4657726" y="1959674"/>
              <a:ext cx="286500" cy="245092"/>
              <a:chOff x="4657726" y="1959674"/>
              <a:chExt cx="286500" cy="245092"/>
            </a:xfrm>
          </p:grpSpPr>
          <p:cxnSp>
            <p:nvCxnSpPr>
              <p:cNvPr id="9959" name="Google Shape;9959;p7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960" name="Google Shape;9960;p7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61" name="Google Shape;9961;p75"/>
          <p:cNvGrpSpPr/>
          <p:nvPr/>
        </p:nvGrpSpPr>
        <p:grpSpPr>
          <a:xfrm>
            <a:off x="3512551" y="2358282"/>
            <a:ext cx="1597032" cy="378649"/>
            <a:chOff x="3512551" y="2358282"/>
            <a:chExt cx="1597032" cy="378649"/>
          </a:xfrm>
        </p:grpSpPr>
        <p:grpSp>
          <p:nvGrpSpPr>
            <p:cNvPr id="9962" name="Google Shape;9962;p75"/>
            <p:cNvGrpSpPr/>
            <p:nvPr/>
          </p:nvGrpSpPr>
          <p:grpSpPr>
            <a:xfrm>
              <a:off x="3738198" y="2553002"/>
              <a:ext cx="1145834" cy="117"/>
              <a:chOff x="3738198" y="2553002"/>
              <a:chExt cx="1145834" cy="117"/>
            </a:xfrm>
          </p:grpSpPr>
          <p:cxnSp>
            <p:nvCxnSpPr>
              <p:cNvPr id="9963" name="Google Shape;9963;p7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964" name="Google Shape;9964;p7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965" name="Google Shape;9965;p75"/>
              <p:cNvCxnSpPr>
                <a:stCxn id="9966" idx="6"/>
                <a:endCxn id="996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968" name="Google Shape;9968;p75"/>
            <p:cNvGrpSpPr/>
            <p:nvPr/>
          </p:nvGrpSpPr>
          <p:grpSpPr>
            <a:xfrm>
              <a:off x="3969644" y="2440153"/>
              <a:ext cx="225900" cy="296779"/>
              <a:chOff x="3969644" y="2440153"/>
              <a:chExt cx="225900" cy="296779"/>
            </a:xfrm>
          </p:grpSpPr>
          <p:cxnSp>
            <p:nvCxnSpPr>
              <p:cNvPr id="9969" name="Google Shape;9969;p7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967" name="Google Shape;9967;p7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75"/>
            <p:cNvGrpSpPr/>
            <p:nvPr/>
          </p:nvGrpSpPr>
          <p:grpSpPr>
            <a:xfrm>
              <a:off x="4426818" y="2358282"/>
              <a:ext cx="225600" cy="307471"/>
              <a:chOff x="4426818" y="2358282"/>
              <a:chExt cx="225600" cy="307471"/>
            </a:xfrm>
          </p:grpSpPr>
          <p:cxnSp>
            <p:nvCxnSpPr>
              <p:cNvPr id="9972" name="Google Shape;9972;p75"/>
              <p:cNvCxnSpPr>
                <a:stCxn id="997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974" name="Google Shape;9974;p7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5"/>
            <p:cNvGrpSpPr/>
            <p:nvPr/>
          </p:nvGrpSpPr>
          <p:grpSpPr>
            <a:xfrm>
              <a:off x="4883984" y="2440153"/>
              <a:ext cx="225600" cy="296479"/>
              <a:chOff x="4883984" y="2440153"/>
              <a:chExt cx="225600" cy="296479"/>
            </a:xfrm>
          </p:grpSpPr>
          <p:cxnSp>
            <p:nvCxnSpPr>
              <p:cNvPr id="9976" name="Google Shape;9976;p7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977" name="Google Shape;9977;p7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75"/>
            <p:cNvGrpSpPr/>
            <p:nvPr/>
          </p:nvGrpSpPr>
          <p:grpSpPr>
            <a:xfrm>
              <a:off x="3512551" y="2358356"/>
              <a:ext cx="225647" cy="307629"/>
              <a:chOff x="2182679" y="2005014"/>
              <a:chExt cx="792300" cy="1080158"/>
            </a:xfrm>
          </p:grpSpPr>
          <p:cxnSp>
            <p:nvCxnSpPr>
              <p:cNvPr id="9980" name="Google Shape;9980;p75"/>
              <p:cNvCxnSpPr>
                <a:stCxn id="998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966" name="Google Shape;9966;p7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82" name="Google Shape;9982;p75"/>
          <p:cNvGrpSpPr/>
          <p:nvPr/>
        </p:nvGrpSpPr>
        <p:grpSpPr>
          <a:xfrm>
            <a:off x="6872633" y="1182079"/>
            <a:ext cx="1559809" cy="722610"/>
            <a:chOff x="634175" y="2986275"/>
            <a:chExt cx="3147949" cy="1458344"/>
          </a:xfrm>
        </p:grpSpPr>
        <p:cxnSp>
          <p:nvCxnSpPr>
            <p:cNvPr id="9983" name="Google Shape;9983;p75"/>
            <p:cNvCxnSpPr>
              <a:stCxn id="9984" idx="4"/>
              <a:endCxn id="998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986" name="Google Shape;9986;p75"/>
            <p:cNvCxnSpPr>
              <a:stCxn id="9985" idx="0"/>
              <a:endCxn id="998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988" name="Google Shape;9988;p75"/>
            <p:cNvCxnSpPr>
              <a:stCxn id="9987" idx="4"/>
              <a:endCxn id="998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990" name="Google Shape;9990;p75"/>
            <p:cNvCxnSpPr>
              <a:stCxn id="9989" idx="0"/>
              <a:endCxn id="999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991" name="Google Shape;9991;p7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987" name="Google Shape;9987;p7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984" name="Google Shape;9984;p7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989" name="Google Shape;9989;p7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985" name="Google Shape;9985;p7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992" name="Google Shape;9992;p75"/>
          <p:cNvGrpSpPr/>
          <p:nvPr/>
        </p:nvGrpSpPr>
        <p:grpSpPr>
          <a:xfrm>
            <a:off x="3526424" y="2891987"/>
            <a:ext cx="1570719" cy="294123"/>
            <a:chOff x="998425" y="1182125"/>
            <a:chExt cx="1065400" cy="199500"/>
          </a:xfrm>
        </p:grpSpPr>
        <p:sp>
          <p:nvSpPr>
            <p:cNvPr id="9993" name="Google Shape;9993;p7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75"/>
          <p:cNvGrpSpPr/>
          <p:nvPr/>
        </p:nvGrpSpPr>
        <p:grpSpPr>
          <a:xfrm>
            <a:off x="6869680" y="2009474"/>
            <a:ext cx="1565716" cy="366729"/>
            <a:chOff x="1247650" y="2075423"/>
            <a:chExt cx="6648477" cy="1557238"/>
          </a:xfrm>
        </p:grpSpPr>
        <p:sp>
          <p:nvSpPr>
            <p:cNvPr id="9999" name="Google Shape;9999;p7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75"/>
          <p:cNvGrpSpPr/>
          <p:nvPr/>
        </p:nvGrpSpPr>
        <p:grpSpPr>
          <a:xfrm>
            <a:off x="6853992" y="3158289"/>
            <a:ext cx="1597061" cy="663440"/>
            <a:chOff x="6796238" y="3158297"/>
            <a:chExt cx="1630319" cy="677257"/>
          </a:xfrm>
        </p:grpSpPr>
        <p:cxnSp>
          <p:nvCxnSpPr>
            <p:cNvPr id="10006" name="Google Shape;10006;p7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007" name="Google Shape;10007;p7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008" name="Google Shape;10008;p7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009" name="Google Shape;10009;p7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010" name="Google Shape;10010;p75"/>
            <p:cNvGrpSpPr/>
            <p:nvPr/>
          </p:nvGrpSpPr>
          <p:grpSpPr>
            <a:xfrm>
              <a:off x="6796238" y="3311904"/>
              <a:ext cx="1630319" cy="377697"/>
              <a:chOff x="6796238" y="3311904"/>
              <a:chExt cx="1630319" cy="377697"/>
            </a:xfrm>
          </p:grpSpPr>
          <p:sp>
            <p:nvSpPr>
              <p:cNvPr id="10011" name="Google Shape;10011;p7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4" name="Google Shape;10014;p75"/>
          <p:cNvGrpSpPr/>
          <p:nvPr/>
        </p:nvGrpSpPr>
        <p:grpSpPr>
          <a:xfrm>
            <a:off x="5375130" y="1179681"/>
            <a:ext cx="1368606" cy="1593805"/>
            <a:chOff x="1839112" y="2209163"/>
            <a:chExt cx="1918159" cy="2233784"/>
          </a:xfrm>
        </p:grpSpPr>
        <p:sp>
          <p:nvSpPr>
            <p:cNvPr id="10015" name="Google Shape;10015;p7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18" name="Google Shape;10018;p75"/>
            <p:cNvCxnSpPr>
              <a:stCxn id="10015" idx="6"/>
              <a:endCxn id="1001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019" name="Google Shape;10019;p75"/>
            <p:cNvCxnSpPr>
              <a:stCxn id="10016" idx="4"/>
              <a:endCxn id="1002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021" name="Google Shape;10021;p75"/>
            <p:cNvCxnSpPr>
              <a:stCxn id="10020" idx="6"/>
              <a:endCxn id="1001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022" name="Google Shape;10022;p75"/>
            <p:cNvCxnSpPr>
              <a:stCxn id="10017" idx="4"/>
              <a:endCxn id="1002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020" name="Google Shape;10020;p7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25" name="Google Shape;10025;p75"/>
            <p:cNvCxnSpPr>
              <a:endCxn id="1002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026" name="Google Shape;10026;p75"/>
          <p:cNvGrpSpPr/>
          <p:nvPr/>
        </p:nvGrpSpPr>
        <p:grpSpPr>
          <a:xfrm>
            <a:off x="3507503" y="1185917"/>
            <a:ext cx="1637968" cy="154942"/>
            <a:chOff x="238125" y="2506075"/>
            <a:chExt cx="7115411" cy="673075"/>
          </a:xfrm>
        </p:grpSpPr>
        <p:sp>
          <p:nvSpPr>
            <p:cNvPr id="10027" name="Google Shape;10027;p7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75"/>
          <p:cNvGrpSpPr/>
          <p:nvPr/>
        </p:nvGrpSpPr>
        <p:grpSpPr>
          <a:xfrm>
            <a:off x="746187" y="1507514"/>
            <a:ext cx="2476762" cy="91743"/>
            <a:chOff x="1464850" y="436376"/>
            <a:chExt cx="6001362" cy="222300"/>
          </a:xfrm>
        </p:grpSpPr>
        <p:sp>
          <p:nvSpPr>
            <p:cNvPr id="10033" name="Google Shape;10033;p7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38" name="Google Shape;10038;p7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039" name="Google Shape;10039;p7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040" name="Google Shape;10040;p7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041" name="Google Shape;10041;p7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042" name="Google Shape;10042;p75"/>
          <p:cNvGrpSpPr/>
          <p:nvPr/>
        </p:nvGrpSpPr>
        <p:grpSpPr>
          <a:xfrm>
            <a:off x="732455" y="2742980"/>
            <a:ext cx="1452710" cy="651923"/>
            <a:chOff x="803162" y="2667727"/>
            <a:chExt cx="1411906" cy="633611"/>
          </a:xfrm>
        </p:grpSpPr>
        <p:cxnSp>
          <p:nvCxnSpPr>
            <p:cNvPr id="10043" name="Google Shape;10043;p75"/>
            <p:cNvCxnSpPr>
              <a:stCxn id="10044" idx="2"/>
              <a:endCxn id="1004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046" name="Google Shape;10046;p75"/>
            <p:cNvCxnSpPr>
              <a:stCxn id="10047" idx="0"/>
              <a:endCxn id="1004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048" name="Google Shape;10048;p75"/>
            <p:cNvCxnSpPr>
              <a:stCxn id="10047" idx="2"/>
              <a:endCxn id="1004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050" name="Google Shape;10050;p75"/>
            <p:cNvCxnSpPr>
              <a:stCxn id="10051" idx="0"/>
              <a:endCxn id="1004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052" name="Google Shape;10052;p75"/>
            <p:cNvCxnSpPr>
              <a:stCxn id="10045" idx="2"/>
              <a:endCxn id="1005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054" name="Google Shape;10054;p75"/>
            <p:cNvCxnSpPr>
              <a:stCxn id="10055" idx="0"/>
              <a:endCxn id="1004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051" name="Google Shape;10051;p7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49" name="Google Shape;10049;p7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55" name="Google Shape;10055;p7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53" name="Google Shape;10053;p7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45" name="Google Shape;10045;p7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47" name="Google Shape;10047;p7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044" name="Google Shape;10044;p7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056" name="Google Shape;10056;p75"/>
          <p:cNvGrpSpPr/>
          <p:nvPr/>
        </p:nvGrpSpPr>
        <p:grpSpPr>
          <a:xfrm>
            <a:off x="732456" y="1178518"/>
            <a:ext cx="2518541" cy="209309"/>
            <a:chOff x="803163" y="1111966"/>
            <a:chExt cx="2447800" cy="203430"/>
          </a:xfrm>
        </p:grpSpPr>
        <p:grpSp>
          <p:nvGrpSpPr>
            <p:cNvPr id="10057" name="Google Shape;10057;p75"/>
            <p:cNvGrpSpPr/>
            <p:nvPr/>
          </p:nvGrpSpPr>
          <p:grpSpPr>
            <a:xfrm>
              <a:off x="1958180" y="1111966"/>
              <a:ext cx="588019" cy="121396"/>
              <a:chOff x="4808316" y="2800065"/>
              <a:chExt cx="1999386" cy="412910"/>
            </a:xfrm>
          </p:grpSpPr>
          <p:sp>
            <p:nvSpPr>
              <p:cNvPr id="10058" name="Google Shape;10058;p7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9" name="Google Shape;10059;p75"/>
              <p:cNvGrpSpPr/>
              <p:nvPr/>
            </p:nvGrpSpPr>
            <p:grpSpPr>
              <a:xfrm>
                <a:off x="4808316" y="2800065"/>
                <a:ext cx="92400" cy="411825"/>
                <a:chOff x="845575" y="2563700"/>
                <a:chExt cx="92400" cy="411825"/>
              </a:xfrm>
            </p:grpSpPr>
            <p:cxnSp>
              <p:nvCxnSpPr>
                <p:cNvPr id="10060" name="Google Shape;10060;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061" name="Google Shape;10061;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062" name="Google Shape;10062;p7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063" name="Google Shape;10063;p7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4" name="Google Shape;10064;p75"/>
            <p:cNvGrpSpPr/>
            <p:nvPr/>
          </p:nvGrpSpPr>
          <p:grpSpPr>
            <a:xfrm>
              <a:off x="803163" y="1111974"/>
              <a:ext cx="591158" cy="121545"/>
              <a:chOff x="803163" y="1111974"/>
              <a:chExt cx="591158" cy="121545"/>
            </a:xfrm>
          </p:grpSpPr>
          <p:grpSp>
            <p:nvGrpSpPr>
              <p:cNvPr id="10065" name="Google Shape;10065;p75"/>
              <p:cNvGrpSpPr/>
              <p:nvPr/>
            </p:nvGrpSpPr>
            <p:grpSpPr>
              <a:xfrm>
                <a:off x="803163" y="1111974"/>
                <a:ext cx="27175" cy="121077"/>
                <a:chOff x="845575" y="2563700"/>
                <a:chExt cx="92400" cy="411825"/>
              </a:xfrm>
            </p:grpSpPr>
            <p:cxnSp>
              <p:nvCxnSpPr>
                <p:cNvPr id="10066" name="Google Shape;10066;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067" name="Google Shape;10067;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8" name="Google Shape;10068;p7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75"/>
            <p:cNvGrpSpPr/>
            <p:nvPr/>
          </p:nvGrpSpPr>
          <p:grpSpPr>
            <a:xfrm>
              <a:off x="1381910" y="1194219"/>
              <a:ext cx="588341" cy="121177"/>
              <a:chOff x="1381910" y="1194219"/>
              <a:chExt cx="588341" cy="121177"/>
            </a:xfrm>
          </p:grpSpPr>
          <p:grpSp>
            <p:nvGrpSpPr>
              <p:cNvPr id="10070" name="Google Shape;10070;p75"/>
              <p:cNvGrpSpPr/>
              <p:nvPr/>
            </p:nvGrpSpPr>
            <p:grpSpPr>
              <a:xfrm rot="10800000">
                <a:off x="1381910" y="1194319"/>
                <a:ext cx="27175" cy="121077"/>
                <a:chOff x="2070100" y="2563700"/>
                <a:chExt cx="92400" cy="411825"/>
              </a:xfrm>
            </p:grpSpPr>
            <p:cxnSp>
              <p:nvCxnSpPr>
                <p:cNvPr id="10071" name="Google Shape;10071;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072" name="Google Shape;10072;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3" name="Google Shape;10073;p7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75"/>
            <p:cNvGrpSpPr/>
            <p:nvPr/>
          </p:nvGrpSpPr>
          <p:grpSpPr>
            <a:xfrm>
              <a:off x="2532079" y="1194219"/>
              <a:ext cx="704927" cy="121177"/>
              <a:chOff x="2532079" y="1194219"/>
              <a:chExt cx="704927" cy="121177"/>
            </a:xfrm>
          </p:grpSpPr>
          <p:grpSp>
            <p:nvGrpSpPr>
              <p:cNvPr id="10075" name="Google Shape;10075;p75"/>
              <p:cNvGrpSpPr/>
              <p:nvPr/>
            </p:nvGrpSpPr>
            <p:grpSpPr>
              <a:xfrm rot="10800000">
                <a:off x="2532079" y="1194319"/>
                <a:ext cx="27175" cy="121077"/>
                <a:chOff x="2070100" y="2563700"/>
                <a:chExt cx="92400" cy="411825"/>
              </a:xfrm>
            </p:grpSpPr>
            <p:cxnSp>
              <p:nvCxnSpPr>
                <p:cNvPr id="10076" name="Google Shape;10076;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077" name="Google Shape;10077;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8" name="Google Shape;10078;p7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9" name="Google Shape;10079;p75"/>
          <p:cNvGrpSpPr/>
          <p:nvPr/>
        </p:nvGrpSpPr>
        <p:grpSpPr>
          <a:xfrm>
            <a:off x="3525467" y="3875150"/>
            <a:ext cx="1567778" cy="491677"/>
            <a:chOff x="5194708" y="3484366"/>
            <a:chExt cx="3148148" cy="987304"/>
          </a:xfrm>
        </p:grpSpPr>
        <p:grpSp>
          <p:nvGrpSpPr>
            <p:cNvPr id="10080" name="Google Shape;10080;p75"/>
            <p:cNvGrpSpPr/>
            <p:nvPr/>
          </p:nvGrpSpPr>
          <p:grpSpPr>
            <a:xfrm>
              <a:off x="7531521" y="3484366"/>
              <a:ext cx="811335" cy="987304"/>
              <a:chOff x="3379425" y="1617275"/>
              <a:chExt cx="1090650" cy="1327200"/>
            </a:xfrm>
          </p:grpSpPr>
          <p:sp>
            <p:nvSpPr>
              <p:cNvPr id="10081" name="Google Shape;10081;p7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75"/>
            <p:cNvGrpSpPr/>
            <p:nvPr/>
          </p:nvGrpSpPr>
          <p:grpSpPr>
            <a:xfrm>
              <a:off x="6752546" y="3484366"/>
              <a:ext cx="811428" cy="987304"/>
              <a:chOff x="2332275" y="1617275"/>
              <a:chExt cx="1090775" cy="1327200"/>
            </a:xfrm>
          </p:grpSpPr>
          <p:sp>
            <p:nvSpPr>
              <p:cNvPr id="10085" name="Google Shape;10085;p7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75"/>
            <p:cNvGrpSpPr/>
            <p:nvPr/>
          </p:nvGrpSpPr>
          <p:grpSpPr>
            <a:xfrm>
              <a:off x="5973664" y="3484366"/>
              <a:ext cx="811335" cy="987304"/>
              <a:chOff x="1285250" y="1617275"/>
              <a:chExt cx="1090650" cy="1327200"/>
            </a:xfrm>
          </p:grpSpPr>
          <p:sp>
            <p:nvSpPr>
              <p:cNvPr id="10089" name="Google Shape;10089;p7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75"/>
            <p:cNvGrpSpPr/>
            <p:nvPr/>
          </p:nvGrpSpPr>
          <p:grpSpPr>
            <a:xfrm>
              <a:off x="5194708" y="3484366"/>
              <a:ext cx="811409" cy="987304"/>
              <a:chOff x="238125" y="1617275"/>
              <a:chExt cx="1090750" cy="1327200"/>
            </a:xfrm>
          </p:grpSpPr>
          <p:sp>
            <p:nvSpPr>
              <p:cNvPr id="10093" name="Google Shape;10093;p7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96" name="Google Shape;10096;p75"/>
          <p:cNvGrpSpPr/>
          <p:nvPr/>
        </p:nvGrpSpPr>
        <p:grpSpPr>
          <a:xfrm>
            <a:off x="3486076" y="3355561"/>
            <a:ext cx="1616964" cy="346256"/>
            <a:chOff x="1808063" y="4294338"/>
            <a:chExt cx="3370782" cy="721817"/>
          </a:xfrm>
        </p:grpSpPr>
        <p:sp>
          <p:nvSpPr>
            <p:cNvPr id="10097" name="Google Shape;10097;p7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75"/>
          <p:cNvGrpSpPr/>
          <p:nvPr/>
        </p:nvGrpSpPr>
        <p:grpSpPr>
          <a:xfrm>
            <a:off x="764288" y="3641590"/>
            <a:ext cx="1295882" cy="646587"/>
            <a:chOff x="834100" y="3642869"/>
            <a:chExt cx="1259483" cy="628426"/>
          </a:xfrm>
        </p:grpSpPr>
        <p:sp>
          <p:nvSpPr>
            <p:cNvPr id="10108" name="Google Shape;10108;p7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3" name="Google Shape;10133;p75"/>
            <p:cNvGrpSpPr/>
            <p:nvPr/>
          </p:nvGrpSpPr>
          <p:grpSpPr>
            <a:xfrm>
              <a:off x="1360364" y="3847835"/>
              <a:ext cx="208119" cy="224359"/>
              <a:chOff x="1360769" y="3847100"/>
              <a:chExt cx="208119" cy="224359"/>
            </a:xfrm>
          </p:grpSpPr>
          <p:sp>
            <p:nvSpPr>
              <p:cNvPr id="10134" name="Google Shape;10134;p7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4" name="Google Shape;10154;p7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75"/>
          <p:cNvGrpSpPr/>
          <p:nvPr/>
        </p:nvGrpSpPr>
        <p:grpSpPr>
          <a:xfrm rot="5400000">
            <a:off x="5977401" y="3438087"/>
            <a:ext cx="164064" cy="1414916"/>
            <a:chOff x="4428249" y="1369375"/>
            <a:chExt cx="36905" cy="429569"/>
          </a:xfrm>
        </p:grpSpPr>
        <p:sp>
          <p:nvSpPr>
            <p:cNvPr id="10169" name="Google Shape;10169;p7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75"/>
          <p:cNvGrpSpPr/>
          <p:nvPr/>
        </p:nvGrpSpPr>
        <p:grpSpPr>
          <a:xfrm flipH="1" rot="10800000">
            <a:off x="5349830" y="3026630"/>
            <a:ext cx="1419207" cy="24808"/>
            <a:chOff x="219558" y="4738465"/>
            <a:chExt cx="5852400" cy="102300"/>
          </a:xfrm>
        </p:grpSpPr>
        <p:cxnSp>
          <p:nvCxnSpPr>
            <p:cNvPr id="10202" name="Google Shape;10202;p7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203" name="Google Shape;10203;p7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5"/>
          <p:cNvGrpSpPr/>
          <p:nvPr/>
        </p:nvGrpSpPr>
        <p:grpSpPr>
          <a:xfrm>
            <a:off x="5361148" y="3399694"/>
            <a:ext cx="1396570" cy="385016"/>
            <a:chOff x="5286284" y="2966544"/>
            <a:chExt cx="1396570" cy="385016"/>
          </a:xfrm>
        </p:grpSpPr>
        <p:cxnSp>
          <p:nvCxnSpPr>
            <p:cNvPr id="10209" name="Google Shape;10209;p7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210" name="Google Shape;10210;p7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211" name="Google Shape;10211;p75"/>
            <p:cNvGrpSpPr/>
            <p:nvPr/>
          </p:nvGrpSpPr>
          <p:grpSpPr>
            <a:xfrm>
              <a:off x="5287688" y="3173364"/>
              <a:ext cx="1395166" cy="74100"/>
              <a:chOff x="5287688" y="3173364"/>
              <a:chExt cx="1395166" cy="74100"/>
            </a:xfrm>
          </p:grpSpPr>
          <p:cxnSp>
            <p:nvCxnSpPr>
              <p:cNvPr id="10212" name="Google Shape;10212;p7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213" name="Google Shape;10213;p7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214" name="Google Shape;10214;p7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215" name="Google Shape;10215;p7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216" name="Google Shape;10216;p7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217" name="Google Shape;10217;p7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218" name="Google Shape;10218;p7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219" name="Google Shape;10219;p7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220" name="Google Shape;10220;p7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221" name="Google Shape;10221;p75"/>
          <p:cNvGrpSpPr/>
          <p:nvPr/>
        </p:nvGrpSpPr>
        <p:grpSpPr>
          <a:xfrm>
            <a:off x="2047214" y="1818470"/>
            <a:ext cx="1182276" cy="662027"/>
            <a:chOff x="2029517" y="1732295"/>
            <a:chExt cx="1149068" cy="643432"/>
          </a:xfrm>
        </p:grpSpPr>
        <p:grpSp>
          <p:nvGrpSpPr>
            <p:cNvPr id="10222" name="Google Shape;10222;p75"/>
            <p:cNvGrpSpPr/>
            <p:nvPr/>
          </p:nvGrpSpPr>
          <p:grpSpPr>
            <a:xfrm>
              <a:off x="2708660" y="1746937"/>
              <a:ext cx="455427" cy="244429"/>
              <a:chOff x="2700693" y="1746937"/>
              <a:chExt cx="455427" cy="244429"/>
            </a:xfrm>
          </p:grpSpPr>
          <p:grpSp>
            <p:nvGrpSpPr>
              <p:cNvPr id="10223" name="Google Shape;10223;p75"/>
              <p:cNvGrpSpPr/>
              <p:nvPr/>
            </p:nvGrpSpPr>
            <p:grpSpPr>
              <a:xfrm>
                <a:off x="2905682" y="1782817"/>
                <a:ext cx="250438" cy="208549"/>
                <a:chOff x="2905682" y="1782817"/>
                <a:chExt cx="250438" cy="208549"/>
              </a:xfrm>
            </p:grpSpPr>
            <p:cxnSp>
              <p:nvCxnSpPr>
                <p:cNvPr id="10224" name="Google Shape;10224;p7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225" name="Google Shape;10225;p7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75"/>
              <p:cNvGrpSpPr/>
              <p:nvPr/>
            </p:nvGrpSpPr>
            <p:grpSpPr>
              <a:xfrm>
                <a:off x="2700693" y="1746937"/>
                <a:ext cx="449967" cy="72374"/>
                <a:chOff x="2700693" y="1746937"/>
                <a:chExt cx="449967" cy="72374"/>
              </a:xfrm>
            </p:grpSpPr>
            <p:cxnSp>
              <p:nvCxnSpPr>
                <p:cNvPr id="10227" name="Google Shape;10227;p7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228" name="Google Shape;10228;p7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9" name="Google Shape;10229;p75"/>
            <p:cNvGrpSpPr/>
            <p:nvPr/>
          </p:nvGrpSpPr>
          <p:grpSpPr>
            <a:xfrm>
              <a:off x="2029517" y="1732295"/>
              <a:ext cx="1149068" cy="643432"/>
              <a:chOff x="2029517" y="1732295"/>
              <a:chExt cx="1149068" cy="643432"/>
            </a:xfrm>
          </p:grpSpPr>
          <p:grpSp>
            <p:nvGrpSpPr>
              <p:cNvPr id="10230" name="Google Shape;10230;p75"/>
              <p:cNvGrpSpPr/>
              <p:nvPr/>
            </p:nvGrpSpPr>
            <p:grpSpPr>
              <a:xfrm>
                <a:off x="2703618" y="2103152"/>
                <a:ext cx="474966" cy="260017"/>
                <a:chOff x="2703618" y="2103152"/>
                <a:chExt cx="474966" cy="260017"/>
              </a:xfrm>
            </p:grpSpPr>
            <p:grpSp>
              <p:nvGrpSpPr>
                <p:cNvPr id="10231" name="Google Shape;10231;p75"/>
                <p:cNvGrpSpPr/>
                <p:nvPr/>
              </p:nvGrpSpPr>
              <p:grpSpPr>
                <a:xfrm>
                  <a:off x="2703618" y="2290640"/>
                  <a:ext cx="450291" cy="72529"/>
                  <a:chOff x="2703618" y="2290640"/>
                  <a:chExt cx="450291" cy="72529"/>
                </a:xfrm>
              </p:grpSpPr>
              <p:cxnSp>
                <p:nvCxnSpPr>
                  <p:cNvPr id="10232" name="Google Shape;10232;p7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233" name="Google Shape;10233;p7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75"/>
                <p:cNvGrpSpPr/>
                <p:nvPr/>
              </p:nvGrpSpPr>
              <p:grpSpPr>
                <a:xfrm>
                  <a:off x="2908607" y="2103152"/>
                  <a:ext cx="269977" cy="223538"/>
                  <a:chOff x="2908607" y="2103152"/>
                  <a:chExt cx="269977" cy="223538"/>
                </a:xfrm>
              </p:grpSpPr>
              <p:cxnSp>
                <p:nvCxnSpPr>
                  <p:cNvPr id="10235" name="Google Shape;10235;p7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236" name="Google Shape;10236;p7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7" name="Google Shape;10237;p75"/>
              <p:cNvGrpSpPr/>
              <p:nvPr/>
            </p:nvGrpSpPr>
            <p:grpSpPr>
              <a:xfrm>
                <a:off x="2029517" y="1732295"/>
                <a:ext cx="685827" cy="643432"/>
                <a:chOff x="2029517" y="1732295"/>
                <a:chExt cx="685827" cy="643432"/>
              </a:xfrm>
            </p:grpSpPr>
            <p:sp>
              <p:nvSpPr>
                <p:cNvPr id="10238" name="Google Shape;10238;p7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9" name="Google Shape;10239;p75"/>
                <p:cNvGrpSpPr/>
                <p:nvPr/>
              </p:nvGrpSpPr>
              <p:grpSpPr>
                <a:xfrm>
                  <a:off x="2158948" y="1732295"/>
                  <a:ext cx="556396" cy="333108"/>
                  <a:chOff x="2158948" y="1732295"/>
                  <a:chExt cx="556396" cy="333108"/>
                </a:xfrm>
              </p:grpSpPr>
              <p:cxnSp>
                <p:nvCxnSpPr>
                  <p:cNvPr id="10240" name="Google Shape;10240;p7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241" name="Google Shape;10241;p7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75"/>
                <p:cNvGrpSpPr/>
                <p:nvPr/>
              </p:nvGrpSpPr>
              <p:grpSpPr>
                <a:xfrm>
                  <a:off x="2159908" y="2065057"/>
                  <a:ext cx="550884" cy="310670"/>
                  <a:chOff x="2159908" y="2065057"/>
                  <a:chExt cx="550884" cy="310670"/>
                </a:xfrm>
              </p:grpSpPr>
              <p:cxnSp>
                <p:nvCxnSpPr>
                  <p:cNvPr id="10243" name="Google Shape;10243;p7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244" name="Google Shape;10244;p7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245" name="Google Shape;10245;p75"/>
          <p:cNvGrpSpPr/>
          <p:nvPr/>
        </p:nvGrpSpPr>
        <p:grpSpPr>
          <a:xfrm>
            <a:off x="732462" y="1766083"/>
            <a:ext cx="962651" cy="810058"/>
            <a:chOff x="844912" y="1681380"/>
            <a:chExt cx="935611" cy="787305"/>
          </a:xfrm>
        </p:grpSpPr>
        <p:grpSp>
          <p:nvGrpSpPr>
            <p:cNvPr id="10246" name="Google Shape;10246;p75"/>
            <p:cNvGrpSpPr/>
            <p:nvPr/>
          </p:nvGrpSpPr>
          <p:grpSpPr>
            <a:xfrm>
              <a:off x="844912" y="1819635"/>
              <a:ext cx="329836" cy="510016"/>
              <a:chOff x="844912" y="1819635"/>
              <a:chExt cx="329836" cy="510016"/>
            </a:xfrm>
          </p:grpSpPr>
          <p:sp>
            <p:nvSpPr>
              <p:cNvPr id="10247" name="Google Shape;10247;p7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5"/>
            <p:cNvGrpSpPr/>
            <p:nvPr/>
          </p:nvGrpSpPr>
          <p:grpSpPr>
            <a:xfrm>
              <a:off x="1284601" y="2158168"/>
              <a:ext cx="495923" cy="310517"/>
              <a:chOff x="1284601" y="2158168"/>
              <a:chExt cx="495923" cy="310517"/>
            </a:xfrm>
          </p:grpSpPr>
          <p:sp>
            <p:nvSpPr>
              <p:cNvPr id="10254" name="Google Shape;10254;p7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5" name="Google Shape;10255;p75"/>
              <p:cNvGrpSpPr/>
              <p:nvPr/>
            </p:nvGrpSpPr>
            <p:grpSpPr>
              <a:xfrm>
                <a:off x="1507666" y="2158168"/>
                <a:ext cx="272858" cy="310517"/>
                <a:chOff x="1507666" y="2158168"/>
                <a:chExt cx="272858" cy="310517"/>
              </a:xfrm>
            </p:grpSpPr>
            <p:grpSp>
              <p:nvGrpSpPr>
                <p:cNvPr id="10256" name="Google Shape;10256;p75"/>
                <p:cNvGrpSpPr/>
                <p:nvPr/>
              </p:nvGrpSpPr>
              <p:grpSpPr>
                <a:xfrm>
                  <a:off x="1507666" y="2176104"/>
                  <a:ext cx="166395" cy="273149"/>
                  <a:chOff x="1507666" y="2176104"/>
                  <a:chExt cx="166395" cy="273149"/>
                </a:xfrm>
              </p:grpSpPr>
              <p:sp>
                <p:nvSpPr>
                  <p:cNvPr id="10257" name="Google Shape;10257;p7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4" name="Google Shape;10264;p7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6" name="Google Shape;10266;p75"/>
            <p:cNvGrpSpPr/>
            <p:nvPr/>
          </p:nvGrpSpPr>
          <p:grpSpPr>
            <a:xfrm>
              <a:off x="1284601" y="1681380"/>
              <a:ext cx="495923" cy="310517"/>
              <a:chOff x="1284601" y="1681380"/>
              <a:chExt cx="495923" cy="310517"/>
            </a:xfrm>
          </p:grpSpPr>
          <p:sp>
            <p:nvSpPr>
              <p:cNvPr id="10267" name="Google Shape;10267;p7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8" name="Google Shape;10268;p75"/>
              <p:cNvGrpSpPr/>
              <p:nvPr/>
            </p:nvGrpSpPr>
            <p:grpSpPr>
              <a:xfrm>
                <a:off x="1507666" y="1681380"/>
                <a:ext cx="272858" cy="310517"/>
                <a:chOff x="1507666" y="1681380"/>
                <a:chExt cx="272858" cy="310517"/>
              </a:xfrm>
            </p:grpSpPr>
            <p:grpSp>
              <p:nvGrpSpPr>
                <p:cNvPr id="10269" name="Google Shape;10269;p75"/>
                <p:cNvGrpSpPr/>
                <p:nvPr/>
              </p:nvGrpSpPr>
              <p:grpSpPr>
                <a:xfrm>
                  <a:off x="1507666" y="1700120"/>
                  <a:ext cx="166395" cy="272984"/>
                  <a:chOff x="1507666" y="1700120"/>
                  <a:chExt cx="166395" cy="272984"/>
                </a:xfrm>
              </p:grpSpPr>
              <p:sp>
                <p:nvSpPr>
                  <p:cNvPr id="10270" name="Google Shape;10270;p7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7" name="Google Shape;10277;p7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79" name="Google Shape;10279;p75"/>
          <p:cNvGrpSpPr/>
          <p:nvPr/>
        </p:nvGrpSpPr>
        <p:grpSpPr>
          <a:xfrm>
            <a:off x="6841403" y="2533512"/>
            <a:ext cx="1622269" cy="552443"/>
            <a:chOff x="6894650" y="2574740"/>
            <a:chExt cx="1445100" cy="492111"/>
          </a:xfrm>
        </p:grpSpPr>
        <p:sp>
          <p:nvSpPr>
            <p:cNvPr id="10280" name="Google Shape;10280;p7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85" name="Google Shape;10285;p7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286" name="Google Shape;10286;p75"/>
          <p:cNvGrpSpPr/>
          <p:nvPr/>
        </p:nvGrpSpPr>
        <p:grpSpPr>
          <a:xfrm>
            <a:off x="6860946" y="3907768"/>
            <a:ext cx="1583206" cy="475705"/>
            <a:chOff x="6953919" y="3907920"/>
            <a:chExt cx="1377300" cy="475705"/>
          </a:xfrm>
        </p:grpSpPr>
        <p:cxnSp>
          <p:nvCxnSpPr>
            <p:cNvPr id="10287" name="Google Shape;10287;p7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288" name="Google Shape;10288;p7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289" name="Google Shape;10289;p7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290" name="Google Shape;10290;p7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291" name="Google Shape;10291;p7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292" name="Google Shape;10292;p75"/>
          <p:cNvGrpSpPr/>
          <p:nvPr/>
        </p:nvGrpSpPr>
        <p:grpSpPr>
          <a:xfrm>
            <a:off x="2364534" y="2668913"/>
            <a:ext cx="836286" cy="824529"/>
            <a:chOff x="2389399" y="2595741"/>
            <a:chExt cx="812796" cy="801369"/>
          </a:xfrm>
        </p:grpSpPr>
        <p:grpSp>
          <p:nvGrpSpPr>
            <p:cNvPr id="10293" name="Google Shape;10293;p75"/>
            <p:cNvGrpSpPr/>
            <p:nvPr/>
          </p:nvGrpSpPr>
          <p:grpSpPr>
            <a:xfrm>
              <a:off x="2492145" y="2881565"/>
              <a:ext cx="607300" cy="229751"/>
              <a:chOff x="2492145" y="2881565"/>
              <a:chExt cx="607300" cy="229751"/>
            </a:xfrm>
          </p:grpSpPr>
          <p:sp>
            <p:nvSpPr>
              <p:cNvPr id="10294" name="Google Shape;10294;p7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75"/>
            <p:cNvGrpSpPr/>
            <p:nvPr/>
          </p:nvGrpSpPr>
          <p:grpSpPr>
            <a:xfrm>
              <a:off x="2389399" y="2595741"/>
              <a:ext cx="812796" cy="296825"/>
              <a:chOff x="2389399" y="2595741"/>
              <a:chExt cx="812796" cy="296825"/>
            </a:xfrm>
          </p:grpSpPr>
          <p:grpSp>
            <p:nvGrpSpPr>
              <p:cNvPr id="10298" name="Google Shape;10298;p75"/>
              <p:cNvGrpSpPr/>
              <p:nvPr/>
            </p:nvGrpSpPr>
            <p:grpSpPr>
              <a:xfrm>
                <a:off x="2389399" y="2595741"/>
                <a:ext cx="363638" cy="296825"/>
                <a:chOff x="2389399" y="2595741"/>
                <a:chExt cx="363638" cy="296825"/>
              </a:xfrm>
            </p:grpSpPr>
            <p:grpSp>
              <p:nvGrpSpPr>
                <p:cNvPr id="10299" name="Google Shape;10299;p75"/>
                <p:cNvGrpSpPr/>
                <p:nvPr/>
              </p:nvGrpSpPr>
              <p:grpSpPr>
                <a:xfrm>
                  <a:off x="2493852" y="2794333"/>
                  <a:ext cx="259185" cy="98232"/>
                  <a:chOff x="2493852" y="2794333"/>
                  <a:chExt cx="259185" cy="98232"/>
                </a:xfrm>
              </p:grpSpPr>
              <p:sp>
                <p:nvSpPr>
                  <p:cNvPr id="10300" name="Google Shape;10300;p7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75"/>
                <p:cNvGrpSpPr/>
                <p:nvPr/>
              </p:nvGrpSpPr>
              <p:grpSpPr>
                <a:xfrm>
                  <a:off x="2389399" y="2595741"/>
                  <a:ext cx="224343" cy="182054"/>
                  <a:chOff x="2389399" y="2595741"/>
                  <a:chExt cx="224343" cy="182054"/>
                </a:xfrm>
              </p:grpSpPr>
              <p:sp>
                <p:nvSpPr>
                  <p:cNvPr id="10304" name="Google Shape;10304;p7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06" name="Google Shape;10306;p75"/>
              <p:cNvGrpSpPr/>
              <p:nvPr/>
            </p:nvGrpSpPr>
            <p:grpSpPr>
              <a:xfrm>
                <a:off x="2683630" y="2595741"/>
                <a:ext cx="224334" cy="296825"/>
                <a:chOff x="2683630" y="2595741"/>
                <a:chExt cx="224334" cy="296825"/>
              </a:xfrm>
            </p:grpSpPr>
            <p:grpSp>
              <p:nvGrpSpPr>
                <p:cNvPr id="10307" name="Google Shape;10307;p75"/>
                <p:cNvGrpSpPr/>
                <p:nvPr/>
              </p:nvGrpSpPr>
              <p:grpSpPr>
                <a:xfrm>
                  <a:off x="2788083" y="2794333"/>
                  <a:ext cx="15356" cy="98232"/>
                  <a:chOff x="2788083" y="2794333"/>
                  <a:chExt cx="15356" cy="98232"/>
                </a:xfrm>
              </p:grpSpPr>
              <p:sp>
                <p:nvSpPr>
                  <p:cNvPr id="10308" name="Google Shape;10308;p7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75"/>
                <p:cNvGrpSpPr/>
                <p:nvPr/>
              </p:nvGrpSpPr>
              <p:grpSpPr>
                <a:xfrm>
                  <a:off x="2683630" y="2595741"/>
                  <a:ext cx="224334" cy="182054"/>
                  <a:chOff x="2683630" y="2595741"/>
                  <a:chExt cx="224334" cy="182054"/>
                </a:xfrm>
              </p:grpSpPr>
              <p:sp>
                <p:nvSpPr>
                  <p:cNvPr id="10312" name="Google Shape;10312;p7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4" name="Google Shape;10314;p75"/>
              <p:cNvGrpSpPr/>
              <p:nvPr/>
            </p:nvGrpSpPr>
            <p:grpSpPr>
              <a:xfrm>
                <a:off x="2838475" y="2595741"/>
                <a:ext cx="363719" cy="296825"/>
                <a:chOff x="2838475" y="2595741"/>
                <a:chExt cx="363719" cy="296825"/>
              </a:xfrm>
            </p:grpSpPr>
            <p:grpSp>
              <p:nvGrpSpPr>
                <p:cNvPr id="10315" name="Google Shape;10315;p75"/>
                <p:cNvGrpSpPr/>
                <p:nvPr/>
              </p:nvGrpSpPr>
              <p:grpSpPr>
                <a:xfrm>
                  <a:off x="2838475" y="2794333"/>
                  <a:ext cx="259185" cy="98232"/>
                  <a:chOff x="2838475" y="2794333"/>
                  <a:chExt cx="259185" cy="98232"/>
                </a:xfrm>
              </p:grpSpPr>
              <p:sp>
                <p:nvSpPr>
                  <p:cNvPr id="10316" name="Google Shape;10316;p7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75"/>
                <p:cNvGrpSpPr/>
                <p:nvPr/>
              </p:nvGrpSpPr>
              <p:grpSpPr>
                <a:xfrm>
                  <a:off x="2977852" y="2595741"/>
                  <a:ext cx="224343" cy="182054"/>
                  <a:chOff x="2977852" y="2595741"/>
                  <a:chExt cx="224343" cy="182054"/>
                </a:xfrm>
              </p:grpSpPr>
              <p:sp>
                <p:nvSpPr>
                  <p:cNvPr id="10320" name="Google Shape;10320;p7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322" name="Google Shape;10322;p75"/>
            <p:cNvGrpSpPr/>
            <p:nvPr/>
          </p:nvGrpSpPr>
          <p:grpSpPr>
            <a:xfrm>
              <a:off x="2389399" y="3100241"/>
              <a:ext cx="812796" cy="296869"/>
              <a:chOff x="2389399" y="3100241"/>
              <a:chExt cx="812796" cy="296869"/>
            </a:xfrm>
          </p:grpSpPr>
          <p:grpSp>
            <p:nvGrpSpPr>
              <p:cNvPr id="10323" name="Google Shape;10323;p75"/>
              <p:cNvGrpSpPr/>
              <p:nvPr/>
            </p:nvGrpSpPr>
            <p:grpSpPr>
              <a:xfrm>
                <a:off x="2683630" y="3100241"/>
                <a:ext cx="224334" cy="296869"/>
                <a:chOff x="2683630" y="3100241"/>
                <a:chExt cx="224334" cy="296869"/>
              </a:xfrm>
            </p:grpSpPr>
            <p:grpSp>
              <p:nvGrpSpPr>
                <p:cNvPr id="10324" name="Google Shape;10324;p75"/>
                <p:cNvGrpSpPr/>
                <p:nvPr/>
              </p:nvGrpSpPr>
              <p:grpSpPr>
                <a:xfrm>
                  <a:off x="2788083" y="3100241"/>
                  <a:ext cx="15356" cy="98237"/>
                  <a:chOff x="2788083" y="3100241"/>
                  <a:chExt cx="15356" cy="98237"/>
                </a:xfrm>
              </p:grpSpPr>
              <p:sp>
                <p:nvSpPr>
                  <p:cNvPr id="10325" name="Google Shape;10325;p7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75"/>
                <p:cNvGrpSpPr/>
                <p:nvPr/>
              </p:nvGrpSpPr>
              <p:grpSpPr>
                <a:xfrm>
                  <a:off x="2683630" y="3215065"/>
                  <a:ext cx="224334" cy="182045"/>
                  <a:chOff x="2683630" y="3215065"/>
                  <a:chExt cx="224334" cy="182045"/>
                </a:xfrm>
              </p:grpSpPr>
              <p:sp>
                <p:nvSpPr>
                  <p:cNvPr id="10329" name="Google Shape;10329;p7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31" name="Google Shape;10331;p75"/>
              <p:cNvGrpSpPr/>
              <p:nvPr/>
            </p:nvGrpSpPr>
            <p:grpSpPr>
              <a:xfrm>
                <a:off x="2389399" y="3100241"/>
                <a:ext cx="363638" cy="296869"/>
                <a:chOff x="2389399" y="3100241"/>
                <a:chExt cx="363638" cy="296869"/>
              </a:xfrm>
            </p:grpSpPr>
            <p:grpSp>
              <p:nvGrpSpPr>
                <p:cNvPr id="10332" name="Google Shape;10332;p75"/>
                <p:cNvGrpSpPr/>
                <p:nvPr/>
              </p:nvGrpSpPr>
              <p:grpSpPr>
                <a:xfrm>
                  <a:off x="2493852" y="3100241"/>
                  <a:ext cx="259185" cy="98237"/>
                  <a:chOff x="2493852" y="3100241"/>
                  <a:chExt cx="259185" cy="98237"/>
                </a:xfrm>
              </p:grpSpPr>
              <p:sp>
                <p:nvSpPr>
                  <p:cNvPr id="10333" name="Google Shape;10333;p7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75"/>
                <p:cNvGrpSpPr/>
                <p:nvPr/>
              </p:nvGrpSpPr>
              <p:grpSpPr>
                <a:xfrm>
                  <a:off x="2389399" y="3215065"/>
                  <a:ext cx="224343" cy="182045"/>
                  <a:chOff x="2389399" y="3215065"/>
                  <a:chExt cx="224343" cy="182045"/>
                </a:xfrm>
              </p:grpSpPr>
              <p:sp>
                <p:nvSpPr>
                  <p:cNvPr id="10337" name="Google Shape;10337;p7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39" name="Google Shape;10339;p75"/>
              <p:cNvGrpSpPr/>
              <p:nvPr/>
            </p:nvGrpSpPr>
            <p:grpSpPr>
              <a:xfrm>
                <a:off x="2838475" y="3100241"/>
                <a:ext cx="363719" cy="296869"/>
                <a:chOff x="2838475" y="3100241"/>
                <a:chExt cx="363719" cy="296869"/>
              </a:xfrm>
            </p:grpSpPr>
            <p:grpSp>
              <p:nvGrpSpPr>
                <p:cNvPr id="10340" name="Google Shape;10340;p75"/>
                <p:cNvGrpSpPr/>
                <p:nvPr/>
              </p:nvGrpSpPr>
              <p:grpSpPr>
                <a:xfrm>
                  <a:off x="2838475" y="3100241"/>
                  <a:ext cx="259185" cy="98237"/>
                  <a:chOff x="2838475" y="3100241"/>
                  <a:chExt cx="259185" cy="98237"/>
                </a:xfrm>
              </p:grpSpPr>
              <p:sp>
                <p:nvSpPr>
                  <p:cNvPr id="10341" name="Google Shape;10341;p7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5"/>
                <p:cNvGrpSpPr/>
                <p:nvPr/>
              </p:nvGrpSpPr>
              <p:grpSpPr>
                <a:xfrm>
                  <a:off x="2977852" y="3215065"/>
                  <a:ext cx="224343" cy="182045"/>
                  <a:chOff x="2977852" y="3215065"/>
                  <a:chExt cx="224343" cy="182045"/>
                </a:xfrm>
              </p:grpSpPr>
              <p:sp>
                <p:nvSpPr>
                  <p:cNvPr id="10345" name="Google Shape;10345;p7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0" name="Shape 10350"/>
        <p:cNvGrpSpPr/>
        <p:nvPr/>
      </p:nvGrpSpPr>
      <p:grpSpPr>
        <a:xfrm>
          <a:off x="0" y="0"/>
          <a:ext cx="0" cy="0"/>
          <a:chOff x="0" y="0"/>
          <a:chExt cx="0" cy="0"/>
        </a:xfrm>
      </p:grpSpPr>
      <p:grpSp>
        <p:nvGrpSpPr>
          <p:cNvPr id="10351" name="Google Shape;10351;p76"/>
          <p:cNvGrpSpPr/>
          <p:nvPr/>
        </p:nvGrpSpPr>
        <p:grpSpPr>
          <a:xfrm>
            <a:off x="718875" y="3363288"/>
            <a:ext cx="2390414" cy="1024800"/>
            <a:chOff x="728925" y="3296613"/>
            <a:chExt cx="2390414" cy="1024800"/>
          </a:xfrm>
        </p:grpSpPr>
        <p:grpSp>
          <p:nvGrpSpPr>
            <p:cNvPr id="10352" name="Google Shape;10352;p76"/>
            <p:cNvGrpSpPr/>
            <p:nvPr/>
          </p:nvGrpSpPr>
          <p:grpSpPr>
            <a:xfrm>
              <a:off x="728925" y="3619800"/>
              <a:ext cx="2390414" cy="500893"/>
              <a:chOff x="728925" y="3619800"/>
              <a:chExt cx="2390414" cy="500893"/>
            </a:xfrm>
          </p:grpSpPr>
          <p:sp>
            <p:nvSpPr>
              <p:cNvPr id="10353" name="Google Shape;10353;p76"/>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354" name="Google Shape;10354;p76"/>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355" name="Google Shape;10355;p76"/>
            <p:cNvGrpSpPr/>
            <p:nvPr/>
          </p:nvGrpSpPr>
          <p:grpSpPr>
            <a:xfrm>
              <a:off x="1348050" y="3296613"/>
              <a:ext cx="1706152" cy="1024800"/>
              <a:chOff x="1348050" y="3296613"/>
              <a:chExt cx="1706152" cy="1024800"/>
            </a:xfrm>
          </p:grpSpPr>
          <p:sp>
            <p:nvSpPr>
              <p:cNvPr id="10356" name="Google Shape;10356;p76"/>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357" name="Google Shape;10357;p76"/>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358" name="Google Shape;10358;p76"/>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359" name="Google Shape;10359;p76"/>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360" name="Google Shape;10360;p76"/>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361" name="Google Shape;10361;p76"/>
            <p:cNvGrpSpPr/>
            <p:nvPr/>
          </p:nvGrpSpPr>
          <p:grpSpPr>
            <a:xfrm>
              <a:off x="1455707" y="3654858"/>
              <a:ext cx="1491150" cy="417657"/>
              <a:chOff x="1455707" y="3654858"/>
              <a:chExt cx="1491150" cy="417657"/>
            </a:xfrm>
          </p:grpSpPr>
          <p:sp>
            <p:nvSpPr>
              <p:cNvPr id="10362" name="Google Shape;10362;p76"/>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6"/>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6"/>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6"/>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6"/>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6"/>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6"/>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6"/>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6"/>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6"/>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6"/>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6"/>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6"/>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6"/>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6"/>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6"/>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6"/>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6"/>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6"/>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6"/>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382" name="Google Shape;10382;p76"/>
          <p:cNvGraphicFramePr/>
          <p:nvPr/>
        </p:nvGraphicFramePr>
        <p:xfrm>
          <a:off x="5954575" y="2361200"/>
          <a:ext cx="3000000" cy="3000000"/>
        </p:xfrm>
        <a:graphic>
          <a:graphicData uri="http://schemas.openxmlformats.org/drawingml/2006/table">
            <a:tbl>
              <a:tblPr>
                <a:noFill/>
                <a:tableStyleId>{4A791DBD-EB10-4C0F-8FF1-79EBEE8FA049}</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383" name="Google Shape;10383;p76"/>
          <p:cNvGrpSpPr/>
          <p:nvPr/>
        </p:nvGrpSpPr>
        <p:grpSpPr>
          <a:xfrm>
            <a:off x="727251" y="1188964"/>
            <a:ext cx="2396505" cy="976502"/>
            <a:chOff x="749309" y="1112739"/>
            <a:chExt cx="2371603" cy="976502"/>
          </a:xfrm>
        </p:grpSpPr>
        <p:grpSp>
          <p:nvGrpSpPr>
            <p:cNvPr id="10384" name="Google Shape;10384;p76"/>
            <p:cNvGrpSpPr/>
            <p:nvPr/>
          </p:nvGrpSpPr>
          <p:grpSpPr>
            <a:xfrm>
              <a:off x="1092126" y="1112739"/>
              <a:ext cx="2028786" cy="975464"/>
              <a:chOff x="1092126" y="1112739"/>
              <a:chExt cx="2028786" cy="975464"/>
            </a:xfrm>
          </p:grpSpPr>
          <p:sp>
            <p:nvSpPr>
              <p:cNvPr id="10385" name="Google Shape;10385;p76"/>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6"/>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6"/>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6"/>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6"/>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6"/>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6"/>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6"/>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6"/>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6"/>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6"/>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6"/>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6"/>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6"/>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6"/>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6"/>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6"/>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6"/>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6"/>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6"/>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6"/>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6"/>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6"/>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6"/>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76"/>
            <p:cNvGrpSpPr/>
            <p:nvPr/>
          </p:nvGrpSpPr>
          <p:grpSpPr>
            <a:xfrm>
              <a:off x="749309" y="1112739"/>
              <a:ext cx="314700" cy="975464"/>
              <a:chOff x="749309" y="1112739"/>
              <a:chExt cx="314700" cy="975464"/>
            </a:xfrm>
          </p:grpSpPr>
          <p:sp>
            <p:nvSpPr>
              <p:cNvPr id="10410" name="Google Shape;10410;p76"/>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6"/>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6"/>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6"/>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4" name="Google Shape;10414;p7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418" name="Google Shape;10418;p76"/>
          <p:cNvGraphicFramePr/>
          <p:nvPr/>
        </p:nvGraphicFramePr>
        <p:xfrm>
          <a:off x="5954600" y="1188950"/>
          <a:ext cx="3000000" cy="3000000"/>
        </p:xfrm>
        <a:graphic>
          <a:graphicData uri="http://schemas.openxmlformats.org/drawingml/2006/table">
            <a:tbl>
              <a:tblPr>
                <a:noFill/>
                <a:tableStyleId>{4A791DBD-EB10-4C0F-8FF1-79EBEE8FA049}</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419" name="Google Shape;10419;p76"/>
          <p:cNvGraphicFramePr/>
          <p:nvPr/>
        </p:nvGraphicFramePr>
        <p:xfrm>
          <a:off x="3375463" y="2361200"/>
          <a:ext cx="3000000" cy="3000000"/>
        </p:xfrm>
        <a:graphic>
          <a:graphicData uri="http://schemas.openxmlformats.org/drawingml/2006/table">
            <a:tbl>
              <a:tblPr>
                <a:noFill/>
                <a:tableStyleId>{4A791DBD-EB10-4C0F-8FF1-79EBEE8FA049}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420" name="Google Shape;10420;p76"/>
          <p:cNvGrpSpPr/>
          <p:nvPr/>
        </p:nvGrpSpPr>
        <p:grpSpPr>
          <a:xfrm>
            <a:off x="3377449" y="3352160"/>
            <a:ext cx="2363377" cy="1047062"/>
            <a:chOff x="3358399" y="3285485"/>
            <a:chExt cx="2363377" cy="1047062"/>
          </a:xfrm>
        </p:grpSpPr>
        <p:grpSp>
          <p:nvGrpSpPr>
            <p:cNvPr id="10421" name="Google Shape;10421;p76"/>
            <p:cNvGrpSpPr/>
            <p:nvPr/>
          </p:nvGrpSpPr>
          <p:grpSpPr>
            <a:xfrm>
              <a:off x="3358412" y="3285485"/>
              <a:ext cx="2363244" cy="139500"/>
              <a:chOff x="3358412" y="3285485"/>
              <a:chExt cx="2363244" cy="139500"/>
            </a:xfrm>
          </p:grpSpPr>
          <p:sp>
            <p:nvSpPr>
              <p:cNvPr id="10422" name="Google Shape;10422;p76"/>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6"/>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6"/>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6"/>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6"/>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76"/>
            <p:cNvGrpSpPr/>
            <p:nvPr/>
          </p:nvGrpSpPr>
          <p:grpSpPr>
            <a:xfrm>
              <a:off x="3358412" y="3466996"/>
              <a:ext cx="2363244" cy="139500"/>
              <a:chOff x="3358412" y="3466996"/>
              <a:chExt cx="2363244" cy="139500"/>
            </a:xfrm>
          </p:grpSpPr>
          <p:sp>
            <p:nvSpPr>
              <p:cNvPr id="10428" name="Google Shape;10428;p76"/>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6"/>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6"/>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6"/>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6"/>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76"/>
            <p:cNvGrpSpPr/>
            <p:nvPr/>
          </p:nvGrpSpPr>
          <p:grpSpPr>
            <a:xfrm>
              <a:off x="3358412" y="3648507"/>
              <a:ext cx="2363244" cy="139500"/>
              <a:chOff x="3358412" y="3648507"/>
              <a:chExt cx="2363244" cy="139500"/>
            </a:xfrm>
          </p:grpSpPr>
          <p:sp>
            <p:nvSpPr>
              <p:cNvPr id="10434" name="Google Shape;10434;p76"/>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6"/>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6"/>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6"/>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6"/>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76"/>
            <p:cNvGrpSpPr/>
            <p:nvPr/>
          </p:nvGrpSpPr>
          <p:grpSpPr>
            <a:xfrm>
              <a:off x="3358412" y="3830018"/>
              <a:ext cx="2363244" cy="139500"/>
              <a:chOff x="3358412" y="3830018"/>
              <a:chExt cx="2363244" cy="139500"/>
            </a:xfrm>
          </p:grpSpPr>
          <p:sp>
            <p:nvSpPr>
              <p:cNvPr id="10440" name="Google Shape;10440;p76"/>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6"/>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6"/>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6"/>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6"/>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76"/>
            <p:cNvGrpSpPr/>
            <p:nvPr/>
          </p:nvGrpSpPr>
          <p:grpSpPr>
            <a:xfrm>
              <a:off x="3358399" y="4011514"/>
              <a:ext cx="2363377" cy="139537"/>
              <a:chOff x="3294800" y="4134603"/>
              <a:chExt cx="2638876" cy="152400"/>
            </a:xfrm>
          </p:grpSpPr>
          <p:sp>
            <p:nvSpPr>
              <p:cNvPr id="10446" name="Google Shape;10446;p7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1" name="Google Shape;10451;p76"/>
            <p:cNvGrpSpPr/>
            <p:nvPr/>
          </p:nvGrpSpPr>
          <p:grpSpPr>
            <a:xfrm>
              <a:off x="3358399" y="4193010"/>
              <a:ext cx="2363377" cy="139537"/>
              <a:chOff x="3294800" y="4134603"/>
              <a:chExt cx="2638876" cy="152400"/>
            </a:xfrm>
          </p:grpSpPr>
          <p:sp>
            <p:nvSpPr>
              <p:cNvPr id="10452" name="Google Shape;10452;p7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457" name="Google Shape;10457;p76"/>
          <p:cNvGraphicFramePr/>
          <p:nvPr/>
        </p:nvGraphicFramePr>
        <p:xfrm>
          <a:off x="728250" y="2361200"/>
          <a:ext cx="3000000" cy="3000000"/>
        </p:xfrm>
        <a:graphic>
          <a:graphicData uri="http://schemas.openxmlformats.org/drawingml/2006/table">
            <a:tbl>
              <a:tblPr>
                <a:noFill/>
                <a:tableStyleId>{4A791DBD-EB10-4C0F-8FF1-79EBEE8FA049}</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458" name="Google Shape;10458;p76"/>
          <p:cNvGrpSpPr/>
          <p:nvPr/>
        </p:nvGrpSpPr>
        <p:grpSpPr>
          <a:xfrm>
            <a:off x="4177919" y="2765014"/>
            <a:ext cx="1302095" cy="60959"/>
            <a:chOff x="3558802" y="4011427"/>
            <a:chExt cx="1866000" cy="111300"/>
          </a:xfrm>
        </p:grpSpPr>
        <p:sp>
          <p:nvSpPr>
            <p:cNvPr id="10459" name="Google Shape;10459;p7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76"/>
          <p:cNvGrpSpPr/>
          <p:nvPr/>
        </p:nvGrpSpPr>
        <p:grpSpPr>
          <a:xfrm>
            <a:off x="4723407" y="3047174"/>
            <a:ext cx="914340" cy="60959"/>
            <a:chOff x="3558802" y="4011427"/>
            <a:chExt cx="1866000" cy="111300"/>
          </a:xfrm>
        </p:grpSpPr>
        <p:sp>
          <p:nvSpPr>
            <p:cNvPr id="10462" name="Google Shape;10462;p7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76"/>
          <p:cNvGrpSpPr/>
          <p:nvPr/>
        </p:nvGrpSpPr>
        <p:grpSpPr>
          <a:xfrm>
            <a:off x="5926924" y="3381697"/>
            <a:ext cx="2519825" cy="1001454"/>
            <a:chOff x="1906114" y="789980"/>
            <a:chExt cx="1487676" cy="606868"/>
          </a:xfrm>
        </p:grpSpPr>
        <p:cxnSp>
          <p:nvCxnSpPr>
            <p:cNvPr id="10465" name="Google Shape;10465;p7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466" name="Google Shape;10466;p7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467" name="Google Shape;10467;p7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468" name="Google Shape;10468;p7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469" name="Google Shape;10469;p7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470" name="Google Shape;10470;p7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471" name="Google Shape;10471;p7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472" name="Google Shape;10472;p7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479" name="Google Shape;10479;p7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480" name="Google Shape;10480;p7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481" name="Google Shape;10481;p7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76"/>
          <p:cNvGrpSpPr/>
          <p:nvPr/>
        </p:nvGrpSpPr>
        <p:grpSpPr>
          <a:xfrm>
            <a:off x="3372612" y="1159008"/>
            <a:ext cx="2363393" cy="1005865"/>
            <a:chOff x="3292400" y="1193188"/>
            <a:chExt cx="2615240" cy="1131075"/>
          </a:xfrm>
        </p:grpSpPr>
        <p:sp>
          <p:nvSpPr>
            <p:cNvPr id="10483" name="Google Shape;10483;p76"/>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484" name="Google Shape;10484;p76"/>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485" name="Google Shape;10485;p76"/>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486" name="Google Shape;10486;p76"/>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487" name="Google Shape;10487;p76"/>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488" name="Google Shape;10488;p76"/>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489" name="Google Shape;10489;p76"/>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490" name="Google Shape;10490;p76"/>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491" name="Google Shape;10491;p76"/>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492" name="Google Shape;10492;p76"/>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493" name="Google Shape;10493;p76"/>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94" name="Google Shape;10494;p76"/>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495" name="Google Shape;10495;p76"/>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96" name="Google Shape;10496;p76"/>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497" name="Google Shape;10497;p76"/>
            <p:cNvGrpSpPr/>
            <p:nvPr/>
          </p:nvGrpSpPr>
          <p:grpSpPr>
            <a:xfrm>
              <a:off x="3748438" y="1378608"/>
              <a:ext cx="2159202" cy="903971"/>
              <a:chOff x="1683525" y="2179850"/>
              <a:chExt cx="4519050" cy="2134525"/>
            </a:xfrm>
          </p:grpSpPr>
          <p:sp>
            <p:nvSpPr>
              <p:cNvPr id="10498" name="Google Shape;10498;p7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499" name="Google Shape;10499;p7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0" name="Google Shape;10500;p7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1" name="Google Shape;10501;p7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2" name="Google Shape;10502;p7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3" name="Google Shape;10503;p7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4" name="Google Shape;10504;p7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5" name="Google Shape;10505;p7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6" name="Google Shape;10506;p7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7" name="Google Shape;10507;p7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8" name="Google Shape;10508;p7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509" name="Google Shape;10509;p7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3" name="Shape 10513"/>
        <p:cNvGrpSpPr/>
        <p:nvPr/>
      </p:nvGrpSpPr>
      <p:grpSpPr>
        <a:xfrm>
          <a:off x="0" y="0"/>
          <a:ext cx="0" cy="0"/>
          <a:chOff x="0" y="0"/>
          <a:chExt cx="0" cy="0"/>
        </a:xfrm>
      </p:grpSpPr>
      <p:grpSp>
        <p:nvGrpSpPr>
          <p:cNvPr id="10514" name="Google Shape;10514;p77"/>
          <p:cNvGrpSpPr/>
          <p:nvPr/>
        </p:nvGrpSpPr>
        <p:grpSpPr>
          <a:xfrm>
            <a:off x="4814684" y="1191441"/>
            <a:ext cx="745431" cy="718863"/>
            <a:chOff x="4249973" y="1201875"/>
            <a:chExt cx="1958568" cy="1888762"/>
          </a:xfrm>
        </p:grpSpPr>
        <p:sp>
          <p:nvSpPr>
            <p:cNvPr id="10515" name="Google Shape;10515;p7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6" name="Google Shape;10516;p77"/>
            <p:cNvGrpSpPr/>
            <p:nvPr/>
          </p:nvGrpSpPr>
          <p:grpSpPr>
            <a:xfrm>
              <a:off x="5853086" y="1789142"/>
              <a:ext cx="355454" cy="1048099"/>
              <a:chOff x="5576108" y="2016725"/>
              <a:chExt cx="565200" cy="1666560"/>
            </a:xfrm>
          </p:grpSpPr>
          <p:sp>
            <p:nvSpPr>
              <p:cNvPr id="10517" name="Google Shape;10517;p7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518" name="Google Shape;10518;p7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77"/>
            <p:cNvGrpSpPr/>
            <p:nvPr/>
          </p:nvGrpSpPr>
          <p:grpSpPr>
            <a:xfrm>
              <a:off x="4869455" y="2691676"/>
              <a:ext cx="1013897" cy="398961"/>
              <a:chOff x="4012057" y="3451825"/>
              <a:chExt cx="1612175" cy="634379"/>
            </a:xfrm>
          </p:grpSpPr>
          <p:sp>
            <p:nvSpPr>
              <p:cNvPr id="10520" name="Google Shape;10520;p7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521" name="Google Shape;10521;p7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77"/>
            <p:cNvGrpSpPr/>
            <p:nvPr/>
          </p:nvGrpSpPr>
          <p:grpSpPr>
            <a:xfrm>
              <a:off x="4276937" y="2155961"/>
              <a:ext cx="651965" cy="891358"/>
              <a:chOff x="3069908" y="2599997"/>
              <a:chExt cx="1036675" cy="1417328"/>
            </a:xfrm>
          </p:grpSpPr>
          <p:sp>
            <p:nvSpPr>
              <p:cNvPr id="10523" name="Google Shape;10523;p7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524" name="Google Shape;10524;p7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7"/>
            <p:cNvGrpSpPr/>
            <p:nvPr/>
          </p:nvGrpSpPr>
          <p:grpSpPr>
            <a:xfrm>
              <a:off x="5054918" y="1201875"/>
              <a:ext cx="999548" cy="602711"/>
              <a:chOff x="4306958" y="1082925"/>
              <a:chExt cx="1589359" cy="958358"/>
            </a:xfrm>
          </p:grpSpPr>
          <p:sp>
            <p:nvSpPr>
              <p:cNvPr id="10526" name="Google Shape;10526;p7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527" name="Google Shape;10527;p7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7"/>
            <p:cNvGrpSpPr/>
            <p:nvPr/>
          </p:nvGrpSpPr>
          <p:grpSpPr>
            <a:xfrm>
              <a:off x="4249973" y="1303451"/>
              <a:ext cx="799317" cy="841334"/>
              <a:chOff x="3027033" y="1244439"/>
              <a:chExt cx="1270977" cy="1337786"/>
            </a:xfrm>
          </p:grpSpPr>
          <p:sp>
            <p:nvSpPr>
              <p:cNvPr id="10529" name="Google Shape;10529;p7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530" name="Google Shape;10530;p7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1" name="Google Shape;10531;p77"/>
          <p:cNvGrpSpPr/>
          <p:nvPr/>
        </p:nvGrpSpPr>
        <p:grpSpPr>
          <a:xfrm>
            <a:off x="731057" y="2069890"/>
            <a:ext cx="761767" cy="729896"/>
            <a:chOff x="2657744" y="2337745"/>
            <a:chExt cx="832987" cy="798137"/>
          </a:xfrm>
        </p:grpSpPr>
        <p:sp>
          <p:nvSpPr>
            <p:cNvPr id="10532" name="Google Shape;10532;p7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77"/>
          <p:cNvGrpSpPr/>
          <p:nvPr/>
        </p:nvGrpSpPr>
        <p:grpSpPr>
          <a:xfrm>
            <a:off x="3242022" y="2073097"/>
            <a:ext cx="685569" cy="723586"/>
            <a:chOff x="3398134" y="2057755"/>
            <a:chExt cx="704087" cy="743130"/>
          </a:xfrm>
        </p:grpSpPr>
        <p:grpSp>
          <p:nvGrpSpPr>
            <p:cNvPr id="10539" name="Google Shape;10539;p77"/>
            <p:cNvGrpSpPr/>
            <p:nvPr/>
          </p:nvGrpSpPr>
          <p:grpSpPr>
            <a:xfrm>
              <a:off x="3398134" y="2290183"/>
              <a:ext cx="315300" cy="219900"/>
              <a:chOff x="3398134" y="2290183"/>
              <a:chExt cx="315300" cy="219900"/>
            </a:xfrm>
          </p:grpSpPr>
          <p:sp>
            <p:nvSpPr>
              <p:cNvPr id="10540" name="Google Shape;10540;p7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541" name="Google Shape;10541;p77"/>
              <p:cNvCxnSpPr>
                <a:stCxn id="1054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542" name="Google Shape;10542;p77"/>
            <p:cNvGrpSpPr/>
            <p:nvPr/>
          </p:nvGrpSpPr>
          <p:grpSpPr>
            <a:xfrm>
              <a:off x="3547823" y="2467358"/>
              <a:ext cx="219900" cy="333527"/>
              <a:chOff x="3547823" y="2467358"/>
              <a:chExt cx="219900" cy="333527"/>
            </a:xfrm>
          </p:grpSpPr>
          <p:sp>
            <p:nvSpPr>
              <p:cNvPr id="10543" name="Google Shape;10543;p7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544" name="Google Shape;10544;p7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545" name="Google Shape;10545;p77"/>
            <p:cNvGrpSpPr/>
            <p:nvPr/>
          </p:nvGrpSpPr>
          <p:grpSpPr>
            <a:xfrm>
              <a:off x="3734138" y="2467358"/>
              <a:ext cx="219900" cy="333527"/>
              <a:chOff x="3734138" y="2467358"/>
              <a:chExt cx="219900" cy="333527"/>
            </a:xfrm>
          </p:grpSpPr>
          <p:sp>
            <p:nvSpPr>
              <p:cNvPr id="10546" name="Google Shape;10546;p7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547" name="Google Shape;10547;p7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548" name="Google Shape;10548;p77"/>
            <p:cNvGrpSpPr/>
            <p:nvPr/>
          </p:nvGrpSpPr>
          <p:grpSpPr>
            <a:xfrm>
              <a:off x="3787560" y="2288011"/>
              <a:ext cx="314661" cy="219900"/>
              <a:chOff x="3787560" y="2288011"/>
              <a:chExt cx="314661" cy="219900"/>
            </a:xfrm>
          </p:grpSpPr>
          <p:sp>
            <p:nvSpPr>
              <p:cNvPr id="10549" name="Google Shape;10549;p7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550" name="Google Shape;10550;p7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551" name="Google Shape;10551;p77"/>
            <p:cNvGrpSpPr/>
            <p:nvPr/>
          </p:nvGrpSpPr>
          <p:grpSpPr>
            <a:xfrm>
              <a:off x="3637290" y="2057755"/>
              <a:ext cx="219900" cy="335499"/>
              <a:chOff x="3637290" y="2057755"/>
              <a:chExt cx="219900" cy="335499"/>
            </a:xfrm>
          </p:grpSpPr>
          <p:sp>
            <p:nvSpPr>
              <p:cNvPr id="10552" name="Google Shape;10552;p7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553" name="Google Shape;10553;p7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554" name="Google Shape;10554;p77"/>
          <p:cNvGrpSpPr/>
          <p:nvPr/>
        </p:nvGrpSpPr>
        <p:grpSpPr>
          <a:xfrm>
            <a:off x="4917244" y="2079792"/>
            <a:ext cx="710153" cy="710153"/>
            <a:chOff x="5007123" y="2079403"/>
            <a:chExt cx="687600" cy="687600"/>
          </a:xfrm>
        </p:grpSpPr>
        <p:sp>
          <p:nvSpPr>
            <p:cNvPr id="10555" name="Google Shape;10555;p7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77"/>
          <p:cNvGrpSpPr/>
          <p:nvPr/>
        </p:nvGrpSpPr>
        <p:grpSpPr>
          <a:xfrm>
            <a:off x="5726681" y="2074299"/>
            <a:ext cx="720998" cy="721183"/>
            <a:chOff x="5797446" y="2063053"/>
            <a:chExt cx="698100" cy="698280"/>
          </a:xfrm>
        </p:grpSpPr>
        <p:sp>
          <p:nvSpPr>
            <p:cNvPr id="10560" name="Google Shape;10560;p7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77"/>
          <p:cNvGrpSpPr/>
          <p:nvPr/>
        </p:nvGrpSpPr>
        <p:grpSpPr>
          <a:xfrm>
            <a:off x="8171828" y="3719904"/>
            <a:ext cx="280585" cy="673164"/>
            <a:chOff x="8075075" y="3754290"/>
            <a:chExt cx="255612" cy="613194"/>
          </a:xfrm>
        </p:grpSpPr>
        <p:grpSp>
          <p:nvGrpSpPr>
            <p:cNvPr id="10565" name="Google Shape;10565;p77"/>
            <p:cNvGrpSpPr/>
            <p:nvPr/>
          </p:nvGrpSpPr>
          <p:grpSpPr>
            <a:xfrm>
              <a:off x="8075075" y="3754290"/>
              <a:ext cx="255612" cy="613194"/>
              <a:chOff x="8075075" y="3754290"/>
              <a:chExt cx="255612" cy="613194"/>
            </a:xfrm>
          </p:grpSpPr>
          <p:sp>
            <p:nvSpPr>
              <p:cNvPr id="10566" name="Google Shape;10566;p7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8" name="Google Shape;10568;p7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77"/>
          <p:cNvGrpSpPr/>
          <p:nvPr/>
        </p:nvGrpSpPr>
        <p:grpSpPr>
          <a:xfrm>
            <a:off x="5288887" y="3708700"/>
            <a:ext cx="470352" cy="683745"/>
            <a:chOff x="1697726" y="3244179"/>
            <a:chExt cx="788124" cy="1146069"/>
          </a:xfrm>
        </p:grpSpPr>
        <p:sp>
          <p:nvSpPr>
            <p:cNvPr id="10570" name="Google Shape;10570;p7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2" name="Google Shape;10572;p7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3" name="Google Shape;10573;p77"/>
          <p:cNvGrpSpPr/>
          <p:nvPr/>
        </p:nvGrpSpPr>
        <p:grpSpPr>
          <a:xfrm>
            <a:off x="5910037" y="3719902"/>
            <a:ext cx="293891" cy="293845"/>
            <a:chOff x="6134814" y="3754290"/>
            <a:chExt cx="293891" cy="293845"/>
          </a:xfrm>
        </p:grpSpPr>
        <p:sp>
          <p:nvSpPr>
            <p:cNvPr id="10574" name="Google Shape;10574;p7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77"/>
          <p:cNvGrpSpPr/>
          <p:nvPr/>
        </p:nvGrpSpPr>
        <p:grpSpPr>
          <a:xfrm>
            <a:off x="5910037" y="4098574"/>
            <a:ext cx="293891" cy="293891"/>
            <a:chOff x="6134814" y="4086186"/>
            <a:chExt cx="293891" cy="293891"/>
          </a:xfrm>
        </p:grpSpPr>
        <p:sp>
          <p:nvSpPr>
            <p:cNvPr id="10577" name="Google Shape;10577;p7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9" name="Google Shape;10579;p77"/>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7"/>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1" name="Google Shape;10581;p77"/>
          <p:cNvGrpSpPr/>
          <p:nvPr/>
        </p:nvGrpSpPr>
        <p:grpSpPr>
          <a:xfrm>
            <a:off x="7835013" y="2927266"/>
            <a:ext cx="622883" cy="621944"/>
            <a:chOff x="1187048" y="238125"/>
            <a:chExt cx="5256397" cy="5248476"/>
          </a:xfrm>
        </p:grpSpPr>
        <p:sp>
          <p:nvSpPr>
            <p:cNvPr id="10582" name="Google Shape;10582;p7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77"/>
          <p:cNvGrpSpPr/>
          <p:nvPr/>
        </p:nvGrpSpPr>
        <p:grpSpPr>
          <a:xfrm>
            <a:off x="2292118" y="2936875"/>
            <a:ext cx="1310987" cy="612407"/>
            <a:chOff x="238125" y="1188750"/>
            <a:chExt cx="7140450" cy="3335550"/>
          </a:xfrm>
        </p:grpSpPr>
        <p:sp>
          <p:nvSpPr>
            <p:cNvPr id="10587" name="Google Shape;10587;p7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2" name="Google Shape;10592;p77"/>
          <p:cNvGrpSpPr/>
          <p:nvPr/>
        </p:nvGrpSpPr>
        <p:grpSpPr>
          <a:xfrm>
            <a:off x="6617990" y="2927430"/>
            <a:ext cx="1110299" cy="621702"/>
            <a:chOff x="238125" y="1335475"/>
            <a:chExt cx="5418735" cy="3034175"/>
          </a:xfrm>
        </p:grpSpPr>
        <p:sp>
          <p:nvSpPr>
            <p:cNvPr id="10593" name="Google Shape;10593;p7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77"/>
          <p:cNvGrpSpPr/>
          <p:nvPr/>
        </p:nvGrpSpPr>
        <p:grpSpPr>
          <a:xfrm>
            <a:off x="5435649" y="2924327"/>
            <a:ext cx="1074451" cy="627181"/>
            <a:chOff x="5359127" y="2910889"/>
            <a:chExt cx="1097723" cy="640831"/>
          </a:xfrm>
        </p:grpSpPr>
        <p:grpSp>
          <p:nvGrpSpPr>
            <p:cNvPr id="10597" name="Google Shape;10597;p77"/>
            <p:cNvGrpSpPr/>
            <p:nvPr/>
          </p:nvGrpSpPr>
          <p:grpSpPr>
            <a:xfrm>
              <a:off x="5929791" y="3263088"/>
              <a:ext cx="527060" cy="287097"/>
              <a:chOff x="5929791" y="3263088"/>
              <a:chExt cx="527060" cy="287097"/>
            </a:xfrm>
          </p:grpSpPr>
          <p:sp>
            <p:nvSpPr>
              <p:cNvPr id="10598" name="Google Shape;10598;p7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599" name="Google Shape;10599;p7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600" name="Google Shape;10600;p77"/>
            <p:cNvGrpSpPr/>
            <p:nvPr/>
          </p:nvGrpSpPr>
          <p:grpSpPr>
            <a:xfrm>
              <a:off x="5359127" y="3263089"/>
              <a:ext cx="526428" cy="288631"/>
              <a:chOff x="5359127" y="3263089"/>
              <a:chExt cx="526428" cy="288631"/>
            </a:xfrm>
          </p:grpSpPr>
          <p:sp>
            <p:nvSpPr>
              <p:cNvPr id="10601" name="Google Shape;10601;p7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602" name="Google Shape;10602;p7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603" name="Google Shape;10603;p77"/>
            <p:cNvGrpSpPr/>
            <p:nvPr/>
          </p:nvGrpSpPr>
          <p:grpSpPr>
            <a:xfrm>
              <a:off x="5551525" y="2910889"/>
              <a:ext cx="520901" cy="610283"/>
              <a:chOff x="5551525" y="2910889"/>
              <a:chExt cx="520901" cy="610283"/>
            </a:xfrm>
          </p:grpSpPr>
          <p:sp>
            <p:nvSpPr>
              <p:cNvPr id="10604" name="Google Shape;10604;p7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605" name="Google Shape;10605;p7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606" name="Google Shape;10606;p77"/>
            <p:cNvGrpSpPr/>
            <p:nvPr/>
          </p:nvGrpSpPr>
          <p:grpSpPr>
            <a:xfrm>
              <a:off x="5743962" y="2919100"/>
              <a:ext cx="623674" cy="284502"/>
              <a:chOff x="5743962" y="2919100"/>
              <a:chExt cx="623674" cy="284502"/>
            </a:xfrm>
          </p:grpSpPr>
          <p:sp>
            <p:nvSpPr>
              <p:cNvPr id="10607" name="Google Shape;10607;p7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608" name="Google Shape;10608;p7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609" name="Google Shape;10609;p77"/>
          <p:cNvGrpSpPr/>
          <p:nvPr/>
        </p:nvGrpSpPr>
        <p:grpSpPr>
          <a:xfrm>
            <a:off x="7586863" y="2075038"/>
            <a:ext cx="874976" cy="719600"/>
            <a:chOff x="7608988" y="2093194"/>
            <a:chExt cx="817276" cy="672147"/>
          </a:xfrm>
        </p:grpSpPr>
        <p:cxnSp>
          <p:nvCxnSpPr>
            <p:cNvPr id="10610" name="Google Shape;10610;p7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611" name="Google Shape;10611;p7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612" name="Google Shape;10612;p7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613" name="Google Shape;10613;p7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614" name="Google Shape;10614;p7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615" name="Google Shape;10615;p7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616" name="Google Shape;10616;p77"/>
            <p:cNvGrpSpPr/>
            <p:nvPr/>
          </p:nvGrpSpPr>
          <p:grpSpPr>
            <a:xfrm>
              <a:off x="7721175" y="2093194"/>
              <a:ext cx="599587" cy="623846"/>
              <a:chOff x="7721175" y="2093194"/>
              <a:chExt cx="599587" cy="623846"/>
            </a:xfrm>
          </p:grpSpPr>
          <p:grpSp>
            <p:nvGrpSpPr>
              <p:cNvPr id="10617" name="Google Shape;10617;p77"/>
              <p:cNvGrpSpPr/>
              <p:nvPr/>
            </p:nvGrpSpPr>
            <p:grpSpPr>
              <a:xfrm>
                <a:off x="7721175" y="2093194"/>
                <a:ext cx="291605" cy="623846"/>
                <a:chOff x="9405575" y="2061418"/>
                <a:chExt cx="291605" cy="623846"/>
              </a:xfrm>
            </p:grpSpPr>
            <p:sp>
              <p:nvSpPr>
                <p:cNvPr id="10618" name="Google Shape;10618;p7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77"/>
              <p:cNvGrpSpPr/>
              <p:nvPr/>
            </p:nvGrpSpPr>
            <p:grpSpPr>
              <a:xfrm flipH="1">
                <a:off x="8029157" y="2093194"/>
                <a:ext cx="291605" cy="623846"/>
                <a:chOff x="9405575" y="2061418"/>
                <a:chExt cx="291605" cy="623846"/>
              </a:xfrm>
            </p:grpSpPr>
            <p:sp>
              <p:nvSpPr>
                <p:cNvPr id="10626" name="Google Shape;10626;p7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33" name="Google Shape;10633;p77"/>
          <p:cNvGrpSpPr/>
          <p:nvPr/>
        </p:nvGrpSpPr>
        <p:grpSpPr>
          <a:xfrm>
            <a:off x="4031299" y="1191441"/>
            <a:ext cx="712557" cy="785901"/>
            <a:chOff x="4206459" y="1191441"/>
            <a:chExt cx="712557" cy="785901"/>
          </a:xfrm>
        </p:grpSpPr>
        <p:sp>
          <p:nvSpPr>
            <p:cNvPr id="10634" name="Google Shape;10634;p7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8" name="Google Shape;10638;p77"/>
            <p:cNvGrpSpPr/>
            <p:nvPr/>
          </p:nvGrpSpPr>
          <p:grpSpPr>
            <a:xfrm>
              <a:off x="4644280" y="1290523"/>
              <a:ext cx="143716" cy="29463"/>
              <a:chOff x="4644280" y="1290523"/>
              <a:chExt cx="143716" cy="29463"/>
            </a:xfrm>
          </p:grpSpPr>
          <p:sp>
            <p:nvSpPr>
              <p:cNvPr id="10639" name="Google Shape;10639;p7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77"/>
            <p:cNvGrpSpPr/>
            <p:nvPr/>
          </p:nvGrpSpPr>
          <p:grpSpPr>
            <a:xfrm>
              <a:off x="4356567" y="1191441"/>
              <a:ext cx="143690" cy="29488"/>
              <a:chOff x="4356567" y="1191441"/>
              <a:chExt cx="143690" cy="29488"/>
            </a:xfrm>
          </p:grpSpPr>
          <p:sp>
            <p:nvSpPr>
              <p:cNvPr id="10644" name="Google Shape;10644;p7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7"/>
            <p:cNvGrpSpPr/>
            <p:nvPr/>
          </p:nvGrpSpPr>
          <p:grpSpPr>
            <a:xfrm>
              <a:off x="4339009" y="1863727"/>
              <a:ext cx="143703" cy="29476"/>
              <a:chOff x="4339009" y="1863727"/>
              <a:chExt cx="143703" cy="29476"/>
            </a:xfrm>
          </p:grpSpPr>
          <p:sp>
            <p:nvSpPr>
              <p:cNvPr id="10649" name="Google Shape;10649;p7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77"/>
            <p:cNvGrpSpPr/>
            <p:nvPr/>
          </p:nvGrpSpPr>
          <p:grpSpPr>
            <a:xfrm>
              <a:off x="4206459" y="1607315"/>
              <a:ext cx="29539" cy="142899"/>
              <a:chOff x="4206459" y="1607315"/>
              <a:chExt cx="29539" cy="142899"/>
            </a:xfrm>
          </p:grpSpPr>
          <p:sp>
            <p:nvSpPr>
              <p:cNvPr id="10654" name="Google Shape;10654;p7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8" name="Google Shape;10658;p7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2" name="Google Shape;10662;p77"/>
            <p:cNvGrpSpPr/>
            <p:nvPr/>
          </p:nvGrpSpPr>
          <p:grpSpPr>
            <a:xfrm>
              <a:off x="4889463" y="1423737"/>
              <a:ext cx="29552" cy="142899"/>
              <a:chOff x="4889463" y="1423737"/>
              <a:chExt cx="29552" cy="142899"/>
            </a:xfrm>
          </p:grpSpPr>
          <p:sp>
            <p:nvSpPr>
              <p:cNvPr id="10663" name="Google Shape;10663;p7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77"/>
            <p:cNvGrpSpPr/>
            <p:nvPr/>
          </p:nvGrpSpPr>
          <p:grpSpPr>
            <a:xfrm>
              <a:off x="4771663" y="1876896"/>
              <a:ext cx="108651" cy="100447"/>
              <a:chOff x="4771663" y="1876896"/>
              <a:chExt cx="108651" cy="100447"/>
            </a:xfrm>
          </p:grpSpPr>
          <p:sp>
            <p:nvSpPr>
              <p:cNvPr id="10668" name="Google Shape;10668;p7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72" name="Google Shape;10672;p77"/>
          <p:cNvGrpSpPr/>
          <p:nvPr/>
        </p:nvGrpSpPr>
        <p:grpSpPr>
          <a:xfrm>
            <a:off x="4026774" y="2074664"/>
            <a:ext cx="791287" cy="720350"/>
            <a:chOff x="267375" y="1071875"/>
            <a:chExt cx="470500" cy="428550"/>
          </a:xfrm>
        </p:grpSpPr>
        <p:sp>
          <p:nvSpPr>
            <p:cNvPr id="10673" name="Google Shape;10673;p7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77"/>
          <p:cNvGrpSpPr/>
          <p:nvPr/>
        </p:nvGrpSpPr>
        <p:grpSpPr>
          <a:xfrm>
            <a:off x="727269" y="3719294"/>
            <a:ext cx="1408444" cy="673166"/>
            <a:chOff x="712664" y="3693287"/>
            <a:chExt cx="1460738" cy="698160"/>
          </a:xfrm>
        </p:grpSpPr>
        <p:grpSp>
          <p:nvGrpSpPr>
            <p:cNvPr id="10682" name="Google Shape;10682;p77"/>
            <p:cNvGrpSpPr/>
            <p:nvPr/>
          </p:nvGrpSpPr>
          <p:grpSpPr>
            <a:xfrm>
              <a:off x="1380079" y="4133090"/>
              <a:ext cx="234048" cy="258099"/>
              <a:chOff x="1380079" y="4133090"/>
              <a:chExt cx="234048" cy="258099"/>
            </a:xfrm>
          </p:grpSpPr>
          <p:sp>
            <p:nvSpPr>
              <p:cNvPr id="10683" name="Google Shape;10683;p7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77"/>
            <p:cNvGrpSpPr/>
            <p:nvPr/>
          </p:nvGrpSpPr>
          <p:grpSpPr>
            <a:xfrm>
              <a:off x="884610" y="3864082"/>
              <a:ext cx="1118566" cy="527275"/>
              <a:chOff x="890961" y="3865463"/>
              <a:chExt cx="1115221" cy="525698"/>
            </a:xfrm>
          </p:grpSpPr>
          <p:sp>
            <p:nvSpPr>
              <p:cNvPr id="10687" name="Google Shape;10687;p7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7"/>
            <p:cNvGrpSpPr/>
            <p:nvPr/>
          </p:nvGrpSpPr>
          <p:grpSpPr>
            <a:xfrm>
              <a:off x="712664" y="3693287"/>
              <a:ext cx="1460738" cy="698160"/>
              <a:chOff x="712664" y="3693025"/>
              <a:chExt cx="1460738" cy="698160"/>
            </a:xfrm>
          </p:grpSpPr>
          <p:sp>
            <p:nvSpPr>
              <p:cNvPr id="10691" name="Google Shape;10691;p7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97" name="Google Shape;10697;p77"/>
          <p:cNvGrpSpPr/>
          <p:nvPr/>
        </p:nvGrpSpPr>
        <p:grpSpPr>
          <a:xfrm>
            <a:off x="3164985" y="1191441"/>
            <a:ext cx="795485" cy="738831"/>
            <a:chOff x="3348603" y="1236445"/>
            <a:chExt cx="749256" cy="695894"/>
          </a:xfrm>
        </p:grpSpPr>
        <p:grpSp>
          <p:nvGrpSpPr>
            <p:cNvPr id="10698" name="Google Shape;10698;p77"/>
            <p:cNvGrpSpPr/>
            <p:nvPr/>
          </p:nvGrpSpPr>
          <p:grpSpPr>
            <a:xfrm>
              <a:off x="3583779" y="1236445"/>
              <a:ext cx="293795" cy="285811"/>
              <a:chOff x="3750225" y="1774000"/>
              <a:chExt cx="149575" cy="145525"/>
            </a:xfrm>
          </p:grpSpPr>
          <p:sp>
            <p:nvSpPr>
              <p:cNvPr id="10699" name="Google Shape;10699;p7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77"/>
            <p:cNvGrpSpPr/>
            <p:nvPr/>
          </p:nvGrpSpPr>
          <p:grpSpPr>
            <a:xfrm>
              <a:off x="3775534" y="1462599"/>
              <a:ext cx="322325" cy="285958"/>
              <a:chOff x="3847850" y="1889150"/>
              <a:chExt cx="164100" cy="145600"/>
            </a:xfrm>
          </p:grpSpPr>
          <p:sp>
            <p:nvSpPr>
              <p:cNvPr id="10702" name="Google Shape;10702;p7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77"/>
            <p:cNvGrpSpPr/>
            <p:nvPr/>
          </p:nvGrpSpPr>
          <p:grpSpPr>
            <a:xfrm>
              <a:off x="3545329" y="1646528"/>
              <a:ext cx="293746" cy="285811"/>
              <a:chOff x="3730650" y="1982800"/>
              <a:chExt cx="149550" cy="145525"/>
            </a:xfrm>
          </p:grpSpPr>
          <p:sp>
            <p:nvSpPr>
              <p:cNvPr id="10705" name="Google Shape;10705;p7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77"/>
            <p:cNvGrpSpPr/>
            <p:nvPr/>
          </p:nvGrpSpPr>
          <p:grpSpPr>
            <a:xfrm>
              <a:off x="3348603" y="1415046"/>
              <a:ext cx="294384" cy="284387"/>
              <a:chOff x="3630494" y="1864938"/>
              <a:chExt cx="149875" cy="144800"/>
            </a:xfrm>
          </p:grpSpPr>
          <p:sp>
            <p:nvSpPr>
              <p:cNvPr id="10708" name="Google Shape;10708;p7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10" name="Google Shape;10710;p77"/>
          <p:cNvGrpSpPr/>
          <p:nvPr/>
        </p:nvGrpSpPr>
        <p:grpSpPr>
          <a:xfrm>
            <a:off x="2286512" y="3714337"/>
            <a:ext cx="1324924" cy="678083"/>
            <a:chOff x="2413923" y="3711366"/>
            <a:chExt cx="1374117" cy="703260"/>
          </a:xfrm>
        </p:grpSpPr>
        <p:grpSp>
          <p:nvGrpSpPr>
            <p:cNvPr id="10711" name="Google Shape;10711;p77"/>
            <p:cNvGrpSpPr/>
            <p:nvPr/>
          </p:nvGrpSpPr>
          <p:grpSpPr>
            <a:xfrm>
              <a:off x="2413923" y="3711366"/>
              <a:ext cx="1374117" cy="703260"/>
              <a:chOff x="2413923" y="3711366"/>
              <a:chExt cx="1374117" cy="703260"/>
            </a:xfrm>
          </p:grpSpPr>
          <p:sp>
            <p:nvSpPr>
              <p:cNvPr id="10712" name="Google Shape;10712;p7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3" name="Google Shape;10713;p77"/>
              <p:cNvGrpSpPr/>
              <p:nvPr/>
            </p:nvGrpSpPr>
            <p:grpSpPr>
              <a:xfrm>
                <a:off x="2600284" y="3808654"/>
                <a:ext cx="234506" cy="138009"/>
                <a:chOff x="2600284" y="3808654"/>
                <a:chExt cx="234506" cy="138009"/>
              </a:xfrm>
            </p:grpSpPr>
            <p:sp>
              <p:nvSpPr>
                <p:cNvPr id="10714" name="Google Shape;10714;p7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15" name="Google Shape;10715;p7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716" name="Google Shape;10716;p77"/>
              <p:cNvGrpSpPr/>
              <p:nvPr/>
            </p:nvGrpSpPr>
            <p:grpSpPr>
              <a:xfrm>
                <a:off x="3359659" y="3805664"/>
                <a:ext cx="232294" cy="141000"/>
                <a:chOff x="3359659" y="3805664"/>
                <a:chExt cx="232294" cy="141000"/>
              </a:xfrm>
            </p:grpSpPr>
            <p:sp>
              <p:nvSpPr>
                <p:cNvPr id="10717" name="Google Shape;10717;p7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18" name="Google Shape;10718;p7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719" name="Google Shape;10719;p77"/>
              <p:cNvGrpSpPr/>
              <p:nvPr/>
            </p:nvGrpSpPr>
            <p:grpSpPr>
              <a:xfrm>
                <a:off x="3067316" y="3711366"/>
                <a:ext cx="66900" cy="166809"/>
                <a:chOff x="3067316" y="3711366"/>
                <a:chExt cx="66900" cy="166809"/>
              </a:xfrm>
            </p:grpSpPr>
            <p:sp>
              <p:nvSpPr>
                <p:cNvPr id="10720" name="Google Shape;10720;p7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1" name="Google Shape;10721;p7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722" name="Google Shape;10722;p77"/>
              <p:cNvGrpSpPr/>
              <p:nvPr/>
            </p:nvGrpSpPr>
            <p:grpSpPr>
              <a:xfrm>
                <a:off x="2413923" y="4058666"/>
                <a:ext cx="224119" cy="66900"/>
                <a:chOff x="2413923" y="4058666"/>
                <a:chExt cx="224119" cy="66900"/>
              </a:xfrm>
            </p:grpSpPr>
            <p:sp>
              <p:nvSpPr>
                <p:cNvPr id="10723" name="Google Shape;10723;p7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4" name="Google Shape;10724;p7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725" name="Google Shape;10725;p77"/>
              <p:cNvGrpSpPr/>
              <p:nvPr/>
            </p:nvGrpSpPr>
            <p:grpSpPr>
              <a:xfrm>
                <a:off x="3564643" y="4058666"/>
                <a:ext cx="223397" cy="66900"/>
                <a:chOff x="3564643" y="4058666"/>
                <a:chExt cx="223397" cy="66900"/>
              </a:xfrm>
            </p:grpSpPr>
            <p:sp>
              <p:nvSpPr>
                <p:cNvPr id="10726" name="Google Shape;10726;p7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7" name="Google Shape;10727;p7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728" name="Google Shape;10728;p77"/>
            <p:cNvGrpSpPr/>
            <p:nvPr/>
          </p:nvGrpSpPr>
          <p:grpSpPr>
            <a:xfrm>
              <a:off x="2633353" y="3965763"/>
              <a:ext cx="933975" cy="445687"/>
              <a:chOff x="2633353" y="3965763"/>
              <a:chExt cx="933975" cy="445687"/>
            </a:xfrm>
          </p:grpSpPr>
          <p:sp>
            <p:nvSpPr>
              <p:cNvPr id="10729" name="Google Shape;10729;p7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31" name="Google Shape;10731;p77"/>
          <p:cNvGrpSpPr/>
          <p:nvPr/>
        </p:nvGrpSpPr>
        <p:grpSpPr>
          <a:xfrm>
            <a:off x="6410784" y="1264884"/>
            <a:ext cx="1131087" cy="587383"/>
            <a:chOff x="238125" y="999450"/>
            <a:chExt cx="7140700" cy="3708225"/>
          </a:xfrm>
        </p:grpSpPr>
        <p:sp>
          <p:nvSpPr>
            <p:cNvPr id="10732" name="Google Shape;10732;p7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77"/>
          <p:cNvGrpSpPr/>
          <p:nvPr/>
        </p:nvGrpSpPr>
        <p:grpSpPr>
          <a:xfrm>
            <a:off x="3762234" y="3714379"/>
            <a:ext cx="1375854" cy="678131"/>
            <a:chOff x="3913765" y="3641905"/>
            <a:chExt cx="1522805" cy="750560"/>
          </a:xfrm>
        </p:grpSpPr>
        <p:grpSp>
          <p:nvGrpSpPr>
            <p:cNvPr id="10742" name="Google Shape;10742;p77"/>
            <p:cNvGrpSpPr/>
            <p:nvPr/>
          </p:nvGrpSpPr>
          <p:grpSpPr>
            <a:xfrm>
              <a:off x="3913765" y="3997002"/>
              <a:ext cx="1522805" cy="395463"/>
              <a:chOff x="3913765" y="3997002"/>
              <a:chExt cx="1522805" cy="395463"/>
            </a:xfrm>
          </p:grpSpPr>
          <p:grpSp>
            <p:nvGrpSpPr>
              <p:cNvPr id="10743" name="Google Shape;10743;p77"/>
              <p:cNvGrpSpPr/>
              <p:nvPr/>
            </p:nvGrpSpPr>
            <p:grpSpPr>
              <a:xfrm>
                <a:off x="3913765" y="4138659"/>
                <a:ext cx="507602" cy="253806"/>
                <a:chOff x="3913765" y="4138659"/>
                <a:chExt cx="507602" cy="253806"/>
              </a:xfrm>
            </p:grpSpPr>
            <p:sp>
              <p:nvSpPr>
                <p:cNvPr id="10744" name="Google Shape;10744;p7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746" name="Google Shape;10746;p77"/>
              <p:cNvGrpSpPr/>
              <p:nvPr/>
            </p:nvGrpSpPr>
            <p:grpSpPr>
              <a:xfrm>
                <a:off x="4421361" y="3997002"/>
                <a:ext cx="507618" cy="395463"/>
                <a:chOff x="4421361" y="3997002"/>
                <a:chExt cx="507618" cy="395463"/>
              </a:xfrm>
            </p:grpSpPr>
            <p:sp>
              <p:nvSpPr>
                <p:cNvPr id="10747" name="Google Shape;10747;p7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77"/>
              <p:cNvGrpSpPr/>
              <p:nvPr/>
            </p:nvGrpSpPr>
            <p:grpSpPr>
              <a:xfrm>
                <a:off x="4928973" y="4189418"/>
                <a:ext cx="507596" cy="203047"/>
                <a:chOff x="4928973" y="4189418"/>
                <a:chExt cx="507596" cy="203047"/>
              </a:xfrm>
            </p:grpSpPr>
            <p:sp>
              <p:nvSpPr>
                <p:cNvPr id="10750" name="Google Shape;10750;p7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52" name="Google Shape;10752;p77"/>
            <p:cNvGrpSpPr/>
            <p:nvPr/>
          </p:nvGrpSpPr>
          <p:grpSpPr>
            <a:xfrm>
              <a:off x="4482186" y="3641905"/>
              <a:ext cx="397605" cy="349784"/>
              <a:chOff x="2906375" y="1159725"/>
              <a:chExt cx="1860575" cy="1636800"/>
            </a:xfrm>
          </p:grpSpPr>
          <p:sp>
            <p:nvSpPr>
              <p:cNvPr id="10753" name="Google Shape;10753;p7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57" name="Google Shape;10757;p77"/>
          <p:cNvGrpSpPr/>
          <p:nvPr/>
        </p:nvGrpSpPr>
        <p:grpSpPr>
          <a:xfrm>
            <a:off x="6546943" y="2074305"/>
            <a:ext cx="940737" cy="721067"/>
            <a:chOff x="6599718" y="2068734"/>
            <a:chExt cx="940737" cy="721067"/>
          </a:xfrm>
        </p:grpSpPr>
        <p:sp>
          <p:nvSpPr>
            <p:cNvPr id="10758" name="Google Shape;10758;p7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4" name="Google Shape;10764;p77"/>
            <p:cNvGrpSpPr/>
            <p:nvPr/>
          </p:nvGrpSpPr>
          <p:grpSpPr>
            <a:xfrm>
              <a:off x="6836957" y="2068734"/>
              <a:ext cx="461892" cy="721067"/>
              <a:chOff x="6836957" y="2068734"/>
              <a:chExt cx="461892" cy="721067"/>
            </a:xfrm>
          </p:grpSpPr>
          <p:sp>
            <p:nvSpPr>
              <p:cNvPr id="10765" name="Google Shape;10765;p7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1" name="Google Shape;10771;p77"/>
              <p:cNvGrpSpPr/>
              <p:nvPr/>
            </p:nvGrpSpPr>
            <p:grpSpPr>
              <a:xfrm>
                <a:off x="6836957" y="2068734"/>
                <a:ext cx="461892" cy="721067"/>
                <a:chOff x="6836957" y="2068734"/>
                <a:chExt cx="461892" cy="721067"/>
              </a:xfrm>
            </p:grpSpPr>
            <p:sp>
              <p:nvSpPr>
                <p:cNvPr id="10772" name="Google Shape;10772;p7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779" name="Google Shape;10779;p77"/>
          <p:cNvGrpSpPr/>
          <p:nvPr/>
        </p:nvGrpSpPr>
        <p:grpSpPr>
          <a:xfrm>
            <a:off x="2430262" y="2078652"/>
            <a:ext cx="712577" cy="712374"/>
            <a:chOff x="2559249" y="2069323"/>
            <a:chExt cx="685566" cy="685634"/>
          </a:xfrm>
        </p:grpSpPr>
        <p:sp>
          <p:nvSpPr>
            <p:cNvPr id="10780" name="Google Shape;10780;p7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77"/>
          <p:cNvGrpSpPr/>
          <p:nvPr/>
        </p:nvGrpSpPr>
        <p:grpSpPr>
          <a:xfrm>
            <a:off x="7612699" y="1191441"/>
            <a:ext cx="845645" cy="711911"/>
            <a:chOff x="951975" y="315800"/>
            <a:chExt cx="5860325" cy="4933550"/>
          </a:xfrm>
        </p:grpSpPr>
        <p:sp>
          <p:nvSpPr>
            <p:cNvPr id="10794" name="Google Shape;10794;p7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77"/>
          <p:cNvGrpSpPr/>
          <p:nvPr/>
        </p:nvGrpSpPr>
        <p:grpSpPr>
          <a:xfrm>
            <a:off x="3709828" y="2927550"/>
            <a:ext cx="1617932" cy="621724"/>
            <a:chOff x="3862800" y="3038525"/>
            <a:chExt cx="1329006" cy="510698"/>
          </a:xfrm>
        </p:grpSpPr>
        <p:sp>
          <p:nvSpPr>
            <p:cNvPr id="10803" name="Google Shape;10803;p7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5" name="Google Shape;10805;p77"/>
            <p:cNvGrpSpPr/>
            <p:nvPr/>
          </p:nvGrpSpPr>
          <p:grpSpPr>
            <a:xfrm>
              <a:off x="3967075" y="3040337"/>
              <a:ext cx="1019927" cy="402126"/>
              <a:chOff x="3967075" y="3040337"/>
              <a:chExt cx="1019927" cy="402126"/>
            </a:xfrm>
          </p:grpSpPr>
          <p:sp>
            <p:nvSpPr>
              <p:cNvPr id="10806" name="Google Shape;10806;p7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77"/>
            <p:cNvGrpSpPr/>
            <p:nvPr/>
          </p:nvGrpSpPr>
          <p:grpSpPr>
            <a:xfrm>
              <a:off x="4186700" y="3040337"/>
              <a:ext cx="390475" cy="183289"/>
              <a:chOff x="4186700" y="3040337"/>
              <a:chExt cx="390475" cy="183289"/>
            </a:xfrm>
          </p:grpSpPr>
          <p:sp>
            <p:nvSpPr>
              <p:cNvPr id="10809" name="Google Shape;10809;p7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77"/>
            <p:cNvGrpSpPr/>
            <p:nvPr/>
          </p:nvGrpSpPr>
          <p:grpSpPr>
            <a:xfrm>
              <a:off x="4073727" y="3040337"/>
              <a:ext cx="697794" cy="296263"/>
              <a:chOff x="4073727" y="3040337"/>
              <a:chExt cx="697794" cy="296263"/>
            </a:xfrm>
          </p:grpSpPr>
          <p:sp>
            <p:nvSpPr>
              <p:cNvPr id="10812" name="Google Shape;10812;p7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4" name="Google Shape;10814;p77"/>
            <p:cNvGrpSpPr/>
            <p:nvPr/>
          </p:nvGrpSpPr>
          <p:grpSpPr>
            <a:xfrm>
              <a:off x="3862800" y="3038525"/>
              <a:ext cx="1329006" cy="510698"/>
              <a:chOff x="3862800" y="3038525"/>
              <a:chExt cx="1329006" cy="510698"/>
            </a:xfrm>
          </p:grpSpPr>
          <p:sp>
            <p:nvSpPr>
              <p:cNvPr id="10815" name="Google Shape;10815;p7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17" name="Google Shape;10817;p77"/>
          <p:cNvGrpSpPr/>
          <p:nvPr/>
        </p:nvGrpSpPr>
        <p:grpSpPr>
          <a:xfrm>
            <a:off x="718150" y="1191441"/>
            <a:ext cx="883205" cy="775176"/>
            <a:chOff x="649648" y="271400"/>
            <a:chExt cx="6215377" cy="5455143"/>
          </a:xfrm>
        </p:grpSpPr>
        <p:sp>
          <p:nvSpPr>
            <p:cNvPr id="10818" name="Google Shape;10818;p7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77"/>
          <p:cNvGrpSpPr/>
          <p:nvPr/>
        </p:nvGrpSpPr>
        <p:grpSpPr>
          <a:xfrm>
            <a:off x="2326452" y="1191441"/>
            <a:ext cx="767704" cy="815489"/>
            <a:chOff x="2499700" y="1135950"/>
            <a:chExt cx="732402" cy="777990"/>
          </a:xfrm>
        </p:grpSpPr>
        <p:grpSp>
          <p:nvGrpSpPr>
            <p:cNvPr id="10831" name="Google Shape;10831;p77"/>
            <p:cNvGrpSpPr/>
            <p:nvPr/>
          </p:nvGrpSpPr>
          <p:grpSpPr>
            <a:xfrm>
              <a:off x="2499700" y="1135950"/>
              <a:ext cx="732402" cy="694705"/>
              <a:chOff x="2499700" y="1135950"/>
              <a:chExt cx="732402" cy="694705"/>
            </a:xfrm>
          </p:grpSpPr>
          <p:sp>
            <p:nvSpPr>
              <p:cNvPr id="10832" name="Google Shape;10832;p7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77"/>
            <p:cNvGrpSpPr/>
            <p:nvPr/>
          </p:nvGrpSpPr>
          <p:grpSpPr>
            <a:xfrm>
              <a:off x="2517909" y="1188726"/>
              <a:ext cx="702702" cy="725214"/>
              <a:chOff x="2517909" y="1188726"/>
              <a:chExt cx="702702" cy="725214"/>
            </a:xfrm>
          </p:grpSpPr>
          <p:sp>
            <p:nvSpPr>
              <p:cNvPr id="10860" name="Google Shape;10860;p7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5" name="Google Shape;10865;p77"/>
          <p:cNvGrpSpPr/>
          <p:nvPr/>
        </p:nvGrpSpPr>
        <p:grpSpPr>
          <a:xfrm>
            <a:off x="1672184" y="1191441"/>
            <a:ext cx="583439" cy="870229"/>
            <a:chOff x="1716825" y="1121550"/>
            <a:chExt cx="622800" cy="928938"/>
          </a:xfrm>
        </p:grpSpPr>
        <p:grpSp>
          <p:nvGrpSpPr>
            <p:cNvPr id="10866" name="Google Shape;10866;p77"/>
            <p:cNvGrpSpPr/>
            <p:nvPr/>
          </p:nvGrpSpPr>
          <p:grpSpPr>
            <a:xfrm>
              <a:off x="1716825" y="1121550"/>
              <a:ext cx="622800" cy="928938"/>
              <a:chOff x="1716825" y="1121550"/>
              <a:chExt cx="622800" cy="928938"/>
            </a:xfrm>
          </p:grpSpPr>
          <p:cxnSp>
            <p:nvCxnSpPr>
              <p:cNvPr id="10867" name="Google Shape;10867;p7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868" name="Google Shape;10868;p7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77"/>
            <p:cNvGrpSpPr/>
            <p:nvPr/>
          </p:nvGrpSpPr>
          <p:grpSpPr>
            <a:xfrm>
              <a:off x="1768050" y="1172775"/>
              <a:ext cx="520200" cy="832000"/>
              <a:chOff x="1768050" y="1172775"/>
              <a:chExt cx="520200" cy="832000"/>
            </a:xfrm>
          </p:grpSpPr>
          <p:cxnSp>
            <p:nvCxnSpPr>
              <p:cNvPr id="10870" name="Google Shape;10870;p7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871" name="Google Shape;10871;p7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77"/>
            <p:cNvGrpSpPr/>
            <p:nvPr/>
          </p:nvGrpSpPr>
          <p:grpSpPr>
            <a:xfrm>
              <a:off x="1820100" y="1225475"/>
              <a:ext cx="416400" cy="729575"/>
              <a:chOff x="1820100" y="1225475"/>
              <a:chExt cx="416400" cy="729575"/>
            </a:xfrm>
          </p:grpSpPr>
          <p:cxnSp>
            <p:nvCxnSpPr>
              <p:cNvPr id="10873" name="Google Shape;10873;p7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874" name="Google Shape;10874;p7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77"/>
            <p:cNvGrpSpPr/>
            <p:nvPr/>
          </p:nvGrpSpPr>
          <p:grpSpPr>
            <a:xfrm>
              <a:off x="1874250" y="1278825"/>
              <a:ext cx="308100" cy="605275"/>
              <a:chOff x="1874250" y="1278825"/>
              <a:chExt cx="308100" cy="605275"/>
            </a:xfrm>
          </p:grpSpPr>
          <p:cxnSp>
            <p:nvCxnSpPr>
              <p:cNvPr id="10876" name="Google Shape;10876;p7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877" name="Google Shape;10877;p7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8" name="Google Shape;10878;p7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77"/>
          <p:cNvGrpSpPr/>
          <p:nvPr/>
        </p:nvGrpSpPr>
        <p:grpSpPr>
          <a:xfrm>
            <a:off x="1592007" y="2077763"/>
            <a:ext cx="739072" cy="714152"/>
            <a:chOff x="4334725" y="1355875"/>
            <a:chExt cx="3106650" cy="3001900"/>
          </a:xfrm>
        </p:grpSpPr>
        <p:grpSp>
          <p:nvGrpSpPr>
            <p:cNvPr id="10880" name="Google Shape;10880;p77"/>
            <p:cNvGrpSpPr/>
            <p:nvPr/>
          </p:nvGrpSpPr>
          <p:grpSpPr>
            <a:xfrm>
              <a:off x="4516050" y="1724875"/>
              <a:ext cx="2693725" cy="2632900"/>
              <a:chOff x="4516050" y="1724875"/>
              <a:chExt cx="2693725" cy="2632900"/>
            </a:xfrm>
          </p:grpSpPr>
          <p:sp>
            <p:nvSpPr>
              <p:cNvPr id="10881" name="Google Shape;10881;p7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77"/>
            <p:cNvGrpSpPr/>
            <p:nvPr/>
          </p:nvGrpSpPr>
          <p:grpSpPr>
            <a:xfrm>
              <a:off x="4334725" y="1355875"/>
              <a:ext cx="3106650" cy="2709650"/>
              <a:chOff x="4334725" y="1355875"/>
              <a:chExt cx="3106650" cy="2709650"/>
            </a:xfrm>
          </p:grpSpPr>
          <p:sp>
            <p:nvSpPr>
              <p:cNvPr id="10885" name="Google Shape;10885;p7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8" name="Google Shape;10888;p77"/>
          <p:cNvGrpSpPr/>
          <p:nvPr/>
        </p:nvGrpSpPr>
        <p:grpSpPr>
          <a:xfrm>
            <a:off x="7708956" y="3708534"/>
            <a:ext cx="312074" cy="684173"/>
            <a:chOff x="7645573" y="3754300"/>
            <a:chExt cx="293855" cy="644170"/>
          </a:xfrm>
        </p:grpSpPr>
        <p:sp>
          <p:nvSpPr>
            <p:cNvPr id="10889" name="Google Shape;10889;p7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77"/>
          <p:cNvGrpSpPr/>
          <p:nvPr/>
        </p:nvGrpSpPr>
        <p:grpSpPr>
          <a:xfrm>
            <a:off x="5630944" y="1191441"/>
            <a:ext cx="709011" cy="739359"/>
            <a:chOff x="5830645" y="1256617"/>
            <a:chExt cx="530340" cy="553040"/>
          </a:xfrm>
        </p:grpSpPr>
        <p:grpSp>
          <p:nvGrpSpPr>
            <p:cNvPr id="10892" name="Google Shape;10892;p77"/>
            <p:cNvGrpSpPr/>
            <p:nvPr/>
          </p:nvGrpSpPr>
          <p:grpSpPr>
            <a:xfrm>
              <a:off x="5830645" y="1256617"/>
              <a:ext cx="259743" cy="269909"/>
              <a:chOff x="5830645" y="1256617"/>
              <a:chExt cx="259743" cy="269909"/>
            </a:xfrm>
          </p:grpSpPr>
          <p:sp>
            <p:nvSpPr>
              <p:cNvPr id="10893" name="Google Shape;10893;p7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77"/>
            <p:cNvGrpSpPr/>
            <p:nvPr/>
          </p:nvGrpSpPr>
          <p:grpSpPr>
            <a:xfrm>
              <a:off x="6101293" y="1256617"/>
              <a:ext cx="259692" cy="269909"/>
              <a:chOff x="6101293" y="1256617"/>
              <a:chExt cx="259692" cy="269909"/>
            </a:xfrm>
          </p:grpSpPr>
          <p:sp>
            <p:nvSpPr>
              <p:cNvPr id="10896" name="Google Shape;10896;p7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77"/>
            <p:cNvGrpSpPr/>
            <p:nvPr/>
          </p:nvGrpSpPr>
          <p:grpSpPr>
            <a:xfrm>
              <a:off x="5830645" y="1539749"/>
              <a:ext cx="259692" cy="269909"/>
              <a:chOff x="5830645" y="1539749"/>
              <a:chExt cx="259692" cy="269909"/>
            </a:xfrm>
          </p:grpSpPr>
          <p:sp>
            <p:nvSpPr>
              <p:cNvPr id="10899" name="Google Shape;10899;p7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77"/>
            <p:cNvGrpSpPr/>
            <p:nvPr/>
          </p:nvGrpSpPr>
          <p:grpSpPr>
            <a:xfrm>
              <a:off x="6101293" y="1539749"/>
              <a:ext cx="259692" cy="269909"/>
              <a:chOff x="6101293" y="1539749"/>
              <a:chExt cx="259692" cy="269909"/>
            </a:xfrm>
          </p:grpSpPr>
          <p:sp>
            <p:nvSpPr>
              <p:cNvPr id="10902" name="Google Shape;10902;p7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4" name="Google Shape;10904;p7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77"/>
          <p:cNvGrpSpPr/>
          <p:nvPr/>
        </p:nvGrpSpPr>
        <p:grpSpPr>
          <a:xfrm>
            <a:off x="732438" y="2927557"/>
            <a:ext cx="1452955" cy="621360"/>
            <a:chOff x="732422" y="2990152"/>
            <a:chExt cx="1337773" cy="572102"/>
          </a:xfrm>
        </p:grpSpPr>
        <p:sp>
          <p:nvSpPr>
            <p:cNvPr id="10906" name="Google Shape;10906;p7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15" name="Shape 10915"/>
        <p:cNvGrpSpPr/>
        <p:nvPr/>
      </p:nvGrpSpPr>
      <p:grpSpPr>
        <a:xfrm>
          <a:off x="0" y="0"/>
          <a:ext cx="0" cy="0"/>
          <a:chOff x="0" y="0"/>
          <a:chExt cx="0" cy="0"/>
        </a:xfrm>
      </p:grpSpPr>
      <p:grpSp>
        <p:nvGrpSpPr>
          <p:cNvPr id="10916" name="Google Shape;10916;p78"/>
          <p:cNvGrpSpPr/>
          <p:nvPr/>
        </p:nvGrpSpPr>
        <p:grpSpPr>
          <a:xfrm>
            <a:off x="729238" y="1179665"/>
            <a:ext cx="1636117" cy="1526144"/>
            <a:chOff x="729238" y="1179665"/>
            <a:chExt cx="1636117" cy="1526144"/>
          </a:xfrm>
        </p:grpSpPr>
        <p:grpSp>
          <p:nvGrpSpPr>
            <p:cNvPr id="10917" name="Google Shape;10917;p78"/>
            <p:cNvGrpSpPr/>
            <p:nvPr/>
          </p:nvGrpSpPr>
          <p:grpSpPr>
            <a:xfrm>
              <a:off x="729238" y="1179665"/>
              <a:ext cx="80700" cy="1526144"/>
              <a:chOff x="729238" y="1179665"/>
              <a:chExt cx="80700" cy="1526144"/>
            </a:xfrm>
          </p:grpSpPr>
          <p:sp>
            <p:nvSpPr>
              <p:cNvPr id="10918" name="Google Shape;10918;p7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78"/>
            <p:cNvGrpSpPr/>
            <p:nvPr/>
          </p:nvGrpSpPr>
          <p:grpSpPr>
            <a:xfrm>
              <a:off x="903098" y="1179665"/>
              <a:ext cx="80700" cy="1526144"/>
              <a:chOff x="903098" y="1179665"/>
              <a:chExt cx="80700" cy="1526144"/>
            </a:xfrm>
          </p:grpSpPr>
          <p:sp>
            <p:nvSpPr>
              <p:cNvPr id="10929" name="Google Shape;10929;p7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78"/>
            <p:cNvGrpSpPr/>
            <p:nvPr/>
          </p:nvGrpSpPr>
          <p:grpSpPr>
            <a:xfrm>
              <a:off x="1076958" y="1179665"/>
              <a:ext cx="80700" cy="1526144"/>
              <a:chOff x="1076958" y="1179665"/>
              <a:chExt cx="80700" cy="1526144"/>
            </a:xfrm>
          </p:grpSpPr>
          <p:sp>
            <p:nvSpPr>
              <p:cNvPr id="10940" name="Google Shape;10940;p7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78"/>
            <p:cNvGrpSpPr/>
            <p:nvPr/>
          </p:nvGrpSpPr>
          <p:grpSpPr>
            <a:xfrm>
              <a:off x="1247707" y="1179665"/>
              <a:ext cx="80700" cy="1526144"/>
              <a:chOff x="1247707" y="1179665"/>
              <a:chExt cx="80700" cy="1526144"/>
            </a:xfrm>
          </p:grpSpPr>
          <p:sp>
            <p:nvSpPr>
              <p:cNvPr id="10951" name="Google Shape;10951;p7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78"/>
            <p:cNvGrpSpPr/>
            <p:nvPr/>
          </p:nvGrpSpPr>
          <p:grpSpPr>
            <a:xfrm>
              <a:off x="1421567" y="1179665"/>
              <a:ext cx="80700" cy="1526144"/>
              <a:chOff x="1421567" y="1179665"/>
              <a:chExt cx="80700" cy="1526144"/>
            </a:xfrm>
          </p:grpSpPr>
          <p:sp>
            <p:nvSpPr>
              <p:cNvPr id="10962" name="Google Shape;10962;p7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78"/>
            <p:cNvGrpSpPr/>
            <p:nvPr/>
          </p:nvGrpSpPr>
          <p:grpSpPr>
            <a:xfrm>
              <a:off x="1592327" y="1179665"/>
              <a:ext cx="80700" cy="1526144"/>
              <a:chOff x="1592327" y="1179665"/>
              <a:chExt cx="80700" cy="1526144"/>
            </a:xfrm>
          </p:grpSpPr>
          <p:sp>
            <p:nvSpPr>
              <p:cNvPr id="10973" name="Google Shape;10973;p7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78"/>
            <p:cNvGrpSpPr/>
            <p:nvPr/>
          </p:nvGrpSpPr>
          <p:grpSpPr>
            <a:xfrm>
              <a:off x="1766187" y="1179665"/>
              <a:ext cx="80700" cy="1526144"/>
              <a:chOff x="1766187" y="1179665"/>
              <a:chExt cx="80700" cy="1526144"/>
            </a:xfrm>
          </p:grpSpPr>
          <p:sp>
            <p:nvSpPr>
              <p:cNvPr id="10984" name="Google Shape;10984;p7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78"/>
            <p:cNvGrpSpPr/>
            <p:nvPr/>
          </p:nvGrpSpPr>
          <p:grpSpPr>
            <a:xfrm>
              <a:off x="1936935" y="1179665"/>
              <a:ext cx="80700" cy="1526144"/>
              <a:chOff x="1936935" y="1179665"/>
              <a:chExt cx="80700" cy="1526144"/>
            </a:xfrm>
          </p:grpSpPr>
          <p:sp>
            <p:nvSpPr>
              <p:cNvPr id="10995" name="Google Shape;10995;p7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78"/>
            <p:cNvGrpSpPr/>
            <p:nvPr/>
          </p:nvGrpSpPr>
          <p:grpSpPr>
            <a:xfrm>
              <a:off x="2110795" y="1179665"/>
              <a:ext cx="80700" cy="1526144"/>
              <a:chOff x="2110795" y="1179665"/>
              <a:chExt cx="80700" cy="1526144"/>
            </a:xfrm>
          </p:grpSpPr>
          <p:sp>
            <p:nvSpPr>
              <p:cNvPr id="11006" name="Google Shape;11006;p7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78"/>
            <p:cNvGrpSpPr/>
            <p:nvPr/>
          </p:nvGrpSpPr>
          <p:grpSpPr>
            <a:xfrm>
              <a:off x="2284655" y="1179665"/>
              <a:ext cx="80700" cy="1526144"/>
              <a:chOff x="2284655" y="1179665"/>
              <a:chExt cx="80700" cy="1526144"/>
            </a:xfrm>
          </p:grpSpPr>
          <p:sp>
            <p:nvSpPr>
              <p:cNvPr id="11017" name="Google Shape;11017;p7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7" name="Google Shape;11027;p78"/>
          <p:cNvGrpSpPr/>
          <p:nvPr/>
        </p:nvGrpSpPr>
        <p:grpSpPr>
          <a:xfrm>
            <a:off x="2623904" y="1198803"/>
            <a:ext cx="1364248" cy="1102133"/>
            <a:chOff x="2623904" y="1198803"/>
            <a:chExt cx="1364248" cy="1102133"/>
          </a:xfrm>
        </p:grpSpPr>
        <p:grpSp>
          <p:nvGrpSpPr>
            <p:cNvPr id="11028" name="Google Shape;11028;p78"/>
            <p:cNvGrpSpPr/>
            <p:nvPr/>
          </p:nvGrpSpPr>
          <p:grpSpPr>
            <a:xfrm>
              <a:off x="2623907" y="1198803"/>
              <a:ext cx="1364245" cy="273000"/>
              <a:chOff x="2623907" y="1198803"/>
              <a:chExt cx="1364245" cy="273000"/>
            </a:xfrm>
          </p:grpSpPr>
          <p:sp>
            <p:nvSpPr>
              <p:cNvPr id="11029" name="Google Shape;11029;p7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78"/>
            <p:cNvGrpSpPr/>
            <p:nvPr/>
          </p:nvGrpSpPr>
          <p:grpSpPr>
            <a:xfrm>
              <a:off x="2623904" y="1476964"/>
              <a:ext cx="1364245" cy="273000"/>
              <a:chOff x="2623904" y="1476964"/>
              <a:chExt cx="1364245" cy="273000"/>
            </a:xfrm>
          </p:grpSpPr>
          <p:sp>
            <p:nvSpPr>
              <p:cNvPr id="11035" name="Google Shape;11035;p7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78"/>
            <p:cNvGrpSpPr/>
            <p:nvPr/>
          </p:nvGrpSpPr>
          <p:grpSpPr>
            <a:xfrm>
              <a:off x="2623907" y="1749775"/>
              <a:ext cx="1364245" cy="273000"/>
              <a:chOff x="2623907" y="1749775"/>
              <a:chExt cx="1364245" cy="273000"/>
            </a:xfrm>
          </p:grpSpPr>
          <p:sp>
            <p:nvSpPr>
              <p:cNvPr id="11041" name="Google Shape;11041;p7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78"/>
            <p:cNvGrpSpPr/>
            <p:nvPr/>
          </p:nvGrpSpPr>
          <p:grpSpPr>
            <a:xfrm>
              <a:off x="2623904" y="2027936"/>
              <a:ext cx="1364245" cy="273000"/>
              <a:chOff x="2623904" y="2027936"/>
              <a:chExt cx="1364245" cy="273000"/>
            </a:xfrm>
          </p:grpSpPr>
          <p:sp>
            <p:nvSpPr>
              <p:cNvPr id="11047" name="Google Shape;11047;p7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2" name="Google Shape;11052;p78"/>
          <p:cNvGrpSpPr/>
          <p:nvPr/>
        </p:nvGrpSpPr>
        <p:grpSpPr>
          <a:xfrm>
            <a:off x="2613365" y="2657986"/>
            <a:ext cx="1387541" cy="159124"/>
            <a:chOff x="3200660" y="2180272"/>
            <a:chExt cx="2563824" cy="378237"/>
          </a:xfrm>
        </p:grpSpPr>
        <p:sp>
          <p:nvSpPr>
            <p:cNvPr id="11053" name="Google Shape;11053;p7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78"/>
          <p:cNvGrpSpPr/>
          <p:nvPr/>
        </p:nvGrpSpPr>
        <p:grpSpPr>
          <a:xfrm>
            <a:off x="2609890" y="2935811"/>
            <a:ext cx="1390502" cy="159625"/>
            <a:chOff x="3530150" y="2790075"/>
            <a:chExt cx="1962600" cy="225300"/>
          </a:xfrm>
        </p:grpSpPr>
        <p:sp>
          <p:nvSpPr>
            <p:cNvPr id="11072" name="Google Shape;11072;p7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78"/>
          <p:cNvGrpSpPr/>
          <p:nvPr/>
        </p:nvGrpSpPr>
        <p:grpSpPr>
          <a:xfrm>
            <a:off x="2610543" y="3214137"/>
            <a:ext cx="1411629" cy="153761"/>
            <a:chOff x="3558802" y="4011427"/>
            <a:chExt cx="1866000" cy="111300"/>
          </a:xfrm>
        </p:grpSpPr>
        <p:sp>
          <p:nvSpPr>
            <p:cNvPr id="11075" name="Google Shape;11075;p7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78"/>
          <p:cNvGrpSpPr/>
          <p:nvPr/>
        </p:nvGrpSpPr>
        <p:grpSpPr>
          <a:xfrm>
            <a:off x="2610235" y="2419536"/>
            <a:ext cx="1383503" cy="119749"/>
            <a:chOff x="3465975" y="2270276"/>
            <a:chExt cx="1986364" cy="171929"/>
          </a:xfrm>
        </p:grpSpPr>
        <p:sp>
          <p:nvSpPr>
            <p:cNvPr id="11078" name="Google Shape;11078;p7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78"/>
          <p:cNvGrpSpPr/>
          <p:nvPr/>
        </p:nvGrpSpPr>
        <p:grpSpPr>
          <a:xfrm>
            <a:off x="2621243" y="3783187"/>
            <a:ext cx="1369531" cy="195460"/>
            <a:chOff x="723300" y="4253549"/>
            <a:chExt cx="2276482" cy="324900"/>
          </a:xfrm>
        </p:grpSpPr>
        <p:sp>
          <p:nvSpPr>
            <p:cNvPr id="11087" name="Google Shape;11087;p7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78"/>
          <p:cNvGrpSpPr/>
          <p:nvPr/>
        </p:nvGrpSpPr>
        <p:grpSpPr>
          <a:xfrm>
            <a:off x="2610803" y="3484367"/>
            <a:ext cx="1389066" cy="180119"/>
            <a:chOff x="705948" y="3788465"/>
            <a:chExt cx="2308953" cy="299400"/>
          </a:xfrm>
        </p:grpSpPr>
        <p:sp>
          <p:nvSpPr>
            <p:cNvPr id="11093" name="Google Shape;11093;p7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78"/>
          <p:cNvGrpSpPr/>
          <p:nvPr/>
        </p:nvGrpSpPr>
        <p:grpSpPr>
          <a:xfrm>
            <a:off x="2658741" y="4097347"/>
            <a:ext cx="1304609" cy="294074"/>
            <a:chOff x="2658741" y="4097347"/>
            <a:chExt cx="1304609" cy="294074"/>
          </a:xfrm>
        </p:grpSpPr>
        <p:grpSp>
          <p:nvGrpSpPr>
            <p:cNvPr id="11099" name="Google Shape;11099;p78"/>
            <p:cNvGrpSpPr/>
            <p:nvPr/>
          </p:nvGrpSpPr>
          <p:grpSpPr>
            <a:xfrm>
              <a:off x="2658741" y="4097347"/>
              <a:ext cx="118572" cy="294074"/>
              <a:chOff x="3343310" y="4475555"/>
              <a:chExt cx="127717" cy="316753"/>
            </a:xfrm>
          </p:grpSpPr>
          <p:sp>
            <p:nvSpPr>
              <p:cNvPr id="11100" name="Google Shape;11100;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78"/>
            <p:cNvGrpSpPr/>
            <p:nvPr/>
          </p:nvGrpSpPr>
          <p:grpSpPr>
            <a:xfrm>
              <a:off x="3815519" y="4098388"/>
              <a:ext cx="147831" cy="291991"/>
              <a:chOff x="3527539" y="4476677"/>
              <a:chExt cx="159232" cy="314510"/>
            </a:xfrm>
          </p:grpSpPr>
          <p:sp>
            <p:nvSpPr>
              <p:cNvPr id="11103" name="Google Shape;11103;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78"/>
            <p:cNvGrpSpPr/>
            <p:nvPr/>
          </p:nvGrpSpPr>
          <p:grpSpPr>
            <a:xfrm>
              <a:off x="3511696" y="4098388"/>
              <a:ext cx="147831" cy="291991"/>
              <a:chOff x="3527539" y="4476677"/>
              <a:chExt cx="159232" cy="314510"/>
            </a:xfrm>
          </p:grpSpPr>
          <p:sp>
            <p:nvSpPr>
              <p:cNvPr id="11106" name="Google Shape;11106;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78"/>
            <p:cNvGrpSpPr/>
            <p:nvPr/>
          </p:nvGrpSpPr>
          <p:grpSpPr>
            <a:xfrm>
              <a:off x="3207874" y="4098388"/>
              <a:ext cx="147831" cy="291991"/>
              <a:chOff x="3527539" y="4476677"/>
              <a:chExt cx="159232" cy="314510"/>
            </a:xfrm>
          </p:grpSpPr>
          <p:sp>
            <p:nvSpPr>
              <p:cNvPr id="11109" name="Google Shape;11109;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78"/>
            <p:cNvGrpSpPr/>
            <p:nvPr/>
          </p:nvGrpSpPr>
          <p:grpSpPr>
            <a:xfrm>
              <a:off x="2933305" y="4097347"/>
              <a:ext cx="118572" cy="294074"/>
              <a:chOff x="3343310" y="4475555"/>
              <a:chExt cx="127717" cy="316753"/>
            </a:xfrm>
          </p:grpSpPr>
          <p:sp>
            <p:nvSpPr>
              <p:cNvPr id="11112" name="Google Shape;11112;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14" name="Google Shape;11114;p78"/>
          <p:cNvGrpSpPr/>
          <p:nvPr/>
        </p:nvGrpSpPr>
        <p:grpSpPr>
          <a:xfrm>
            <a:off x="4277571" y="2080469"/>
            <a:ext cx="1433821" cy="191501"/>
            <a:chOff x="4273350" y="2080469"/>
            <a:chExt cx="1433821" cy="191501"/>
          </a:xfrm>
        </p:grpSpPr>
        <p:grpSp>
          <p:nvGrpSpPr>
            <p:cNvPr id="11115" name="Google Shape;11115;p78"/>
            <p:cNvGrpSpPr/>
            <p:nvPr/>
          </p:nvGrpSpPr>
          <p:grpSpPr>
            <a:xfrm>
              <a:off x="4273350" y="2080469"/>
              <a:ext cx="1433821" cy="0"/>
              <a:chOff x="5224975" y="2962250"/>
              <a:chExt cx="1544400" cy="0"/>
            </a:xfrm>
          </p:grpSpPr>
          <p:cxnSp>
            <p:nvCxnSpPr>
              <p:cNvPr id="11116" name="Google Shape;11116;p7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117" name="Google Shape;11117;p7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118" name="Google Shape;11118;p78"/>
            <p:cNvGrpSpPr/>
            <p:nvPr/>
          </p:nvGrpSpPr>
          <p:grpSpPr>
            <a:xfrm>
              <a:off x="4273350" y="2271969"/>
              <a:ext cx="1433821" cy="0"/>
              <a:chOff x="5224975" y="2962250"/>
              <a:chExt cx="1544400" cy="0"/>
            </a:xfrm>
          </p:grpSpPr>
          <p:cxnSp>
            <p:nvCxnSpPr>
              <p:cNvPr id="11119" name="Google Shape;11119;p7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120" name="Google Shape;11120;p7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121" name="Google Shape;11121;p78"/>
          <p:cNvGrpSpPr/>
          <p:nvPr/>
        </p:nvGrpSpPr>
        <p:grpSpPr>
          <a:xfrm>
            <a:off x="4279126" y="1183036"/>
            <a:ext cx="1430711" cy="743389"/>
            <a:chOff x="5159450" y="1919950"/>
            <a:chExt cx="1541050" cy="862500"/>
          </a:xfrm>
        </p:grpSpPr>
        <p:sp>
          <p:nvSpPr>
            <p:cNvPr id="11122" name="Google Shape;11122;p7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123" name="Google Shape;11123;p78"/>
            <p:cNvGrpSpPr/>
            <p:nvPr/>
          </p:nvGrpSpPr>
          <p:grpSpPr>
            <a:xfrm>
              <a:off x="5159450" y="1919950"/>
              <a:ext cx="1541050" cy="862500"/>
              <a:chOff x="5159450" y="1919950"/>
              <a:chExt cx="1541050" cy="862500"/>
            </a:xfrm>
          </p:grpSpPr>
          <p:cxnSp>
            <p:nvCxnSpPr>
              <p:cNvPr id="11124" name="Google Shape;11124;p7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125" name="Google Shape;11125;p7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126" name="Google Shape;11126;p78"/>
          <p:cNvGrpSpPr/>
          <p:nvPr/>
        </p:nvGrpSpPr>
        <p:grpSpPr>
          <a:xfrm>
            <a:off x="4269239" y="2406364"/>
            <a:ext cx="1450484" cy="1052087"/>
            <a:chOff x="5230575" y="1554475"/>
            <a:chExt cx="2137150" cy="1550150"/>
          </a:xfrm>
        </p:grpSpPr>
        <p:sp>
          <p:nvSpPr>
            <p:cNvPr id="11127" name="Google Shape;11127;p7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8"/>
          <p:cNvGrpSpPr/>
          <p:nvPr/>
        </p:nvGrpSpPr>
        <p:grpSpPr>
          <a:xfrm rot="10800000">
            <a:off x="4285790" y="3498553"/>
            <a:ext cx="1417383" cy="887946"/>
            <a:chOff x="5645403" y="2920021"/>
            <a:chExt cx="2650800" cy="2180614"/>
          </a:xfrm>
        </p:grpSpPr>
        <p:sp>
          <p:nvSpPr>
            <p:cNvPr id="11141" name="Google Shape;11141;p7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42" name="Google Shape;11142;p78"/>
            <p:cNvCxnSpPr>
              <a:stCxn id="1114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143" name="Google Shape;11143;p7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44" name="Google Shape;11144;p78"/>
            <p:cNvCxnSpPr>
              <a:endCxn id="11143"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145" name="Google Shape;11145;p7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46" name="Google Shape;11146;p78"/>
            <p:cNvCxnSpPr>
              <a:stCxn id="11145"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147" name="Google Shape;11147;p7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48" name="Google Shape;11148;p78"/>
            <p:cNvCxnSpPr>
              <a:endCxn id="1114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149" name="Google Shape;11149;p78"/>
          <p:cNvGrpSpPr/>
          <p:nvPr/>
        </p:nvGrpSpPr>
        <p:grpSpPr>
          <a:xfrm>
            <a:off x="7386150" y="2401908"/>
            <a:ext cx="1071743" cy="1021579"/>
            <a:chOff x="7189833" y="2022667"/>
            <a:chExt cx="1251159" cy="1192597"/>
          </a:xfrm>
        </p:grpSpPr>
        <p:sp>
          <p:nvSpPr>
            <p:cNvPr id="11150" name="Google Shape;11150;p7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78"/>
          <p:cNvGrpSpPr/>
          <p:nvPr/>
        </p:nvGrpSpPr>
        <p:grpSpPr>
          <a:xfrm>
            <a:off x="727421" y="2828315"/>
            <a:ext cx="1695374" cy="1560837"/>
            <a:chOff x="727421" y="2828315"/>
            <a:chExt cx="1695374" cy="1560837"/>
          </a:xfrm>
        </p:grpSpPr>
        <p:grpSp>
          <p:nvGrpSpPr>
            <p:cNvPr id="11155" name="Google Shape;11155;p78"/>
            <p:cNvGrpSpPr/>
            <p:nvPr/>
          </p:nvGrpSpPr>
          <p:grpSpPr>
            <a:xfrm>
              <a:off x="819108" y="2882501"/>
              <a:ext cx="103104" cy="1426186"/>
              <a:chOff x="4674013" y="3100904"/>
              <a:chExt cx="122758" cy="1698043"/>
            </a:xfrm>
          </p:grpSpPr>
          <p:sp>
            <p:nvSpPr>
              <p:cNvPr id="11156" name="Google Shape;11156;p7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78"/>
            <p:cNvGrpSpPr/>
            <p:nvPr/>
          </p:nvGrpSpPr>
          <p:grpSpPr>
            <a:xfrm>
              <a:off x="1062475" y="2882501"/>
              <a:ext cx="103104" cy="1426186"/>
              <a:chOff x="4940438" y="3100904"/>
              <a:chExt cx="122758" cy="1698043"/>
            </a:xfrm>
          </p:grpSpPr>
          <p:sp>
            <p:nvSpPr>
              <p:cNvPr id="11164" name="Google Shape;11164;p7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78"/>
            <p:cNvGrpSpPr/>
            <p:nvPr/>
          </p:nvGrpSpPr>
          <p:grpSpPr>
            <a:xfrm>
              <a:off x="1299324" y="2882501"/>
              <a:ext cx="103104" cy="1426186"/>
              <a:chOff x="5206863" y="3100904"/>
              <a:chExt cx="122758" cy="1698043"/>
            </a:xfrm>
          </p:grpSpPr>
          <p:sp>
            <p:nvSpPr>
              <p:cNvPr id="11172" name="Google Shape;11172;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78"/>
            <p:cNvGrpSpPr/>
            <p:nvPr/>
          </p:nvGrpSpPr>
          <p:grpSpPr>
            <a:xfrm>
              <a:off x="1786057" y="2882501"/>
              <a:ext cx="103104" cy="1426186"/>
              <a:chOff x="6006138" y="3143629"/>
              <a:chExt cx="122758" cy="1698043"/>
            </a:xfrm>
          </p:grpSpPr>
          <p:sp>
            <p:nvSpPr>
              <p:cNvPr id="11180" name="Google Shape;11180;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78"/>
            <p:cNvGrpSpPr/>
            <p:nvPr/>
          </p:nvGrpSpPr>
          <p:grpSpPr>
            <a:xfrm>
              <a:off x="2029422" y="2882501"/>
              <a:ext cx="103104" cy="1426186"/>
              <a:chOff x="6805413" y="3100904"/>
              <a:chExt cx="122758" cy="1698043"/>
            </a:xfrm>
          </p:grpSpPr>
          <p:sp>
            <p:nvSpPr>
              <p:cNvPr id="11188" name="Google Shape;11188;p7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8"/>
            <p:cNvGrpSpPr/>
            <p:nvPr/>
          </p:nvGrpSpPr>
          <p:grpSpPr>
            <a:xfrm>
              <a:off x="727421" y="2828315"/>
              <a:ext cx="1695374" cy="1560837"/>
              <a:chOff x="734799" y="2782450"/>
              <a:chExt cx="1571100" cy="1577400"/>
            </a:xfrm>
          </p:grpSpPr>
          <p:cxnSp>
            <p:nvCxnSpPr>
              <p:cNvPr id="11196" name="Google Shape;11196;p7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197" name="Google Shape;11197;p7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198" name="Google Shape;11198;p78"/>
            <p:cNvGrpSpPr/>
            <p:nvPr/>
          </p:nvGrpSpPr>
          <p:grpSpPr>
            <a:xfrm>
              <a:off x="2272795" y="2882501"/>
              <a:ext cx="103104" cy="1426186"/>
              <a:chOff x="5206863" y="3100904"/>
              <a:chExt cx="122758" cy="1698043"/>
            </a:xfrm>
          </p:grpSpPr>
          <p:sp>
            <p:nvSpPr>
              <p:cNvPr id="11199" name="Google Shape;11199;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78"/>
            <p:cNvGrpSpPr/>
            <p:nvPr/>
          </p:nvGrpSpPr>
          <p:grpSpPr>
            <a:xfrm>
              <a:off x="1542694" y="2882501"/>
              <a:ext cx="103104" cy="1426186"/>
              <a:chOff x="6006138" y="3143629"/>
              <a:chExt cx="122758" cy="1698043"/>
            </a:xfrm>
          </p:grpSpPr>
          <p:sp>
            <p:nvSpPr>
              <p:cNvPr id="11207" name="Google Shape;11207;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14" name="Google Shape;11214;p78"/>
          <p:cNvGrpSpPr/>
          <p:nvPr/>
        </p:nvGrpSpPr>
        <p:grpSpPr>
          <a:xfrm>
            <a:off x="5936000" y="2405887"/>
            <a:ext cx="1248543" cy="1025319"/>
            <a:chOff x="5183758" y="1210600"/>
            <a:chExt cx="3605380" cy="2960783"/>
          </a:xfrm>
        </p:grpSpPr>
        <p:sp>
          <p:nvSpPr>
            <p:cNvPr id="11215" name="Google Shape;11215;p7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19" name="Google Shape;11219;p7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220" name="Google Shape;11220;p7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221" name="Google Shape;11221;p7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222" name="Google Shape;11222;p7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223" name="Google Shape;11223;p7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78"/>
          <p:cNvGrpSpPr/>
          <p:nvPr/>
        </p:nvGrpSpPr>
        <p:grpSpPr>
          <a:xfrm>
            <a:off x="5793062" y="3544204"/>
            <a:ext cx="2664831" cy="843440"/>
            <a:chOff x="5916567" y="1099697"/>
            <a:chExt cx="2556683" cy="809211"/>
          </a:xfrm>
        </p:grpSpPr>
        <p:sp>
          <p:nvSpPr>
            <p:cNvPr id="11225" name="Google Shape;11225;p7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78"/>
          <p:cNvGrpSpPr/>
          <p:nvPr/>
        </p:nvGrpSpPr>
        <p:grpSpPr>
          <a:xfrm>
            <a:off x="5900602" y="1193063"/>
            <a:ext cx="1299851" cy="1023338"/>
            <a:chOff x="5900602" y="1193063"/>
            <a:chExt cx="1299851" cy="1023338"/>
          </a:xfrm>
        </p:grpSpPr>
        <p:grpSp>
          <p:nvGrpSpPr>
            <p:cNvPr id="11234" name="Google Shape;11234;p78"/>
            <p:cNvGrpSpPr/>
            <p:nvPr/>
          </p:nvGrpSpPr>
          <p:grpSpPr>
            <a:xfrm>
              <a:off x="6743564" y="1193063"/>
              <a:ext cx="456889" cy="700379"/>
              <a:chOff x="6743564" y="1193063"/>
              <a:chExt cx="456889" cy="700379"/>
            </a:xfrm>
          </p:grpSpPr>
          <p:grpSp>
            <p:nvGrpSpPr>
              <p:cNvPr id="11235" name="Google Shape;11235;p78"/>
              <p:cNvGrpSpPr/>
              <p:nvPr/>
            </p:nvGrpSpPr>
            <p:grpSpPr>
              <a:xfrm>
                <a:off x="6743564" y="1690731"/>
                <a:ext cx="214402" cy="202710"/>
                <a:chOff x="6743564" y="1690731"/>
                <a:chExt cx="214402" cy="202710"/>
              </a:xfrm>
            </p:grpSpPr>
            <p:sp>
              <p:nvSpPr>
                <p:cNvPr id="11236" name="Google Shape;11236;p7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78"/>
              <p:cNvGrpSpPr/>
              <p:nvPr/>
            </p:nvGrpSpPr>
            <p:grpSpPr>
              <a:xfrm>
                <a:off x="6915505" y="1193063"/>
                <a:ext cx="284947" cy="589637"/>
                <a:chOff x="6915505" y="1193063"/>
                <a:chExt cx="284947" cy="589637"/>
              </a:xfrm>
            </p:grpSpPr>
            <p:sp>
              <p:nvSpPr>
                <p:cNvPr id="11239" name="Google Shape;11239;p7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40" name="Google Shape;11240;p7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241" name="Google Shape;11241;p78"/>
            <p:cNvGrpSpPr/>
            <p:nvPr/>
          </p:nvGrpSpPr>
          <p:grpSpPr>
            <a:xfrm>
              <a:off x="6520337" y="1193063"/>
              <a:ext cx="341815" cy="801589"/>
              <a:chOff x="6520337" y="1193063"/>
              <a:chExt cx="341815" cy="801589"/>
            </a:xfrm>
          </p:grpSpPr>
          <p:grpSp>
            <p:nvGrpSpPr>
              <p:cNvPr id="11242" name="Google Shape;11242;p78"/>
              <p:cNvGrpSpPr/>
              <p:nvPr/>
            </p:nvGrpSpPr>
            <p:grpSpPr>
              <a:xfrm>
                <a:off x="6520337" y="1589527"/>
                <a:ext cx="213950" cy="405125"/>
                <a:chOff x="6520337" y="1589527"/>
                <a:chExt cx="213950" cy="405125"/>
              </a:xfrm>
            </p:grpSpPr>
            <p:sp>
              <p:nvSpPr>
                <p:cNvPr id="11243" name="Google Shape;11243;p7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78"/>
              <p:cNvGrpSpPr/>
              <p:nvPr/>
            </p:nvGrpSpPr>
            <p:grpSpPr>
              <a:xfrm>
                <a:off x="6577204" y="1193063"/>
                <a:ext cx="284947" cy="453562"/>
                <a:chOff x="6577204" y="1193063"/>
                <a:chExt cx="284947" cy="453562"/>
              </a:xfrm>
            </p:grpSpPr>
            <p:sp>
              <p:nvSpPr>
                <p:cNvPr id="11246" name="Google Shape;11246;p7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47" name="Google Shape;11247;p7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248" name="Google Shape;11248;p78"/>
            <p:cNvGrpSpPr/>
            <p:nvPr/>
          </p:nvGrpSpPr>
          <p:grpSpPr>
            <a:xfrm>
              <a:off x="6238903" y="1193063"/>
              <a:ext cx="300475" cy="901782"/>
              <a:chOff x="6238903" y="1193063"/>
              <a:chExt cx="300475" cy="901782"/>
            </a:xfrm>
          </p:grpSpPr>
          <p:grpSp>
            <p:nvGrpSpPr>
              <p:cNvPr id="11249" name="Google Shape;11249;p78"/>
              <p:cNvGrpSpPr/>
              <p:nvPr/>
            </p:nvGrpSpPr>
            <p:grpSpPr>
              <a:xfrm>
                <a:off x="6290865" y="1489315"/>
                <a:ext cx="248514" cy="605530"/>
                <a:chOff x="6290865" y="1489315"/>
                <a:chExt cx="248514" cy="605530"/>
              </a:xfrm>
            </p:grpSpPr>
            <p:sp>
              <p:nvSpPr>
                <p:cNvPr id="11250" name="Google Shape;11250;p7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78"/>
              <p:cNvGrpSpPr/>
              <p:nvPr/>
            </p:nvGrpSpPr>
            <p:grpSpPr>
              <a:xfrm>
                <a:off x="6238903" y="1193063"/>
                <a:ext cx="284947" cy="327512"/>
                <a:chOff x="6238903" y="1193063"/>
                <a:chExt cx="284947" cy="327512"/>
              </a:xfrm>
            </p:grpSpPr>
            <p:sp>
              <p:nvSpPr>
                <p:cNvPr id="11253" name="Google Shape;11253;p7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54" name="Google Shape;11254;p7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255" name="Google Shape;11255;p78"/>
            <p:cNvGrpSpPr/>
            <p:nvPr/>
          </p:nvGrpSpPr>
          <p:grpSpPr>
            <a:xfrm>
              <a:off x="5900602" y="1193063"/>
              <a:ext cx="444345" cy="1023338"/>
              <a:chOff x="5900602" y="1193063"/>
              <a:chExt cx="444345" cy="1023338"/>
            </a:xfrm>
          </p:grpSpPr>
          <p:grpSp>
            <p:nvGrpSpPr>
              <p:cNvPr id="11256" name="Google Shape;11256;p78"/>
              <p:cNvGrpSpPr/>
              <p:nvPr/>
            </p:nvGrpSpPr>
            <p:grpSpPr>
              <a:xfrm>
                <a:off x="6046501" y="1367785"/>
                <a:ext cx="298446" cy="848616"/>
                <a:chOff x="6046501" y="1367785"/>
                <a:chExt cx="298446" cy="848616"/>
              </a:xfrm>
            </p:grpSpPr>
            <p:sp>
              <p:nvSpPr>
                <p:cNvPr id="11257" name="Google Shape;11257;p7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78"/>
              <p:cNvGrpSpPr/>
              <p:nvPr/>
            </p:nvGrpSpPr>
            <p:grpSpPr>
              <a:xfrm>
                <a:off x="5900602" y="1193063"/>
                <a:ext cx="284947" cy="182312"/>
                <a:chOff x="5900602" y="1193063"/>
                <a:chExt cx="284947" cy="182312"/>
              </a:xfrm>
            </p:grpSpPr>
            <p:sp>
              <p:nvSpPr>
                <p:cNvPr id="11260" name="Google Shape;11260;p7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61" name="Google Shape;11261;p7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262" name="Google Shape;11262;p78"/>
          <p:cNvGrpSpPr/>
          <p:nvPr/>
        </p:nvGrpSpPr>
        <p:grpSpPr>
          <a:xfrm>
            <a:off x="7238484" y="1193208"/>
            <a:ext cx="1219413" cy="1051365"/>
            <a:chOff x="7287122" y="1165658"/>
            <a:chExt cx="1219413" cy="1051365"/>
          </a:xfrm>
        </p:grpSpPr>
        <p:grpSp>
          <p:nvGrpSpPr>
            <p:cNvPr id="11263" name="Google Shape;11263;p78"/>
            <p:cNvGrpSpPr/>
            <p:nvPr/>
          </p:nvGrpSpPr>
          <p:grpSpPr>
            <a:xfrm>
              <a:off x="7287122" y="1969723"/>
              <a:ext cx="1219413" cy="247300"/>
              <a:chOff x="7287122" y="1969723"/>
              <a:chExt cx="1219413" cy="247300"/>
            </a:xfrm>
          </p:grpSpPr>
          <p:sp>
            <p:nvSpPr>
              <p:cNvPr id="11264" name="Google Shape;11264;p7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78"/>
              <p:cNvGrpSpPr/>
              <p:nvPr/>
            </p:nvGrpSpPr>
            <p:grpSpPr>
              <a:xfrm>
                <a:off x="7287122" y="2063892"/>
                <a:ext cx="1151753" cy="73428"/>
                <a:chOff x="7287122" y="2063892"/>
                <a:chExt cx="1151753" cy="73428"/>
              </a:xfrm>
            </p:grpSpPr>
            <p:sp>
              <p:nvSpPr>
                <p:cNvPr id="11266" name="Google Shape;11266;p7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67" name="Google Shape;11267;p7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268" name="Google Shape;11268;p78"/>
            <p:cNvGrpSpPr/>
            <p:nvPr/>
          </p:nvGrpSpPr>
          <p:grpSpPr>
            <a:xfrm>
              <a:off x="7287122" y="1712201"/>
              <a:ext cx="1219403" cy="246767"/>
              <a:chOff x="7287122" y="1712201"/>
              <a:chExt cx="1219403" cy="246767"/>
            </a:xfrm>
          </p:grpSpPr>
          <p:sp>
            <p:nvSpPr>
              <p:cNvPr id="11269" name="Google Shape;11269;p7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0" name="Google Shape;11270;p78"/>
              <p:cNvGrpSpPr/>
              <p:nvPr/>
            </p:nvGrpSpPr>
            <p:grpSpPr>
              <a:xfrm>
                <a:off x="7287122" y="1842861"/>
                <a:ext cx="1005303" cy="73419"/>
                <a:chOff x="7287122" y="1842861"/>
                <a:chExt cx="1005303" cy="73419"/>
              </a:xfrm>
            </p:grpSpPr>
            <p:sp>
              <p:nvSpPr>
                <p:cNvPr id="11271" name="Google Shape;11271;p7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72" name="Google Shape;11272;p7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273" name="Google Shape;11273;p78"/>
            <p:cNvGrpSpPr/>
            <p:nvPr/>
          </p:nvGrpSpPr>
          <p:grpSpPr>
            <a:xfrm>
              <a:off x="7287122" y="1447520"/>
              <a:ext cx="1219403" cy="286667"/>
              <a:chOff x="7287122" y="1447520"/>
              <a:chExt cx="1219403" cy="286667"/>
            </a:xfrm>
          </p:grpSpPr>
          <p:sp>
            <p:nvSpPr>
              <p:cNvPr id="11274" name="Google Shape;11274;p7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5" name="Google Shape;11275;p78"/>
              <p:cNvGrpSpPr/>
              <p:nvPr/>
            </p:nvGrpSpPr>
            <p:grpSpPr>
              <a:xfrm>
                <a:off x="7287122" y="1581977"/>
                <a:ext cx="852803" cy="73428"/>
                <a:chOff x="7287122" y="1581977"/>
                <a:chExt cx="852803" cy="73428"/>
              </a:xfrm>
            </p:grpSpPr>
            <p:sp>
              <p:nvSpPr>
                <p:cNvPr id="11276" name="Google Shape;11276;p7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77" name="Google Shape;11277;p7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278" name="Google Shape;11278;p78"/>
            <p:cNvGrpSpPr/>
            <p:nvPr/>
          </p:nvGrpSpPr>
          <p:grpSpPr>
            <a:xfrm>
              <a:off x="7287122" y="1165658"/>
              <a:ext cx="1219403" cy="344253"/>
              <a:chOff x="7287122" y="1165658"/>
              <a:chExt cx="1219403" cy="344253"/>
            </a:xfrm>
          </p:grpSpPr>
          <p:sp>
            <p:nvSpPr>
              <p:cNvPr id="11279" name="Google Shape;11279;p7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0" name="Google Shape;11280;p78"/>
              <p:cNvGrpSpPr/>
              <p:nvPr/>
            </p:nvGrpSpPr>
            <p:grpSpPr>
              <a:xfrm>
                <a:off x="7287122" y="1341025"/>
                <a:ext cx="695703" cy="73419"/>
                <a:chOff x="7287122" y="1341025"/>
                <a:chExt cx="695703" cy="73419"/>
              </a:xfrm>
            </p:grpSpPr>
            <p:sp>
              <p:nvSpPr>
                <p:cNvPr id="11281" name="Google Shape;11281;p7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82" name="Google Shape;11282;p7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86" name="Shape 11286"/>
        <p:cNvGrpSpPr/>
        <p:nvPr/>
      </p:nvGrpSpPr>
      <p:grpSpPr>
        <a:xfrm>
          <a:off x="0" y="0"/>
          <a:ext cx="0" cy="0"/>
          <a:chOff x="0" y="0"/>
          <a:chExt cx="0" cy="0"/>
        </a:xfrm>
      </p:grpSpPr>
      <p:sp>
        <p:nvSpPr>
          <p:cNvPr id="11287" name="Google Shape;11287;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288" name="Google Shape;11288;p7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289" name="Google Shape;11289;p79"/>
          <p:cNvGrpSpPr/>
          <p:nvPr/>
        </p:nvGrpSpPr>
        <p:grpSpPr>
          <a:xfrm>
            <a:off x="866243" y="2291587"/>
            <a:ext cx="415546" cy="355053"/>
            <a:chOff x="866243" y="2291587"/>
            <a:chExt cx="415546" cy="355053"/>
          </a:xfrm>
        </p:grpSpPr>
        <p:sp>
          <p:nvSpPr>
            <p:cNvPr id="11290" name="Google Shape;11290;p79"/>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9"/>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9"/>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9"/>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9"/>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5" name="Google Shape;11295;p79"/>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6" name="Google Shape;11296;p79"/>
          <p:cNvGrpSpPr/>
          <p:nvPr/>
        </p:nvGrpSpPr>
        <p:grpSpPr>
          <a:xfrm>
            <a:off x="1958520" y="2302574"/>
            <a:ext cx="359213" cy="327807"/>
            <a:chOff x="1958520" y="2302574"/>
            <a:chExt cx="359213" cy="327807"/>
          </a:xfrm>
        </p:grpSpPr>
        <p:sp>
          <p:nvSpPr>
            <p:cNvPr id="11297" name="Google Shape;11297;p79"/>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9"/>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9"/>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79"/>
          <p:cNvGrpSpPr/>
          <p:nvPr/>
        </p:nvGrpSpPr>
        <p:grpSpPr>
          <a:xfrm>
            <a:off x="2579882" y="2287427"/>
            <a:ext cx="207582" cy="359594"/>
            <a:chOff x="2656082" y="2287427"/>
            <a:chExt cx="207582" cy="359594"/>
          </a:xfrm>
        </p:grpSpPr>
        <p:sp>
          <p:nvSpPr>
            <p:cNvPr id="11301" name="Google Shape;11301;p79"/>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9"/>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9"/>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9"/>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79"/>
          <p:cNvGrpSpPr/>
          <p:nvPr/>
        </p:nvGrpSpPr>
        <p:grpSpPr>
          <a:xfrm>
            <a:off x="3049653" y="2321468"/>
            <a:ext cx="362991" cy="290018"/>
            <a:chOff x="3049653" y="2321468"/>
            <a:chExt cx="362991" cy="290018"/>
          </a:xfrm>
        </p:grpSpPr>
        <p:sp>
          <p:nvSpPr>
            <p:cNvPr id="11306" name="Google Shape;11306;p79"/>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9"/>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9"/>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9"/>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79"/>
          <p:cNvGrpSpPr/>
          <p:nvPr/>
        </p:nvGrpSpPr>
        <p:grpSpPr>
          <a:xfrm>
            <a:off x="3564243" y="2289904"/>
            <a:ext cx="422342" cy="355243"/>
            <a:chOff x="3564243" y="2289904"/>
            <a:chExt cx="422342" cy="355243"/>
          </a:xfrm>
        </p:grpSpPr>
        <p:sp>
          <p:nvSpPr>
            <p:cNvPr id="11311" name="Google Shape;11311;p79"/>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9"/>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9"/>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9"/>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9"/>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6" name="Google Shape;11316;p79"/>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7" name="Google Shape;11317;p79"/>
          <p:cNvGrpSpPr/>
          <p:nvPr/>
        </p:nvGrpSpPr>
        <p:grpSpPr>
          <a:xfrm>
            <a:off x="4687894" y="2289713"/>
            <a:ext cx="359594" cy="353909"/>
            <a:chOff x="4687894" y="2289713"/>
            <a:chExt cx="359594" cy="353909"/>
          </a:xfrm>
        </p:grpSpPr>
        <p:sp>
          <p:nvSpPr>
            <p:cNvPr id="11318" name="Google Shape;11318;p79"/>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9"/>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9"/>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1" name="Google Shape;11321;p79"/>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2" name="Google Shape;11322;p79"/>
          <p:cNvGrpSpPr/>
          <p:nvPr/>
        </p:nvGrpSpPr>
        <p:grpSpPr>
          <a:xfrm>
            <a:off x="6372624" y="2308227"/>
            <a:ext cx="263567" cy="317614"/>
            <a:chOff x="6421399" y="2308227"/>
            <a:chExt cx="263567" cy="317614"/>
          </a:xfrm>
        </p:grpSpPr>
        <p:sp>
          <p:nvSpPr>
            <p:cNvPr id="11323" name="Google Shape;11323;p79"/>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9"/>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9"/>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9"/>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79"/>
          <p:cNvGrpSpPr/>
          <p:nvPr/>
        </p:nvGrpSpPr>
        <p:grpSpPr>
          <a:xfrm>
            <a:off x="6870193" y="2295620"/>
            <a:ext cx="360356" cy="343462"/>
            <a:chOff x="6870193" y="2295620"/>
            <a:chExt cx="360356" cy="343462"/>
          </a:xfrm>
        </p:grpSpPr>
        <p:sp>
          <p:nvSpPr>
            <p:cNvPr id="11328" name="Google Shape;11328;p79"/>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9"/>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79"/>
          <p:cNvGrpSpPr/>
          <p:nvPr/>
        </p:nvGrpSpPr>
        <p:grpSpPr>
          <a:xfrm>
            <a:off x="7441465" y="2302860"/>
            <a:ext cx="342192" cy="327140"/>
            <a:chOff x="7441465" y="2302860"/>
            <a:chExt cx="342192" cy="327140"/>
          </a:xfrm>
        </p:grpSpPr>
        <p:sp>
          <p:nvSpPr>
            <p:cNvPr id="11331" name="Google Shape;11331;p79"/>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9"/>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79"/>
          <p:cNvGrpSpPr/>
          <p:nvPr/>
        </p:nvGrpSpPr>
        <p:grpSpPr>
          <a:xfrm>
            <a:off x="7989683" y="2350207"/>
            <a:ext cx="332761" cy="234066"/>
            <a:chOff x="7989683" y="2350207"/>
            <a:chExt cx="332761" cy="234066"/>
          </a:xfrm>
        </p:grpSpPr>
        <p:sp>
          <p:nvSpPr>
            <p:cNvPr id="11334" name="Google Shape;11334;p79"/>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9"/>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9"/>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9"/>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9"/>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9"/>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79"/>
          <p:cNvGrpSpPr/>
          <p:nvPr/>
        </p:nvGrpSpPr>
        <p:grpSpPr>
          <a:xfrm>
            <a:off x="5823294" y="2309751"/>
            <a:ext cx="315327" cy="314978"/>
            <a:chOff x="5823294" y="2309751"/>
            <a:chExt cx="315327" cy="314978"/>
          </a:xfrm>
        </p:grpSpPr>
        <p:sp>
          <p:nvSpPr>
            <p:cNvPr id="11341" name="Google Shape;11341;p7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79"/>
          <p:cNvGrpSpPr/>
          <p:nvPr/>
        </p:nvGrpSpPr>
        <p:grpSpPr>
          <a:xfrm>
            <a:off x="2497275" y="2744159"/>
            <a:ext cx="370930" cy="370549"/>
            <a:chOff x="2497275" y="2744159"/>
            <a:chExt cx="370930" cy="370549"/>
          </a:xfrm>
        </p:grpSpPr>
        <p:sp>
          <p:nvSpPr>
            <p:cNvPr id="11359" name="Google Shape;11359;p79"/>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9"/>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9"/>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9"/>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9"/>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9"/>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9"/>
          <p:cNvGrpSpPr/>
          <p:nvPr/>
        </p:nvGrpSpPr>
        <p:grpSpPr>
          <a:xfrm>
            <a:off x="860940" y="2746477"/>
            <a:ext cx="371883" cy="365691"/>
            <a:chOff x="860940" y="2746477"/>
            <a:chExt cx="371883" cy="365691"/>
          </a:xfrm>
        </p:grpSpPr>
        <p:sp>
          <p:nvSpPr>
            <p:cNvPr id="11366" name="Google Shape;11366;p79"/>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9"/>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9"/>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9"/>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9"/>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79"/>
          <p:cNvGrpSpPr/>
          <p:nvPr/>
        </p:nvGrpSpPr>
        <p:grpSpPr>
          <a:xfrm>
            <a:off x="1493849" y="2775533"/>
            <a:ext cx="283985" cy="341080"/>
            <a:chOff x="1493849" y="2775533"/>
            <a:chExt cx="283985" cy="341080"/>
          </a:xfrm>
        </p:grpSpPr>
        <p:sp>
          <p:nvSpPr>
            <p:cNvPr id="11372" name="Google Shape;11372;p7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79"/>
          <p:cNvGrpSpPr/>
          <p:nvPr/>
        </p:nvGrpSpPr>
        <p:grpSpPr>
          <a:xfrm>
            <a:off x="1952836" y="2774422"/>
            <a:ext cx="372835" cy="342573"/>
            <a:chOff x="1952836" y="2774422"/>
            <a:chExt cx="372835" cy="342573"/>
          </a:xfrm>
        </p:grpSpPr>
        <p:sp>
          <p:nvSpPr>
            <p:cNvPr id="11375" name="Google Shape;11375;p79"/>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9"/>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9"/>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79"/>
          <p:cNvGrpSpPr/>
          <p:nvPr/>
        </p:nvGrpSpPr>
        <p:grpSpPr>
          <a:xfrm>
            <a:off x="3079916" y="2744477"/>
            <a:ext cx="332729" cy="372518"/>
            <a:chOff x="3079916" y="2744477"/>
            <a:chExt cx="332729" cy="372518"/>
          </a:xfrm>
        </p:grpSpPr>
        <p:sp>
          <p:nvSpPr>
            <p:cNvPr id="11379" name="Google Shape;11379;p79"/>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9"/>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9"/>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79"/>
          <p:cNvGrpSpPr/>
          <p:nvPr/>
        </p:nvGrpSpPr>
        <p:grpSpPr>
          <a:xfrm>
            <a:off x="3620576" y="2745525"/>
            <a:ext cx="336889" cy="355592"/>
            <a:chOff x="3620576" y="2745525"/>
            <a:chExt cx="336889" cy="355592"/>
          </a:xfrm>
        </p:grpSpPr>
        <p:sp>
          <p:nvSpPr>
            <p:cNvPr id="11383" name="Google Shape;11383;p79"/>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9"/>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79"/>
          <p:cNvGrpSpPr/>
          <p:nvPr/>
        </p:nvGrpSpPr>
        <p:grpSpPr>
          <a:xfrm>
            <a:off x="4126815" y="2760704"/>
            <a:ext cx="380393" cy="363118"/>
            <a:chOff x="4126815" y="2760704"/>
            <a:chExt cx="380393" cy="363118"/>
          </a:xfrm>
        </p:grpSpPr>
        <p:sp>
          <p:nvSpPr>
            <p:cNvPr id="11386" name="Google Shape;11386;p79"/>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9"/>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9"/>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9"/>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0" name="Google Shape;11390;p79"/>
          <p:cNvGrpSpPr/>
          <p:nvPr/>
        </p:nvGrpSpPr>
        <p:grpSpPr>
          <a:xfrm>
            <a:off x="4675986" y="2745684"/>
            <a:ext cx="381346" cy="368644"/>
            <a:chOff x="4675986" y="2745684"/>
            <a:chExt cx="381346" cy="368644"/>
          </a:xfrm>
        </p:grpSpPr>
        <p:sp>
          <p:nvSpPr>
            <p:cNvPr id="11391" name="Google Shape;11391;p79"/>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9"/>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79"/>
          <p:cNvGrpSpPr/>
          <p:nvPr/>
        </p:nvGrpSpPr>
        <p:grpSpPr>
          <a:xfrm>
            <a:off x="5220616" y="2791061"/>
            <a:ext cx="373185" cy="302466"/>
            <a:chOff x="5220616" y="2791061"/>
            <a:chExt cx="373185" cy="302466"/>
          </a:xfrm>
        </p:grpSpPr>
        <p:sp>
          <p:nvSpPr>
            <p:cNvPr id="11394" name="Google Shape;11394;p79"/>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9"/>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9"/>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9"/>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9"/>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9"/>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9"/>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9"/>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9"/>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9"/>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9"/>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9"/>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9"/>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9"/>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9"/>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9"/>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9"/>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9"/>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79"/>
          <p:cNvGrpSpPr/>
          <p:nvPr/>
        </p:nvGrpSpPr>
        <p:grpSpPr>
          <a:xfrm>
            <a:off x="5788661" y="2772517"/>
            <a:ext cx="284366" cy="344097"/>
            <a:chOff x="5864861" y="2772517"/>
            <a:chExt cx="284366" cy="344097"/>
          </a:xfrm>
        </p:grpSpPr>
        <p:sp>
          <p:nvSpPr>
            <p:cNvPr id="11413" name="Google Shape;11413;p79"/>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9"/>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9"/>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9"/>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9"/>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9"/>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9" name="Google Shape;11419;p79"/>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0" name="Google Shape;11420;p79"/>
          <p:cNvGrpSpPr/>
          <p:nvPr/>
        </p:nvGrpSpPr>
        <p:grpSpPr>
          <a:xfrm>
            <a:off x="6974158" y="2789537"/>
            <a:ext cx="255247" cy="327458"/>
            <a:chOff x="6974158" y="2789537"/>
            <a:chExt cx="255247" cy="327458"/>
          </a:xfrm>
        </p:grpSpPr>
        <p:sp>
          <p:nvSpPr>
            <p:cNvPr id="11421" name="Google Shape;11421;p79"/>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9"/>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9"/>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9"/>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9"/>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9"/>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79"/>
          <p:cNvGrpSpPr/>
          <p:nvPr/>
        </p:nvGrpSpPr>
        <p:grpSpPr>
          <a:xfrm>
            <a:off x="7530697" y="2790299"/>
            <a:ext cx="244291" cy="326314"/>
            <a:chOff x="7530697" y="2790299"/>
            <a:chExt cx="244291" cy="326314"/>
          </a:xfrm>
        </p:grpSpPr>
        <p:sp>
          <p:nvSpPr>
            <p:cNvPr id="11428" name="Google Shape;11428;p79"/>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9"/>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9"/>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9"/>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9"/>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9"/>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9"/>
          <p:cNvGrpSpPr/>
          <p:nvPr/>
        </p:nvGrpSpPr>
        <p:grpSpPr>
          <a:xfrm>
            <a:off x="7988191" y="2832248"/>
            <a:ext cx="332348" cy="283985"/>
            <a:chOff x="7988191" y="2832248"/>
            <a:chExt cx="332348" cy="283985"/>
          </a:xfrm>
        </p:grpSpPr>
        <p:sp>
          <p:nvSpPr>
            <p:cNvPr id="11435" name="Google Shape;11435;p79"/>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9"/>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9"/>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8" name="Google Shape;11438;p79"/>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9" name="Google Shape;11439;p79"/>
          <p:cNvGrpSpPr/>
          <p:nvPr/>
        </p:nvGrpSpPr>
        <p:grpSpPr>
          <a:xfrm>
            <a:off x="3588440" y="3258368"/>
            <a:ext cx="364484" cy="262423"/>
            <a:chOff x="3588440" y="3258368"/>
            <a:chExt cx="364484" cy="262423"/>
          </a:xfrm>
        </p:grpSpPr>
        <p:sp>
          <p:nvSpPr>
            <p:cNvPr id="11440" name="Google Shape;11440;p79"/>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9"/>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9"/>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9"/>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9"/>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9"/>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6" name="Google Shape;11446;p79"/>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7" name="Google Shape;11447;p79"/>
          <p:cNvGrpSpPr/>
          <p:nvPr/>
        </p:nvGrpSpPr>
        <p:grpSpPr>
          <a:xfrm>
            <a:off x="5765817" y="3227724"/>
            <a:ext cx="364865" cy="324822"/>
            <a:chOff x="5765817" y="3227724"/>
            <a:chExt cx="364865" cy="324822"/>
          </a:xfrm>
        </p:grpSpPr>
        <p:sp>
          <p:nvSpPr>
            <p:cNvPr id="11448" name="Google Shape;11448;p7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79"/>
          <p:cNvGrpSpPr/>
          <p:nvPr/>
        </p:nvGrpSpPr>
        <p:grpSpPr>
          <a:xfrm>
            <a:off x="6228583" y="3237664"/>
            <a:ext cx="446539" cy="303895"/>
            <a:chOff x="6228583" y="3237664"/>
            <a:chExt cx="446539" cy="303895"/>
          </a:xfrm>
        </p:grpSpPr>
        <p:sp>
          <p:nvSpPr>
            <p:cNvPr id="11452" name="Google Shape;11452;p79"/>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9"/>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9"/>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9"/>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9"/>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9"/>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9"/>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9"/>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9"/>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9"/>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9"/>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9"/>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9"/>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9"/>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9"/>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9"/>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9"/>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79"/>
          <p:cNvGrpSpPr/>
          <p:nvPr/>
        </p:nvGrpSpPr>
        <p:grpSpPr>
          <a:xfrm>
            <a:off x="865862" y="3207306"/>
            <a:ext cx="364484" cy="364897"/>
            <a:chOff x="865862" y="3207306"/>
            <a:chExt cx="364484" cy="364897"/>
          </a:xfrm>
        </p:grpSpPr>
        <p:sp>
          <p:nvSpPr>
            <p:cNvPr id="11470" name="Google Shape;11470;p79"/>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9"/>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9"/>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9"/>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9"/>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9"/>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9"/>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9"/>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9"/>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9"/>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9"/>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9"/>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9"/>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9"/>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79"/>
          <p:cNvGrpSpPr/>
          <p:nvPr/>
        </p:nvGrpSpPr>
        <p:grpSpPr>
          <a:xfrm>
            <a:off x="1404617" y="3226962"/>
            <a:ext cx="370168" cy="325965"/>
            <a:chOff x="1404617" y="3226962"/>
            <a:chExt cx="370168" cy="325965"/>
          </a:xfrm>
        </p:grpSpPr>
        <p:sp>
          <p:nvSpPr>
            <p:cNvPr id="11485" name="Google Shape;11485;p79"/>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9"/>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9"/>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9"/>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9"/>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9"/>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9"/>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9"/>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9"/>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79"/>
          <p:cNvGrpSpPr/>
          <p:nvPr/>
        </p:nvGrpSpPr>
        <p:grpSpPr>
          <a:xfrm>
            <a:off x="1954741" y="3212419"/>
            <a:ext cx="366389" cy="354481"/>
            <a:chOff x="1954741" y="3212419"/>
            <a:chExt cx="366389" cy="354481"/>
          </a:xfrm>
        </p:grpSpPr>
        <p:sp>
          <p:nvSpPr>
            <p:cNvPr id="11495" name="Google Shape;11495;p79"/>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9"/>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9"/>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9"/>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9"/>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9"/>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9"/>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79"/>
          <p:cNvGrpSpPr/>
          <p:nvPr/>
        </p:nvGrpSpPr>
        <p:grpSpPr>
          <a:xfrm>
            <a:off x="3043239" y="3215626"/>
            <a:ext cx="366008" cy="348670"/>
            <a:chOff x="3043239" y="3215626"/>
            <a:chExt cx="366008" cy="348670"/>
          </a:xfrm>
        </p:grpSpPr>
        <p:sp>
          <p:nvSpPr>
            <p:cNvPr id="11503" name="Google Shape;11503;p79"/>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9"/>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79"/>
          <p:cNvGrpSpPr/>
          <p:nvPr/>
        </p:nvGrpSpPr>
        <p:grpSpPr>
          <a:xfrm>
            <a:off x="4218333" y="3184982"/>
            <a:ext cx="209107" cy="383442"/>
            <a:chOff x="4218333" y="3184982"/>
            <a:chExt cx="209107" cy="383442"/>
          </a:xfrm>
        </p:grpSpPr>
        <p:sp>
          <p:nvSpPr>
            <p:cNvPr id="11506" name="Google Shape;11506;p79"/>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9"/>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8" name="Google Shape;11508;p79"/>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9" name="Google Shape;11509;p79"/>
          <p:cNvGrpSpPr/>
          <p:nvPr/>
        </p:nvGrpSpPr>
        <p:grpSpPr>
          <a:xfrm>
            <a:off x="6896644" y="3216007"/>
            <a:ext cx="322917" cy="347876"/>
            <a:chOff x="6896644" y="3216007"/>
            <a:chExt cx="322917" cy="347876"/>
          </a:xfrm>
        </p:grpSpPr>
        <p:sp>
          <p:nvSpPr>
            <p:cNvPr id="11510" name="Google Shape;11510;p79"/>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9"/>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9"/>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9"/>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9"/>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9"/>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9"/>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79"/>
          <p:cNvGrpSpPr/>
          <p:nvPr/>
        </p:nvGrpSpPr>
        <p:grpSpPr>
          <a:xfrm>
            <a:off x="7429366" y="3223183"/>
            <a:ext cx="334634" cy="333904"/>
            <a:chOff x="7429366" y="3223183"/>
            <a:chExt cx="334634" cy="333904"/>
          </a:xfrm>
        </p:grpSpPr>
        <p:sp>
          <p:nvSpPr>
            <p:cNvPr id="11518" name="Google Shape;11518;p79"/>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9"/>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0" name="Google Shape;11520;p79"/>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1" name="Google Shape;11521;p79"/>
          <p:cNvGrpSpPr/>
          <p:nvPr/>
        </p:nvGrpSpPr>
        <p:grpSpPr>
          <a:xfrm>
            <a:off x="5216456" y="3725484"/>
            <a:ext cx="356196" cy="265631"/>
            <a:chOff x="5216456" y="3725484"/>
            <a:chExt cx="356196" cy="265631"/>
          </a:xfrm>
        </p:grpSpPr>
        <p:sp>
          <p:nvSpPr>
            <p:cNvPr id="11522" name="Google Shape;11522;p7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79"/>
          <p:cNvGrpSpPr/>
          <p:nvPr/>
        </p:nvGrpSpPr>
        <p:grpSpPr>
          <a:xfrm>
            <a:off x="6849393" y="3733994"/>
            <a:ext cx="355053" cy="248038"/>
            <a:chOff x="6849393" y="3733994"/>
            <a:chExt cx="355053" cy="248038"/>
          </a:xfrm>
        </p:grpSpPr>
        <p:sp>
          <p:nvSpPr>
            <p:cNvPr id="11525" name="Google Shape;11525;p79"/>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9"/>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9"/>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9"/>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9"/>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79"/>
          <p:cNvGrpSpPr/>
          <p:nvPr/>
        </p:nvGrpSpPr>
        <p:grpSpPr>
          <a:xfrm>
            <a:off x="7918997" y="3714687"/>
            <a:ext cx="392111" cy="280206"/>
            <a:chOff x="7918997" y="3714687"/>
            <a:chExt cx="392111" cy="280206"/>
          </a:xfrm>
        </p:grpSpPr>
        <p:sp>
          <p:nvSpPr>
            <p:cNvPr id="11531" name="Google Shape;11531;p79"/>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9"/>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9"/>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9"/>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9"/>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6" name="Google Shape;11536;p79"/>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7" name="Google Shape;11537;p79"/>
          <p:cNvGrpSpPr/>
          <p:nvPr/>
        </p:nvGrpSpPr>
        <p:grpSpPr>
          <a:xfrm>
            <a:off x="1408777" y="3680964"/>
            <a:ext cx="357720" cy="355148"/>
            <a:chOff x="1408777" y="3680964"/>
            <a:chExt cx="357720" cy="355148"/>
          </a:xfrm>
        </p:grpSpPr>
        <p:sp>
          <p:nvSpPr>
            <p:cNvPr id="11538" name="Google Shape;11538;p79"/>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9"/>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9"/>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9"/>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9"/>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9"/>
          <p:cNvGrpSpPr/>
          <p:nvPr/>
        </p:nvGrpSpPr>
        <p:grpSpPr>
          <a:xfrm>
            <a:off x="1952836" y="3680964"/>
            <a:ext cx="357720" cy="355148"/>
            <a:chOff x="1952836" y="3680964"/>
            <a:chExt cx="357720" cy="355148"/>
          </a:xfrm>
        </p:grpSpPr>
        <p:sp>
          <p:nvSpPr>
            <p:cNvPr id="11544" name="Google Shape;11544;p79"/>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9"/>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9"/>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9"/>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9"/>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79"/>
          <p:cNvGrpSpPr/>
          <p:nvPr/>
        </p:nvGrpSpPr>
        <p:grpSpPr>
          <a:xfrm>
            <a:off x="2496894" y="3680964"/>
            <a:ext cx="357720" cy="355148"/>
            <a:chOff x="2496894" y="3680964"/>
            <a:chExt cx="357720" cy="355148"/>
          </a:xfrm>
        </p:grpSpPr>
        <p:sp>
          <p:nvSpPr>
            <p:cNvPr id="11550" name="Google Shape;11550;p79"/>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9"/>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9"/>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9"/>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9"/>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79"/>
          <p:cNvGrpSpPr/>
          <p:nvPr/>
        </p:nvGrpSpPr>
        <p:grpSpPr>
          <a:xfrm>
            <a:off x="3040984" y="3681059"/>
            <a:ext cx="356164" cy="355815"/>
            <a:chOff x="3040984" y="3681059"/>
            <a:chExt cx="356164" cy="355815"/>
          </a:xfrm>
        </p:grpSpPr>
        <p:sp>
          <p:nvSpPr>
            <p:cNvPr id="11556" name="Google Shape;11556;p7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79"/>
          <p:cNvGrpSpPr/>
          <p:nvPr/>
        </p:nvGrpSpPr>
        <p:grpSpPr>
          <a:xfrm>
            <a:off x="3584280" y="3699191"/>
            <a:ext cx="358069" cy="317995"/>
            <a:chOff x="3584280" y="3699191"/>
            <a:chExt cx="358069" cy="317995"/>
          </a:xfrm>
        </p:grpSpPr>
        <p:sp>
          <p:nvSpPr>
            <p:cNvPr id="11560" name="Google Shape;11560;p79"/>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9"/>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9"/>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9"/>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79"/>
          <p:cNvGrpSpPr/>
          <p:nvPr/>
        </p:nvGrpSpPr>
        <p:grpSpPr>
          <a:xfrm>
            <a:off x="4129482" y="3681059"/>
            <a:ext cx="355402" cy="354291"/>
            <a:chOff x="4129482" y="3681059"/>
            <a:chExt cx="355402" cy="354291"/>
          </a:xfrm>
        </p:grpSpPr>
        <p:sp>
          <p:nvSpPr>
            <p:cNvPr id="11565" name="Google Shape;11565;p79"/>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9"/>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9"/>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9"/>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79"/>
          <p:cNvGrpSpPr/>
          <p:nvPr/>
        </p:nvGrpSpPr>
        <p:grpSpPr>
          <a:xfrm>
            <a:off x="4673540" y="3680297"/>
            <a:ext cx="355434" cy="355815"/>
            <a:chOff x="4673540" y="3680297"/>
            <a:chExt cx="355434" cy="355815"/>
          </a:xfrm>
        </p:grpSpPr>
        <p:sp>
          <p:nvSpPr>
            <p:cNvPr id="11570" name="Google Shape;11570;p79"/>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9"/>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9"/>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79"/>
          <p:cNvGrpSpPr/>
          <p:nvPr/>
        </p:nvGrpSpPr>
        <p:grpSpPr>
          <a:xfrm>
            <a:off x="5779408" y="3699191"/>
            <a:ext cx="317645" cy="318757"/>
            <a:chOff x="5779408" y="3699191"/>
            <a:chExt cx="317645" cy="318757"/>
          </a:xfrm>
        </p:grpSpPr>
        <p:sp>
          <p:nvSpPr>
            <p:cNvPr id="11574" name="Google Shape;11574;p7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6" name="Google Shape;11576;p79"/>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7" name="Google Shape;11577;p79"/>
          <p:cNvGrpSpPr/>
          <p:nvPr/>
        </p:nvGrpSpPr>
        <p:grpSpPr>
          <a:xfrm>
            <a:off x="7390435" y="3680868"/>
            <a:ext cx="372073" cy="355243"/>
            <a:chOff x="7390435" y="3680868"/>
            <a:chExt cx="372073" cy="355243"/>
          </a:xfrm>
        </p:grpSpPr>
        <p:sp>
          <p:nvSpPr>
            <p:cNvPr id="11578" name="Google Shape;11578;p79"/>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9"/>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9"/>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9"/>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9"/>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9"/>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79"/>
          <p:cNvGrpSpPr/>
          <p:nvPr/>
        </p:nvGrpSpPr>
        <p:grpSpPr>
          <a:xfrm>
            <a:off x="1421638" y="4125629"/>
            <a:ext cx="374709" cy="374010"/>
            <a:chOff x="1421638" y="4125629"/>
            <a:chExt cx="374709" cy="374010"/>
          </a:xfrm>
        </p:grpSpPr>
        <p:sp>
          <p:nvSpPr>
            <p:cNvPr id="11585" name="Google Shape;11585;p79"/>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9"/>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79"/>
          <p:cNvGrpSpPr/>
          <p:nvPr/>
        </p:nvGrpSpPr>
        <p:grpSpPr>
          <a:xfrm>
            <a:off x="1973254" y="4156304"/>
            <a:ext cx="357720" cy="342192"/>
            <a:chOff x="1973254" y="4156304"/>
            <a:chExt cx="357720" cy="342192"/>
          </a:xfrm>
        </p:grpSpPr>
        <p:sp>
          <p:nvSpPr>
            <p:cNvPr id="11588" name="Google Shape;11588;p79"/>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9"/>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9"/>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9"/>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9"/>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9"/>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79"/>
          <p:cNvGrpSpPr/>
          <p:nvPr/>
        </p:nvGrpSpPr>
        <p:grpSpPr>
          <a:xfrm>
            <a:off x="2523759" y="4135505"/>
            <a:ext cx="341049" cy="340318"/>
            <a:chOff x="2523759" y="4135505"/>
            <a:chExt cx="341049" cy="340318"/>
          </a:xfrm>
        </p:grpSpPr>
        <p:sp>
          <p:nvSpPr>
            <p:cNvPr id="11595" name="Google Shape;11595;p79"/>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9"/>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79"/>
          <p:cNvGrpSpPr/>
          <p:nvPr/>
        </p:nvGrpSpPr>
        <p:grpSpPr>
          <a:xfrm>
            <a:off x="3040603" y="4130360"/>
            <a:ext cx="392079" cy="350353"/>
            <a:chOff x="3040603" y="4130360"/>
            <a:chExt cx="392079" cy="350353"/>
          </a:xfrm>
        </p:grpSpPr>
        <p:sp>
          <p:nvSpPr>
            <p:cNvPr id="11598" name="Google Shape;11598;p79"/>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9"/>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9"/>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9"/>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9"/>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9"/>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9"/>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9"/>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9"/>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9"/>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79"/>
          <p:cNvGrpSpPr/>
          <p:nvPr/>
        </p:nvGrpSpPr>
        <p:grpSpPr>
          <a:xfrm>
            <a:off x="3662144" y="4135505"/>
            <a:ext cx="232955" cy="340318"/>
            <a:chOff x="3662144" y="4135505"/>
            <a:chExt cx="232955" cy="340318"/>
          </a:xfrm>
        </p:grpSpPr>
        <p:sp>
          <p:nvSpPr>
            <p:cNvPr id="11609" name="Google Shape;11609;p79"/>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9"/>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9"/>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9"/>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3" name="Google Shape;11613;p79"/>
          <p:cNvGrpSpPr/>
          <p:nvPr/>
        </p:nvGrpSpPr>
        <p:grpSpPr>
          <a:xfrm>
            <a:off x="4149138" y="4121151"/>
            <a:ext cx="344065" cy="368644"/>
            <a:chOff x="4149138" y="4121151"/>
            <a:chExt cx="344065" cy="368644"/>
          </a:xfrm>
        </p:grpSpPr>
        <p:sp>
          <p:nvSpPr>
            <p:cNvPr id="11614" name="Google Shape;11614;p7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6" name="Google Shape;11626;p79"/>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7" name="Google Shape;11627;p79"/>
          <p:cNvGrpSpPr/>
          <p:nvPr/>
        </p:nvGrpSpPr>
        <p:grpSpPr>
          <a:xfrm>
            <a:off x="5206262" y="4174817"/>
            <a:ext cx="397763" cy="262804"/>
            <a:chOff x="5206262" y="4174817"/>
            <a:chExt cx="397763" cy="262804"/>
          </a:xfrm>
        </p:grpSpPr>
        <p:sp>
          <p:nvSpPr>
            <p:cNvPr id="11628" name="Google Shape;11628;p79"/>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9"/>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9"/>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9"/>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9"/>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9"/>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9"/>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79"/>
          <p:cNvGrpSpPr/>
          <p:nvPr/>
        </p:nvGrpSpPr>
        <p:grpSpPr>
          <a:xfrm>
            <a:off x="5727616" y="4204699"/>
            <a:ext cx="440505" cy="290018"/>
            <a:chOff x="5727616" y="4204699"/>
            <a:chExt cx="440505" cy="290018"/>
          </a:xfrm>
        </p:grpSpPr>
        <p:sp>
          <p:nvSpPr>
            <p:cNvPr id="11636" name="Google Shape;11636;p79"/>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9"/>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9"/>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9"/>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9"/>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9"/>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9"/>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9"/>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79"/>
          <p:cNvGrpSpPr/>
          <p:nvPr/>
        </p:nvGrpSpPr>
        <p:grpSpPr>
          <a:xfrm>
            <a:off x="6410063" y="4135124"/>
            <a:ext cx="159950" cy="364516"/>
            <a:chOff x="6410063" y="4135124"/>
            <a:chExt cx="159950" cy="364516"/>
          </a:xfrm>
        </p:grpSpPr>
        <p:sp>
          <p:nvSpPr>
            <p:cNvPr id="11645" name="Google Shape;11645;p79"/>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9"/>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9"/>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9"/>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9"/>
          <p:cNvGrpSpPr/>
          <p:nvPr/>
        </p:nvGrpSpPr>
        <p:grpSpPr>
          <a:xfrm>
            <a:off x="6924652" y="4135505"/>
            <a:ext cx="214378" cy="364135"/>
            <a:chOff x="6924652" y="4135505"/>
            <a:chExt cx="214378" cy="364135"/>
          </a:xfrm>
        </p:grpSpPr>
        <p:sp>
          <p:nvSpPr>
            <p:cNvPr id="11650" name="Google Shape;11650;p79"/>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9"/>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9"/>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9"/>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79"/>
          <p:cNvGrpSpPr/>
          <p:nvPr/>
        </p:nvGrpSpPr>
        <p:grpSpPr>
          <a:xfrm>
            <a:off x="7384751" y="4147984"/>
            <a:ext cx="380012" cy="351274"/>
            <a:chOff x="7384751" y="4147984"/>
            <a:chExt cx="380012" cy="351274"/>
          </a:xfrm>
        </p:grpSpPr>
        <p:sp>
          <p:nvSpPr>
            <p:cNvPr id="11655" name="Google Shape;11655;p79"/>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9"/>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9"/>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9"/>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9"/>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63" name="Shape 11663"/>
        <p:cNvGrpSpPr/>
        <p:nvPr/>
      </p:nvGrpSpPr>
      <p:grpSpPr>
        <a:xfrm>
          <a:off x="0" y="0"/>
          <a:ext cx="0" cy="0"/>
          <a:chOff x="0" y="0"/>
          <a:chExt cx="0" cy="0"/>
        </a:xfrm>
      </p:grpSpPr>
      <p:sp>
        <p:nvSpPr>
          <p:cNvPr id="11664" name="Google Shape;11664;p8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65" name="Google Shape;11665;p8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1666" name="Google Shape;11666;p80"/>
          <p:cNvGrpSpPr/>
          <p:nvPr/>
        </p:nvGrpSpPr>
        <p:grpSpPr>
          <a:xfrm>
            <a:off x="1989449" y="4282269"/>
            <a:ext cx="374774" cy="346073"/>
            <a:chOff x="1989449" y="4282269"/>
            <a:chExt cx="374774" cy="346073"/>
          </a:xfrm>
        </p:grpSpPr>
        <p:sp>
          <p:nvSpPr>
            <p:cNvPr id="11667" name="Google Shape;11667;p80"/>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0"/>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0"/>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0"/>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0"/>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80"/>
          <p:cNvGrpSpPr/>
          <p:nvPr/>
        </p:nvGrpSpPr>
        <p:grpSpPr>
          <a:xfrm>
            <a:off x="2487439" y="4280740"/>
            <a:ext cx="198775" cy="348972"/>
            <a:chOff x="2487439" y="4280740"/>
            <a:chExt cx="198775" cy="348972"/>
          </a:xfrm>
        </p:grpSpPr>
        <p:sp>
          <p:nvSpPr>
            <p:cNvPr id="11673" name="Google Shape;11673;p80"/>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0"/>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0"/>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0"/>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0"/>
          <p:cNvGrpSpPr/>
          <p:nvPr/>
        </p:nvGrpSpPr>
        <p:grpSpPr>
          <a:xfrm>
            <a:off x="2810958" y="4273923"/>
            <a:ext cx="353145" cy="361873"/>
            <a:chOff x="2810958" y="4273923"/>
            <a:chExt cx="353145" cy="361873"/>
          </a:xfrm>
        </p:grpSpPr>
        <p:sp>
          <p:nvSpPr>
            <p:cNvPr id="11678" name="Google Shape;11678;p80"/>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0"/>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0"/>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0"/>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0"/>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0"/>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0"/>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0"/>
          <p:cNvGrpSpPr/>
          <p:nvPr/>
        </p:nvGrpSpPr>
        <p:grpSpPr>
          <a:xfrm>
            <a:off x="6275635" y="4282651"/>
            <a:ext cx="209383" cy="366778"/>
            <a:chOff x="6275635" y="4282651"/>
            <a:chExt cx="209383" cy="366778"/>
          </a:xfrm>
        </p:grpSpPr>
        <p:sp>
          <p:nvSpPr>
            <p:cNvPr id="11686" name="Google Shape;11686;p80"/>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0"/>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80"/>
          <p:cNvGrpSpPr/>
          <p:nvPr/>
        </p:nvGrpSpPr>
        <p:grpSpPr>
          <a:xfrm>
            <a:off x="6701186" y="4283033"/>
            <a:ext cx="280292" cy="366396"/>
            <a:chOff x="6701186" y="4283033"/>
            <a:chExt cx="280292" cy="366396"/>
          </a:xfrm>
        </p:grpSpPr>
        <p:sp>
          <p:nvSpPr>
            <p:cNvPr id="11689" name="Google Shape;11689;p80"/>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0"/>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80"/>
          <p:cNvGrpSpPr/>
          <p:nvPr/>
        </p:nvGrpSpPr>
        <p:grpSpPr>
          <a:xfrm>
            <a:off x="2609571" y="3824958"/>
            <a:ext cx="373627" cy="347347"/>
            <a:chOff x="2609571" y="3824958"/>
            <a:chExt cx="373627" cy="347347"/>
          </a:xfrm>
        </p:grpSpPr>
        <p:sp>
          <p:nvSpPr>
            <p:cNvPr id="11692" name="Google Shape;11692;p80"/>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0"/>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4" name="Google Shape;11694;p80"/>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5" name="Google Shape;11695;p80"/>
          <p:cNvGrpSpPr/>
          <p:nvPr/>
        </p:nvGrpSpPr>
        <p:grpSpPr>
          <a:xfrm>
            <a:off x="916127" y="3807056"/>
            <a:ext cx="221902" cy="380795"/>
            <a:chOff x="916127" y="3807056"/>
            <a:chExt cx="221902" cy="380795"/>
          </a:xfrm>
        </p:grpSpPr>
        <p:sp>
          <p:nvSpPr>
            <p:cNvPr id="11696" name="Google Shape;11696;p80"/>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0"/>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0"/>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0"/>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0" name="Google Shape;11700;p80"/>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0"/>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2" name="Google Shape;11702;p80"/>
          <p:cNvGrpSpPr/>
          <p:nvPr/>
        </p:nvGrpSpPr>
        <p:grpSpPr>
          <a:xfrm>
            <a:off x="3513010" y="3816134"/>
            <a:ext cx="362223" cy="361108"/>
            <a:chOff x="3513010" y="3816134"/>
            <a:chExt cx="362223" cy="361108"/>
          </a:xfrm>
        </p:grpSpPr>
        <p:sp>
          <p:nvSpPr>
            <p:cNvPr id="11703" name="Google Shape;11703;p80"/>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0"/>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0"/>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0"/>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80"/>
          <p:cNvGrpSpPr/>
          <p:nvPr/>
        </p:nvGrpSpPr>
        <p:grpSpPr>
          <a:xfrm>
            <a:off x="3950316" y="3820307"/>
            <a:ext cx="369805" cy="353782"/>
            <a:chOff x="3950316" y="3820307"/>
            <a:chExt cx="369805" cy="353782"/>
          </a:xfrm>
        </p:grpSpPr>
        <p:sp>
          <p:nvSpPr>
            <p:cNvPr id="11708" name="Google Shape;11708;p8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80"/>
          <p:cNvGrpSpPr/>
          <p:nvPr/>
        </p:nvGrpSpPr>
        <p:grpSpPr>
          <a:xfrm>
            <a:off x="1761909" y="3811961"/>
            <a:ext cx="307974" cy="371716"/>
            <a:chOff x="1761909" y="3811961"/>
            <a:chExt cx="307974" cy="371716"/>
          </a:xfrm>
        </p:grpSpPr>
        <p:sp>
          <p:nvSpPr>
            <p:cNvPr id="11713" name="Google Shape;11713;p80"/>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0"/>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0"/>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0"/>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0"/>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0"/>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0"/>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0"/>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0"/>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0"/>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80"/>
          <p:cNvGrpSpPr/>
          <p:nvPr/>
        </p:nvGrpSpPr>
        <p:grpSpPr>
          <a:xfrm>
            <a:off x="5373342" y="3808935"/>
            <a:ext cx="231395" cy="353145"/>
            <a:chOff x="5373342" y="3808935"/>
            <a:chExt cx="231395" cy="353145"/>
          </a:xfrm>
        </p:grpSpPr>
        <p:sp>
          <p:nvSpPr>
            <p:cNvPr id="11724" name="Google Shape;11724;p80"/>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0"/>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0"/>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0"/>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0"/>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0"/>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0"/>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0"/>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0"/>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80"/>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4" name="Google Shape;11734;p80"/>
          <p:cNvGrpSpPr/>
          <p:nvPr/>
        </p:nvGrpSpPr>
        <p:grpSpPr>
          <a:xfrm>
            <a:off x="5833775" y="3809445"/>
            <a:ext cx="235185" cy="352253"/>
            <a:chOff x="5833775" y="3809445"/>
            <a:chExt cx="235185" cy="352253"/>
          </a:xfrm>
        </p:grpSpPr>
        <p:sp>
          <p:nvSpPr>
            <p:cNvPr id="11735" name="Google Shape;11735;p80"/>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0"/>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0"/>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8" name="Google Shape;11738;p80"/>
          <p:cNvGrpSpPr/>
          <p:nvPr/>
        </p:nvGrpSpPr>
        <p:grpSpPr>
          <a:xfrm>
            <a:off x="4942472" y="3809318"/>
            <a:ext cx="238976" cy="352762"/>
            <a:chOff x="4942472" y="3809318"/>
            <a:chExt cx="238976" cy="352762"/>
          </a:xfrm>
        </p:grpSpPr>
        <p:sp>
          <p:nvSpPr>
            <p:cNvPr id="11739" name="Google Shape;11739;p80"/>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0"/>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0"/>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0"/>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0"/>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0"/>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0"/>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0"/>
          <p:cNvGrpSpPr/>
          <p:nvPr/>
        </p:nvGrpSpPr>
        <p:grpSpPr>
          <a:xfrm>
            <a:off x="6266525" y="3807788"/>
            <a:ext cx="260223" cy="353527"/>
            <a:chOff x="6266525" y="3807788"/>
            <a:chExt cx="260223" cy="353527"/>
          </a:xfrm>
        </p:grpSpPr>
        <p:sp>
          <p:nvSpPr>
            <p:cNvPr id="11747" name="Google Shape;11747;p80"/>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0"/>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0"/>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0"/>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1" name="Google Shape;11751;p80"/>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2" name="Google Shape;11752;p80"/>
          <p:cNvGrpSpPr/>
          <p:nvPr/>
        </p:nvGrpSpPr>
        <p:grpSpPr>
          <a:xfrm>
            <a:off x="7184363" y="3809604"/>
            <a:ext cx="202184" cy="352762"/>
            <a:chOff x="7184363" y="3809604"/>
            <a:chExt cx="202184" cy="352762"/>
          </a:xfrm>
        </p:grpSpPr>
        <p:sp>
          <p:nvSpPr>
            <p:cNvPr id="11753" name="Google Shape;11753;p80"/>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0"/>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5" name="Google Shape;11755;p80"/>
          <p:cNvGrpSpPr/>
          <p:nvPr/>
        </p:nvGrpSpPr>
        <p:grpSpPr>
          <a:xfrm>
            <a:off x="7571624" y="3808935"/>
            <a:ext cx="292047" cy="352762"/>
            <a:chOff x="7571624" y="3808935"/>
            <a:chExt cx="292047" cy="352762"/>
          </a:xfrm>
        </p:grpSpPr>
        <p:sp>
          <p:nvSpPr>
            <p:cNvPr id="11756" name="Google Shape;11756;p80"/>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0"/>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0"/>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0"/>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0"/>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0"/>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0"/>
          <p:cNvGrpSpPr/>
          <p:nvPr/>
        </p:nvGrpSpPr>
        <p:grpSpPr>
          <a:xfrm>
            <a:off x="2174559" y="3356116"/>
            <a:ext cx="364135" cy="359930"/>
            <a:chOff x="2174559" y="3356116"/>
            <a:chExt cx="364135" cy="359930"/>
          </a:xfrm>
        </p:grpSpPr>
        <p:sp>
          <p:nvSpPr>
            <p:cNvPr id="11763" name="Google Shape;11763;p80"/>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0"/>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80"/>
          <p:cNvGrpSpPr/>
          <p:nvPr/>
        </p:nvGrpSpPr>
        <p:grpSpPr>
          <a:xfrm>
            <a:off x="1731934" y="3355639"/>
            <a:ext cx="368371" cy="361554"/>
            <a:chOff x="1731934" y="3355639"/>
            <a:chExt cx="368371" cy="361554"/>
          </a:xfrm>
        </p:grpSpPr>
        <p:sp>
          <p:nvSpPr>
            <p:cNvPr id="11766" name="Google Shape;11766;p80"/>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0"/>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80"/>
          <p:cNvGrpSpPr/>
          <p:nvPr/>
        </p:nvGrpSpPr>
        <p:grpSpPr>
          <a:xfrm>
            <a:off x="3990517" y="3354173"/>
            <a:ext cx="279559" cy="363402"/>
            <a:chOff x="3990517" y="3354173"/>
            <a:chExt cx="279559" cy="363402"/>
          </a:xfrm>
        </p:grpSpPr>
        <p:sp>
          <p:nvSpPr>
            <p:cNvPr id="11769" name="Google Shape;11769;p80"/>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0"/>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0"/>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80"/>
          <p:cNvGrpSpPr/>
          <p:nvPr/>
        </p:nvGrpSpPr>
        <p:grpSpPr>
          <a:xfrm>
            <a:off x="3497847" y="3417374"/>
            <a:ext cx="379680" cy="237606"/>
            <a:chOff x="3497847" y="3417374"/>
            <a:chExt cx="379680" cy="237606"/>
          </a:xfrm>
        </p:grpSpPr>
        <p:sp>
          <p:nvSpPr>
            <p:cNvPr id="11773" name="Google Shape;11773;p80"/>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0"/>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0"/>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0"/>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80"/>
          <p:cNvGrpSpPr/>
          <p:nvPr/>
        </p:nvGrpSpPr>
        <p:grpSpPr>
          <a:xfrm>
            <a:off x="2612597" y="3367075"/>
            <a:ext cx="376271" cy="337982"/>
            <a:chOff x="2612597" y="3367075"/>
            <a:chExt cx="376271" cy="337982"/>
          </a:xfrm>
        </p:grpSpPr>
        <p:sp>
          <p:nvSpPr>
            <p:cNvPr id="11778" name="Google Shape;11778;p80"/>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0"/>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80"/>
          <p:cNvGrpSpPr/>
          <p:nvPr/>
        </p:nvGrpSpPr>
        <p:grpSpPr>
          <a:xfrm>
            <a:off x="3071914" y="3364431"/>
            <a:ext cx="343652" cy="342505"/>
            <a:chOff x="3071914" y="3364431"/>
            <a:chExt cx="343652" cy="342505"/>
          </a:xfrm>
        </p:grpSpPr>
        <p:sp>
          <p:nvSpPr>
            <p:cNvPr id="11781" name="Google Shape;11781;p80"/>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0"/>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0"/>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0"/>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0"/>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80"/>
          <p:cNvGrpSpPr/>
          <p:nvPr/>
        </p:nvGrpSpPr>
        <p:grpSpPr>
          <a:xfrm>
            <a:off x="897141" y="3359875"/>
            <a:ext cx="257962" cy="352762"/>
            <a:chOff x="897141" y="3359875"/>
            <a:chExt cx="257962" cy="352762"/>
          </a:xfrm>
        </p:grpSpPr>
        <p:sp>
          <p:nvSpPr>
            <p:cNvPr id="11787" name="Google Shape;11787;p8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80"/>
          <p:cNvGrpSpPr/>
          <p:nvPr/>
        </p:nvGrpSpPr>
        <p:grpSpPr>
          <a:xfrm>
            <a:off x="1333682" y="3344330"/>
            <a:ext cx="271213" cy="383088"/>
            <a:chOff x="1333682" y="3344330"/>
            <a:chExt cx="271213" cy="383088"/>
          </a:xfrm>
        </p:grpSpPr>
        <p:sp>
          <p:nvSpPr>
            <p:cNvPr id="11796" name="Google Shape;11796;p80"/>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0"/>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0"/>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0"/>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0"/>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0"/>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0"/>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0"/>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0"/>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0"/>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0"/>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80"/>
          <p:cNvGrpSpPr/>
          <p:nvPr/>
        </p:nvGrpSpPr>
        <p:grpSpPr>
          <a:xfrm>
            <a:off x="6664394" y="3346974"/>
            <a:ext cx="353113" cy="351998"/>
            <a:chOff x="6664394" y="3346974"/>
            <a:chExt cx="353113" cy="351998"/>
          </a:xfrm>
        </p:grpSpPr>
        <p:sp>
          <p:nvSpPr>
            <p:cNvPr id="11808" name="Google Shape;11808;p80"/>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0"/>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0"/>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0"/>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0"/>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80"/>
          <p:cNvGrpSpPr/>
          <p:nvPr/>
        </p:nvGrpSpPr>
        <p:grpSpPr>
          <a:xfrm>
            <a:off x="849741" y="1959307"/>
            <a:ext cx="399398" cy="375443"/>
            <a:chOff x="849741" y="1959307"/>
            <a:chExt cx="399398" cy="375443"/>
          </a:xfrm>
        </p:grpSpPr>
        <p:sp>
          <p:nvSpPr>
            <p:cNvPr id="11814" name="Google Shape;11814;p80"/>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0"/>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80"/>
          <p:cNvGrpSpPr/>
          <p:nvPr/>
        </p:nvGrpSpPr>
        <p:grpSpPr>
          <a:xfrm>
            <a:off x="1284212" y="1963766"/>
            <a:ext cx="379489" cy="366046"/>
            <a:chOff x="1284212" y="1963766"/>
            <a:chExt cx="379489" cy="366046"/>
          </a:xfrm>
        </p:grpSpPr>
        <p:sp>
          <p:nvSpPr>
            <p:cNvPr id="11817" name="Google Shape;11817;p80"/>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0"/>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80"/>
          <p:cNvGrpSpPr/>
          <p:nvPr/>
        </p:nvGrpSpPr>
        <p:grpSpPr>
          <a:xfrm>
            <a:off x="3037766" y="1969564"/>
            <a:ext cx="370219" cy="354928"/>
            <a:chOff x="3037766" y="1969564"/>
            <a:chExt cx="370219" cy="354928"/>
          </a:xfrm>
        </p:grpSpPr>
        <p:sp>
          <p:nvSpPr>
            <p:cNvPr id="11820" name="Google Shape;11820;p80"/>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0"/>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0"/>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0"/>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80"/>
          <p:cNvGrpSpPr/>
          <p:nvPr/>
        </p:nvGrpSpPr>
        <p:grpSpPr>
          <a:xfrm>
            <a:off x="3982553" y="1971730"/>
            <a:ext cx="304566" cy="350501"/>
            <a:chOff x="3982553" y="1971730"/>
            <a:chExt cx="304566" cy="350501"/>
          </a:xfrm>
        </p:grpSpPr>
        <p:sp>
          <p:nvSpPr>
            <p:cNvPr id="11825" name="Google Shape;11825;p80"/>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0"/>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80"/>
          <p:cNvGrpSpPr/>
          <p:nvPr/>
        </p:nvGrpSpPr>
        <p:grpSpPr>
          <a:xfrm>
            <a:off x="2567841" y="1994124"/>
            <a:ext cx="399812" cy="306477"/>
            <a:chOff x="2567841" y="1994124"/>
            <a:chExt cx="399812" cy="306477"/>
          </a:xfrm>
        </p:grpSpPr>
        <p:sp>
          <p:nvSpPr>
            <p:cNvPr id="11828" name="Google Shape;11828;p8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80"/>
          <p:cNvGrpSpPr/>
          <p:nvPr/>
        </p:nvGrpSpPr>
        <p:grpSpPr>
          <a:xfrm>
            <a:off x="2212084" y="1960358"/>
            <a:ext cx="324698" cy="372863"/>
            <a:chOff x="2212084" y="1960358"/>
            <a:chExt cx="324698" cy="372863"/>
          </a:xfrm>
        </p:grpSpPr>
        <p:sp>
          <p:nvSpPr>
            <p:cNvPr id="11832" name="Google Shape;11832;p80"/>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0"/>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0"/>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80"/>
          <p:cNvGrpSpPr/>
          <p:nvPr/>
        </p:nvGrpSpPr>
        <p:grpSpPr>
          <a:xfrm>
            <a:off x="1805901" y="1960358"/>
            <a:ext cx="284847" cy="373627"/>
            <a:chOff x="1805901" y="1960358"/>
            <a:chExt cx="284847" cy="373627"/>
          </a:xfrm>
        </p:grpSpPr>
        <p:sp>
          <p:nvSpPr>
            <p:cNvPr id="11836" name="Google Shape;11836;p80"/>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0"/>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8" name="Google Shape;11838;p80"/>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0"/>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0"/>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1" name="Google Shape;11841;p80"/>
          <p:cNvGrpSpPr/>
          <p:nvPr/>
        </p:nvGrpSpPr>
        <p:grpSpPr>
          <a:xfrm>
            <a:off x="6656812" y="2029388"/>
            <a:ext cx="368690" cy="245793"/>
            <a:chOff x="6656812" y="2029388"/>
            <a:chExt cx="368690" cy="245793"/>
          </a:xfrm>
        </p:grpSpPr>
        <p:sp>
          <p:nvSpPr>
            <p:cNvPr id="11842" name="Google Shape;11842;p80"/>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0"/>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0"/>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0"/>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0"/>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0"/>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0"/>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0"/>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0"/>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0"/>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80"/>
          <p:cNvGrpSpPr/>
          <p:nvPr/>
        </p:nvGrpSpPr>
        <p:grpSpPr>
          <a:xfrm>
            <a:off x="4869651" y="2012218"/>
            <a:ext cx="376654" cy="281566"/>
            <a:chOff x="4869651" y="2012218"/>
            <a:chExt cx="376654" cy="281566"/>
          </a:xfrm>
        </p:grpSpPr>
        <p:sp>
          <p:nvSpPr>
            <p:cNvPr id="11853" name="Google Shape;11853;p80"/>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0"/>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0"/>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0"/>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80"/>
          <p:cNvGrpSpPr/>
          <p:nvPr/>
        </p:nvGrpSpPr>
        <p:grpSpPr>
          <a:xfrm>
            <a:off x="5306224" y="2012313"/>
            <a:ext cx="367925" cy="281694"/>
            <a:chOff x="5306224" y="2012313"/>
            <a:chExt cx="367925" cy="281694"/>
          </a:xfrm>
        </p:grpSpPr>
        <p:sp>
          <p:nvSpPr>
            <p:cNvPr id="11858" name="Google Shape;11858;p80"/>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0"/>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0" name="Google Shape;11860;p80"/>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1" name="Google Shape;11861;p80"/>
          <p:cNvGrpSpPr/>
          <p:nvPr/>
        </p:nvGrpSpPr>
        <p:grpSpPr>
          <a:xfrm>
            <a:off x="6195998" y="1983102"/>
            <a:ext cx="368308" cy="338746"/>
            <a:chOff x="6195998" y="1983102"/>
            <a:chExt cx="368308" cy="338746"/>
          </a:xfrm>
        </p:grpSpPr>
        <p:sp>
          <p:nvSpPr>
            <p:cNvPr id="11862" name="Google Shape;11862;p80"/>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0"/>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0"/>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80"/>
          <p:cNvGrpSpPr/>
          <p:nvPr/>
        </p:nvGrpSpPr>
        <p:grpSpPr>
          <a:xfrm>
            <a:off x="7542031" y="2011835"/>
            <a:ext cx="369072" cy="280037"/>
            <a:chOff x="7542031" y="2011835"/>
            <a:chExt cx="369072" cy="280037"/>
          </a:xfrm>
        </p:grpSpPr>
        <p:sp>
          <p:nvSpPr>
            <p:cNvPr id="11866" name="Google Shape;11866;p80"/>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0"/>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0"/>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0"/>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0"/>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0"/>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0"/>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0"/>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0"/>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80"/>
          <p:cNvGrpSpPr/>
          <p:nvPr/>
        </p:nvGrpSpPr>
        <p:grpSpPr>
          <a:xfrm>
            <a:off x="8010427" y="3348503"/>
            <a:ext cx="278795" cy="351615"/>
            <a:chOff x="8010427" y="3348503"/>
            <a:chExt cx="278795" cy="351615"/>
          </a:xfrm>
        </p:grpSpPr>
        <p:sp>
          <p:nvSpPr>
            <p:cNvPr id="11876" name="Google Shape;11876;p80"/>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0"/>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0"/>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0"/>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0" name="Google Shape;11880;p80"/>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1" name="Google Shape;11881;p80"/>
          <p:cNvGrpSpPr/>
          <p:nvPr/>
        </p:nvGrpSpPr>
        <p:grpSpPr>
          <a:xfrm>
            <a:off x="7141900" y="3349204"/>
            <a:ext cx="281057" cy="351010"/>
            <a:chOff x="7141900" y="3349204"/>
            <a:chExt cx="281057" cy="351010"/>
          </a:xfrm>
        </p:grpSpPr>
        <p:sp>
          <p:nvSpPr>
            <p:cNvPr id="11882" name="Google Shape;11882;p80"/>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0"/>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0"/>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80"/>
          <p:cNvGrpSpPr/>
          <p:nvPr/>
        </p:nvGrpSpPr>
        <p:grpSpPr>
          <a:xfrm>
            <a:off x="5314188" y="3350032"/>
            <a:ext cx="363752" cy="353113"/>
            <a:chOff x="5314188" y="3350032"/>
            <a:chExt cx="363752" cy="353113"/>
          </a:xfrm>
        </p:grpSpPr>
        <p:sp>
          <p:nvSpPr>
            <p:cNvPr id="11886" name="Google Shape;11886;p80"/>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0"/>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80"/>
          <p:cNvGrpSpPr/>
          <p:nvPr/>
        </p:nvGrpSpPr>
        <p:grpSpPr>
          <a:xfrm>
            <a:off x="6203579" y="3348981"/>
            <a:ext cx="351615" cy="350373"/>
            <a:chOff x="6203579" y="3348981"/>
            <a:chExt cx="351615" cy="350373"/>
          </a:xfrm>
        </p:grpSpPr>
        <p:sp>
          <p:nvSpPr>
            <p:cNvPr id="11889" name="Google Shape;11889;p80"/>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0"/>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0"/>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0"/>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0"/>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80"/>
          <p:cNvGrpSpPr/>
          <p:nvPr/>
        </p:nvGrpSpPr>
        <p:grpSpPr>
          <a:xfrm>
            <a:off x="5829984" y="3350032"/>
            <a:ext cx="220755" cy="352348"/>
            <a:chOff x="5829984" y="3350032"/>
            <a:chExt cx="220755" cy="352348"/>
          </a:xfrm>
        </p:grpSpPr>
        <p:sp>
          <p:nvSpPr>
            <p:cNvPr id="11895" name="Google Shape;11895;p80"/>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0"/>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0"/>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0"/>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80"/>
          <p:cNvGrpSpPr/>
          <p:nvPr/>
        </p:nvGrpSpPr>
        <p:grpSpPr>
          <a:xfrm>
            <a:off x="4882170" y="3349841"/>
            <a:ext cx="358464" cy="352316"/>
            <a:chOff x="4882170" y="3349841"/>
            <a:chExt cx="358464" cy="352316"/>
          </a:xfrm>
        </p:grpSpPr>
        <p:sp>
          <p:nvSpPr>
            <p:cNvPr id="11900" name="Google Shape;11900;p80"/>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0"/>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2" name="Google Shape;11902;p80"/>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0"/>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4" name="Google Shape;11904;p80"/>
          <p:cNvGrpSpPr/>
          <p:nvPr/>
        </p:nvGrpSpPr>
        <p:grpSpPr>
          <a:xfrm>
            <a:off x="3044965" y="2435220"/>
            <a:ext cx="400194" cy="324316"/>
            <a:chOff x="3044965" y="2435220"/>
            <a:chExt cx="400194" cy="324316"/>
          </a:xfrm>
        </p:grpSpPr>
        <p:sp>
          <p:nvSpPr>
            <p:cNvPr id="11905" name="Google Shape;11905;p80"/>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0"/>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0"/>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80"/>
          <p:cNvGrpSpPr/>
          <p:nvPr/>
        </p:nvGrpSpPr>
        <p:grpSpPr>
          <a:xfrm>
            <a:off x="4878379" y="2473892"/>
            <a:ext cx="367161" cy="287523"/>
            <a:chOff x="4878379" y="2473892"/>
            <a:chExt cx="367161" cy="287523"/>
          </a:xfrm>
        </p:grpSpPr>
        <p:sp>
          <p:nvSpPr>
            <p:cNvPr id="11909" name="Google Shape;11909;p80"/>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0"/>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0"/>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0"/>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0"/>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80"/>
          <p:cNvGrpSpPr/>
          <p:nvPr/>
        </p:nvGrpSpPr>
        <p:grpSpPr>
          <a:xfrm>
            <a:off x="1325719" y="2887689"/>
            <a:ext cx="290581" cy="372481"/>
            <a:chOff x="1325719" y="2887689"/>
            <a:chExt cx="290581" cy="372481"/>
          </a:xfrm>
        </p:grpSpPr>
        <p:sp>
          <p:nvSpPr>
            <p:cNvPr id="11915" name="Google Shape;11915;p80"/>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0"/>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7" name="Google Shape;11917;p80"/>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8" name="Google Shape;11918;p80"/>
          <p:cNvGrpSpPr/>
          <p:nvPr/>
        </p:nvGrpSpPr>
        <p:grpSpPr>
          <a:xfrm>
            <a:off x="3510335" y="2892499"/>
            <a:ext cx="360726" cy="361204"/>
            <a:chOff x="3510335" y="2892499"/>
            <a:chExt cx="360726" cy="361204"/>
          </a:xfrm>
        </p:grpSpPr>
        <p:sp>
          <p:nvSpPr>
            <p:cNvPr id="11919" name="Google Shape;11919;p80"/>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0"/>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0"/>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0"/>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0"/>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80"/>
          <p:cNvGrpSpPr/>
          <p:nvPr/>
        </p:nvGrpSpPr>
        <p:grpSpPr>
          <a:xfrm>
            <a:off x="3086313" y="2877049"/>
            <a:ext cx="320143" cy="392581"/>
            <a:chOff x="3086313" y="2877049"/>
            <a:chExt cx="320143" cy="392581"/>
          </a:xfrm>
        </p:grpSpPr>
        <p:sp>
          <p:nvSpPr>
            <p:cNvPr id="11925" name="Google Shape;11925;p8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7" name="Google Shape;11937;p80"/>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8" name="Google Shape;11938;p80"/>
          <p:cNvGrpSpPr/>
          <p:nvPr/>
        </p:nvGrpSpPr>
        <p:grpSpPr>
          <a:xfrm>
            <a:off x="861113" y="2885746"/>
            <a:ext cx="333809" cy="373277"/>
            <a:chOff x="861113" y="2885746"/>
            <a:chExt cx="333809" cy="373277"/>
          </a:xfrm>
        </p:grpSpPr>
        <p:sp>
          <p:nvSpPr>
            <p:cNvPr id="11939" name="Google Shape;11939;p80"/>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0"/>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0"/>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2" name="Google Shape;11942;p80"/>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0"/>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4" name="Google Shape;11944;p80"/>
          <p:cNvGrpSpPr/>
          <p:nvPr/>
        </p:nvGrpSpPr>
        <p:grpSpPr>
          <a:xfrm>
            <a:off x="1297654" y="1504481"/>
            <a:ext cx="349354" cy="362223"/>
            <a:chOff x="1297654" y="1504481"/>
            <a:chExt cx="349354" cy="362223"/>
          </a:xfrm>
        </p:grpSpPr>
        <p:sp>
          <p:nvSpPr>
            <p:cNvPr id="11945" name="Google Shape;11945;p80"/>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0"/>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0"/>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8" name="Google Shape;11948;p80"/>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9" name="Google Shape;11949;p80"/>
          <p:cNvGrpSpPr/>
          <p:nvPr/>
        </p:nvGrpSpPr>
        <p:grpSpPr>
          <a:xfrm>
            <a:off x="852385" y="1510916"/>
            <a:ext cx="353145" cy="351998"/>
            <a:chOff x="852385" y="1510916"/>
            <a:chExt cx="353145" cy="351998"/>
          </a:xfrm>
        </p:grpSpPr>
        <p:sp>
          <p:nvSpPr>
            <p:cNvPr id="11950" name="Google Shape;11950;p80"/>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0"/>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0"/>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80"/>
          <p:cNvGrpSpPr/>
          <p:nvPr/>
        </p:nvGrpSpPr>
        <p:grpSpPr>
          <a:xfrm>
            <a:off x="1745217" y="1515471"/>
            <a:ext cx="343269" cy="342505"/>
            <a:chOff x="1745217" y="1515471"/>
            <a:chExt cx="343269" cy="342505"/>
          </a:xfrm>
        </p:grpSpPr>
        <p:sp>
          <p:nvSpPr>
            <p:cNvPr id="11954" name="Google Shape;11954;p8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8" name="Google Shape;11958;p80"/>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9" name="Google Shape;11959;p80"/>
          <p:cNvGrpSpPr/>
          <p:nvPr/>
        </p:nvGrpSpPr>
        <p:grpSpPr>
          <a:xfrm>
            <a:off x="3042703" y="1529137"/>
            <a:ext cx="411535" cy="315587"/>
            <a:chOff x="3042703" y="1529137"/>
            <a:chExt cx="411535" cy="315587"/>
          </a:xfrm>
        </p:grpSpPr>
        <p:sp>
          <p:nvSpPr>
            <p:cNvPr id="11960" name="Google Shape;11960;p80"/>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0"/>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0"/>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0"/>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0"/>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0"/>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0"/>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0"/>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0"/>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0"/>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80"/>
          <p:cNvGrpSpPr/>
          <p:nvPr/>
        </p:nvGrpSpPr>
        <p:grpSpPr>
          <a:xfrm>
            <a:off x="2629289" y="1544682"/>
            <a:ext cx="350501" cy="284497"/>
            <a:chOff x="2629289" y="1544682"/>
            <a:chExt cx="350501" cy="284497"/>
          </a:xfrm>
        </p:grpSpPr>
        <p:sp>
          <p:nvSpPr>
            <p:cNvPr id="11971" name="Google Shape;11971;p80"/>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0"/>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0"/>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0"/>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0"/>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80"/>
          <p:cNvGrpSpPr/>
          <p:nvPr/>
        </p:nvGrpSpPr>
        <p:grpSpPr>
          <a:xfrm>
            <a:off x="5305077" y="1502633"/>
            <a:ext cx="367893" cy="365218"/>
            <a:chOff x="5305077" y="1502633"/>
            <a:chExt cx="367893" cy="365218"/>
          </a:xfrm>
        </p:grpSpPr>
        <p:sp>
          <p:nvSpPr>
            <p:cNvPr id="11977" name="Google Shape;11977;p80"/>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0"/>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80"/>
          <p:cNvGrpSpPr/>
          <p:nvPr/>
        </p:nvGrpSpPr>
        <p:grpSpPr>
          <a:xfrm>
            <a:off x="7100170" y="1500117"/>
            <a:ext cx="368308" cy="367033"/>
            <a:chOff x="7100170" y="1500117"/>
            <a:chExt cx="368308" cy="367033"/>
          </a:xfrm>
        </p:grpSpPr>
        <p:sp>
          <p:nvSpPr>
            <p:cNvPr id="11980" name="Google Shape;11980;p80"/>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0"/>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0"/>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0"/>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0"/>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0"/>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0"/>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0"/>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0"/>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0"/>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0"/>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0"/>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0"/>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3" name="Google Shape;11993;p80"/>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4" name="Google Shape;11994;p80"/>
          <p:cNvGrpSpPr/>
          <p:nvPr/>
        </p:nvGrpSpPr>
        <p:grpSpPr>
          <a:xfrm>
            <a:off x="6649231" y="1500021"/>
            <a:ext cx="390287" cy="367065"/>
            <a:chOff x="6649231" y="1500021"/>
            <a:chExt cx="390287" cy="367065"/>
          </a:xfrm>
        </p:grpSpPr>
        <p:sp>
          <p:nvSpPr>
            <p:cNvPr id="11995" name="Google Shape;11995;p80"/>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0"/>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0"/>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0"/>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0"/>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0"/>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0"/>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0"/>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0"/>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0"/>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0"/>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0"/>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80"/>
          <p:cNvGrpSpPr/>
          <p:nvPr/>
        </p:nvGrpSpPr>
        <p:grpSpPr>
          <a:xfrm>
            <a:off x="5746938" y="1543503"/>
            <a:ext cx="387261" cy="280356"/>
            <a:chOff x="5746938" y="1543503"/>
            <a:chExt cx="387261" cy="280356"/>
          </a:xfrm>
        </p:grpSpPr>
        <p:sp>
          <p:nvSpPr>
            <p:cNvPr id="12008" name="Google Shape;12008;p80"/>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0"/>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80"/>
          <p:cNvGrpSpPr/>
          <p:nvPr/>
        </p:nvGrpSpPr>
        <p:grpSpPr>
          <a:xfrm>
            <a:off x="6196730" y="1525346"/>
            <a:ext cx="369072" cy="317467"/>
            <a:chOff x="6196730" y="1525346"/>
            <a:chExt cx="369072" cy="317467"/>
          </a:xfrm>
        </p:grpSpPr>
        <p:sp>
          <p:nvSpPr>
            <p:cNvPr id="12011" name="Google Shape;12011;p80"/>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0"/>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0"/>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80"/>
          <p:cNvGrpSpPr/>
          <p:nvPr/>
        </p:nvGrpSpPr>
        <p:grpSpPr>
          <a:xfrm>
            <a:off x="4940592" y="1500690"/>
            <a:ext cx="246558" cy="367161"/>
            <a:chOff x="4940592" y="1500690"/>
            <a:chExt cx="246558" cy="367161"/>
          </a:xfrm>
        </p:grpSpPr>
        <p:sp>
          <p:nvSpPr>
            <p:cNvPr id="12015" name="Google Shape;12015;p80"/>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0"/>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0"/>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0"/>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80"/>
          <p:cNvGrpSpPr/>
          <p:nvPr/>
        </p:nvGrpSpPr>
        <p:grpSpPr>
          <a:xfrm>
            <a:off x="7964906" y="1499894"/>
            <a:ext cx="380858" cy="367575"/>
            <a:chOff x="7964906" y="1499894"/>
            <a:chExt cx="380858" cy="367575"/>
          </a:xfrm>
        </p:grpSpPr>
        <p:sp>
          <p:nvSpPr>
            <p:cNvPr id="12020" name="Google Shape;12020;p80"/>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0"/>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0"/>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3" name="Google Shape;12023;p80"/>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4" name="Google Shape;12024;p80"/>
          <p:cNvGrpSpPr/>
          <p:nvPr/>
        </p:nvGrpSpPr>
        <p:grpSpPr>
          <a:xfrm>
            <a:off x="8007400" y="2902278"/>
            <a:ext cx="285230" cy="355597"/>
            <a:chOff x="8007400" y="2902278"/>
            <a:chExt cx="285230" cy="355597"/>
          </a:xfrm>
        </p:grpSpPr>
        <p:sp>
          <p:nvSpPr>
            <p:cNvPr id="12025" name="Google Shape;12025;p80"/>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0"/>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80"/>
          <p:cNvGrpSpPr/>
          <p:nvPr/>
        </p:nvGrpSpPr>
        <p:grpSpPr>
          <a:xfrm>
            <a:off x="6219124" y="2902788"/>
            <a:ext cx="318231" cy="355470"/>
            <a:chOff x="6219124" y="2902788"/>
            <a:chExt cx="318231" cy="355470"/>
          </a:xfrm>
        </p:grpSpPr>
        <p:sp>
          <p:nvSpPr>
            <p:cNvPr id="12028" name="Google Shape;12028;p80"/>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0"/>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0"/>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1" name="Google Shape;12031;p80"/>
          <p:cNvGrpSpPr/>
          <p:nvPr/>
        </p:nvGrpSpPr>
        <p:grpSpPr>
          <a:xfrm>
            <a:off x="4969421" y="2902852"/>
            <a:ext cx="185109" cy="355406"/>
            <a:chOff x="4969421" y="2902852"/>
            <a:chExt cx="185109" cy="355406"/>
          </a:xfrm>
        </p:grpSpPr>
        <p:sp>
          <p:nvSpPr>
            <p:cNvPr id="12032" name="Google Shape;12032;p80"/>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0"/>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0"/>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0"/>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0"/>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0"/>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8" name="Google Shape;12038;p80"/>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0"/>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0" name="Google Shape;12040;p80"/>
          <p:cNvGrpSpPr/>
          <p:nvPr/>
        </p:nvGrpSpPr>
        <p:grpSpPr>
          <a:xfrm>
            <a:off x="6685259" y="2902852"/>
            <a:ext cx="311414" cy="355406"/>
            <a:chOff x="6685259" y="2902852"/>
            <a:chExt cx="311414" cy="355406"/>
          </a:xfrm>
        </p:grpSpPr>
        <p:sp>
          <p:nvSpPr>
            <p:cNvPr id="12041" name="Google Shape;12041;p80"/>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0"/>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0"/>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80"/>
          <p:cNvGrpSpPr/>
          <p:nvPr/>
        </p:nvGrpSpPr>
        <p:grpSpPr>
          <a:xfrm>
            <a:off x="5309250" y="2903170"/>
            <a:ext cx="359579" cy="355852"/>
            <a:chOff x="5309250" y="2903170"/>
            <a:chExt cx="359579" cy="355852"/>
          </a:xfrm>
        </p:grpSpPr>
        <p:sp>
          <p:nvSpPr>
            <p:cNvPr id="12045" name="Google Shape;12045;p80"/>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0"/>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0"/>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80"/>
          <p:cNvGrpSpPr/>
          <p:nvPr/>
        </p:nvGrpSpPr>
        <p:grpSpPr>
          <a:xfrm>
            <a:off x="2199565" y="2421172"/>
            <a:ext cx="312179" cy="353431"/>
            <a:chOff x="2199565" y="2421172"/>
            <a:chExt cx="312179" cy="353431"/>
          </a:xfrm>
        </p:grpSpPr>
        <p:sp>
          <p:nvSpPr>
            <p:cNvPr id="12049" name="Google Shape;12049;p80"/>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0"/>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0"/>
          <p:cNvGrpSpPr/>
          <p:nvPr/>
        </p:nvGrpSpPr>
        <p:grpSpPr>
          <a:xfrm>
            <a:off x="1750887" y="2425727"/>
            <a:ext cx="320143" cy="343269"/>
            <a:chOff x="1750887" y="2425727"/>
            <a:chExt cx="320143" cy="343269"/>
          </a:xfrm>
        </p:grpSpPr>
        <p:sp>
          <p:nvSpPr>
            <p:cNvPr id="12052" name="Google Shape;12052;p80"/>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0"/>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80"/>
          <p:cNvGrpSpPr/>
          <p:nvPr/>
        </p:nvGrpSpPr>
        <p:grpSpPr>
          <a:xfrm>
            <a:off x="1298037" y="2425727"/>
            <a:ext cx="338364" cy="342887"/>
            <a:chOff x="1298037" y="2425727"/>
            <a:chExt cx="338364" cy="342887"/>
          </a:xfrm>
        </p:grpSpPr>
        <p:sp>
          <p:nvSpPr>
            <p:cNvPr id="12055" name="Google Shape;12055;p80"/>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0"/>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0"/>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0"/>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9" name="Google Shape;12059;p80"/>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0" name="Google Shape;12060;p80"/>
          <p:cNvGrpSpPr/>
          <p:nvPr/>
        </p:nvGrpSpPr>
        <p:grpSpPr>
          <a:xfrm>
            <a:off x="3974207" y="2429009"/>
            <a:ext cx="320143" cy="338491"/>
            <a:chOff x="3974207" y="2429009"/>
            <a:chExt cx="320143" cy="338491"/>
          </a:xfrm>
        </p:grpSpPr>
        <p:sp>
          <p:nvSpPr>
            <p:cNvPr id="12061" name="Google Shape;12061;p8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80"/>
          <p:cNvGrpSpPr/>
          <p:nvPr/>
        </p:nvGrpSpPr>
        <p:grpSpPr>
          <a:xfrm>
            <a:off x="2623237" y="2431047"/>
            <a:ext cx="355024" cy="332630"/>
            <a:chOff x="2623237" y="2431047"/>
            <a:chExt cx="355024" cy="332630"/>
          </a:xfrm>
        </p:grpSpPr>
        <p:sp>
          <p:nvSpPr>
            <p:cNvPr id="12064" name="Google Shape;12064;p80"/>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0"/>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0"/>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0"/>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80"/>
          <p:cNvGrpSpPr/>
          <p:nvPr/>
        </p:nvGrpSpPr>
        <p:grpSpPr>
          <a:xfrm>
            <a:off x="6657194" y="2434073"/>
            <a:ext cx="375507" cy="367925"/>
            <a:chOff x="6657194" y="2434073"/>
            <a:chExt cx="375507" cy="367925"/>
          </a:xfrm>
        </p:grpSpPr>
        <p:sp>
          <p:nvSpPr>
            <p:cNvPr id="12069" name="Google Shape;12069;p80"/>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0"/>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0"/>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80"/>
          <p:cNvGrpSpPr/>
          <p:nvPr/>
        </p:nvGrpSpPr>
        <p:grpSpPr>
          <a:xfrm>
            <a:off x="7101317" y="2441655"/>
            <a:ext cx="367925" cy="352380"/>
            <a:chOff x="7101317" y="2441655"/>
            <a:chExt cx="367925" cy="352380"/>
          </a:xfrm>
        </p:grpSpPr>
        <p:sp>
          <p:nvSpPr>
            <p:cNvPr id="12073" name="Google Shape;12073;p80"/>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0"/>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80"/>
          <p:cNvGrpSpPr/>
          <p:nvPr/>
        </p:nvGrpSpPr>
        <p:grpSpPr>
          <a:xfrm>
            <a:off x="5756399" y="2434456"/>
            <a:ext cx="367925" cy="367161"/>
            <a:chOff x="5756399" y="2434456"/>
            <a:chExt cx="367925" cy="367161"/>
          </a:xfrm>
        </p:grpSpPr>
        <p:sp>
          <p:nvSpPr>
            <p:cNvPr id="12076" name="Google Shape;12076;p80"/>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0"/>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0"/>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0"/>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0"/>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0"/>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0"/>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3" name="Google Shape;12083;p80"/>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0"/>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5" name="Google Shape;12085;p80"/>
          <p:cNvGrpSpPr/>
          <p:nvPr/>
        </p:nvGrpSpPr>
        <p:grpSpPr>
          <a:xfrm>
            <a:off x="7964906" y="2434073"/>
            <a:ext cx="373627" cy="367925"/>
            <a:chOff x="7964906" y="2434073"/>
            <a:chExt cx="373627" cy="367925"/>
          </a:xfrm>
        </p:grpSpPr>
        <p:sp>
          <p:nvSpPr>
            <p:cNvPr id="12086" name="Google Shape;12086;p80"/>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0"/>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80"/>
          <p:cNvGrpSpPr/>
          <p:nvPr/>
        </p:nvGrpSpPr>
        <p:grpSpPr>
          <a:xfrm>
            <a:off x="6194086" y="2437737"/>
            <a:ext cx="369837" cy="360471"/>
            <a:chOff x="6194086" y="2437737"/>
            <a:chExt cx="369837" cy="360471"/>
          </a:xfrm>
        </p:grpSpPr>
        <p:sp>
          <p:nvSpPr>
            <p:cNvPr id="12089" name="Google Shape;12089;p80"/>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0"/>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94" name="Shape 12094"/>
        <p:cNvGrpSpPr/>
        <p:nvPr/>
      </p:nvGrpSpPr>
      <p:grpSpPr>
        <a:xfrm>
          <a:off x="0" y="0"/>
          <a:ext cx="0" cy="0"/>
          <a:chOff x="0" y="0"/>
          <a:chExt cx="0" cy="0"/>
        </a:xfrm>
      </p:grpSpPr>
      <p:sp>
        <p:nvSpPr>
          <p:cNvPr id="12095" name="Google Shape;12095;p8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12096" name="Google Shape;12096;p8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097" name="Google Shape;12097;p81"/>
          <p:cNvGrpSpPr/>
          <p:nvPr/>
        </p:nvGrpSpPr>
        <p:grpSpPr>
          <a:xfrm>
            <a:off x="3541011" y="1508594"/>
            <a:ext cx="350166" cy="349434"/>
            <a:chOff x="3541011" y="1508594"/>
            <a:chExt cx="350166" cy="349434"/>
          </a:xfrm>
        </p:grpSpPr>
        <p:sp>
          <p:nvSpPr>
            <p:cNvPr id="12098" name="Google Shape;12098;p81"/>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1"/>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1"/>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1"/>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1"/>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1"/>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1"/>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1"/>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1"/>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1"/>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1"/>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1"/>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1"/>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81"/>
          <p:cNvGrpSpPr/>
          <p:nvPr/>
        </p:nvGrpSpPr>
        <p:grpSpPr>
          <a:xfrm>
            <a:off x="3122257" y="1508594"/>
            <a:ext cx="294850" cy="349434"/>
            <a:chOff x="3122257" y="1508594"/>
            <a:chExt cx="294850" cy="349434"/>
          </a:xfrm>
        </p:grpSpPr>
        <p:sp>
          <p:nvSpPr>
            <p:cNvPr id="12112" name="Google Shape;12112;p81"/>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1"/>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1"/>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1"/>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1"/>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81"/>
          <p:cNvGrpSpPr/>
          <p:nvPr/>
        </p:nvGrpSpPr>
        <p:grpSpPr>
          <a:xfrm>
            <a:off x="910723" y="1508212"/>
            <a:ext cx="251660" cy="350166"/>
            <a:chOff x="910723" y="1508212"/>
            <a:chExt cx="251660" cy="350166"/>
          </a:xfrm>
        </p:grpSpPr>
        <p:sp>
          <p:nvSpPr>
            <p:cNvPr id="12118" name="Google Shape;12118;p81"/>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1"/>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1"/>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1"/>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1"/>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1"/>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1"/>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1"/>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1"/>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1"/>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1"/>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1"/>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1"/>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1"/>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1"/>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1"/>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1"/>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81"/>
          <p:cNvGrpSpPr/>
          <p:nvPr/>
        </p:nvGrpSpPr>
        <p:grpSpPr>
          <a:xfrm>
            <a:off x="1308631" y="1507830"/>
            <a:ext cx="350166" cy="350198"/>
            <a:chOff x="1308631" y="1507830"/>
            <a:chExt cx="350166" cy="350198"/>
          </a:xfrm>
        </p:grpSpPr>
        <p:sp>
          <p:nvSpPr>
            <p:cNvPr id="12136" name="Google Shape;12136;p81"/>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1"/>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1"/>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1"/>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81"/>
          <p:cNvGrpSpPr/>
          <p:nvPr/>
        </p:nvGrpSpPr>
        <p:grpSpPr>
          <a:xfrm>
            <a:off x="1756921" y="1509739"/>
            <a:ext cx="345997" cy="345997"/>
            <a:chOff x="1756921" y="1509739"/>
            <a:chExt cx="345997" cy="345997"/>
          </a:xfrm>
        </p:grpSpPr>
        <p:sp>
          <p:nvSpPr>
            <p:cNvPr id="12141" name="Google Shape;12141;p81"/>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1"/>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1"/>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1"/>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1"/>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1"/>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1"/>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1"/>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1"/>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1"/>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1"/>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1"/>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1"/>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1"/>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1"/>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1"/>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1"/>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81"/>
          <p:cNvGrpSpPr/>
          <p:nvPr/>
        </p:nvGrpSpPr>
        <p:grpSpPr>
          <a:xfrm>
            <a:off x="2216956" y="1510503"/>
            <a:ext cx="318721" cy="345615"/>
            <a:chOff x="2216956" y="1510503"/>
            <a:chExt cx="318721" cy="345615"/>
          </a:xfrm>
        </p:grpSpPr>
        <p:sp>
          <p:nvSpPr>
            <p:cNvPr id="12159" name="Google Shape;12159;p81"/>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1"/>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1"/>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1"/>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1"/>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81"/>
          <p:cNvGrpSpPr/>
          <p:nvPr/>
        </p:nvGrpSpPr>
        <p:grpSpPr>
          <a:xfrm>
            <a:off x="3988156" y="1568461"/>
            <a:ext cx="349052" cy="230049"/>
            <a:chOff x="3988156" y="1568461"/>
            <a:chExt cx="349052" cy="230049"/>
          </a:xfrm>
        </p:grpSpPr>
        <p:sp>
          <p:nvSpPr>
            <p:cNvPr id="12165" name="Google Shape;12165;p81"/>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1"/>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1"/>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1"/>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1"/>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1"/>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1"/>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2" name="Google Shape;12172;p81"/>
          <p:cNvGrpSpPr/>
          <p:nvPr/>
        </p:nvGrpSpPr>
        <p:grpSpPr>
          <a:xfrm>
            <a:off x="2633037" y="1499873"/>
            <a:ext cx="379002" cy="366112"/>
            <a:chOff x="2633037" y="1499873"/>
            <a:chExt cx="379002" cy="366112"/>
          </a:xfrm>
        </p:grpSpPr>
        <p:sp>
          <p:nvSpPr>
            <p:cNvPr id="12173" name="Google Shape;12173;p81"/>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1"/>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1"/>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1"/>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1"/>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1"/>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81"/>
          <p:cNvGrpSpPr/>
          <p:nvPr/>
        </p:nvGrpSpPr>
        <p:grpSpPr>
          <a:xfrm>
            <a:off x="6675256" y="1516169"/>
            <a:ext cx="327823" cy="357009"/>
            <a:chOff x="6675256" y="1516169"/>
            <a:chExt cx="327823" cy="357009"/>
          </a:xfrm>
        </p:grpSpPr>
        <p:sp>
          <p:nvSpPr>
            <p:cNvPr id="12180" name="Google Shape;12180;p81"/>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1"/>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1"/>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1"/>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1"/>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1"/>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1"/>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1"/>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1"/>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81"/>
          <p:cNvGrpSpPr/>
          <p:nvPr/>
        </p:nvGrpSpPr>
        <p:grpSpPr>
          <a:xfrm>
            <a:off x="8020159" y="1516551"/>
            <a:ext cx="300897" cy="356627"/>
            <a:chOff x="8020159" y="1516551"/>
            <a:chExt cx="300897" cy="356627"/>
          </a:xfrm>
        </p:grpSpPr>
        <p:sp>
          <p:nvSpPr>
            <p:cNvPr id="12190" name="Google Shape;12190;p81"/>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1"/>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1"/>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1"/>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1"/>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81"/>
          <p:cNvGrpSpPr/>
          <p:nvPr/>
        </p:nvGrpSpPr>
        <p:grpSpPr>
          <a:xfrm>
            <a:off x="5377363" y="1516169"/>
            <a:ext cx="257357" cy="356627"/>
            <a:chOff x="5377363" y="1516169"/>
            <a:chExt cx="257357" cy="356627"/>
          </a:xfrm>
        </p:grpSpPr>
        <p:sp>
          <p:nvSpPr>
            <p:cNvPr id="12196" name="Google Shape;12196;p81"/>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1"/>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1"/>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1"/>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1"/>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1"/>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1"/>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1"/>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1"/>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1"/>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1"/>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1"/>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1"/>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1"/>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1"/>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1"/>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1"/>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3" name="Google Shape;12213;p81"/>
          <p:cNvGrpSpPr/>
          <p:nvPr/>
        </p:nvGrpSpPr>
        <p:grpSpPr>
          <a:xfrm>
            <a:off x="4880567" y="1535870"/>
            <a:ext cx="356245" cy="317607"/>
            <a:chOff x="4880567" y="1535870"/>
            <a:chExt cx="356245" cy="317607"/>
          </a:xfrm>
        </p:grpSpPr>
        <p:sp>
          <p:nvSpPr>
            <p:cNvPr id="12214" name="Google Shape;12214;p81"/>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1"/>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1"/>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1"/>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1"/>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81"/>
          <p:cNvGrpSpPr/>
          <p:nvPr/>
        </p:nvGrpSpPr>
        <p:grpSpPr>
          <a:xfrm>
            <a:off x="5771483" y="1515787"/>
            <a:ext cx="357359" cy="357391"/>
            <a:chOff x="5771483" y="1515787"/>
            <a:chExt cx="357359" cy="357391"/>
          </a:xfrm>
        </p:grpSpPr>
        <p:sp>
          <p:nvSpPr>
            <p:cNvPr id="12220" name="Google Shape;12220;p81"/>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1"/>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1"/>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1"/>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81"/>
          <p:cNvGrpSpPr/>
          <p:nvPr/>
        </p:nvGrpSpPr>
        <p:grpSpPr>
          <a:xfrm>
            <a:off x="7121669" y="1533610"/>
            <a:ext cx="321362" cy="321362"/>
            <a:chOff x="7121669" y="1533610"/>
            <a:chExt cx="321362" cy="321362"/>
          </a:xfrm>
        </p:grpSpPr>
        <p:sp>
          <p:nvSpPr>
            <p:cNvPr id="12225" name="Google Shape;12225;p81"/>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1"/>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1"/>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1"/>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81"/>
          <p:cNvGrpSpPr/>
          <p:nvPr/>
        </p:nvGrpSpPr>
        <p:grpSpPr>
          <a:xfrm>
            <a:off x="7562766" y="1514864"/>
            <a:ext cx="327059" cy="360192"/>
            <a:chOff x="7562766" y="1514864"/>
            <a:chExt cx="327059" cy="360192"/>
          </a:xfrm>
        </p:grpSpPr>
        <p:sp>
          <p:nvSpPr>
            <p:cNvPr id="12230" name="Google Shape;12230;p81"/>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1"/>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1"/>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1"/>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4" name="Google Shape;12234;p81"/>
          <p:cNvGrpSpPr/>
          <p:nvPr/>
        </p:nvGrpSpPr>
        <p:grpSpPr>
          <a:xfrm>
            <a:off x="6221229" y="1498673"/>
            <a:ext cx="361636" cy="362183"/>
            <a:chOff x="6259175" y="1559008"/>
            <a:chExt cx="271743" cy="272093"/>
          </a:xfrm>
        </p:grpSpPr>
        <p:sp>
          <p:nvSpPr>
            <p:cNvPr id="12235" name="Google Shape;12235;p81"/>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1"/>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1"/>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1"/>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1"/>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1"/>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1"/>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1"/>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1"/>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1"/>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1"/>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1"/>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1"/>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1"/>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1"/>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1"/>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1"/>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81"/>
          <p:cNvGrpSpPr/>
          <p:nvPr/>
        </p:nvGrpSpPr>
        <p:grpSpPr>
          <a:xfrm>
            <a:off x="2661459" y="2015001"/>
            <a:ext cx="322508" cy="273494"/>
            <a:chOff x="2661459" y="2015001"/>
            <a:chExt cx="322508" cy="273494"/>
          </a:xfrm>
        </p:grpSpPr>
        <p:sp>
          <p:nvSpPr>
            <p:cNvPr id="12253" name="Google Shape;12253;p81"/>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1"/>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81"/>
          <p:cNvGrpSpPr/>
          <p:nvPr/>
        </p:nvGrpSpPr>
        <p:grpSpPr>
          <a:xfrm>
            <a:off x="6671087" y="2009304"/>
            <a:ext cx="332757" cy="281833"/>
            <a:chOff x="6671087" y="2009304"/>
            <a:chExt cx="332757" cy="281833"/>
          </a:xfrm>
        </p:grpSpPr>
        <p:sp>
          <p:nvSpPr>
            <p:cNvPr id="12256" name="Google Shape;12256;p81"/>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1"/>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8" name="Google Shape;12258;p81"/>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9" name="Google Shape;12259;p81"/>
          <p:cNvGrpSpPr/>
          <p:nvPr/>
        </p:nvGrpSpPr>
        <p:grpSpPr>
          <a:xfrm>
            <a:off x="2201806" y="1976585"/>
            <a:ext cx="349784" cy="349434"/>
            <a:chOff x="2201806" y="1976585"/>
            <a:chExt cx="349784" cy="349434"/>
          </a:xfrm>
        </p:grpSpPr>
        <p:sp>
          <p:nvSpPr>
            <p:cNvPr id="12260" name="Google Shape;12260;p81"/>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1"/>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1"/>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1"/>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81"/>
          <p:cNvGrpSpPr/>
          <p:nvPr/>
        </p:nvGrpSpPr>
        <p:grpSpPr>
          <a:xfrm>
            <a:off x="3094217" y="1976585"/>
            <a:ext cx="350198" cy="350548"/>
            <a:chOff x="3094217" y="1976585"/>
            <a:chExt cx="350198" cy="350548"/>
          </a:xfrm>
        </p:grpSpPr>
        <p:sp>
          <p:nvSpPr>
            <p:cNvPr id="12265" name="Google Shape;12265;p81"/>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1"/>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1"/>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1"/>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1"/>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1"/>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1"/>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1"/>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1"/>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1"/>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1"/>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1"/>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1"/>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81"/>
          <p:cNvGrpSpPr/>
          <p:nvPr/>
        </p:nvGrpSpPr>
        <p:grpSpPr>
          <a:xfrm>
            <a:off x="870939" y="1975821"/>
            <a:ext cx="332375" cy="350071"/>
            <a:chOff x="870939" y="1975821"/>
            <a:chExt cx="332375" cy="350071"/>
          </a:xfrm>
        </p:grpSpPr>
        <p:sp>
          <p:nvSpPr>
            <p:cNvPr id="12279" name="Google Shape;12279;p81"/>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1"/>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1"/>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1"/>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3" name="Google Shape;12283;p81"/>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4" name="Google Shape;12284;p81"/>
          <p:cNvGrpSpPr/>
          <p:nvPr/>
        </p:nvGrpSpPr>
        <p:grpSpPr>
          <a:xfrm>
            <a:off x="3979435" y="1976585"/>
            <a:ext cx="345265" cy="349848"/>
            <a:chOff x="3979435" y="1976585"/>
            <a:chExt cx="345265" cy="349848"/>
          </a:xfrm>
        </p:grpSpPr>
        <p:sp>
          <p:nvSpPr>
            <p:cNvPr id="12285" name="Google Shape;12285;p81"/>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1"/>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1"/>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1"/>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1"/>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1"/>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1"/>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1"/>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1"/>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1"/>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1"/>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1"/>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1"/>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1"/>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1"/>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1"/>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1"/>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81"/>
          <p:cNvGrpSpPr/>
          <p:nvPr/>
        </p:nvGrpSpPr>
        <p:grpSpPr>
          <a:xfrm>
            <a:off x="3576626" y="1975821"/>
            <a:ext cx="284251" cy="351694"/>
            <a:chOff x="3576626" y="1975821"/>
            <a:chExt cx="284251" cy="351694"/>
          </a:xfrm>
        </p:grpSpPr>
        <p:sp>
          <p:nvSpPr>
            <p:cNvPr id="12303" name="Google Shape;12303;p81"/>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1"/>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1"/>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81"/>
          <p:cNvGrpSpPr/>
          <p:nvPr/>
        </p:nvGrpSpPr>
        <p:grpSpPr>
          <a:xfrm>
            <a:off x="2722090" y="2890162"/>
            <a:ext cx="238770" cy="371841"/>
            <a:chOff x="2722090" y="2890162"/>
            <a:chExt cx="238770" cy="371841"/>
          </a:xfrm>
        </p:grpSpPr>
        <p:sp>
          <p:nvSpPr>
            <p:cNvPr id="12307" name="Google Shape;12307;p81"/>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1"/>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1"/>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0" name="Google Shape;12310;p81"/>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1" name="Google Shape;12311;p81"/>
          <p:cNvGrpSpPr/>
          <p:nvPr/>
        </p:nvGrpSpPr>
        <p:grpSpPr>
          <a:xfrm>
            <a:off x="6216367" y="1970156"/>
            <a:ext cx="361147" cy="361147"/>
            <a:chOff x="6216367" y="1970156"/>
            <a:chExt cx="361147" cy="361147"/>
          </a:xfrm>
        </p:grpSpPr>
        <p:sp>
          <p:nvSpPr>
            <p:cNvPr id="12312" name="Google Shape;12312;p81"/>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1"/>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1"/>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1"/>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81"/>
          <p:cNvGrpSpPr/>
          <p:nvPr/>
        </p:nvGrpSpPr>
        <p:grpSpPr>
          <a:xfrm>
            <a:off x="1289311" y="2926222"/>
            <a:ext cx="408156" cy="299783"/>
            <a:chOff x="1289311" y="2926222"/>
            <a:chExt cx="408156" cy="299783"/>
          </a:xfrm>
        </p:grpSpPr>
        <p:sp>
          <p:nvSpPr>
            <p:cNvPr id="12317" name="Google Shape;12317;p81"/>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1"/>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81"/>
          <p:cNvGrpSpPr/>
          <p:nvPr/>
        </p:nvGrpSpPr>
        <p:grpSpPr>
          <a:xfrm>
            <a:off x="7978465" y="1969392"/>
            <a:ext cx="361147" cy="360797"/>
            <a:chOff x="7978465" y="1969392"/>
            <a:chExt cx="361147" cy="360797"/>
          </a:xfrm>
        </p:grpSpPr>
        <p:sp>
          <p:nvSpPr>
            <p:cNvPr id="12320" name="Google Shape;12320;p81"/>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1"/>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1"/>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1"/>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1"/>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1"/>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1"/>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1"/>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1"/>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9" name="Google Shape;12329;p81"/>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0" name="Google Shape;12330;p81"/>
          <p:cNvGrpSpPr/>
          <p:nvPr/>
        </p:nvGrpSpPr>
        <p:grpSpPr>
          <a:xfrm>
            <a:off x="854261" y="2908813"/>
            <a:ext cx="377474" cy="335748"/>
            <a:chOff x="854261" y="2908813"/>
            <a:chExt cx="377474" cy="335748"/>
          </a:xfrm>
        </p:grpSpPr>
        <p:sp>
          <p:nvSpPr>
            <p:cNvPr id="12331" name="Google Shape;12331;p81"/>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1"/>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1"/>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1"/>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1"/>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81"/>
          <p:cNvGrpSpPr/>
          <p:nvPr/>
        </p:nvGrpSpPr>
        <p:grpSpPr>
          <a:xfrm>
            <a:off x="1749728" y="2894777"/>
            <a:ext cx="386927" cy="363438"/>
            <a:chOff x="1749728" y="2894777"/>
            <a:chExt cx="386927" cy="363438"/>
          </a:xfrm>
        </p:grpSpPr>
        <p:sp>
          <p:nvSpPr>
            <p:cNvPr id="12337" name="Google Shape;12337;p81"/>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1"/>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1"/>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1"/>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1"/>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1"/>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1"/>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81"/>
          <p:cNvGrpSpPr/>
          <p:nvPr/>
        </p:nvGrpSpPr>
        <p:grpSpPr>
          <a:xfrm>
            <a:off x="7098912" y="1969392"/>
            <a:ext cx="359651" cy="361560"/>
            <a:chOff x="7098912" y="1969392"/>
            <a:chExt cx="359651" cy="361560"/>
          </a:xfrm>
        </p:grpSpPr>
        <p:sp>
          <p:nvSpPr>
            <p:cNvPr id="12345" name="Google Shape;12345;p81"/>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1"/>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1"/>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1"/>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1"/>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1"/>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1"/>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1"/>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1"/>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1"/>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1"/>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1"/>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1"/>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8" name="Google Shape;12358;p81"/>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9" name="Google Shape;12359;p81"/>
          <p:cNvGrpSpPr/>
          <p:nvPr/>
        </p:nvGrpSpPr>
        <p:grpSpPr>
          <a:xfrm>
            <a:off x="5352728" y="1990239"/>
            <a:ext cx="327091" cy="322508"/>
            <a:chOff x="5352728" y="1990239"/>
            <a:chExt cx="327091" cy="322508"/>
          </a:xfrm>
        </p:grpSpPr>
        <p:sp>
          <p:nvSpPr>
            <p:cNvPr id="12360" name="Google Shape;12360;p81"/>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1"/>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1"/>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1"/>
          <p:cNvGrpSpPr/>
          <p:nvPr/>
        </p:nvGrpSpPr>
        <p:grpSpPr>
          <a:xfrm>
            <a:off x="7538896" y="1970156"/>
            <a:ext cx="361147" cy="361529"/>
            <a:chOff x="7538896" y="1970156"/>
            <a:chExt cx="361147" cy="361529"/>
          </a:xfrm>
        </p:grpSpPr>
        <p:sp>
          <p:nvSpPr>
            <p:cNvPr id="12364" name="Google Shape;12364;p81"/>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1"/>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1"/>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1"/>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1"/>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1"/>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81"/>
          <p:cNvGrpSpPr/>
          <p:nvPr/>
        </p:nvGrpSpPr>
        <p:grpSpPr>
          <a:xfrm>
            <a:off x="4896099" y="1970920"/>
            <a:ext cx="358155" cy="358123"/>
            <a:chOff x="4896099" y="1970920"/>
            <a:chExt cx="358155" cy="358123"/>
          </a:xfrm>
        </p:grpSpPr>
        <p:sp>
          <p:nvSpPr>
            <p:cNvPr id="12371" name="Google Shape;12371;p81"/>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1"/>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1"/>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81"/>
          <p:cNvGrpSpPr/>
          <p:nvPr/>
        </p:nvGrpSpPr>
        <p:grpSpPr>
          <a:xfrm>
            <a:off x="4048787" y="2977019"/>
            <a:ext cx="283488" cy="198604"/>
            <a:chOff x="4048787" y="2977019"/>
            <a:chExt cx="283488" cy="198604"/>
          </a:xfrm>
        </p:grpSpPr>
        <p:sp>
          <p:nvSpPr>
            <p:cNvPr id="12375" name="Google Shape;12375;p81"/>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1"/>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1"/>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1"/>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1"/>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1"/>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81"/>
          <p:cNvGrpSpPr/>
          <p:nvPr/>
        </p:nvGrpSpPr>
        <p:grpSpPr>
          <a:xfrm>
            <a:off x="4054103" y="2430191"/>
            <a:ext cx="218687" cy="349052"/>
            <a:chOff x="4054103" y="2430191"/>
            <a:chExt cx="218687" cy="349052"/>
          </a:xfrm>
        </p:grpSpPr>
        <p:sp>
          <p:nvSpPr>
            <p:cNvPr id="12382" name="Google Shape;12382;p81"/>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1"/>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81"/>
          <p:cNvGrpSpPr/>
          <p:nvPr/>
        </p:nvGrpSpPr>
        <p:grpSpPr>
          <a:xfrm>
            <a:off x="2185128" y="2427549"/>
            <a:ext cx="382758" cy="356595"/>
            <a:chOff x="2185128" y="2427549"/>
            <a:chExt cx="382758" cy="356595"/>
          </a:xfrm>
        </p:grpSpPr>
        <p:sp>
          <p:nvSpPr>
            <p:cNvPr id="12385" name="Google Shape;12385;p81"/>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1"/>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1"/>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1"/>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81"/>
          <p:cNvGrpSpPr/>
          <p:nvPr/>
        </p:nvGrpSpPr>
        <p:grpSpPr>
          <a:xfrm>
            <a:off x="3539102" y="2427549"/>
            <a:ext cx="355099" cy="355481"/>
            <a:chOff x="3539102" y="2427549"/>
            <a:chExt cx="355099" cy="355481"/>
          </a:xfrm>
        </p:grpSpPr>
        <p:sp>
          <p:nvSpPr>
            <p:cNvPr id="12390" name="Google Shape;12390;p81"/>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1"/>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81"/>
          <p:cNvGrpSpPr/>
          <p:nvPr/>
        </p:nvGrpSpPr>
        <p:grpSpPr>
          <a:xfrm>
            <a:off x="2656907" y="2439293"/>
            <a:ext cx="332757" cy="332343"/>
            <a:chOff x="2656907" y="2439293"/>
            <a:chExt cx="332757" cy="332343"/>
          </a:xfrm>
        </p:grpSpPr>
        <p:sp>
          <p:nvSpPr>
            <p:cNvPr id="12393" name="Google Shape;12393;p81"/>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1"/>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1"/>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1"/>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1"/>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1"/>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1"/>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81"/>
          <p:cNvGrpSpPr/>
          <p:nvPr/>
        </p:nvGrpSpPr>
        <p:grpSpPr>
          <a:xfrm>
            <a:off x="1731523" y="2422616"/>
            <a:ext cx="399435" cy="365698"/>
            <a:chOff x="1731523" y="2422616"/>
            <a:chExt cx="399435" cy="365698"/>
          </a:xfrm>
        </p:grpSpPr>
        <p:sp>
          <p:nvSpPr>
            <p:cNvPr id="12401" name="Google Shape;12401;p81"/>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1"/>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1"/>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81"/>
          <p:cNvGrpSpPr/>
          <p:nvPr/>
        </p:nvGrpSpPr>
        <p:grpSpPr>
          <a:xfrm>
            <a:off x="3097241" y="2433564"/>
            <a:ext cx="344883" cy="343387"/>
            <a:chOff x="3097241" y="2433564"/>
            <a:chExt cx="344883" cy="343387"/>
          </a:xfrm>
        </p:grpSpPr>
        <p:sp>
          <p:nvSpPr>
            <p:cNvPr id="12405" name="Google Shape;12405;p81"/>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1"/>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1"/>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1"/>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1"/>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1"/>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1"/>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1"/>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1"/>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81"/>
          <p:cNvGrpSpPr/>
          <p:nvPr/>
        </p:nvGrpSpPr>
        <p:grpSpPr>
          <a:xfrm>
            <a:off x="1278299" y="2439293"/>
            <a:ext cx="410829" cy="332343"/>
            <a:chOff x="1278299" y="2439293"/>
            <a:chExt cx="410829" cy="332343"/>
          </a:xfrm>
        </p:grpSpPr>
        <p:sp>
          <p:nvSpPr>
            <p:cNvPr id="12415" name="Google Shape;12415;p81"/>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1"/>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1"/>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1"/>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1"/>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1"/>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1"/>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1"/>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81"/>
          <p:cNvGrpSpPr/>
          <p:nvPr/>
        </p:nvGrpSpPr>
        <p:grpSpPr>
          <a:xfrm>
            <a:off x="870939" y="2439293"/>
            <a:ext cx="331993" cy="331993"/>
            <a:chOff x="870939" y="2439293"/>
            <a:chExt cx="331993" cy="331993"/>
          </a:xfrm>
        </p:grpSpPr>
        <p:sp>
          <p:nvSpPr>
            <p:cNvPr id="12424" name="Google Shape;12424;p81"/>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1"/>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1"/>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1"/>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1"/>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1"/>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1"/>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1"/>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1"/>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1"/>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1"/>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1"/>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1"/>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1"/>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1"/>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1"/>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81"/>
          <p:cNvGrpSpPr/>
          <p:nvPr/>
        </p:nvGrpSpPr>
        <p:grpSpPr>
          <a:xfrm>
            <a:off x="6644957" y="2456353"/>
            <a:ext cx="371395" cy="278904"/>
            <a:chOff x="6644957" y="2456353"/>
            <a:chExt cx="371395" cy="278904"/>
          </a:xfrm>
        </p:grpSpPr>
        <p:sp>
          <p:nvSpPr>
            <p:cNvPr id="12441" name="Google Shape;12441;p81"/>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1"/>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1"/>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1"/>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1"/>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81"/>
          <p:cNvGrpSpPr/>
          <p:nvPr/>
        </p:nvGrpSpPr>
        <p:grpSpPr>
          <a:xfrm>
            <a:off x="5388757" y="2414659"/>
            <a:ext cx="260349" cy="362292"/>
            <a:chOff x="5388757" y="2414659"/>
            <a:chExt cx="260349" cy="362292"/>
          </a:xfrm>
        </p:grpSpPr>
        <p:sp>
          <p:nvSpPr>
            <p:cNvPr id="12447" name="Google Shape;12447;p81"/>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1"/>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1"/>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1"/>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1"/>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1"/>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1"/>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1"/>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1"/>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1"/>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1"/>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1"/>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1"/>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1"/>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1"/>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1"/>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1"/>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1"/>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1"/>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1"/>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81"/>
          <p:cNvGrpSpPr/>
          <p:nvPr/>
        </p:nvGrpSpPr>
        <p:grpSpPr>
          <a:xfrm>
            <a:off x="3567142" y="2905757"/>
            <a:ext cx="348288" cy="340331"/>
            <a:chOff x="3567142" y="2905757"/>
            <a:chExt cx="348288" cy="340331"/>
          </a:xfrm>
        </p:grpSpPr>
        <p:sp>
          <p:nvSpPr>
            <p:cNvPr id="12468" name="Google Shape;12468;p81"/>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1"/>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1"/>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1"/>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1"/>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81"/>
          <p:cNvGrpSpPr/>
          <p:nvPr/>
        </p:nvGrpSpPr>
        <p:grpSpPr>
          <a:xfrm>
            <a:off x="7967103" y="2415041"/>
            <a:ext cx="355863" cy="361911"/>
            <a:chOff x="7967103" y="2415041"/>
            <a:chExt cx="355863" cy="361911"/>
          </a:xfrm>
        </p:grpSpPr>
        <p:sp>
          <p:nvSpPr>
            <p:cNvPr id="12474" name="Google Shape;12474;p81"/>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1"/>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1"/>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1"/>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1"/>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1"/>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1"/>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1"/>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1"/>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1"/>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1"/>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81"/>
          <p:cNvGrpSpPr/>
          <p:nvPr/>
        </p:nvGrpSpPr>
        <p:grpSpPr>
          <a:xfrm>
            <a:off x="7529411" y="2414659"/>
            <a:ext cx="355863" cy="362292"/>
            <a:chOff x="7529411" y="2414659"/>
            <a:chExt cx="355863" cy="362292"/>
          </a:xfrm>
        </p:grpSpPr>
        <p:sp>
          <p:nvSpPr>
            <p:cNvPr id="12486" name="Google Shape;12486;p81"/>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1"/>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1"/>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1"/>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1"/>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1"/>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1"/>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1"/>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1"/>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1"/>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1"/>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1"/>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8" name="Google Shape;12498;p81"/>
          <p:cNvGrpSpPr/>
          <p:nvPr/>
        </p:nvGrpSpPr>
        <p:grpSpPr>
          <a:xfrm>
            <a:off x="5733194" y="2431718"/>
            <a:ext cx="446826" cy="327059"/>
            <a:chOff x="5733194" y="2431718"/>
            <a:chExt cx="446826" cy="327059"/>
          </a:xfrm>
        </p:grpSpPr>
        <p:sp>
          <p:nvSpPr>
            <p:cNvPr id="12499" name="Google Shape;12499;p81"/>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1"/>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1"/>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81"/>
          <p:cNvGrpSpPr/>
          <p:nvPr/>
        </p:nvGrpSpPr>
        <p:grpSpPr>
          <a:xfrm>
            <a:off x="4876780" y="2418064"/>
            <a:ext cx="407774" cy="356627"/>
            <a:chOff x="4876780" y="2418064"/>
            <a:chExt cx="407774" cy="356627"/>
          </a:xfrm>
        </p:grpSpPr>
        <p:sp>
          <p:nvSpPr>
            <p:cNvPr id="12503" name="Google Shape;12503;p81"/>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1"/>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1"/>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1"/>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1"/>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1"/>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1"/>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1"/>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81"/>
          <p:cNvGrpSpPr/>
          <p:nvPr/>
        </p:nvGrpSpPr>
        <p:grpSpPr>
          <a:xfrm>
            <a:off x="7070872" y="2410871"/>
            <a:ext cx="398321" cy="371013"/>
            <a:chOff x="7070872" y="2410871"/>
            <a:chExt cx="398321" cy="371013"/>
          </a:xfrm>
        </p:grpSpPr>
        <p:sp>
          <p:nvSpPr>
            <p:cNvPr id="12512" name="Google Shape;12512;p8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6" name="Google Shape;12516;p81"/>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7" name="Google Shape;12517;p81"/>
          <p:cNvGrpSpPr/>
          <p:nvPr/>
        </p:nvGrpSpPr>
        <p:grpSpPr>
          <a:xfrm>
            <a:off x="5318259" y="2982111"/>
            <a:ext cx="371013" cy="220787"/>
            <a:chOff x="5318259" y="2982111"/>
            <a:chExt cx="371013" cy="220787"/>
          </a:xfrm>
        </p:grpSpPr>
        <p:sp>
          <p:nvSpPr>
            <p:cNvPr id="12518" name="Google Shape;12518;p81"/>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1"/>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1"/>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1"/>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1"/>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1"/>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1"/>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1"/>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81"/>
          <p:cNvGrpSpPr/>
          <p:nvPr/>
        </p:nvGrpSpPr>
        <p:grpSpPr>
          <a:xfrm>
            <a:off x="7073928" y="2905757"/>
            <a:ext cx="371395" cy="371809"/>
            <a:chOff x="7073928" y="2905757"/>
            <a:chExt cx="371395" cy="371809"/>
          </a:xfrm>
        </p:grpSpPr>
        <p:sp>
          <p:nvSpPr>
            <p:cNvPr id="12527" name="Google Shape;12527;p81"/>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1"/>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1"/>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81"/>
          <p:cNvGrpSpPr/>
          <p:nvPr/>
        </p:nvGrpSpPr>
        <p:grpSpPr>
          <a:xfrm>
            <a:off x="6188327" y="2955408"/>
            <a:ext cx="371395" cy="272857"/>
            <a:chOff x="6188327" y="2955408"/>
            <a:chExt cx="371395" cy="272857"/>
          </a:xfrm>
        </p:grpSpPr>
        <p:sp>
          <p:nvSpPr>
            <p:cNvPr id="12531" name="Google Shape;12531;p81"/>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1"/>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81"/>
          <p:cNvGrpSpPr/>
          <p:nvPr/>
        </p:nvGrpSpPr>
        <p:grpSpPr>
          <a:xfrm>
            <a:off x="7521454" y="2906139"/>
            <a:ext cx="359651" cy="371013"/>
            <a:chOff x="7521454" y="2906139"/>
            <a:chExt cx="359651" cy="371013"/>
          </a:xfrm>
        </p:grpSpPr>
        <p:sp>
          <p:nvSpPr>
            <p:cNvPr id="12534" name="Google Shape;12534;p81"/>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1"/>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1"/>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1"/>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1"/>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81"/>
          <p:cNvGrpSpPr/>
          <p:nvPr/>
        </p:nvGrpSpPr>
        <p:grpSpPr>
          <a:xfrm>
            <a:off x="5782845" y="2906521"/>
            <a:ext cx="301661" cy="371013"/>
            <a:chOff x="5782845" y="2906521"/>
            <a:chExt cx="301661" cy="371013"/>
          </a:xfrm>
        </p:grpSpPr>
        <p:sp>
          <p:nvSpPr>
            <p:cNvPr id="12540" name="Google Shape;12540;p81"/>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1"/>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1"/>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81"/>
          <p:cNvGrpSpPr/>
          <p:nvPr/>
        </p:nvGrpSpPr>
        <p:grpSpPr>
          <a:xfrm>
            <a:off x="6630539" y="2917502"/>
            <a:ext cx="371777" cy="349434"/>
            <a:chOff x="6630539" y="2917502"/>
            <a:chExt cx="371777" cy="349434"/>
          </a:xfrm>
        </p:grpSpPr>
        <p:sp>
          <p:nvSpPr>
            <p:cNvPr id="12544" name="Google Shape;12544;p81"/>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1"/>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1"/>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1"/>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1"/>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1"/>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1"/>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81"/>
          <p:cNvGrpSpPr/>
          <p:nvPr/>
        </p:nvGrpSpPr>
        <p:grpSpPr>
          <a:xfrm>
            <a:off x="2171474" y="3369229"/>
            <a:ext cx="408156" cy="343737"/>
            <a:chOff x="2171474" y="3369229"/>
            <a:chExt cx="408156" cy="343737"/>
          </a:xfrm>
        </p:grpSpPr>
        <p:sp>
          <p:nvSpPr>
            <p:cNvPr id="12552" name="Google Shape;12552;p81"/>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1"/>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1"/>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1"/>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81"/>
          <p:cNvGrpSpPr/>
          <p:nvPr/>
        </p:nvGrpSpPr>
        <p:grpSpPr>
          <a:xfrm>
            <a:off x="4891198" y="2925108"/>
            <a:ext cx="334634" cy="334634"/>
            <a:chOff x="4891198" y="2925108"/>
            <a:chExt cx="334634" cy="334634"/>
          </a:xfrm>
        </p:grpSpPr>
        <p:sp>
          <p:nvSpPr>
            <p:cNvPr id="12557" name="Google Shape;12557;p81"/>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1"/>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1"/>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1"/>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1"/>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1"/>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1"/>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1"/>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81"/>
          <p:cNvGrpSpPr/>
          <p:nvPr/>
        </p:nvGrpSpPr>
        <p:grpSpPr>
          <a:xfrm>
            <a:off x="7976174" y="2925108"/>
            <a:ext cx="334666" cy="334634"/>
            <a:chOff x="7976174" y="2925108"/>
            <a:chExt cx="334666" cy="334634"/>
          </a:xfrm>
        </p:grpSpPr>
        <p:sp>
          <p:nvSpPr>
            <p:cNvPr id="12566" name="Google Shape;12566;p81"/>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1"/>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1"/>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1"/>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1"/>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1"/>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1"/>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1"/>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1"/>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5" name="Google Shape;12575;p81"/>
          <p:cNvGrpSpPr/>
          <p:nvPr/>
        </p:nvGrpSpPr>
        <p:grpSpPr>
          <a:xfrm>
            <a:off x="3091957" y="3374131"/>
            <a:ext cx="354717" cy="332757"/>
            <a:chOff x="3091957" y="3374131"/>
            <a:chExt cx="354717" cy="332757"/>
          </a:xfrm>
        </p:grpSpPr>
        <p:sp>
          <p:nvSpPr>
            <p:cNvPr id="12576" name="Google Shape;12576;p81"/>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1"/>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1"/>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1"/>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1"/>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1"/>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81"/>
          <p:cNvGrpSpPr/>
          <p:nvPr/>
        </p:nvGrpSpPr>
        <p:grpSpPr>
          <a:xfrm>
            <a:off x="3988156" y="3380210"/>
            <a:ext cx="353954" cy="318880"/>
            <a:chOff x="3988156" y="3380210"/>
            <a:chExt cx="353954" cy="318880"/>
          </a:xfrm>
        </p:grpSpPr>
        <p:sp>
          <p:nvSpPr>
            <p:cNvPr id="12583" name="Google Shape;12583;p81"/>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1"/>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1"/>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1"/>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1"/>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81"/>
          <p:cNvGrpSpPr/>
          <p:nvPr/>
        </p:nvGrpSpPr>
        <p:grpSpPr>
          <a:xfrm>
            <a:off x="3541011" y="3367320"/>
            <a:ext cx="348257" cy="346188"/>
            <a:chOff x="3541011" y="3367320"/>
            <a:chExt cx="348257" cy="346188"/>
          </a:xfrm>
        </p:grpSpPr>
        <p:sp>
          <p:nvSpPr>
            <p:cNvPr id="12589" name="Google Shape;12589;p81"/>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1"/>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1"/>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1"/>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81"/>
          <p:cNvGrpSpPr/>
          <p:nvPr/>
        </p:nvGrpSpPr>
        <p:grpSpPr>
          <a:xfrm>
            <a:off x="850092" y="3352934"/>
            <a:ext cx="369517" cy="375660"/>
            <a:chOff x="850092" y="3352934"/>
            <a:chExt cx="369517" cy="375660"/>
          </a:xfrm>
        </p:grpSpPr>
        <p:sp>
          <p:nvSpPr>
            <p:cNvPr id="12594" name="Google Shape;12594;p81"/>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1"/>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1"/>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1"/>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1"/>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81"/>
          <p:cNvGrpSpPr/>
          <p:nvPr/>
        </p:nvGrpSpPr>
        <p:grpSpPr>
          <a:xfrm>
            <a:off x="1314678" y="3358217"/>
            <a:ext cx="334666" cy="365348"/>
            <a:chOff x="1314678" y="3358217"/>
            <a:chExt cx="334666" cy="365348"/>
          </a:xfrm>
        </p:grpSpPr>
        <p:sp>
          <p:nvSpPr>
            <p:cNvPr id="12600" name="Google Shape;12600;p81"/>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1"/>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1"/>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1"/>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1"/>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81"/>
          <p:cNvGrpSpPr/>
          <p:nvPr/>
        </p:nvGrpSpPr>
        <p:grpSpPr>
          <a:xfrm>
            <a:off x="1748582" y="3372635"/>
            <a:ext cx="359269" cy="335780"/>
            <a:chOff x="1748582" y="3372635"/>
            <a:chExt cx="359269" cy="335780"/>
          </a:xfrm>
        </p:grpSpPr>
        <p:sp>
          <p:nvSpPr>
            <p:cNvPr id="12606" name="Google Shape;12606;p81"/>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7" name="Google Shape;12607;p81"/>
            <p:cNvGrpSpPr/>
            <p:nvPr/>
          </p:nvGrpSpPr>
          <p:grpSpPr>
            <a:xfrm>
              <a:off x="1748582" y="3372635"/>
              <a:ext cx="333520" cy="335780"/>
              <a:chOff x="1748582" y="3372635"/>
              <a:chExt cx="333520" cy="335780"/>
            </a:xfrm>
          </p:grpSpPr>
          <p:sp>
            <p:nvSpPr>
              <p:cNvPr id="12608" name="Google Shape;12608;p81"/>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1"/>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1"/>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11" name="Google Shape;12611;p81"/>
          <p:cNvGrpSpPr/>
          <p:nvPr/>
        </p:nvGrpSpPr>
        <p:grpSpPr>
          <a:xfrm>
            <a:off x="2640993" y="3357835"/>
            <a:ext cx="365348" cy="364966"/>
            <a:chOff x="2640993" y="3357835"/>
            <a:chExt cx="365348" cy="364966"/>
          </a:xfrm>
        </p:grpSpPr>
        <p:sp>
          <p:nvSpPr>
            <p:cNvPr id="12612" name="Google Shape;12612;p81"/>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1"/>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1"/>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1"/>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1"/>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1"/>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1"/>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1"/>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1"/>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1"/>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81"/>
          <p:cNvGrpSpPr/>
          <p:nvPr/>
        </p:nvGrpSpPr>
        <p:grpSpPr>
          <a:xfrm>
            <a:off x="4886264" y="3366174"/>
            <a:ext cx="350548" cy="350198"/>
            <a:chOff x="4886264" y="3366174"/>
            <a:chExt cx="350548" cy="350198"/>
          </a:xfrm>
        </p:grpSpPr>
        <p:sp>
          <p:nvSpPr>
            <p:cNvPr id="12623" name="Google Shape;12623;p81"/>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1"/>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1"/>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1"/>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1"/>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1"/>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1"/>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1"/>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1"/>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1"/>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1"/>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1"/>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1"/>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6" name="Google Shape;12636;p81"/>
          <p:cNvGrpSpPr/>
          <p:nvPr/>
        </p:nvGrpSpPr>
        <p:grpSpPr>
          <a:xfrm>
            <a:off x="5331913" y="3413947"/>
            <a:ext cx="347143" cy="254684"/>
            <a:chOff x="5331913" y="3413947"/>
            <a:chExt cx="347143" cy="254684"/>
          </a:xfrm>
        </p:grpSpPr>
        <p:sp>
          <p:nvSpPr>
            <p:cNvPr id="12637" name="Google Shape;12637;p81"/>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1"/>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1"/>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1"/>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1"/>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1"/>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81"/>
          <p:cNvGrpSpPr/>
          <p:nvPr/>
        </p:nvGrpSpPr>
        <p:grpSpPr>
          <a:xfrm>
            <a:off x="5776798" y="3409778"/>
            <a:ext cx="346379" cy="264518"/>
            <a:chOff x="5776798" y="3409778"/>
            <a:chExt cx="346379" cy="264518"/>
          </a:xfrm>
        </p:grpSpPr>
        <p:sp>
          <p:nvSpPr>
            <p:cNvPr id="12644" name="Google Shape;12644;p81"/>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1"/>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1"/>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1"/>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1"/>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1"/>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81"/>
          <p:cNvGrpSpPr/>
          <p:nvPr/>
        </p:nvGrpSpPr>
        <p:grpSpPr>
          <a:xfrm>
            <a:off x="7108015" y="3396505"/>
            <a:ext cx="344883" cy="290299"/>
            <a:chOff x="7108015" y="3396505"/>
            <a:chExt cx="344883" cy="290299"/>
          </a:xfrm>
        </p:grpSpPr>
        <p:sp>
          <p:nvSpPr>
            <p:cNvPr id="12651" name="Google Shape;12651;p81"/>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1"/>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1"/>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1"/>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81"/>
          <p:cNvGrpSpPr/>
          <p:nvPr/>
        </p:nvGrpSpPr>
        <p:grpSpPr>
          <a:xfrm>
            <a:off x="7551754" y="3390808"/>
            <a:ext cx="344883" cy="301311"/>
            <a:chOff x="7551754" y="3390808"/>
            <a:chExt cx="344883" cy="301311"/>
          </a:xfrm>
        </p:grpSpPr>
        <p:sp>
          <p:nvSpPr>
            <p:cNvPr id="12656" name="Google Shape;12656;p81"/>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1"/>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1"/>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1"/>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1"/>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1"/>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1"/>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1"/>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1"/>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1"/>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1"/>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81"/>
          <p:cNvGrpSpPr/>
          <p:nvPr/>
        </p:nvGrpSpPr>
        <p:grpSpPr>
          <a:xfrm>
            <a:off x="6707084" y="3387403"/>
            <a:ext cx="261145" cy="308504"/>
            <a:chOff x="6707084" y="3387403"/>
            <a:chExt cx="261145" cy="308504"/>
          </a:xfrm>
        </p:grpSpPr>
        <p:sp>
          <p:nvSpPr>
            <p:cNvPr id="12668" name="Google Shape;12668;p81"/>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1"/>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1"/>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1"/>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81"/>
          <p:cNvGrpSpPr/>
          <p:nvPr/>
        </p:nvGrpSpPr>
        <p:grpSpPr>
          <a:xfrm>
            <a:off x="848978" y="4297637"/>
            <a:ext cx="377824" cy="324418"/>
            <a:chOff x="848978" y="4297637"/>
            <a:chExt cx="377824" cy="324418"/>
          </a:xfrm>
        </p:grpSpPr>
        <p:sp>
          <p:nvSpPr>
            <p:cNvPr id="12673" name="Google Shape;12673;p81"/>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1"/>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81"/>
          <p:cNvGrpSpPr/>
          <p:nvPr/>
        </p:nvGrpSpPr>
        <p:grpSpPr>
          <a:xfrm>
            <a:off x="1754279" y="4286593"/>
            <a:ext cx="351439" cy="345965"/>
            <a:chOff x="1754279" y="4286593"/>
            <a:chExt cx="351439" cy="345965"/>
          </a:xfrm>
        </p:grpSpPr>
        <p:sp>
          <p:nvSpPr>
            <p:cNvPr id="12676" name="Google Shape;12676;p81"/>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1"/>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1"/>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1"/>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1"/>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81"/>
          <p:cNvGrpSpPr/>
          <p:nvPr/>
        </p:nvGrpSpPr>
        <p:grpSpPr>
          <a:xfrm>
            <a:off x="3996113" y="4291176"/>
            <a:ext cx="336512" cy="335048"/>
            <a:chOff x="3996113" y="4291176"/>
            <a:chExt cx="336512" cy="335048"/>
          </a:xfrm>
        </p:grpSpPr>
        <p:sp>
          <p:nvSpPr>
            <p:cNvPr id="12682" name="Google Shape;12682;p81"/>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1"/>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1"/>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5" name="Google Shape;12685;p81"/>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6" name="Google Shape;12686;p81"/>
          <p:cNvGrpSpPr/>
          <p:nvPr/>
        </p:nvGrpSpPr>
        <p:grpSpPr>
          <a:xfrm>
            <a:off x="2179081" y="4285511"/>
            <a:ext cx="397525" cy="348670"/>
            <a:chOff x="2179081" y="4285511"/>
            <a:chExt cx="397525" cy="348670"/>
          </a:xfrm>
        </p:grpSpPr>
        <p:sp>
          <p:nvSpPr>
            <p:cNvPr id="12687" name="Google Shape;12687;p81"/>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1"/>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81"/>
          <p:cNvGrpSpPr/>
          <p:nvPr/>
        </p:nvGrpSpPr>
        <p:grpSpPr>
          <a:xfrm>
            <a:off x="3584201" y="4294996"/>
            <a:ext cx="267574" cy="329415"/>
            <a:chOff x="3584201" y="4294996"/>
            <a:chExt cx="267574" cy="329415"/>
          </a:xfrm>
        </p:grpSpPr>
        <p:sp>
          <p:nvSpPr>
            <p:cNvPr id="12690" name="Google Shape;12690;p81"/>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1"/>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1"/>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1"/>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81"/>
          <p:cNvGrpSpPr/>
          <p:nvPr/>
        </p:nvGrpSpPr>
        <p:grpSpPr>
          <a:xfrm>
            <a:off x="3082855" y="4295728"/>
            <a:ext cx="375946" cy="327823"/>
            <a:chOff x="3082855" y="4295728"/>
            <a:chExt cx="375946" cy="327823"/>
          </a:xfrm>
        </p:grpSpPr>
        <p:sp>
          <p:nvSpPr>
            <p:cNvPr id="12695" name="Google Shape;12695;p81"/>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1"/>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1"/>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1"/>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1"/>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1"/>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1"/>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1"/>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1"/>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1"/>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1"/>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6" name="Google Shape;12706;p81"/>
          <p:cNvGrpSpPr/>
          <p:nvPr/>
        </p:nvGrpSpPr>
        <p:grpSpPr>
          <a:xfrm>
            <a:off x="2749016" y="4291176"/>
            <a:ext cx="150831" cy="336926"/>
            <a:chOff x="2749016" y="4291176"/>
            <a:chExt cx="150831" cy="336926"/>
          </a:xfrm>
        </p:grpSpPr>
        <p:sp>
          <p:nvSpPr>
            <p:cNvPr id="12707" name="Google Shape;12707;p81"/>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1"/>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1"/>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1"/>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81"/>
          <p:cNvGrpSpPr/>
          <p:nvPr/>
        </p:nvGrpSpPr>
        <p:grpSpPr>
          <a:xfrm>
            <a:off x="7127716" y="4279432"/>
            <a:ext cx="248254" cy="361942"/>
            <a:chOff x="7127716" y="4279432"/>
            <a:chExt cx="248254" cy="361942"/>
          </a:xfrm>
        </p:grpSpPr>
        <p:sp>
          <p:nvSpPr>
            <p:cNvPr id="12712" name="Google Shape;12712;p81"/>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1"/>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1"/>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1"/>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1"/>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1"/>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1"/>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1"/>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1"/>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81"/>
          <p:cNvGrpSpPr/>
          <p:nvPr/>
        </p:nvGrpSpPr>
        <p:grpSpPr>
          <a:xfrm>
            <a:off x="7565408" y="4279432"/>
            <a:ext cx="248255" cy="361942"/>
            <a:chOff x="7565408" y="4279432"/>
            <a:chExt cx="248255" cy="361942"/>
          </a:xfrm>
        </p:grpSpPr>
        <p:sp>
          <p:nvSpPr>
            <p:cNvPr id="12722" name="Google Shape;12722;p81"/>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1"/>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1"/>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1"/>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1"/>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1"/>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1"/>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1"/>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0" name="Google Shape;12730;p81"/>
          <p:cNvGrpSpPr/>
          <p:nvPr/>
        </p:nvGrpSpPr>
        <p:grpSpPr>
          <a:xfrm>
            <a:off x="6264109" y="4279432"/>
            <a:ext cx="225498" cy="361560"/>
            <a:chOff x="6264109" y="4279432"/>
            <a:chExt cx="225498" cy="361560"/>
          </a:xfrm>
        </p:grpSpPr>
        <p:sp>
          <p:nvSpPr>
            <p:cNvPr id="12731" name="Google Shape;12731;p81"/>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1"/>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81"/>
          <p:cNvGrpSpPr/>
          <p:nvPr/>
        </p:nvGrpSpPr>
        <p:grpSpPr>
          <a:xfrm>
            <a:off x="7929578" y="4284365"/>
            <a:ext cx="395266" cy="351312"/>
            <a:chOff x="7929578" y="4284365"/>
            <a:chExt cx="395266" cy="351312"/>
          </a:xfrm>
        </p:grpSpPr>
        <p:sp>
          <p:nvSpPr>
            <p:cNvPr id="12734" name="Google Shape;12734;p81"/>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1"/>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1"/>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1"/>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81"/>
          <p:cNvGrpSpPr/>
          <p:nvPr/>
        </p:nvGrpSpPr>
        <p:grpSpPr>
          <a:xfrm>
            <a:off x="6595502" y="4323777"/>
            <a:ext cx="426315" cy="332826"/>
            <a:chOff x="6639652" y="4323777"/>
            <a:chExt cx="426315" cy="332826"/>
          </a:xfrm>
        </p:grpSpPr>
        <p:sp>
          <p:nvSpPr>
            <p:cNvPr id="12739" name="Google Shape;12739;p81"/>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1"/>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1"/>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1"/>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1"/>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1"/>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1"/>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1"/>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1"/>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1"/>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81"/>
          <p:cNvGrpSpPr/>
          <p:nvPr/>
        </p:nvGrpSpPr>
        <p:grpSpPr>
          <a:xfrm>
            <a:off x="5357662" y="4297637"/>
            <a:ext cx="287275" cy="326296"/>
            <a:chOff x="5357662" y="4297637"/>
            <a:chExt cx="287275" cy="326296"/>
          </a:xfrm>
        </p:grpSpPr>
        <p:sp>
          <p:nvSpPr>
            <p:cNvPr id="12750" name="Google Shape;12750;p81"/>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1"/>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1"/>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1"/>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1"/>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81"/>
          <p:cNvGrpSpPr/>
          <p:nvPr/>
        </p:nvGrpSpPr>
        <p:grpSpPr>
          <a:xfrm>
            <a:off x="5774124" y="4294550"/>
            <a:ext cx="331611" cy="331674"/>
            <a:chOff x="5774124" y="4294550"/>
            <a:chExt cx="331611" cy="331674"/>
          </a:xfrm>
        </p:grpSpPr>
        <p:sp>
          <p:nvSpPr>
            <p:cNvPr id="12756" name="Google Shape;12756;p81"/>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1"/>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81"/>
          <p:cNvGrpSpPr/>
          <p:nvPr/>
        </p:nvGrpSpPr>
        <p:grpSpPr>
          <a:xfrm>
            <a:off x="4890434" y="4287389"/>
            <a:ext cx="345997" cy="346029"/>
            <a:chOff x="4890434" y="4287389"/>
            <a:chExt cx="345997" cy="346029"/>
          </a:xfrm>
        </p:grpSpPr>
        <p:sp>
          <p:nvSpPr>
            <p:cNvPr id="12759" name="Google Shape;12759;p81"/>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1"/>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1"/>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1"/>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1"/>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1"/>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1"/>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81"/>
          <p:cNvGrpSpPr/>
          <p:nvPr/>
        </p:nvGrpSpPr>
        <p:grpSpPr>
          <a:xfrm>
            <a:off x="2165809" y="3811059"/>
            <a:ext cx="422542" cy="342973"/>
            <a:chOff x="2165809" y="3811059"/>
            <a:chExt cx="422542" cy="342973"/>
          </a:xfrm>
        </p:grpSpPr>
        <p:sp>
          <p:nvSpPr>
            <p:cNvPr id="12767" name="Google Shape;12767;p81"/>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1"/>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1"/>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1"/>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1"/>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1"/>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1"/>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1"/>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1"/>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1"/>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1"/>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1"/>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1"/>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1"/>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1"/>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1"/>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1"/>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1"/>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5" name="Google Shape;12785;p81"/>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6" name="Google Shape;12786;p81"/>
          <p:cNvGrpSpPr/>
          <p:nvPr/>
        </p:nvGrpSpPr>
        <p:grpSpPr>
          <a:xfrm>
            <a:off x="903530" y="3806125"/>
            <a:ext cx="264550" cy="353222"/>
            <a:chOff x="903530" y="3806125"/>
            <a:chExt cx="264550" cy="353222"/>
          </a:xfrm>
        </p:grpSpPr>
        <p:sp>
          <p:nvSpPr>
            <p:cNvPr id="12787" name="Google Shape;12787;p81"/>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1"/>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1"/>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1"/>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81"/>
          <p:cNvGrpSpPr/>
          <p:nvPr/>
        </p:nvGrpSpPr>
        <p:grpSpPr>
          <a:xfrm>
            <a:off x="2611458" y="3816374"/>
            <a:ext cx="426329" cy="332375"/>
            <a:chOff x="2611458" y="3816374"/>
            <a:chExt cx="426329" cy="332375"/>
          </a:xfrm>
        </p:grpSpPr>
        <p:sp>
          <p:nvSpPr>
            <p:cNvPr id="12792" name="Google Shape;12792;p81"/>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1"/>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1"/>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1"/>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1"/>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1"/>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1"/>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1"/>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1"/>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1"/>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2" name="Google Shape;12802;p81"/>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3" name="Google Shape;12803;p81"/>
          <p:cNvGrpSpPr/>
          <p:nvPr/>
        </p:nvGrpSpPr>
        <p:grpSpPr>
          <a:xfrm>
            <a:off x="4019984" y="3805393"/>
            <a:ext cx="293704" cy="353954"/>
            <a:chOff x="4019984" y="3805393"/>
            <a:chExt cx="293704" cy="353954"/>
          </a:xfrm>
        </p:grpSpPr>
        <p:sp>
          <p:nvSpPr>
            <p:cNvPr id="12804" name="Google Shape;12804;p81"/>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1"/>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81"/>
          <p:cNvGrpSpPr/>
          <p:nvPr/>
        </p:nvGrpSpPr>
        <p:grpSpPr>
          <a:xfrm>
            <a:off x="8006505" y="3390044"/>
            <a:ext cx="323654" cy="303189"/>
            <a:chOff x="8006505" y="3390044"/>
            <a:chExt cx="323654" cy="303189"/>
          </a:xfrm>
        </p:grpSpPr>
        <p:sp>
          <p:nvSpPr>
            <p:cNvPr id="12807" name="Google Shape;12807;p81"/>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1"/>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1"/>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1"/>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1"/>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1"/>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81"/>
          <p:cNvGrpSpPr/>
          <p:nvPr/>
        </p:nvGrpSpPr>
        <p:grpSpPr>
          <a:xfrm>
            <a:off x="1299146" y="3806507"/>
            <a:ext cx="367990" cy="351312"/>
            <a:chOff x="1299146" y="3806507"/>
            <a:chExt cx="367990" cy="351312"/>
          </a:xfrm>
        </p:grpSpPr>
        <p:sp>
          <p:nvSpPr>
            <p:cNvPr id="12814" name="Google Shape;12814;p81"/>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1"/>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6" name="Google Shape;12816;p81"/>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7" name="Google Shape;12817;p81"/>
          <p:cNvGrpSpPr/>
          <p:nvPr/>
        </p:nvGrpSpPr>
        <p:grpSpPr>
          <a:xfrm>
            <a:off x="3095745" y="3805393"/>
            <a:ext cx="352840" cy="354717"/>
            <a:chOff x="3095745" y="3805393"/>
            <a:chExt cx="352840" cy="354717"/>
          </a:xfrm>
        </p:grpSpPr>
        <p:sp>
          <p:nvSpPr>
            <p:cNvPr id="12818" name="Google Shape;12818;p81"/>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1"/>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1"/>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1"/>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1"/>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1"/>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81"/>
          <p:cNvGrpSpPr/>
          <p:nvPr/>
        </p:nvGrpSpPr>
        <p:grpSpPr>
          <a:xfrm>
            <a:off x="7550258" y="3832670"/>
            <a:ext cx="371395" cy="301279"/>
            <a:chOff x="7550258" y="3832670"/>
            <a:chExt cx="371395" cy="301279"/>
          </a:xfrm>
        </p:grpSpPr>
        <p:sp>
          <p:nvSpPr>
            <p:cNvPr id="12825" name="Google Shape;12825;p81"/>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1"/>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1"/>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1"/>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1"/>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1"/>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1"/>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1"/>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1"/>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1"/>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1"/>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1"/>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1"/>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1"/>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1"/>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1"/>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1"/>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1"/>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3" name="Google Shape;12843;p81"/>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4" name="Google Shape;12844;p81"/>
          <p:cNvGrpSpPr/>
          <p:nvPr/>
        </p:nvGrpSpPr>
        <p:grpSpPr>
          <a:xfrm>
            <a:off x="6659725" y="3808035"/>
            <a:ext cx="367608" cy="350548"/>
            <a:chOff x="6659725" y="3808035"/>
            <a:chExt cx="367608" cy="350548"/>
          </a:xfrm>
        </p:grpSpPr>
        <p:sp>
          <p:nvSpPr>
            <p:cNvPr id="12845" name="Google Shape;12845;p81"/>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1"/>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7" name="Google Shape;12847;p81"/>
          <p:cNvGrpSpPr/>
          <p:nvPr/>
        </p:nvGrpSpPr>
        <p:grpSpPr>
          <a:xfrm>
            <a:off x="6219391" y="3816756"/>
            <a:ext cx="356627" cy="334252"/>
            <a:chOff x="6219391" y="3816756"/>
            <a:chExt cx="356627" cy="334252"/>
          </a:xfrm>
        </p:grpSpPr>
        <p:sp>
          <p:nvSpPr>
            <p:cNvPr id="12848" name="Google Shape;12848;p81"/>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1"/>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1"/>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1"/>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2" name="Google Shape;12852;p81"/>
          <p:cNvGrpSpPr/>
          <p:nvPr/>
        </p:nvGrpSpPr>
        <p:grpSpPr>
          <a:xfrm>
            <a:off x="5778676" y="3826972"/>
            <a:ext cx="349052" cy="313055"/>
            <a:chOff x="5778676" y="3826972"/>
            <a:chExt cx="349052" cy="313055"/>
          </a:xfrm>
        </p:grpSpPr>
        <p:sp>
          <p:nvSpPr>
            <p:cNvPr id="12853" name="Google Shape;12853;p81"/>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1"/>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1"/>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1"/>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1"/>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81"/>
          <p:cNvGrpSpPr/>
          <p:nvPr/>
        </p:nvGrpSpPr>
        <p:grpSpPr>
          <a:xfrm>
            <a:off x="5355784" y="3834547"/>
            <a:ext cx="299019" cy="297905"/>
            <a:chOff x="5355784" y="3834547"/>
            <a:chExt cx="299019" cy="297905"/>
          </a:xfrm>
        </p:grpSpPr>
        <p:sp>
          <p:nvSpPr>
            <p:cNvPr id="12859" name="Google Shape;12859;p81"/>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1"/>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1"/>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1"/>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81"/>
          <p:cNvGrpSpPr/>
          <p:nvPr/>
        </p:nvGrpSpPr>
        <p:grpSpPr>
          <a:xfrm>
            <a:off x="8036455" y="3807271"/>
            <a:ext cx="292176" cy="353985"/>
            <a:chOff x="8036455" y="3807271"/>
            <a:chExt cx="292176" cy="353985"/>
          </a:xfrm>
        </p:grpSpPr>
        <p:sp>
          <p:nvSpPr>
            <p:cNvPr id="12864" name="Google Shape;12864;p81"/>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1"/>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81"/>
          <p:cNvGrpSpPr/>
          <p:nvPr/>
        </p:nvGrpSpPr>
        <p:grpSpPr>
          <a:xfrm>
            <a:off x="4874902" y="3808799"/>
            <a:ext cx="345615" cy="350835"/>
            <a:chOff x="4874902" y="3808799"/>
            <a:chExt cx="345615" cy="350835"/>
          </a:xfrm>
        </p:grpSpPr>
        <p:sp>
          <p:nvSpPr>
            <p:cNvPr id="12867" name="Google Shape;12867;p81"/>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1"/>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1"/>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1"/>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1"/>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1"/>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1"/>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1"/>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1"/>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1"/>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1"/>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1"/>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1"/>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1"/>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1"/>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1"/>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1"/>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87" name="Shape 12887"/>
        <p:cNvGrpSpPr/>
        <p:nvPr/>
      </p:nvGrpSpPr>
      <p:grpSpPr>
        <a:xfrm>
          <a:off x="0" y="0"/>
          <a:ext cx="0" cy="0"/>
          <a:chOff x="0" y="0"/>
          <a:chExt cx="0" cy="0"/>
        </a:xfrm>
      </p:grpSpPr>
      <p:sp>
        <p:nvSpPr>
          <p:cNvPr id="12888" name="Google Shape;12888;p8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889" name="Google Shape;12889;p8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2890" name="Google Shape;12890;p82"/>
          <p:cNvGrpSpPr/>
          <p:nvPr/>
        </p:nvGrpSpPr>
        <p:grpSpPr>
          <a:xfrm>
            <a:off x="2704005" y="4258781"/>
            <a:ext cx="342144" cy="362704"/>
            <a:chOff x="2704005" y="4258781"/>
            <a:chExt cx="342144" cy="362704"/>
          </a:xfrm>
        </p:grpSpPr>
        <p:sp>
          <p:nvSpPr>
            <p:cNvPr id="12891" name="Google Shape;12891;p82"/>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2"/>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2"/>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2"/>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2"/>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2"/>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2"/>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82"/>
          <p:cNvGrpSpPr/>
          <p:nvPr/>
        </p:nvGrpSpPr>
        <p:grpSpPr>
          <a:xfrm>
            <a:off x="2157462" y="4258496"/>
            <a:ext cx="347435" cy="363370"/>
            <a:chOff x="2157462" y="4258496"/>
            <a:chExt cx="347435" cy="363370"/>
          </a:xfrm>
        </p:grpSpPr>
        <p:sp>
          <p:nvSpPr>
            <p:cNvPr id="12899" name="Google Shape;12899;p82"/>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2"/>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2"/>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82"/>
          <p:cNvGrpSpPr/>
          <p:nvPr/>
        </p:nvGrpSpPr>
        <p:grpSpPr>
          <a:xfrm>
            <a:off x="4010963" y="3763781"/>
            <a:ext cx="343665" cy="363211"/>
            <a:chOff x="4010963" y="3763781"/>
            <a:chExt cx="343665" cy="363211"/>
          </a:xfrm>
        </p:grpSpPr>
        <p:sp>
          <p:nvSpPr>
            <p:cNvPr id="12903" name="Google Shape;12903;p82"/>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2"/>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2"/>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2"/>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2"/>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82"/>
          <p:cNvGrpSpPr/>
          <p:nvPr/>
        </p:nvGrpSpPr>
        <p:grpSpPr>
          <a:xfrm>
            <a:off x="2214042" y="3810509"/>
            <a:ext cx="368153" cy="311193"/>
            <a:chOff x="2214042" y="3810509"/>
            <a:chExt cx="368153" cy="311193"/>
          </a:xfrm>
        </p:grpSpPr>
        <p:sp>
          <p:nvSpPr>
            <p:cNvPr id="12909" name="Google Shape;12909;p82"/>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2"/>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82"/>
          <p:cNvGrpSpPr/>
          <p:nvPr/>
        </p:nvGrpSpPr>
        <p:grpSpPr>
          <a:xfrm>
            <a:off x="1768938" y="3782219"/>
            <a:ext cx="367805" cy="367773"/>
            <a:chOff x="1768938" y="3782219"/>
            <a:chExt cx="367805" cy="367773"/>
          </a:xfrm>
        </p:grpSpPr>
        <p:sp>
          <p:nvSpPr>
            <p:cNvPr id="12912" name="Google Shape;12912;p82"/>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2"/>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2"/>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2"/>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2"/>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82"/>
          <p:cNvGrpSpPr/>
          <p:nvPr/>
        </p:nvGrpSpPr>
        <p:grpSpPr>
          <a:xfrm>
            <a:off x="2681385" y="3798439"/>
            <a:ext cx="325544" cy="327413"/>
            <a:chOff x="2681385" y="3798439"/>
            <a:chExt cx="325544" cy="327413"/>
          </a:xfrm>
        </p:grpSpPr>
        <p:sp>
          <p:nvSpPr>
            <p:cNvPr id="12918" name="Google Shape;12918;p82"/>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2"/>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2"/>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2"/>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2"/>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2"/>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2"/>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82"/>
          <p:cNvGrpSpPr/>
          <p:nvPr/>
        </p:nvGrpSpPr>
        <p:grpSpPr>
          <a:xfrm>
            <a:off x="6243928" y="4263502"/>
            <a:ext cx="274254" cy="350824"/>
            <a:chOff x="6243928" y="4263502"/>
            <a:chExt cx="274254" cy="350824"/>
          </a:xfrm>
        </p:grpSpPr>
        <p:sp>
          <p:nvSpPr>
            <p:cNvPr id="12926" name="Google Shape;12926;p82"/>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2"/>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2"/>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2"/>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2"/>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2"/>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2"/>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2"/>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82"/>
          <p:cNvGrpSpPr/>
          <p:nvPr/>
        </p:nvGrpSpPr>
        <p:grpSpPr>
          <a:xfrm>
            <a:off x="3560600" y="3763338"/>
            <a:ext cx="352345" cy="363655"/>
            <a:chOff x="3560600" y="3763338"/>
            <a:chExt cx="352345" cy="363655"/>
          </a:xfrm>
        </p:grpSpPr>
        <p:sp>
          <p:nvSpPr>
            <p:cNvPr id="12935" name="Google Shape;12935;p82"/>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2"/>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2"/>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82"/>
          <p:cNvGrpSpPr/>
          <p:nvPr/>
        </p:nvGrpSpPr>
        <p:grpSpPr>
          <a:xfrm>
            <a:off x="5790556" y="4261252"/>
            <a:ext cx="279513" cy="356083"/>
            <a:chOff x="5790556" y="4261252"/>
            <a:chExt cx="279513" cy="356083"/>
          </a:xfrm>
        </p:grpSpPr>
        <p:sp>
          <p:nvSpPr>
            <p:cNvPr id="12939" name="Google Shape;12939;p82"/>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2"/>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2"/>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2"/>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2"/>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2"/>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2"/>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82"/>
          <p:cNvGrpSpPr/>
          <p:nvPr/>
        </p:nvGrpSpPr>
        <p:grpSpPr>
          <a:xfrm>
            <a:off x="5341333" y="4261252"/>
            <a:ext cx="278752" cy="356463"/>
            <a:chOff x="5341333" y="4261252"/>
            <a:chExt cx="278752" cy="356463"/>
          </a:xfrm>
        </p:grpSpPr>
        <p:sp>
          <p:nvSpPr>
            <p:cNvPr id="12947" name="Google Shape;12947;p82"/>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2"/>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2"/>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2"/>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2"/>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2"/>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2"/>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4" name="Google Shape;12954;p82"/>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5" name="Google Shape;12955;p82"/>
          <p:cNvGrpSpPr/>
          <p:nvPr/>
        </p:nvGrpSpPr>
        <p:grpSpPr>
          <a:xfrm>
            <a:off x="3103646" y="3766076"/>
            <a:ext cx="360233" cy="362451"/>
            <a:chOff x="3107608" y="3763401"/>
            <a:chExt cx="360233" cy="362451"/>
          </a:xfrm>
        </p:grpSpPr>
        <p:sp>
          <p:nvSpPr>
            <p:cNvPr id="12956" name="Google Shape;12956;p82"/>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2"/>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2"/>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82"/>
          <p:cNvGrpSpPr/>
          <p:nvPr/>
        </p:nvGrpSpPr>
        <p:grpSpPr>
          <a:xfrm>
            <a:off x="889343" y="3801227"/>
            <a:ext cx="351585" cy="339705"/>
            <a:chOff x="889343" y="3801227"/>
            <a:chExt cx="351585" cy="339705"/>
          </a:xfrm>
        </p:grpSpPr>
        <p:sp>
          <p:nvSpPr>
            <p:cNvPr id="12960" name="Google Shape;12960;p82"/>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2"/>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2"/>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2"/>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2"/>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82"/>
          <p:cNvGrpSpPr/>
          <p:nvPr/>
        </p:nvGrpSpPr>
        <p:grpSpPr>
          <a:xfrm>
            <a:off x="4896609" y="4260872"/>
            <a:ext cx="278784" cy="355323"/>
            <a:chOff x="4896609" y="4260872"/>
            <a:chExt cx="278784" cy="355323"/>
          </a:xfrm>
        </p:grpSpPr>
        <p:sp>
          <p:nvSpPr>
            <p:cNvPr id="12966" name="Google Shape;12966;p82"/>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2"/>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2"/>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2"/>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2"/>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2"/>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82"/>
          <p:cNvGrpSpPr/>
          <p:nvPr/>
        </p:nvGrpSpPr>
        <p:grpSpPr>
          <a:xfrm>
            <a:off x="7598438" y="4266131"/>
            <a:ext cx="260283" cy="345914"/>
            <a:chOff x="7598438" y="4266131"/>
            <a:chExt cx="260283" cy="345914"/>
          </a:xfrm>
        </p:grpSpPr>
        <p:sp>
          <p:nvSpPr>
            <p:cNvPr id="12973" name="Google Shape;12973;p82"/>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2"/>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2"/>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2"/>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2"/>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2"/>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2"/>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82"/>
          <p:cNvGrpSpPr/>
          <p:nvPr/>
        </p:nvGrpSpPr>
        <p:grpSpPr>
          <a:xfrm>
            <a:off x="1767069" y="3360146"/>
            <a:ext cx="286324" cy="348163"/>
            <a:chOff x="1767069" y="3360146"/>
            <a:chExt cx="286324" cy="348163"/>
          </a:xfrm>
        </p:grpSpPr>
        <p:sp>
          <p:nvSpPr>
            <p:cNvPr id="12981" name="Google Shape;12981;p82"/>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2"/>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2"/>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2"/>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2"/>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2"/>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2"/>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82"/>
          <p:cNvGrpSpPr/>
          <p:nvPr/>
        </p:nvGrpSpPr>
        <p:grpSpPr>
          <a:xfrm>
            <a:off x="7149944" y="4266131"/>
            <a:ext cx="260283" cy="345914"/>
            <a:chOff x="7149944" y="4266131"/>
            <a:chExt cx="260283" cy="345914"/>
          </a:xfrm>
        </p:grpSpPr>
        <p:sp>
          <p:nvSpPr>
            <p:cNvPr id="12989" name="Google Shape;12989;p82"/>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2"/>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2"/>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2"/>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2"/>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2"/>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82"/>
          <p:cNvGrpSpPr/>
          <p:nvPr/>
        </p:nvGrpSpPr>
        <p:grpSpPr>
          <a:xfrm>
            <a:off x="6695051" y="4259351"/>
            <a:ext cx="270104" cy="360233"/>
            <a:chOff x="6695051" y="4259351"/>
            <a:chExt cx="270104" cy="360233"/>
          </a:xfrm>
        </p:grpSpPr>
        <p:sp>
          <p:nvSpPr>
            <p:cNvPr id="12996" name="Google Shape;12996;p82"/>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2"/>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2"/>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2"/>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82"/>
          <p:cNvGrpSpPr/>
          <p:nvPr/>
        </p:nvGrpSpPr>
        <p:grpSpPr>
          <a:xfrm>
            <a:off x="8047661" y="4257451"/>
            <a:ext cx="277263" cy="362514"/>
            <a:chOff x="8047661" y="4257451"/>
            <a:chExt cx="277263" cy="362514"/>
          </a:xfrm>
        </p:grpSpPr>
        <p:sp>
          <p:nvSpPr>
            <p:cNvPr id="13001" name="Google Shape;13001;p82"/>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2"/>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2"/>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2"/>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82"/>
          <p:cNvGrpSpPr/>
          <p:nvPr/>
        </p:nvGrpSpPr>
        <p:grpSpPr>
          <a:xfrm>
            <a:off x="6248078" y="3784468"/>
            <a:ext cx="277263" cy="356115"/>
            <a:chOff x="6248078" y="3784468"/>
            <a:chExt cx="277263" cy="356115"/>
          </a:xfrm>
        </p:grpSpPr>
        <p:sp>
          <p:nvSpPr>
            <p:cNvPr id="13006" name="Google Shape;13006;p82"/>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2"/>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2"/>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2"/>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2"/>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82"/>
          <p:cNvGrpSpPr/>
          <p:nvPr/>
        </p:nvGrpSpPr>
        <p:grpSpPr>
          <a:xfrm>
            <a:off x="5800725" y="3785989"/>
            <a:ext cx="277644" cy="354594"/>
            <a:chOff x="5800725" y="3785989"/>
            <a:chExt cx="277644" cy="354594"/>
          </a:xfrm>
        </p:grpSpPr>
        <p:sp>
          <p:nvSpPr>
            <p:cNvPr id="13012" name="Google Shape;13012;p82"/>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2"/>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2"/>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2"/>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2"/>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2"/>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2"/>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82"/>
          <p:cNvGrpSpPr/>
          <p:nvPr/>
        </p:nvGrpSpPr>
        <p:grpSpPr>
          <a:xfrm>
            <a:off x="2206122" y="3360748"/>
            <a:ext cx="308183" cy="347561"/>
            <a:chOff x="2206122" y="3360748"/>
            <a:chExt cx="308183" cy="347561"/>
          </a:xfrm>
        </p:grpSpPr>
        <p:sp>
          <p:nvSpPr>
            <p:cNvPr id="13020" name="Google Shape;13020;p82"/>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2"/>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2"/>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2"/>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2"/>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82"/>
          <p:cNvGrpSpPr/>
          <p:nvPr/>
        </p:nvGrpSpPr>
        <p:grpSpPr>
          <a:xfrm>
            <a:off x="5353403" y="3785609"/>
            <a:ext cx="277992" cy="354974"/>
            <a:chOff x="5353403" y="3785609"/>
            <a:chExt cx="277992" cy="354974"/>
          </a:xfrm>
        </p:grpSpPr>
        <p:sp>
          <p:nvSpPr>
            <p:cNvPr id="13026" name="Google Shape;13026;p82"/>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2"/>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2"/>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2"/>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2"/>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2"/>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2" name="Google Shape;13032;p82"/>
          <p:cNvGrpSpPr/>
          <p:nvPr/>
        </p:nvGrpSpPr>
        <p:grpSpPr>
          <a:xfrm>
            <a:off x="4896229" y="3785989"/>
            <a:ext cx="278784" cy="354594"/>
            <a:chOff x="4896229" y="3785989"/>
            <a:chExt cx="278784" cy="354594"/>
          </a:xfrm>
        </p:grpSpPr>
        <p:sp>
          <p:nvSpPr>
            <p:cNvPr id="13033" name="Google Shape;13033;p82"/>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2"/>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2"/>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2"/>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2"/>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2"/>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9" name="Google Shape;13039;p82"/>
          <p:cNvGrpSpPr/>
          <p:nvPr/>
        </p:nvGrpSpPr>
        <p:grpSpPr>
          <a:xfrm>
            <a:off x="7592387" y="3787858"/>
            <a:ext cx="273874" cy="351204"/>
            <a:chOff x="7592387" y="3787858"/>
            <a:chExt cx="273874" cy="351204"/>
          </a:xfrm>
        </p:grpSpPr>
        <p:sp>
          <p:nvSpPr>
            <p:cNvPr id="13040" name="Google Shape;13040;p82"/>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2"/>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2"/>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2"/>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82"/>
          <p:cNvGrpSpPr/>
          <p:nvPr/>
        </p:nvGrpSpPr>
        <p:grpSpPr>
          <a:xfrm>
            <a:off x="7145794" y="3787858"/>
            <a:ext cx="274254" cy="350444"/>
            <a:chOff x="7145794" y="3787858"/>
            <a:chExt cx="274254" cy="350444"/>
          </a:xfrm>
        </p:grpSpPr>
        <p:sp>
          <p:nvSpPr>
            <p:cNvPr id="13045" name="Google Shape;13045;p82"/>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2"/>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2"/>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2"/>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2"/>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2"/>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1" name="Google Shape;13051;p82"/>
          <p:cNvGrpSpPr/>
          <p:nvPr/>
        </p:nvGrpSpPr>
        <p:grpSpPr>
          <a:xfrm>
            <a:off x="8054060" y="3787098"/>
            <a:ext cx="266334" cy="353834"/>
            <a:chOff x="8054060" y="3787098"/>
            <a:chExt cx="266334" cy="353834"/>
          </a:xfrm>
        </p:grpSpPr>
        <p:sp>
          <p:nvSpPr>
            <p:cNvPr id="13052" name="Google Shape;13052;p82"/>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2"/>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2"/>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2"/>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6" name="Google Shape;13056;p82"/>
          <p:cNvGrpSpPr/>
          <p:nvPr/>
        </p:nvGrpSpPr>
        <p:grpSpPr>
          <a:xfrm>
            <a:off x="6702211" y="3782599"/>
            <a:ext cx="270104" cy="361754"/>
            <a:chOff x="6702211" y="3782599"/>
            <a:chExt cx="270104" cy="361754"/>
          </a:xfrm>
        </p:grpSpPr>
        <p:sp>
          <p:nvSpPr>
            <p:cNvPr id="13057" name="Google Shape;13057;p82"/>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2"/>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2"/>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2"/>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2"/>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82"/>
          <p:cNvGrpSpPr/>
          <p:nvPr/>
        </p:nvGrpSpPr>
        <p:grpSpPr>
          <a:xfrm>
            <a:off x="3516886" y="3438727"/>
            <a:ext cx="391854" cy="269922"/>
            <a:chOff x="3516850" y="3406526"/>
            <a:chExt cx="369674" cy="254644"/>
          </a:xfrm>
        </p:grpSpPr>
        <p:sp>
          <p:nvSpPr>
            <p:cNvPr id="13063" name="Google Shape;13063;p82"/>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2"/>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2"/>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2"/>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82"/>
          <p:cNvGrpSpPr/>
          <p:nvPr/>
        </p:nvGrpSpPr>
        <p:grpSpPr>
          <a:xfrm>
            <a:off x="1310655" y="3360527"/>
            <a:ext cx="306314" cy="347403"/>
            <a:chOff x="1310655" y="3360527"/>
            <a:chExt cx="306314" cy="347403"/>
          </a:xfrm>
        </p:grpSpPr>
        <p:sp>
          <p:nvSpPr>
            <p:cNvPr id="13068" name="Google Shape;13068;p82"/>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2"/>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2"/>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2"/>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2"/>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82"/>
          <p:cNvGrpSpPr/>
          <p:nvPr/>
        </p:nvGrpSpPr>
        <p:grpSpPr>
          <a:xfrm>
            <a:off x="3119678" y="3360146"/>
            <a:ext cx="269343" cy="348543"/>
            <a:chOff x="3119678" y="3360146"/>
            <a:chExt cx="269343" cy="348543"/>
          </a:xfrm>
        </p:grpSpPr>
        <p:sp>
          <p:nvSpPr>
            <p:cNvPr id="13074" name="Google Shape;13074;p82"/>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2"/>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2"/>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2"/>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2"/>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2"/>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2"/>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1" name="Google Shape;13081;p82"/>
          <p:cNvGrpSpPr/>
          <p:nvPr/>
        </p:nvGrpSpPr>
        <p:grpSpPr>
          <a:xfrm>
            <a:off x="3967213" y="3356947"/>
            <a:ext cx="368185" cy="354753"/>
            <a:chOff x="3967213" y="3356947"/>
            <a:chExt cx="368185" cy="354753"/>
          </a:xfrm>
        </p:grpSpPr>
        <p:sp>
          <p:nvSpPr>
            <p:cNvPr id="13082" name="Google Shape;13082;p82"/>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2"/>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2"/>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2"/>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2"/>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82"/>
          <p:cNvGrpSpPr/>
          <p:nvPr/>
        </p:nvGrpSpPr>
        <p:grpSpPr>
          <a:xfrm>
            <a:off x="871254" y="3360146"/>
            <a:ext cx="285183" cy="347023"/>
            <a:chOff x="871254" y="3360146"/>
            <a:chExt cx="285183" cy="347023"/>
          </a:xfrm>
        </p:grpSpPr>
        <p:sp>
          <p:nvSpPr>
            <p:cNvPr id="13088" name="Google Shape;13088;p82"/>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2"/>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2"/>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2"/>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82"/>
          <p:cNvGrpSpPr/>
          <p:nvPr/>
        </p:nvGrpSpPr>
        <p:grpSpPr>
          <a:xfrm>
            <a:off x="2665165" y="3360146"/>
            <a:ext cx="281794" cy="349684"/>
            <a:chOff x="2665165" y="3360146"/>
            <a:chExt cx="281794" cy="349684"/>
          </a:xfrm>
        </p:grpSpPr>
        <p:sp>
          <p:nvSpPr>
            <p:cNvPr id="13093" name="Google Shape;13093;p82"/>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2"/>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2"/>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2"/>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2"/>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82"/>
          <p:cNvGrpSpPr/>
          <p:nvPr/>
        </p:nvGrpSpPr>
        <p:grpSpPr>
          <a:xfrm>
            <a:off x="7156344" y="3347696"/>
            <a:ext cx="264465" cy="353074"/>
            <a:chOff x="7156344" y="3347696"/>
            <a:chExt cx="264465" cy="353074"/>
          </a:xfrm>
        </p:grpSpPr>
        <p:sp>
          <p:nvSpPr>
            <p:cNvPr id="13099" name="Google Shape;13099;p82"/>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2"/>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2"/>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2"/>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2"/>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82"/>
          <p:cNvGrpSpPr/>
          <p:nvPr/>
        </p:nvGrpSpPr>
        <p:grpSpPr>
          <a:xfrm>
            <a:off x="6703732" y="3346936"/>
            <a:ext cx="264813" cy="352693"/>
            <a:chOff x="6703732" y="3346936"/>
            <a:chExt cx="264813" cy="352693"/>
          </a:xfrm>
        </p:grpSpPr>
        <p:sp>
          <p:nvSpPr>
            <p:cNvPr id="13105" name="Google Shape;13105;p82"/>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2"/>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2"/>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2"/>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2"/>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0" name="Google Shape;13110;p82"/>
          <p:cNvGrpSpPr/>
          <p:nvPr/>
        </p:nvGrpSpPr>
        <p:grpSpPr>
          <a:xfrm>
            <a:off x="6252228" y="3346936"/>
            <a:ext cx="265193" cy="352693"/>
            <a:chOff x="6252228" y="3346936"/>
            <a:chExt cx="265193" cy="352693"/>
          </a:xfrm>
        </p:grpSpPr>
        <p:sp>
          <p:nvSpPr>
            <p:cNvPr id="13111" name="Google Shape;13111;p82"/>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2"/>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2"/>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82"/>
          <p:cNvGrpSpPr/>
          <p:nvPr/>
        </p:nvGrpSpPr>
        <p:grpSpPr>
          <a:xfrm>
            <a:off x="5801105" y="3347696"/>
            <a:ext cx="264813" cy="351933"/>
            <a:chOff x="5801105" y="3347696"/>
            <a:chExt cx="264813" cy="351933"/>
          </a:xfrm>
        </p:grpSpPr>
        <p:sp>
          <p:nvSpPr>
            <p:cNvPr id="13115" name="Google Shape;13115;p82"/>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2"/>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2"/>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2"/>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82"/>
          <p:cNvGrpSpPr/>
          <p:nvPr/>
        </p:nvGrpSpPr>
        <p:grpSpPr>
          <a:xfrm>
            <a:off x="5349253" y="3346936"/>
            <a:ext cx="265922" cy="352693"/>
            <a:chOff x="5349253" y="3346936"/>
            <a:chExt cx="265922" cy="352693"/>
          </a:xfrm>
        </p:grpSpPr>
        <p:sp>
          <p:nvSpPr>
            <p:cNvPr id="13120" name="Google Shape;13120;p82"/>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2"/>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2"/>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2"/>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2"/>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2"/>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82"/>
          <p:cNvGrpSpPr/>
          <p:nvPr/>
        </p:nvGrpSpPr>
        <p:grpSpPr>
          <a:xfrm>
            <a:off x="4907159" y="3346936"/>
            <a:ext cx="264845" cy="354214"/>
            <a:chOff x="4907159" y="3346936"/>
            <a:chExt cx="264845" cy="354214"/>
          </a:xfrm>
        </p:grpSpPr>
        <p:sp>
          <p:nvSpPr>
            <p:cNvPr id="13127" name="Google Shape;13127;p82"/>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2"/>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9" name="Google Shape;13129;p82"/>
          <p:cNvGrpSpPr/>
          <p:nvPr/>
        </p:nvGrpSpPr>
        <p:grpSpPr>
          <a:xfrm>
            <a:off x="8048421" y="3334486"/>
            <a:ext cx="276503" cy="369674"/>
            <a:chOff x="8048421" y="3334486"/>
            <a:chExt cx="276503" cy="369674"/>
          </a:xfrm>
        </p:grpSpPr>
        <p:sp>
          <p:nvSpPr>
            <p:cNvPr id="13130" name="Google Shape;13130;p82"/>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2"/>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2"/>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2"/>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2"/>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2"/>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6" name="Google Shape;13136;p82"/>
          <p:cNvGrpSpPr/>
          <p:nvPr/>
        </p:nvGrpSpPr>
        <p:grpSpPr>
          <a:xfrm>
            <a:off x="7575787" y="3329955"/>
            <a:ext cx="295384" cy="376834"/>
            <a:chOff x="7575787" y="3329955"/>
            <a:chExt cx="295384" cy="376834"/>
          </a:xfrm>
        </p:grpSpPr>
        <p:sp>
          <p:nvSpPr>
            <p:cNvPr id="13137" name="Google Shape;13137;p82"/>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2"/>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2"/>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2"/>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2"/>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2"/>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82"/>
          <p:cNvGrpSpPr/>
          <p:nvPr/>
        </p:nvGrpSpPr>
        <p:grpSpPr>
          <a:xfrm>
            <a:off x="864062" y="2884503"/>
            <a:ext cx="264084" cy="347783"/>
            <a:chOff x="864062" y="2884503"/>
            <a:chExt cx="264084" cy="347783"/>
          </a:xfrm>
        </p:grpSpPr>
        <p:sp>
          <p:nvSpPr>
            <p:cNvPr id="13144" name="Google Shape;13144;p82"/>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2"/>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2"/>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2"/>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2"/>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2"/>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2"/>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2"/>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2"/>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2"/>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82"/>
          <p:cNvGrpSpPr/>
          <p:nvPr/>
        </p:nvGrpSpPr>
        <p:grpSpPr>
          <a:xfrm>
            <a:off x="3978523" y="2884661"/>
            <a:ext cx="348955" cy="346516"/>
            <a:chOff x="3978523" y="2884661"/>
            <a:chExt cx="348955" cy="346516"/>
          </a:xfrm>
        </p:grpSpPr>
        <p:sp>
          <p:nvSpPr>
            <p:cNvPr id="13155" name="Google Shape;13155;p82"/>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2"/>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2"/>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2"/>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2"/>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2"/>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2"/>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2"/>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82"/>
          <p:cNvGrpSpPr/>
          <p:nvPr/>
        </p:nvGrpSpPr>
        <p:grpSpPr>
          <a:xfrm>
            <a:off x="3527780" y="2885263"/>
            <a:ext cx="347435" cy="345534"/>
            <a:chOff x="3527780" y="2885263"/>
            <a:chExt cx="347435" cy="345534"/>
          </a:xfrm>
        </p:grpSpPr>
        <p:sp>
          <p:nvSpPr>
            <p:cNvPr id="13164" name="Google Shape;13164;p82"/>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2"/>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2"/>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2"/>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2"/>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2"/>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2"/>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2"/>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2"/>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2"/>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2"/>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2"/>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2"/>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2"/>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2"/>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2"/>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2"/>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2"/>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2"/>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2"/>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2"/>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2"/>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2"/>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2"/>
          <p:cNvGrpSpPr/>
          <p:nvPr/>
        </p:nvGrpSpPr>
        <p:grpSpPr>
          <a:xfrm>
            <a:off x="2239671" y="2884503"/>
            <a:ext cx="218053" cy="348543"/>
            <a:chOff x="2239671" y="2884503"/>
            <a:chExt cx="218053" cy="348543"/>
          </a:xfrm>
        </p:grpSpPr>
        <p:sp>
          <p:nvSpPr>
            <p:cNvPr id="13188" name="Google Shape;13188;p82"/>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2"/>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2"/>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2"/>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2"/>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82"/>
          <p:cNvGrpSpPr/>
          <p:nvPr/>
        </p:nvGrpSpPr>
        <p:grpSpPr>
          <a:xfrm>
            <a:off x="2691555" y="2884503"/>
            <a:ext cx="215044" cy="348924"/>
            <a:chOff x="2691555" y="2884503"/>
            <a:chExt cx="215044" cy="348924"/>
          </a:xfrm>
        </p:grpSpPr>
        <p:sp>
          <p:nvSpPr>
            <p:cNvPr id="13194" name="Google Shape;13194;p82"/>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2"/>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2"/>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82"/>
          <p:cNvGrpSpPr/>
          <p:nvPr/>
        </p:nvGrpSpPr>
        <p:grpSpPr>
          <a:xfrm>
            <a:off x="1770459" y="2884503"/>
            <a:ext cx="254644" cy="348828"/>
            <a:chOff x="1770459" y="2884503"/>
            <a:chExt cx="254644" cy="348828"/>
          </a:xfrm>
        </p:grpSpPr>
        <p:sp>
          <p:nvSpPr>
            <p:cNvPr id="13198" name="Google Shape;13198;p82"/>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2"/>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2"/>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2"/>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2"/>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2"/>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2"/>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2"/>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82"/>
          <p:cNvGrpSpPr/>
          <p:nvPr/>
        </p:nvGrpSpPr>
        <p:grpSpPr>
          <a:xfrm>
            <a:off x="1317466" y="2884883"/>
            <a:ext cx="258382" cy="348543"/>
            <a:chOff x="1317466" y="2884883"/>
            <a:chExt cx="258382" cy="348543"/>
          </a:xfrm>
        </p:grpSpPr>
        <p:sp>
          <p:nvSpPr>
            <p:cNvPr id="13207" name="Google Shape;13207;p82"/>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2"/>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2"/>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2"/>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2"/>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2"/>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2"/>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2"/>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5" name="Google Shape;13215;p82"/>
          <p:cNvGrpSpPr/>
          <p:nvPr/>
        </p:nvGrpSpPr>
        <p:grpSpPr>
          <a:xfrm>
            <a:off x="3121167" y="2884883"/>
            <a:ext cx="258414" cy="348543"/>
            <a:chOff x="3121167" y="2884883"/>
            <a:chExt cx="258414" cy="348543"/>
          </a:xfrm>
        </p:grpSpPr>
        <p:sp>
          <p:nvSpPr>
            <p:cNvPr id="13216" name="Google Shape;13216;p82"/>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2"/>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2"/>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2"/>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2"/>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2"/>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2"/>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2"/>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82"/>
          <p:cNvGrpSpPr/>
          <p:nvPr/>
        </p:nvGrpSpPr>
        <p:grpSpPr>
          <a:xfrm>
            <a:off x="4899999" y="2882095"/>
            <a:ext cx="271244" cy="346801"/>
            <a:chOff x="4899999" y="2882095"/>
            <a:chExt cx="271244" cy="346801"/>
          </a:xfrm>
        </p:grpSpPr>
        <p:sp>
          <p:nvSpPr>
            <p:cNvPr id="13225" name="Google Shape;13225;p82"/>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2"/>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2"/>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2"/>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2"/>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2"/>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2"/>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2"/>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2"/>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2"/>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82"/>
          <p:cNvGrpSpPr/>
          <p:nvPr/>
        </p:nvGrpSpPr>
        <p:grpSpPr>
          <a:xfrm>
            <a:off x="7162775" y="2881113"/>
            <a:ext cx="259523" cy="346294"/>
            <a:chOff x="7162775" y="2881113"/>
            <a:chExt cx="259523" cy="346294"/>
          </a:xfrm>
        </p:grpSpPr>
        <p:sp>
          <p:nvSpPr>
            <p:cNvPr id="13236" name="Google Shape;13236;p82"/>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2"/>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2"/>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2"/>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2"/>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2"/>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82"/>
          <p:cNvGrpSpPr/>
          <p:nvPr/>
        </p:nvGrpSpPr>
        <p:grpSpPr>
          <a:xfrm>
            <a:off x="6709751" y="2881842"/>
            <a:ext cx="261075" cy="347815"/>
            <a:chOff x="6709751" y="2881842"/>
            <a:chExt cx="261075" cy="347815"/>
          </a:xfrm>
        </p:grpSpPr>
        <p:sp>
          <p:nvSpPr>
            <p:cNvPr id="13243" name="Google Shape;13243;p82"/>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2"/>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2"/>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2"/>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2"/>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2"/>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82"/>
          <p:cNvGrpSpPr/>
          <p:nvPr/>
        </p:nvGrpSpPr>
        <p:grpSpPr>
          <a:xfrm>
            <a:off x="5807156" y="2881113"/>
            <a:ext cx="261043" cy="348163"/>
            <a:chOff x="5807156" y="2881113"/>
            <a:chExt cx="261043" cy="348163"/>
          </a:xfrm>
        </p:grpSpPr>
        <p:sp>
          <p:nvSpPr>
            <p:cNvPr id="13250" name="Google Shape;13250;p82"/>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2"/>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2"/>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2"/>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2"/>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82"/>
          <p:cNvGrpSpPr/>
          <p:nvPr/>
        </p:nvGrpSpPr>
        <p:grpSpPr>
          <a:xfrm>
            <a:off x="5355653" y="2881493"/>
            <a:ext cx="262184" cy="346643"/>
            <a:chOff x="5355653" y="2881493"/>
            <a:chExt cx="262184" cy="346643"/>
          </a:xfrm>
        </p:grpSpPr>
        <p:sp>
          <p:nvSpPr>
            <p:cNvPr id="13256" name="Google Shape;13256;p82"/>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2"/>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2"/>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2"/>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2"/>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82"/>
          <p:cNvGrpSpPr/>
          <p:nvPr/>
        </p:nvGrpSpPr>
        <p:grpSpPr>
          <a:xfrm>
            <a:off x="8055961" y="2881842"/>
            <a:ext cx="260283" cy="345914"/>
            <a:chOff x="8055961" y="2881842"/>
            <a:chExt cx="260283" cy="345914"/>
          </a:xfrm>
        </p:grpSpPr>
        <p:sp>
          <p:nvSpPr>
            <p:cNvPr id="13262" name="Google Shape;13262;p82"/>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2"/>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2"/>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2"/>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82"/>
          <p:cNvGrpSpPr/>
          <p:nvPr/>
        </p:nvGrpSpPr>
        <p:grpSpPr>
          <a:xfrm>
            <a:off x="7609368" y="2893912"/>
            <a:ext cx="264813" cy="353105"/>
            <a:chOff x="7609368" y="2893912"/>
            <a:chExt cx="264813" cy="353105"/>
          </a:xfrm>
        </p:grpSpPr>
        <p:sp>
          <p:nvSpPr>
            <p:cNvPr id="13267" name="Google Shape;13267;p82"/>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2"/>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2"/>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2"/>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2"/>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2"/>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82"/>
          <p:cNvGrpSpPr/>
          <p:nvPr/>
        </p:nvGrpSpPr>
        <p:grpSpPr>
          <a:xfrm>
            <a:off x="6248458" y="2869772"/>
            <a:ext cx="270864" cy="360645"/>
            <a:chOff x="6248458" y="2869772"/>
            <a:chExt cx="270864" cy="360645"/>
          </a:xfrm>
        </p:grpSpPr>
        <p:sp>
          <p:nvSpPr>
            <p:cNvPr id="13274" name="Google Shape;13274;p82"/>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2"/>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2"/>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2"/>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2"/>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9" name="Google Shape;13279;p82"/>
          <p:cNvGrpSpPr/>
          <p:nvPr/>
        </p:nvGrpSpPr>
        <p:grpSpPr>
          <a:xfrm>
            <a:off x="3075928" y="2445798"/>
            <a:ext cx="363243" cy="300675"/>
            <a:chOff x="3075928" y="2445798"/>
            <a:chExt cx="363243" cy="300675"/>
          </a:xfrm>
        </p:grpSpPr>
        <p:sp>
          <p:nvSpPr>
            <p:cNvPr id="13280" name="Google Shape;13280;p82"/>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2"/>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2"/>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2"/>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2"/>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2"/>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2"/>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2"/>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2"/>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2"/>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2"/>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82"/>
          <p:cNvGrpSpPr/>
          <p:nvPr/>
        </p:nvGrpSpPr>
        <p:grpSpPr>
          <a:xfrm>
            <a:off x="2633105" y="2431859"/>
            <a:ext cx="363243" cy="328585"/>
            <a:chOff x="2633105" y="2431859"/>
            <a:chExt cx="363243" cy="328585"/>
          </a:xfrm>
        </p:grpSpPr>
        <p:sp>
          <p:nvSpPr>
            <p:cNvPr id="13292" name="Google Shape;13292;p8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82"/>
          <p:cNvGrpSpPr/>
          <p:nvPr/>
        </p:nvGrpSpPr>
        <p:grpSpPr>
          <a:xfrm>
            <a:off x="2189142" y="2421310"/>
            <a:ext cx="365904" cy="350064"/>
            <a:chOff x="2189142" y="2421310"/>
            <a:chExt cx="365904" cy="350064"/>
          </a:xfrm>
        </p:grpSpPr>
        <p:sp>
          <p:nvSpPr>
            <p:cNvPr id="13301" name="Google Shape;13301;p82"/>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2"/>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2"/>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2"/>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2"/>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2"/>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2"/>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2"/>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2"/>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0" name="Google Shape;13310;p82"/>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1" name="Google Shape;13311;p82"/>
          <p:cNvGrpSpPr/>
          <p:nvPr/>
        </p:nvGrpSpPr>
        <p:grpSpPr>
          <a:xfrm>
            <a:off x="3961923" y="2486317"/>
            <a:ext cx="364415" cy="220936"/>
            <a:chOff x="3961923" y="2486317"/>
            <a:chExt cx="364415" cy="220936"/>
          </a:xfrm>
        </p:grpSpPr>
        <p:sp>
          <p:nvSpPr>
            <p:cNvPr id="13312" name="Google Shape;13312;p82"/>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2"/>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2"/>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2"/>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6" name="Google Shape;13316;p82"/>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7" name="Google Shape;13317;p82"/>
          <p:cNvGrpSpPr/>
          <p:nvPr/>
        </p:nvGrpSpPr>
        <p:grpSpPr>
          <a:xfrm>
            <a:off x="1303876" y="2419377"/>
            <a:ext cx="363275" cy="354626"/>
            <a:chOff x="1303876" y="2419377"/>
            <a:chExt cx="363275" cy="354626"/>
          </a:xfrm>
        </p:grpSpPr>
        <p:sp>
          <p:nvSpPr>
            <p:cNvPr id="13318" name="Google Shape;13318;p82"/>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2"/>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2"/>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2"/>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2"/>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2"/>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2"/>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2"/>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82"/>
          <p:cNvGrpSpPr/>
          <p:nvPr/>
        </p:nvGrpSpPr>
        <p:grpSpPr>
          <a:xfrm>
            <a:off x="861053" y="2414910"/>
            <a:ext cx="362134" cy="363623"/>
            <a:chOff x="861053" y="2414910"/>
            <a:chExt cx="362134" cy="363623"/>
          </a:xfrm>
        </p:grpSpPr>
        <p:sp>
          <p:nvSpPr>
            <p:cNvPr id="13327" name="Google Shape;13327;p82"/>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2"/>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2"/>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2"/>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2"/>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82"/>
          <p:cNvGrpSpPr/>
          <p:nvPr/>
        </p:nvGrpSpPr>
        <p:grpSpPr>
          <a:xfrm>
            <a:off x="7594288" y="2415259"/>
            <a:ext cx="279513" cy="355735"/>
            <a:chOff x="7594288" y="2415259"/>
            <a:chExt cx="279513" cy="355735"/>
          </a:xfrm>
        </p:grpSpPr>
        <p:sp>
          <p:nvSpPr>
            <p:cNvPr id="13333" name="Google Shape;13333;p82"/>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2"/>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2"/>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2"/>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2"/>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2"/>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82"/>
          <p:cNvGrpSpPr/>
          <p:nvPr/>
        </p:nvGrpSpPr>
        <p:grpSpPr>
          <a:xfrm>
            <a:off x="7145794" y="2415639"/>
            <a:ext cx="278784" cy="355735"/>
            <a:chOff x="7145794" y="2415639"/>
            <a:chExt cx="278784" cy="355735"/>
          </a:xfrm>
        </p:grpSpPr>
        <p:sp>
          <p:nvSpPr>
            <p:cNvPr id="13340" name="Google Shape;13340;p82"/>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2"/>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2"/>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2"/>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2"/>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2"/>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2"/>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2"/>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2"/>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2"/>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82"/>
          <p:cNvGrpSpPr/>
          <p:nvPr/>
        </p:nvGrpSpPr>
        <p:grpSpPr>
          <a:xfrm>
            <a:off x="6698441" y="2414530"/>
            <a:ext cx="277644" cy="357984"/>
            <a:chOff x="6698441" y="2414530"/>
            <a:chExt cx="277644" cy="357984"/>
          </a:xfrm>
        </p:grpSpPr>
        <p:sp>
          <p:nvSpPr>
            <p:cNvPr id="13351" name="Google Shape;13351;p82"/>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2"/>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2"/>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2"/>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2"/>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2"/>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82"/>
          <p:cNvGrpSpPr/>
          <p:nvPr/>
        </p:nvGrpSpPr>
        <p:grpSpPr>
          <a:xfrm>
            <a:off x="4897750" y="2415639"/>
            <a:ext cx="279513" cy="357255"/>
            <a:chOff x="4897750" y="2415639"/>
            <a:chExt cx="279513" cy="357255"/>
          </a:xfrm>
        </p:grpSpPr>
        <p:sp>
          <p:nvSpPr>
            <p:cNvPr id="13358" name="Google Shape;13358;p82"/>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2"/>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2"/>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2"/>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2"/>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2"/>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2"/>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2"/>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6" name="Google Shape;13366;p82"/>
          <p:cNvGrpSpPr/>
          <p:nvPr/>
        </p:nvGrpSpPr>
        <p:grpSpPr>
          <a:xfrm>
            <a:off x="5812066" y="2416019"/>
            <a:ext cx="264813" cy="353454"/>
            <a:chOff x="5812066" y="2416019"/>
            <a:chExt cx="264813" cy="353454"/>
          </a:xfrm>
        </p:grpSpPr>
        <p:sp>
          <p:nvSpPr>
            <p:cNvPr id="13367" name="Google Shape;13367;p82"/>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2"/>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2"/>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2"/>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2"/>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2"/>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2"/>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82"/>
          <p:cNvGrpSpPr/>
          <p:nvPr/>
        </p:nvGrpSpPr>
        <p:grpSpPr>
          <a:xfrm>
            <a:off x="8054820" y="2416399"/>
            <a:ext cx="264433" cy="353454"/>
            <a:chOff x="8054820" y="2416399"/>
            <a:chExt cx="264433" cy="353454"/>
          </a:xfrm>
        </p:grpSpPr>
        <p:sp>
          <p:nvSpPr>
            <p:cNvPr id="13375" name="Google Shape;13375;p82"/>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2"/>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2"/>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2"/>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2"/>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2"/>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82"/>
          <p:cNvGrpSpPr/>
          <p:nvPr/>
        </p:nvGrpSpPr>
        <p:grpSpPr>
          <a:xfrm>
            <a:off x="5356413" y="2413390"/>
            <a:ext cx="271212" cy="361374"/>
            <a:chOff x="5356413" y="2413390"/>
            <a:chExt cx="271212" cy="361374"/>
          </a:xfrm>
        </p:grpSpPr>
        <p:sp>
          <p:nvSpPr>
            <p:cNvPr id="13382" name="Google Shape;13382;p82"/>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2"/>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2"/>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2"/>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2"/>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82"/>
          <p:cNvGrpSpPr/>
          <p:nvPr/>
        </p:nvGrpSpPr>
        <p:grpSpPr>
          <a:xfrm>
            <a:off x="6255238" y="2412249"/>
            <a:ext cx="271244" cy="360994"/>
            <a:chOff x="6255238" y="2412249"/>
            <a:chExt cx="271244" cy="360994"/>
          </a:xfrm>
        </p:grpSpPr>
        <p:sp>
          <p:nvSpPr>
            <p:cNvPr id="13388" name="Google Shape;13388;p82"/>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2"/>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2"/>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2"/>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2"/>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2"/>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82"/>
          <p:cNvGrpSpPr/>
          <p:nvPr/>
        </p:nvGrpSpPr>
        <p:grpSpPr>
          <a:xfrm>
            <a:off x="2185372" y="1957799"/>
            <a:ext cx="366664" cy="366981"/>
            <a:chOff x="2185372" y="1957799"/>
            <a:chExt cx="366664" cy="366981"/>
          </a:xfrm>
        </p:grpSpPr>
        <p:sp>
          <p:nvSpPr>
            <p:cNvPr id="13395" name="Google Shape;13395;p82"/>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2"/>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2"/>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2"/>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2"/>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2"/>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2"/>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2"/>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82"/>
          <p:cNvGrpSpPr/>
          <p:nvPr/>
        </p:nvGrpSpPr>
        <p:grpSpPr>
          <a:xfrm>
            <a:off x="1737258" y="1988371"/>
            <a:ext cx="370814" cy="307359"/>
            <a:chOff x="1737258" y="1988371"/>
            <a:chExt cx="370814" cy="307359"/>
          </a:xfrm>
        </p:grpSpPr>
        <p:sp>
          <p:nvSpPr>
            <p:cNvPr id="13404" name="Google Shape;13404;p8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82"/>
          <p:cNvGrpSpPr/>
          <p:nvPr/>
        </p:nvGrpSpPr>
        <p:grpSpPr>
          <a:xfrm>
            <a:off x="848983" y="1989511"/>
            <a:ext cx="369294" cy="304350"/>
            <a:chOff x="848983" y="1989511"/>
            <a:chExt cx="369294" cy="304350"/>
          </a:xfrm>
        </p:grpSpPr>
        <p:sp>
          <p:nvSpPr>
            <p:cNvPr id="13409" name="Google Shape;13409;p82"/>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2"/>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2"/>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2"/>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2"/>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2"/>
          <p:cNvGrpSpPr/>
          <p:nvPr/>
        </p:nvGrpSpPr>
        <p:grpSpPr>
          <a:xfrm>
            <a:off x="3074027" y="1983777"/>
            <a:ext cx="380604" cy="313854"/>
            <a:chOff x="3074027" y="1983777"/>
            <a:chExt cx="380604" cy="313854"/>
          </a:xfrm>
        </p:grpSpPr>
        <p:sp>
          <p:nvSpPr>
            <p:cNvPr id="13415" name="Google Shape;13415;p82"/>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2"/>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2"/>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2"/>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2"/>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82"/>
          <p:cNvGrpSpPr/>
          <p:nvPr/>
        </p:nvGrpSpPr>
        <p:grpSpPr>
          <a:xfrm>
            <a:off x="3522521" y="1975857"/>
            <a:ext cx="367013" cy="331278"/>
            <a:chOff x="3522521" y="1975857"/>
            <a:chExt cx="367013" cy="331278"/>
          </a:xfrm>
        </p:grpSpPr>
        <p:sp>
          <p:nvSpPr>
            <p:cNvPr id="13421" name="Google Shape;13421;p8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82"/>
          <p:cNvGrpSpPr/>
          <p:nvPr/>
        </p:nvGrpSpPr>
        <p:grpSpPr>
          <a:xfrm>
            <a:off x="2630824" y="1976966"/>
            <a:ext cx="368185" cy="330454"/>
            <a:chOff x="2630824" y="1976966"/>
            <a:chExt cx="368185" cy="330454"/>
          </a:xfrm>
        </p:grpSpPr>
        <p:sp>
          <p:nvSpPr>
            <p:cNvPr id="13429" name="Google Shape;13429;p82"/>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2"/>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2"/>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2"/>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2"/>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2"/>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2"/>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2"/>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82"/>
          <p:cNvGrpSpPr/>
          <p:nvPr/>
        </p:nvGrpSpPr>
        <p:grpSpPr>
          <a:xfrm>
            <a:off x="1293706" y="1966416"/>
            <a:ext cx="369294" cy="350444"/>
            <a:chOff x="1293706" y="1966416"/>
            <a:chExt cx="369294" cy="350444"/>
          </a:xfrm>
        </p:grpSpPr>
        <p:sp>
          <p:nvSpPr>
            <p:cNvPr id="13438" name="Google Shape;13438;p82"/>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2"/>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2"/>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2"/>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2"/>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2"/>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2"/>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2"/>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6" name="Google Shape;13446;p82"/>
          <p:cNvGrpSpPr/>
          <p:nvPr/>
        </p:nvGrpSpPr>
        <p:grpSpPr>
          <a:xfrm>
            <a:off x="3967213" y="1975477"/>
            <a:ext cx="368185" cy="331816"/>
            <a:chOff x="3967213" y="1975477"/>
            <a:chExt cx="368185" cy="331816"/>
          </a:xfrm>
        </p:grpSpPr>
        <p:sp>
          <p:nvSpPr>
            <p:cNvPr id="13447" name="Google Shape;13447;p82"/>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2"/>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2"/>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82"/>
          <p:cNvGrpSpPr/>
          <p:nvPr/>
        </p:nvGrpSpPr>
        <p:grpSpPr>
          <a:xfrm>
            <a:off x="8047661" y="1969046"/>
            <a:ext cx="279132" cy="356875"/>
            <a:chOff x="8047661" y="1969046"/>
            <a:chExt cx="279132" cy="356875"/>
          </a:xfrm>
        </p:grpSpPr>
        <p:sp>
          <p:nvSpPr>
            <p:cNvPr id="13451" name="Google Shape;13451;p82"/>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2"/>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2"/>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2"/>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82"/>
          <p:cNvGrpSpPr/>
          <p:nvPr/>
        </p:nvGrpSpPr>
        <p:grpSpPr>
          <a:xfrm>
            <a:off x="7596157" y="1968159"/>
            <a:ext cx="279544" cy="358142"/>
            <a:chOff x="7596157" y="1968159"/>
            <a:chExt cx="279544" cy="358142"/>
          </a:xfrm>
        </p:grpSpPr>
        <p:sp>
          <p:nvSpPr>
            <p:cNvPr id="13456" name="Google Shape;13456;p82"/>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2"/>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2"/>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2"/>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2"/>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2"/>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82"/>
          <p:cNvGrpSpPr/>
          <p:nvPr/>
        </p:nvGrpSpPr>
        <p:grpSpPr>
          <a:xfrm>
            <a:off x="7147315" y="1969046"/>
            <a:ext cx="279513" cy="357636"/>
            <a:chOff x="7147315" y="1969046"/>
            <a:chExt cx="279513" cy="357636"/>
          </a:xfrm>
        </p:grpSpPr>
        <p:sp>
          <p:nvSpPr>
            <p:cNvPr id="13463" name="Google Shape;13463;p82"/>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2"/>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2"/>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2"/>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2"/>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2"/>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2"/>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82"/>
          <p:cNvGrpSpPr/>
          <p:nvPr/>
        </p:nvGrpSpPr>
        <p:grpSpPr>
          <a:xfrm>
            <a:off x="6697681" y="1968317"/>
            <a:ext cx="280305" cy="359093"/>
            <a:chOff x="6697681" y="1968317"/>
            <a:chExt cx="280305" cy="359093"/>
          </a:xfrm>
        </p:grpSpPr>
        <p:sp>
          <p:nvSpPr>
            <p:cNvPr id="13471" name="Google Shape;13471;p82"/>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2"/>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2"/>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2"/>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2"/>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2"/>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2"/>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82"/>
          <p:cNvGrpSpPr/>
          <p:nvPr/>
        </p:nvGrpSpPr>
        <p:grpSpPr>
          <a:xfrm>
            <a:off x="6248839" y="1967937"/>
            <a:ext cx="280273" cy="358744"/>
            <a:chOff x="6248839" y="1967937"/>
            <a:chExt cx="280273" cy="358744"/>
          </a:xfrm>
        </p:grpSpPr>
        <p:sp>
          <p:nvSpPr>
            <p:cNvPr id="13479" name="Google Shape;13479;p82"/>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2"/>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2"/>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2"/>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2"/>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2"/>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5" name="Google Shape;13485;p82"/>
          <p:cNvGrpSpPr/>
          <p:nvPr/>
        </p:nvGrpSpPr>
        <p:grpSpPr>
          <a:xfrm>
            <a:off x="5801485" y="1969046"/>
            <a:ext cx="279164" cy="357794"/>
            <a:chOff x="5801485" y="1969046"/>
            <a:chExt cx="279164" cy="357794"/>
          </a:xfrm>
        </p:grpSpPr>
        <p:sp>
          <p:nvSpPr>
            <p:cNvPr id="13486" name="Google Shape;13486;p82"/>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2"/>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2"/>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2"/>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2"/>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2"/>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2"/>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2"/>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2"/>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2"/>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2"/>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2"/>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2"/>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82"/>
          <p:cNvGrpSpPr/>
          <p:nvPr/>
        </p:nvGrpSpPr>
        <p:grpSpPr>
          <a:xfrm>
            <a:off x="5352643" y="1969046"/>
            <a:ext cx="278404" cy="358364"/>
            <a:chOff x="5352643" y="1969046"/>
            <a:chExt cx="278404" cy="358364"/>
          </a:xfrm>
        </p:grpSpPr>
        <p:sp>
          <p:nvSpPr>
            <p:cNvPr id="13500" name="Google Shape;13500;p82"/>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2"/>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2"/>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2"/>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82"/>
          <p:cNvGrpSpPr/>
          <p:nvPr/>
        </p:nvGrpSpPr>
        <p:grpSpPr>
          <a:xfrm>
            <a:off x="4897750" y="1968317"/>
            <a:ext cx="279132" cy="358364"/>
            <a:chOff x="4897750" y="1968317"/>
            <a:chExt cx="279132" cy="358364"/>
          </a:xfrm>
        </p:grpSpPr>
        <p:sp>
          <p:nvSpPr>
            <p:cNvPr id="13505" name="Google Shape;13505;p82"/>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2"/>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2"/>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2"/>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2"/>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2"/>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2"/>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2"/>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2"/>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2"/>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2"/>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2"/>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2"/>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8" name="Google Shape;13518;p82"/>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9" name="Google Shape;13519;p82"/>
          <p:cNvGrpSpPr/>
          <p:nvPr/>
        </p:nvGrpSpPr>
        <p:grpSpPr>
          <a:xfrm>
            <a:off x="1767449" y="1513044"/>
            <a:ext cx="324403" cy="347783"/>
            <a:chOff x="1767449" y="1513044"/>
            <a:chExt cx="324403" cy="347783"/>
          </a:xfrm>
        </p:grpSpPr>
        <p:sp>
          <p:nvSpPr>
            <p:cNvPr id="13520" name="Google Shape;13520;p82"/>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2"/>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2"/>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2"/>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2"/>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2"/>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2"/>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2"/>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2"/>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82"/>
          <p:cNvGrpSpPr/>
          <p:nvPr/>
        </p:nvGrpSpPr>
        <p:grpSpPr>
          <a:xfrm>
            <a:off x="4007193" y="1512727"/>
            <a:ext cx="320633" cy="348100"/>
            <a:chOff x="4007193" y="1512727"/>
            <a:chExt cx="320633" cy="348100"/>
          </a:xfrm>
        </p:grpSpPr>
        <p:sp>
          <p:nvSpPr>
            <p:cNvPr id="13530" name="Google Shape;13530;p82"/>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2"/>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2"/>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2"/>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2"/>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82"/>
          <p:cNvGrpSpPr/>
          <p:nvPr/>
        </p:nvGrpSpPr>
        <p:grpSpPr>
          <a:xfrm>
            <a:off x="3530425" y="1508747"/>
            <a:ext cx="368175" cy="344594"/>
            <a:chOff x="3530425" y="1508747"/>
            <a:chExt cx="368175" cy="344594"/>
          </a:xfrm>
        </p:grpSpPr>
        <p:sp>
          <p:nvSpPr>
            <p:cNvPr id="13536" name="Google Shape;13536;p82"/>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2"/>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2"/>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2"/>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0" name="Google Shape;13540;p82"/>
          <p:cNvGrpSpPr/>
          <p:nvPr/>
        </p:nvGrpSpPr>
        <p:grpSpPr>
          <a:xfrm>
            <a:off x="3127598" y="1513234"/>
            <a:ext cx="289714" cy="347593"/>
            <a:chOff x="3127598" y="1513234"/>
            <a:chExt cx="289714" cy="347593"/>
          </a:xfrm>
        </p:grpSpPr>
        <p:sp>
          <p:nvSpPr>
            <p:cNvPr id="13541" name="Google Shape;13541;p8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6" name="Google Shape;13546;p82"/>
          <p:cNvGrpSpPr/>
          <p:nvPr/>
        </p:nvGrpSpPr>
        <p:grpSpPr>
          <a:xfrm>
            <a:off x="2662884" y="1513044"/>
            <a:ext cx="322914" cy="348543"/>
            <a:chOff x="2662884" y="1513044"/>
            <a:chExt cx="322914" cy="348543"/>
          </a:xfrm>
        </p:grpSpPr>
        <p:sp>
          <p:nvSpPr>
            <p:cNvPr id="13547" name="Google Shape;13547;p82"/>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2"/>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2"/>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2"/>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2"/>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2"/>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2"/>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2"/>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2"/>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2"/>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82"/>
          <p:cNvGrpSpPr/>
          <p:nvPr/>
        </p:nvGrpSpPr>
        <p:grpSpPr>
          <a:xfrm>
            <a:off x="2232511" y="1512759"/>
            <a:ext cx="299534" cy="348068"/>
            <a:chOff x="2232511" y="1512759"/>
            <a:chExt cx="299534" cy="348068"/>
          </a:xfrm>
        </p:grpSpPr>
        <p:sp>
          <p:nvSpPr>
            <p:cNvPr id="13558" name="Google Shape;13558;p82"/>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2"/>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2"/>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2"/>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2"/>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2"/>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2"/>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2"/>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2"/>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2"/>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2"/>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9" name="Google Shape;13569;p82"/>
          <p:cNvGrpSpPr/>
          <p:nvPr/>
        </p:nvGrpSpPr>
        <p:grpSpPr>
          <a:xfrm>
            <a:off x="1331406" y="1513361"/>
            <a:ext cx="301784" cy="348607"/>
            <a:chOff x="1331406" y="1513361"/>
            <a:chExt cx="301784" cy="348607"/>
          </a:xfrm>
        </p:grpSpPr>
        <p:sp>
          <p:nvSpPr>
            <p:cNvPr id="13570" name="Google Shape;13570;p82"/>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2"/>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2"/>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2"/>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82"/>
          <p:cNvGrpSpPr/>
          <p:nvPr/>
        </p:nvGrpSpPr>
        <p:grpSpPr>
          <a:xfrm>
            <a:off x="7144274" y="1500214"/>
            <a:ext cx="282174" cy="355735"/>
            <a:chOff x="7144274" y="1500214"/>
            <a:chExt cx="282174" cy="355735"/>
          </a:xfrm>
        </p:grpSpPr>
        <p:sp>
          <p:nvSpPr>
            <p:cNvPr id="13575" name="Google Shape;13575;p82"/>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2"/>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2"/>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2"/>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2"/>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2"/>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82"/>
          <p:cNvGrpSpPr/>
          <p:nvPr/>
        </p:nvGrpSpPr>
        <p:grpSpPr>
          <a:xfrm>
            <a:off x="6685262" y="1500214"/>
            <a:ext cx="289682" cy="354594"/>
            <a:chOff x="6685262" y="1500214"/>
            <a:chExt cx="289682" cy="354594"/>
          </a:xfrm>
        </p:grpSpPr>
        <p:sp>
          <p:nvSpPr>
            <p:cNvPr id="13582" name="Google Shape;13582;p82"/>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2"/>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2"/>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2"/>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82"/>
          <p:cNvGrpSpPr/>
          <p:nvPr/>
        </p:nvGrpSpPr>
        <p:grpSpPr>
          <a:xfrm>
            <a:off x="6200938" y="1500594"/>
            <a:ext cx="322154" cy="355355"/>
            <a:chOff x="6200938" y="1500594"/>
            <a:chExt cx="322154" cy="355355"/>
          </a:xfrm>
        </p:grpSpPr>
        <p:sp>
          <p:nvSpPr>
            <p:cNvPr id="13587" name="Google Shape;13587;p82"/>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2"/>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2"/>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2"/>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2"/>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82"/>
          <p:cNvGrpSpPr/>
          <p:nvPr/>
        </p:nvGrpSpPr>
        <p:grpSpPr>
          <a:xfrm>
            <a:off x="5289631" y="1500214"/>
            <a:ext cx="332355" cy="354974"/>
            <a:chOff x="5289631" y="1500214"/>
            <a:chExt cx="332355" cy="354974"/>
          </a:xfrm>
        </p:grpSpPr>
        <p:sp>
          <p:nvSpPr>
            <p:cNvPr id="13593" name="Google Shape;13593;p82"/>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2"/>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2"/>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2"/>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2"/>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2"/>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82"/>
          <p:cNvGrpSpPr/>
          <p:nvPr/>
        </p:nvGrpSpPr>
        <p:grpSpPr>
          <a:xfrm>
            <a:off x="5748295" y="1499833"/>
            <a:ext cx="323294" cy="356115"/>
            <a:chOff x="5748295" y="1499833"/>
            <a:chExt cx="323294" cy="356115"/>
          </a:xfrm>
        </p:grpSpPr>
        <p:sp>
          <p:nvSpPr>
            <p:cNvPr id="13600" name="Google Shape;13600;p82"/>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2"/>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2"/>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2"/>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2"/>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2"/>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2"/>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82"/>
          <p:cNvGrpSpPr/>
          <p:nvPr/>
        </p:nvGrpSpPr>
        <p:grpSpPr>
          <a:xfrm>
            <a:off x="8047661" y="1501037"/>
            <a:ext cx="278404" cy="355260"/>
            <a:chOff x="8047661" y="1501037"/>
            <a:chExt cx="278404" cy="355260"/>
          </a:xfrm>
        </p:grpSpPr>
        <p:sp>
          <p:nvSpPr>
            <p:cNvPr id="13608" name="Google Shape;13608;p82"/>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2"/>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2"/>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2"/>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2" name="Google Shape;13612;p82"/>
          <p:cNvGrpSpPr/>
          <p:nvPr/>
        </p:nvGrpSpPr>
        <p:grpSpPr>
          <a:xfrm>
            <a:off x="4903389" y="1500214"/>
            <a:ext cx="267854" cy="355735"/>
            <a:chOff x="4903389" y="1500214"/>
            <a:chExt cx="267854" cy="355735"/>
          </a:xfrm>
        </p:grpSpPr>
        <p:sp>
          <p:nvSpPr>
            <p:cNvPr id="13613" name="Google Shape;13613;p82"/>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2"/>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2"/>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2"/>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2"/>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2"/>
          <p:cNvGrpSpPr/>
          <p:nvPr/>
        </p:nvGrpSpPr>
        <p:grpSpPr>
          <a:xfrm>
            <a:off x="7613518" y="1501354"/>
            <a:ext cx="264433" cy="353074"/>
            <a:chOff x="7613518" y="1501354"/>
            <a:chExt cx="264433" cy="353074"/>
          </a:xfrm>
        </p:grpSpPr>
        <p:sp>
          <p:nvSpPr>
            <p:cNvPr id="13619" name="Google Shape;13619;p82"/>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2"/>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2"/>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2"/>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2"/>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2"/>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28" name="Shape 13628"/>
        <p:cNvGrpSpPr/>
        <p:nvPr/>
      </p:nvGrpSpPr>
      <p:grpSpPr>
        <a:xfrm>
          <a:off x="0" y="0"/>
          <a:ext cx="0" cy="0"/>
          <a:chOff x="0" y="0"/>
          <a:chExt cx="0" cy="0"/>
        </a:xfrm>
      </p:grpSpPr>
      <p:sp>
        <p:nvSpPr>
          <p:cNvPr id="13629" name="Google Shape;13629;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30" name="Google Shape;13630;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3631" name="Google Shape;13631;p83"/>
          <p:cNvGrpSpPr/>
          <p:nvPr/>
        </p:nvGrpSpPr>
        <p:grpSpPr>
          <a:xfrm>
            <a:off x="1757085" y="1500675"/>
            <a:ext cx="371069" cy="359396"/>
            <a:chOff x="1757085" y="1500675"/>
            <a:chExt cx="371069" cy="359396"/>
          </a:xfrm>
        </p:grpSpPr>
        <p:sp>
          <p:nvSpPr>
            <p:cNvPr id="13632" name="Google Shape;13632;p83"/>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3"/>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3"/>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3"/>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3"/>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3"/>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3"/>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3"/>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3"/>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3"/>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3"/>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3"/>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3"/>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3"/>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3"/>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3"/>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3"/>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83"/>
          <p:cNvGrpSpPr/>
          <p:nvPr/>
        </p:nvGrpSpPr>
        <p:grpSpPr>
          <a:xfrm>
            <a:off x="2774209" y="1954691"/>
            <a:ext cx="116693" cy="374186"/>
            <a:chOff x="2774209" y="1954691"/>
            <a:chExt cx="116693" cy="374186"/>
          </a:xfrm>
        </p:grpSpPr>
        <p:sp>
          <p:nvSpPr>
            <p:cNvPr id="13662" name="Google Shape;13662;p83"/>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3"/>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4" name="Google Shape;13664;p83"/>
          <p:cNvGrpSpPr/>
          <p:nvPr/>
        </p:nvGrpSpPr>
        <p:grpSpPr>
          <a:xfrm>
            <a:off x="4017435" y="1499912"/>
            <a:ext cx="315092" cy="359397"/>
            <a:chOff x="4017435" y="1499912"/>
            <a:chExt cx="315092" cy="359397"/>
          </a:xfrm>
        </p:grpSpPr>
        <p:sp>
          <p:nvSpPr>
            <p:cNvPr id="13665" name="Google Shape;13665;p83"/>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3"/>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83"/>
          <p:cNvGrpSpPr/>
          <p:nvPr/>
        </p:nvGrpSpPr>
        <p:grpSpPr>
          <a:xfrm>
            <a:off x="3963652" y="1999759"/>
            <a:ext cx="374154" cy="284050"/>
            <a:chOff x="3963652" y="1999759"/>
            <a:chExt cx="374154" cy="284050"/>
          </a:xfrm>
        </p:grpSpPr>
        <p:sp>
          <p:nvSpPr>
            <p:cNvPr id="13668" name="Google Shape;13668;p83"/>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3"/>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3"/>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83"/>
          <p:cNvGrpSpPr/>
          <p:nvPr/>
        </p:nvGrpSpPr>
        <p:grpSpPr>
          <a:xfrm>
            <a:off x="1777536" y="2014866"/>
            <a:ext cx="376444" cy="253772"/>
            <a:chOff x="1777536" y="2014866"/>
            <a:chExt cx="376444" cy="253772"/>
          </a:xfrm>
        </p:grpSpPr>
        <p:sp>
          <p:nvSpPr>
            <p:cNvPr id="13672" name="Google Shape;13672;p83"/>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3"/>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3"/>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3"/>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3"/>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83"/>
          <p:cNvGrpSpPr/>
          <p:nvPr/>
        </p:nvGrpSpPr>
        <p:grpSpPr>
          <a:xfrm>
            <a:off x="1309875" y="2057326"/>
            <a:ext cx="374154" cy="169680"/>
            <a:chOff x="1309875" y="2057326"/>
            <a:chExt cx="374154" cy="169680"/>
          </a:xfrm>
        </p:grpSpPr>
        <p:sp>
          <p:nvSpPr>
            <p:cNvPr id="13678" name="Google Shape;13678;p8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3"/>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3"/>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3"/>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3"/>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3"/>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3"/>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9" name="Google Shape;13689;p83"/>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0" name="Google Shape;13690;p83"/>
          <p:cNvGrpSpPr/>
          <p:nvPr/>
        </p:nvGrpSpPr>
        <p:grpSpPr>
          <a:xfrm>
            <a:off x="2347450" y="1954564"/>
            <a:ext cx="113639" cy="373168"/>
            <a:chOff x="2347450" y="1954564"/>
            <a:chExt cx="113639" cy="373168"/>
          </a:xfrm>
        </p:grpSpPr>
        <p:sp>
          <p:nvSpPr>
            <p:cNvPr id="13691" name="Google Shape;13691;p83"/>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3"/>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3" name="Google Shape;13693;p83"/>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4" name="Google Shape;13694;p83"/>
          <p:cNvGrpSpPr/>
          <p:nvPr/>
        </p:nvGrpSpPr>
        <p:grpSpPr>
          <a:xfrm>
            <a:off x="3110102" y="1499880"/>
            <a:ext cx="330613" cy="358379"/>
            <a:chOff x="3110102" y="1499880"/>
            <a:chExt cx="330613" cy="358379"/>
          </a:xfrm>
        </p:grpSpPr>
        <p:sp>
          <p:nvSpPr>
            <p:cNvPr id="13695" name="Google Shape;13695;p83"/>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3"/>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3"/>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3"/>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3"/>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3"/>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3"/>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2" name="Google Shape;13702;p83"/>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3" name="Google Shape;13703;p83"/>
          <p:cNvGrpSpPr/>
          <p:nvPr/>
        </p:nvGrpSpPr>
        <p:grpSpPr>
          <a:xfrm>
            <a:off x="3485575" y="1999759"/>
            <a:ext cx="373772" cy="284050"/>
            <a:chOff x="3531200" y="1999759"/>
            <a:chExt cx="373772" cy="284050"/>
          </a:xfrm>
        </p:grpSpPr>
        <p:sp>
          <p:nvSpPr>
            <p:cNvPr id="13704" name="Google Shape;13704;p83"/>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3"/>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3"/>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3"/>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83"/>
          <p:cNvGrpSpPr/>
          <p:nvPr/>
        </p:nvGrpSpPr>
        <p:grpSpPr>
          <a:xfrm>
            <a:off x="2667058" y="1500293"/>
            <a:ext cx="330231" cy="359015"/>
            <a:chOff x="2667058" y="1500293"/>
            <a:chExt cx="330231" cy="359015"/>
          </a:xfrm>
        </p:grpSpPr>
        <p:sp>
          <p:nvSpPr>
            <p:cNvPr id="13709" name="Google Shape;13709;p83"/>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3"/>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3"/>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3"/>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3"/>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3"/>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3"/>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3"/>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3"/>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3"/>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3"/>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3"/>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83"/>
          <p:cNvGrpSpPr/>
          <p:nvPr/>
        </p:nvGrpSpPr>
        <p:grpSpPr>
          <a:xfrm>
            <a:off x="3567553" y="1499912"/>
            <a:ext cx="320022" cy="359778"/>
            <a:chOff x="3567553" y="1499912"/>
            <a:chExt cx="320022" cy="359778"/>
          </a:xfrm>
        </p:grpSpPr>
        <p:sp>
          <p:nvSpPr>
            <p:cNvPr id="13728" name="Google Shape;13728;p83"/>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3"/>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3"/>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3"/>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3"/>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3"/>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83"/>
          <p:cNvGrpSpPr/>
          <p:nvPr/>
        </p:nvGrpSpPr>
        <p:grpSpPr>
          <a:xfrm>
            <a:off x="1309875" y="1499912"/>
            <a:ext cx="359015" cy="358633"/>
            <a:chOff x="1309875" y="1499912"/>
            <a:chExt cx="359015" cy="358633"/>
          </a:xfrm>
        </p:grpSpPr>
        <p:sp>
          <p:nvSpPr>
            <p:cNvPr id="13735" name="Google Shape;13735;p83"/>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3"/>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3"/>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3"/>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3"/>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3"/>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3"/>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3"/>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3"/>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4" name="Google Shape;13744;p83"/>
          <p:cNvGrpSpPr/>
          <p:nvPr/>
        </p:nvGrpSpPr>
        <p:grpSpPr>
          <a:xfrm>
            <a:off x="2219466" y="1500293"/>
            <a:ext cx="330613" cy="359015"/>
            <a:chOff x="2219466" y="1500293"/>
            <a:chExt cx="330613" cy="359015"/>
          </a:xfrm>
        </p:grpSpPr>
        <p:sp>
          <p:nvSpPr>
            <p:cNvPr id="13745" name="Google Shape;13745;p83"/>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3"/>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83"/>
          <p:cNvGrpSpPr/>
          <p:nvPr/>
        </p:nvGrpSpPr>
        <p:grpSpPr>
          <a:xfrm>
            <a:off x="5343544" y="1509358"/>
            <a:ext cx="244676" cy="351095"/>
            <a:chOff x="5343544" y="1509358"/>
            <a:chExt cx="244676" cy="351095"/>
          </a:xfrm>
        </p:grpSpPr>
        <p:sp>
          <p:nvSpPr>
            <p:cNvPr id="13748" name="Google Shape;13748;p83"/>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3"/>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3"/>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83"/>
          <p:cNvGrpSpPr/>
          <p:nvPr/>
        </p:nvGrpSpPr>
        <p:grpSpPr>
          <a:xfrm>
            <a:off x="4882340" y="1509358"/>
            <a:ext cx="246171" cy="351095"/>
            <a:chOff x="4882340" y="1509358"/>
            <a:chExt cx="246171" cy="351095"/>
          </a:xfrm>
        </p:grpSpPr>
        <p:sp>
          <p:nvSpPr>
            <p:cNvPr id="13752" name="Google Shape;13752;p83"/>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3"/>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3"/>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3"/>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3"/>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83"/>
          <p:cNvGrpSpPr/>
          <p:nvPr/>
        </p:nvGrpSpPr>
        <p:grpSpPr>
          <a:xfrm>
            <a:off x="6273204" y="1509008"/>
            <a:ext cx="236343" cy="351445"/>
            <a:chOff x="6273204" y="1509008"/>
            <a:chExt cx="236343" cy="351445"/>
          </a:xfrm>
        </p:grpSpPr>
        <p:sp>
          <p:nvSpPr>
            <p:cNvPr id="13758" name="Google Shape;13758;p83"/>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3"/>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0" name="Google Shape;13760;p83"/>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1" name="Google Shape;13761;p83"/>
          <p:cNvGrpSpPr/>
          <p:nvPr/>
        </p:nvGrpSpPr>
        <p:grpSpPr>
          <a:xfrm>
            <a:off x="7219530" y="1508244"/>
            <a:ext cx="191625" cy="352209"/>
            <a:chOff x="7219530" y="1508244"/>
            <a:chExt cx="191625" cy="352209"/>
          </a:xfrm>
        </p:grpSpPr>
        <p:sp>
          <p:nvSpPr>
            <p:cNvPr id="13762" name="Google Shape;13762;p83"/>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3"/>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4" name="Google Shape;13764;p83"/>
          <p:cNvGrpSpPr/>
          <p:nvPr/>
        </p:nvGrpSpPr>
        <p:grpSpPr>
          <a:xfrm>
            <a:off x="7699309" y="1508626"/>
            <a:ext cx="154922" cy="351827"/>
            <a:chOff x="7699309" y="1508626"/>
            <a:chExt cx="154922" cy="351827"/>
          </a:xfrm>
        </p:grpSpPr>
        <p:sp>
          <p:nvSpPr>
            <p:cNvPr id="13765" name="Google Shape;13765;p83"/>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3"/>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3"/>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3"/>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3"/>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3"/>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3"/>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83"/>
          <p:cNvGrpSpPr/>
          <p:nvPr/>
        </p:nvGrpSpPr>
        <p:grpSpPr>
          <a:xfrm>
            <a:off x="8161690" y="1509008"/>
            <a:ext cx="153396" cy="351064"/>
            <a:chOff x="8161690" y="1509008"/>
            <a:chExt cx="153396" cy="351064"/>
          </a:xfrm>
        </p:grpSpPr>
        <p:sp>
          <p:nvSpPr>
            <p:cNvPr id="13773" name="Google Shape;13773;p83"/>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3"/>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3"/>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3"/>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83"/>
          <p:cNvGrpSpPr/>
          <p:nvPr/>
        </p:nvGrpSpPr>
        <p:grpSpPr>
          <a:xfrm>
            <a:off x="6746940" y="1508881"/>
            <a:ext cx="213221" cy="352304"/>
            <a:chOff x="6746940" y="1508881"/>
            <a:chExt cx="213221" cy="352304"/>
          </a:xfrm>
        </p:grpSpPr>
        <p:sp>
          <p:nvSpPr>
            <p:cNvPr id="13778" name="Google Shape;13778;p83"/>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3"/>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3"/>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3"/>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83"/>
          <p:cNvGrpSpPr/>
          <p:nvPr/>
        </p:nvGrpSpPr>
        <p:grpSpPr>
          <a:xfrm>
            <a:off x="5770336" y="2007615"/>
            <a:ext cx="350682" cy="292097"/>
            <a:chOff x="5770336" y="2007615"/>
            <a:chExt cx="350682" cy="292097"/>
          </a:xfrm>
        </p:grpSpPr>
        <p:sp>
          <p:nvSpPr>
            <p:cNvPr id="13783" name="Google Shape;13783;p83"/>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3"/>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3"/>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3"/>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83"/>
          <p:cNvGrpSpPr/>
          <p:nvPr/>
        </p:nvGrpSpPr>
        <p:grpSpPr>
          <a:xfrm>
            <a:off x="5326878" y="1980358"/>
            <a:ext cx="350332" cy="346229"/>
            <a:chOff x="5326878" y="1980358"/>
            <a:chExt cx="350332" cy="346229"/>
          </a:xfrm>
        </p:grpSpPr>
        <p:sp>
          <p:nvSpPr>
            <p:cNvPr id="13788" name="Google Shape;13788;p83"/>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3"/>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3"/>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3"/>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2" name="Google Shape;13792;p83"/>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3" name="Google Shape;13793;p83"/>
          <p:cNvGrpSpPr/>
          <p:nvPr/>
        </p:nvGrpSpPr>
        <p:grpSpPr>
          <a:xfrm>
            <a:off x="4883835" y="1992571"/>
            <a:ext cx="350300" cy="323043"/>
            <a:chOff x="4883835" y="1992571"/>
            <a:chExt cx="350300" cy="323043"/>
          </a:xfrm>
        </p:grpSpPr>
        <p:sp>
          <p:nvSpPr>
            <p:cNvPr id="13794" name="Google Shape;13794;p83"/>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3"/>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3"/>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3"/>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3"/>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3"/>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0" name="Google Shape;13800;p83"/>
          <p:cNvGrpSpPr/>
          <p:nvPr/>
        </p:nvGrpSpPr>
        <p:grpSpPr>
          <a:xfrm>
            <a:off x="7548967" y="1978927"/>
            <a:ext cx="333285" cy="349950"/>
            <a:chOff x="7548967" y="1978927"/>
            <a:chExt cx="333285" cy="349950"/>
          </a:xfrm>
        </p:grpSpPr>
        <p:sp>
          <p:nvSpPr>
            <p:cNvPr id="13801" name="Google Shape;13801;p83"/>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3"/>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3"/>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3"/>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3"/>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3"/>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3"/>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83"/>
          <p:cNvGrpSpPr/>
          <p:nvPr/>
        </p:nvGrpSpPr>
        <p:grpSpPr>
          <a:xfrm>
            <a:off x="6214142" y="1978927"/>
            <a:ext cx="346515" cy="350300"/>
            <a:chOff x="6214142" y="1978927"/>
            <a:chExt cx="346515" cy="350300"/>
          </a:xfrm>
        </p:grpSpPr>
        <p:sp>
          <p:nvSpPr>
            <p:cNvPr id="13809" name="Google Shape;13809;p83"/>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3"/>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83"/>
          <p:cNvGrpSpPr/>
          <p:nvPr/>
        </p:nvGrpSpPr>
        <p:grpSpPr>
          <a:xfrm>
            <a:off x="7105923" y="1978545"/>
            <a:ext cx="333285" cy="350682"/>
            <a:chOff x="7105923" y="1978545"/>
            <a:chExt cx="333285" cy="350682"/>
          </a:xfrm>
        </p:grpSpPr>
        <p:sp>
          <p:nvSpPr>
            <p:cNvPr id="13812" name="Google Shape;13812;p83"/>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3"/>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3"/>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3"/>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3"/>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3"/>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3"/>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9" name="Google Shape;13819;p83"/>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3"/>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1" name="Google Shape;13821;p83"/>
          <p:cNvGrpSpPr/>
          <p:nvPr/>
        </p:nvGrpSpPr>
        <p:grpSpPr>
          <a:xfrm>
            <a:off x="3616406" y="2422352"/>
            <a:ext cx="203393" cy="351827"/>
            <a:chOff x="3616406" y="2422352"/>
            <a:chExt cx="203393" cy="351827"/>
          </a:xfrm>
        </p:grpSpPr>
        <p:sp>
          <p:nvSpPr>
            <p:cNvPr id="13822" name="Google Shape;13822;p83"/>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3"/>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4" name="Google Shape;13824;p83"/>
          <p:cNvGrpSpPr/>
          <p:nvPr/>
        </p:nvGrpSpPr>
        <p:grpSpPr>
          <a:xfrm>
            <a:off x="878187" y="2421970"/>
            <a:ext cx="272696" cy="351827"/>
            <a:chOff x="913012" y="2421970"/>
            <a:chExt cx="272696" cy="351827"/>
          </a:xfrm>
        </p:grpSpPr>
        <p:sp>
          <p:nvSpPr>
            <p:cNvPr id="13825" name="Google Shape;13825;p83"/>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3"/>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3"/>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3"/>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83"/>
          <p:cNvGrpSpPr/>
          <p:nvPr/>
        </p:nvGrpSpPr>
        <p:grpSpPr>
          <a:xfrm>
            <a:off x="2274743" y="2422352"/>
            <a:ext cx="255649" cy="351445"/>
            <a:chOff x="2274743" y="2422352"/>
            <a:chExt cx="255649" cy="351445"/>
          </a:xfrm>
        </p:grpSpPr>
        <p:sp>
          <p:nvSpPr>
            <p:cNvPr id="13830" name="Google Shape;13830;p83"/>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3"/>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3"/>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3" name="Google Shape;13833;p83"/>
          <p:cNvGrpSpPr/>
          <p:nvPr/>
        </p:nvGrpSpPr>
        <p:grpSpPr>
          <a:xfrm>
            <a:off x="2708723" y="2421239"/>
            <a:ext cx="246552" cy="352558"/>
            <a:chOff x="2708723" y="2421239"/>
            <a:chExt cx="246552" cy="352558"/>
          </a:xfrm>
        </p:grpSpPr>
        <p:sp>
          <p:nvSpPr>
            <p:cNvPr id="13834" name="Google Shape;13834;p83"/>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3"/>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6" name="Google Shape;13836;p83"/>
          <p:cNvGrpSpPr/>
          <p:nvPr/>
        </p:nvGrpSpPr>
        <p:grpSpPr>
          <a:xfrm>
            <a:off x="1835485" y="2422352"/>
            <a:ext cx="259433" cy="350714"/>
            <a:chOff x="1835485" y="2422352"/>
            <a:chExt cx="259433" cy="350714"/>
          </a:xfrm>
        </p:grpSpPr>
        <p:sp>
          <p:nvSpPr>
            <p:cNvPr id="13837" name="Google Shape;13837;p83"/>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3"/>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3"/>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3"/>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3"/>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3"/>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3"/>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83"/>
          <p:cNvGrpSpPr/>
          <p:nvPr/>
        </p:nvGrpSpPr>
        <p:grpSpPr>
          <a:xfrm>
            <a:off x="3150240" y="2422352"/>
            <a:ext cx="212489" cy="351445"/>
            <a:chOff x="3150240" y="2422352"/>
            <a:chExt cx="212489" cy="351445"/>
          </a:xfrm>
        </p:grpSpPr>
        <p:sp>
          <p:nvSpPr>
            <p:cNvPr id="13845" name="Google Shape;13845;p83"/>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3"/>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83"/>
          <p:cNvGrpSpPr/>
          <p:nvPr/>
        </p:nvGrpSpPr>
        <p:grpSpPr>
          <a:xfrm>
            <a:off x="1367060" y="2422129"/>
            <a:ext cx="269261" cy="352050"/>
            <a:chOff x="1367060" y="2422129"/>
            <a:chExt cx="269261" cy="352050"/>
          </a:xfrm>
        </p:grpSpPr>
        <p:sp>
          <p:nvSpPr>
            <p:cNvPr id="13848" name="Google Shape;13848;p83"/>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3"/>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3"/>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3"/>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3"/>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3"/>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3"/>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3"/>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3"/>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3"/>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3"/>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3"/>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3"/>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3"/>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2" name="Google Shape;13862;p83"/>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3" name="Google Shape;13863;p83"/>
          <p:cNvGrpSpPr/>
          <p:nvPr/>
        </p:nvGrpSpPr>
        <p:grpSpPr>
          <a:xfrm>
            <a:off x="4882690" y="2425405"/>
            <a:ext cx="274573" cy="350682"/>
            <a:chOff x="4882690" y="2425405"/>
            <a:chExt cx="274573" cy="350682"/>
          </a:xfrm>
        </p:grpSpPr>
        <p:sp>
          <p:nvSpPr>
            <p:cNvPr id="13864" name="Google Shape;13864;p83"/>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3"/>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83"/>
          <p:cNvGrpSpPr/>
          <p:nvPr/>
        </p:nvGrpSpPr>
        <p:grpSpPr>
          <a:xfrm>
            <a:off x="6627639" y="2443884"/>
            <a:ext cx="355993" cy="313247"/>
            <a:chOff x="6627639" y="2443884"/>
            <a:chExt cx="355993" cy="313247"/>
          </a:xfrm>
        </p:grpSpPr>
        <p:sp>
          <p:nvSpPr>
            <p:cNvPr id="13867" name="Google Shape;13867;p83"/>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3"/>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3"/>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0" name="Google Shape;13870;p83"/>
          <p:cNvGrpSpPr/>
          <p:nvPr/>
        </p:nvGrpSpPr>
        <p:grpSpPr>
          <a:xfrm>
            <a:off x="6183451" y="2462140"/>
            <a:ext cx="351445" cy="277976"/>
            <a:chOff x="6183451" y="2462140"/>
            <a:chExt cx="351445" cy="277976"/>
          </a:xfrm>
        </p:grpSpPr>
        <p:sp>
          <p:nvSpPr>
            <p:cNvPr id="13871" name="Google Shape;13871;p83"/>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3"/>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3"/>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3"/>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3"/>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3"/>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3"/>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83"/>
          <p:cNvGrpSpPr/>
          <p:nvPr/>
        </p:nvGrpSpPr>
        <p:grpSpPr>
          <a:xfrm>
            <a:off x="5735477" y="2429858"/>
            <a:ext cx="353354" cy="341299"/>
            <a:chOff x="5735477" y="2429858"/>
            <a:chExt cx="353354" cy="341299"/>
          </a:xfrm>
        </p:grpSpPr>
        <p:sp>
          <p:nvSpPr>
            <p:cNvPr id="13879" name="Google Shape;13879;p83"/>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3"/>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3"/>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3"/>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3"/>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3"/>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83"/>
          <p:cNvGrpSpPr/>
          <p:nvPr/>
        </p:nvGrpSpPr>
        <p:grpSpPr>
          <a:xfrm>
            <a:off x="5243735" y="2446973"/>
            <a:ext cx="405255" cy="275499"/>
            <a:chOff x="5283337" y="2478774"/>
            <a:chExt cx="358633" cy="243913"/>
          </a:xfrm>
        </p:grpSpPr>
        <p:sp>
          <p:nvSpPr>
            <p:cNvPr id="13886" name="Google Shape;13886;p83"/>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3"/>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3"/>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3"/>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3"/>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3"/>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3"/>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3"/>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3"/>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3"/>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3"/>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3"/>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3"/>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3"/>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3"/>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3"/>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3"/>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83"/>
          <p:cNvGrpSpPr/>
          <p:nvPr/>
        </p:nvGrpSpPr>
        <p:grpSpPr>
          <a:xfrm>
            <a:off x="7964753" y="2470823"/>
            <a:ext cx="362068" cy="258670"/>
            <a:chOff x="7964753" y="2470823"/>
            <a:chExt cx="362068" cy="258670"/>
          </a:xfrm>
        </p:grpSpPr>
        <p:sp>
          <p:nvSpPr>
            <p:cNvPr id="13904" name="Google Shape;13904;p83"/>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3"/>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3"/>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3"/>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3"/>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3"/>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3"/>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3"/>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3"/>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83"/>
          <p:cNvGrpSpPr/>
          <p:nvPr/>
        </p:nvGrpSpPr>
        <p:grpSpPr>
          <a:xfrm>
            <a:off x="7524349" y="2456447"/>
            <a:ext cx="350332" cy="288948"/>
            <a:chOff x="7524349" y="2456447"/>
            <a:chExt cx="350332" cy="288948"/>
          </a:xfrm>
        </p:grpSpPr>
        <p:sp>
          <p:nvSpPr>
            <p:cNvPr id="13914" name="Google Shape;13914;p83"/>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3"/>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3"/>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3"/>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3"/>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3"/>
          <p:cNvGrpSpPr/>
          <p:nvPr/>
        </p:nvGrpSpPr>
        <p:grpSpPr>
          <a:xfrm>
            <a:off x="3972749" y="2894211"/>
            <a:ext cx="355230" cy="356725"/>
            <a:chOff x="3972749" y="2894211"/>
            <a:chExt cx="355230" cy="356725"/>
          </a:xfrm>
        </p:grpSpPr>
        <p:sp>
          <p:nvSpPr>
            <p:cNvPr id="13920" name="Google Shape;13920;p83"/>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3"/>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3"/>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3"/>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3"/>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83"/>
          <p:cNvGrpSpPr/>
          <p:nvPr/>
        </p:nvGrpSpPr>
        <p:grpSpPr>
          <a:xfrm>
            <a:off x="3527797" y="2918796"/>
            <a:ext cx="355993" cy="307904"/>
            <a:chOff x="3527797" y="2918796"/>
            <a:chExt cx="355993" cy="307904"/>
          </a:xfrm>
        </p:grpSpPr>
        <p:sp>
          <p:nvSpPr>
            <p:cNvPr id="13926" name="Google Shape;13926;p83"/>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3"/>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3"/>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3"/>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3"/>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3"/>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3"/>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3"/>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3"/>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3"/>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83"/>
          <p:cNvGrpSpPr/>
          <p:nvPr/>
        </p:nvGrpSpPr>
        <p:grpSpPr>
          <a:xfrm>
            <a:off x="3082845" y="2920959"/>
            <a:ext cx="356375" cy="302338"/>
            <a:chOff x="3082845" y="2920959"/>
            <a:chExt cx="356375" cy="302338"/>
          </a:xfrm>
        </p:grpSpPr>
        <p:sp>
          <p:nvSpPr>
            <p:cNvPr id="13937" name="Google Shape;13937;p83"/>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3"/>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83"/>
          <p:cNvGrpSpPr/>
          <p:nvPr/>
        </p:nvGrpSpPr>
        <p:grpSpPr>
          <a:xfrm>
            <a:off x="2639038" y="2894942"/>
            <a:ext cx="355612" cy="355612"/>
            <a:chOff x="2639038" y="2894942"/>
            <a:chExt cx="355612" cy="355612"/>
          </a:xfrm>
        </p:grpSpPr>
        <p:sp>
          <p:nvSpPr>
            <p:cNvPr id="13940" name="Google Shape;13940;p83"/>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3"/>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83"/>
          <p:cNvGrpSpPr/>
          <p:nvPr/>
        </p:nvGrpSpPr>
        <p:grpSpPr>
          <a:xfrm>
            <a:off x="2194468" y="2938865"/>
            <a:ext cx="355993" cy="267766"/>
            <a:chOff x="2194468" y="2938865"/>
            <a:chExt cx="355993" cy="267766"/>
          </a:xfrm>
        </p:grpSpPr>
        <p:sp>
          <p:nvSpPr>
            <p:cNvPr id="13943" name="Google Shape;13943;p83"/>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3"/>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3"/>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3"/>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3"/>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3"/>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3"/>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3"/>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3"/>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3"/>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3"/>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3"/>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3"/>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3"/>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3"/>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3"/>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3"/>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3"/>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3"/>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3"/>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83"/>
          <p:cNvGrpSpPr/>
          <p:nvPr/>
        </p:nvGrpSpPr>
        <p:grpSpPr>
          <a:xfrm>
            <a:off x="1749897" y="2894561"/>
            <a:ext cx="355993" cy="355612"/>
            <a:chOff x="1749897" y="2894561"/>
            <a:chExt cx="355993" cy="355612"/>
          </a:xfrm>
        </p:grpSpPr>
        <p:sp>
          <p:nvSpPr>
            <p:cNvPr id="13964" name="Google Shape;13964;p83"/>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3"/>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3"/>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3"/>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3"/>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3"/>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3"/>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3"/>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3"/>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3"/>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3"/>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83"/>
          <p:cNvGrpSpPr/>
          <p:nvPr/>
        </p:nvGrpSpPr>
        <p:grpSpPr>
          <a:xfrm>
            <a:off x="1305327" y="2894211"/>
            <a:ext cx="357520" cy="357488"/>
            <a:chOff x="1305327" y="2894211"/>
            <a:chExt cx="357520" cy="357488"/>
          </a:xfrm>
        </p:grpSpPr>
        <p:sp>
          <p:nvSpPr>
            <p:cNvPr id="13976" name="Google Shape;13976;p83"/>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3"/>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3"/>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3"/>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3"/>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83"/>
          <p:cNvGrpSpPr/>
          <p:nvPr/>
        </p:nvGrpSpPr>
        <p:grpSpPr>
          <a:xfrm>
            <a:off x="853950" y="2894720"/>
            <a:ext cx="364104" cy="353290"/>
            <a:chOff x="853950" y="2894720"/>
            <a:chExt cx="364104" cy="353290"/>
          </a:xfrm>
        </p:grpSpPr>
        <p:sp>
          <p:nvSpPr>
            <p:cNvPr id="13982" name="Google Shape;13982;p83"/>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3"/>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3"/>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3"/>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3"/>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3"/>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3"/>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9" name="Google Shape;13989;p83"/>
          <p:cNvGrpSpPr/>
          <p:nvPr/>
        </p:nvGrpSpPr>
        <p:grpSpPr>
          <a:xfrm>
            <a:off x="7066548" y="2912594"/>
            <a:ext cx="352209" cy="334938"/>
            <a:chOff x="7066548" y="2912594"/>
            <a:chExt cx="352209" cy="334938"/>
          </a:xfrm>
        </p:grpSpPr>
        <p:sp>
          <p:nvSpPr>
            <p:cNvPr id="13990" name="Google Shape;13990;p83"/>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3"/>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3"/>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3"/>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3"/>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3"/>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6" name="Google Shape;13996;p83"/>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3"/>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8" name="Google Shape;13998;p83"/>
          <p:cNvGrpSpPr/>
          <p:nvPr/>
        </p:nvGrpSpPr>
        <p:grpSpPr>
          <a:xfrm>
            <a:off x="7541397" y="2904802"/>
            <a:ext cx="318495" cy="352209"/>
            <a:chOff x="7541397" y="2904802"/>
            <a:chExt cx="318495" cy="352209"/>
          </a:xfrm>
        </p:grpSpPr>
        <p:sp>
          <p:nvSpPr>
            <p:cNvPr id="13999" name="Google Shape;13999;p83"/>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3"/>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83"/>
          <p:cNvGrpSpPr/>
          <p:nvPr/>
        </p:nvGrpSpPr>
        <p:grpSpPr>
          <a:xfrm>
            <a:off x="8003015" y="2904039"/>
            <a:ext cx="306759" cy="351445"/>
            <a:chOff x="8003015" y="2904039"/>
            <a:chExt cx="306759" cy="351445"/>
          </a:xfrm>
        </p:grpSpPr>
        <p:sp>
          <p:nvSpPr>
            <p:cNvPr id="14002" name="Google Shape;14002;p83"/>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3"/>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3"/>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3"/>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3"/>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3"/>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83"/>
          <p:cNvGrpSpPr/>
          <p:nvPr/>
        </p:nvGrpSpPr>
        <p:grpSpPr>
          <a:xfrm>
            <a:off x="5687770" y="2885496"/>
            <a:ext cx="369638" cy="369606"/>
            <a:chOff x="5687770" y="2885496"/>
            <a:chExt cx="369638" cy="369606"/>
          </a:xfrm>
        </p:grpSpPr>
        <p:sp>
          <p:nvSpPr>
            <p:cNvPr id="14009" name="Google Shape;14009;p83"/>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3"/>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3"/>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3"/>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3"/>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3"/>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3"/>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3"/>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3"/>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3"/>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83"/>
          <p:cNvGrpSpPr/>
          <p:nvPr/>
        </p:nvGrpSpPr>
        <p:grpSpPr>
          <a:xfrm>
            <a:off x="4881958" y="2904802"/>
            <a:ext cx="156417" cy="349537"/>
            <a:chOff x="4881958" y="2904802"/>
            <a:chExt cx="156417" cy="349537"/>
          </a:xfrm>
        </p:grpSpPr>
        <p:sp>
          <p:nvSpPr>
            <p:cNvPr id="14020" name="Google Shape;14020;p83"/>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3"/>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3"/>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3"/>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3"/>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3"/>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3"/>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7" name="Google Shape;14027;p83"/>
          <p:cNvGrpSpPr/>
          <p:nvPr/>
        </p:nvGrpSpPr>
        <p:grpSpPr>
          <a:xfrm>
            <a:off x="5230318" y="2886514"/>
            <a:ext cx="371133" cy="367443"/>
            <a:chOff x="5230318" y="2886514"/>
            <a:chExt cx="371133" cy="367443"/>
          </a:xfrm>
        </p:grpSpPr>
        <p:sp>
          <p:nvSpPr>
            <p:cNvPr id="14028" name="Google Shape;14028;p83"/>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3"/>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3"/>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3"/>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3"/>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3"/>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3"/>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3"/>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3"/>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83"/>
          <p:cNvGrpSpPr/>
          <p:nvPr/>
        </p:nvGrpSpPr>
        <p:grpSpPr>
          <a:xfrm>
            <a:off x="5748358" y="3434578"/>
            <a:ext cx="352590" cy="182561"/>
            <a:chOff x="5748358" y="3434578"/>
            <a:chExt cx="352590" cy="182561"/>
          </a:xfrm>
        </p:grpSpPr>
        <p:sp>
          <p:nvSpPr>
            <p:cNvPr id="14038" name="Google Shape;14038;p83"/>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3"/>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3"/>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3"/>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3"/>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3"/>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83"/>
          <p:cNvGrpSpPr/>
          <p:nvPr/>
        </p:nvGrpSpPr>
        <p:grpSpPr>
          <a:xfrm>
            <a:off x="862283" y="4274771"/>
            <a:ext cx="341204" cy="359301"/>
            <a:chOff x="862283" y="4274771"/>
            <a:chExt cx="341204" cy="359301"/>
          </a:xfrm>
        </p:grpSpPr>
        <p:sp>
          <p:nvSpPr>
            <p:cNvPr id="14045" name="Google Shape;14045;p83"/>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3"/>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3"/>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83"/>
          <p:cNvGrpSpPr/>
          <p:nvPr/>
        </p:nvGrpSpPr>
        <p:grpSpPr>
          <a:xfrm>
            <a:off x="1396957" y="4287365"/>
            <a:ext cx="301861" cy="332871"/>
            <a:chOff x="1396957" y="4287365"/>
            <a:chExt cx="301861" cy="332871"/>
          </a:xfrm>
        </p:grpSpPr>
        <p:sp>
          <p:nvSpPr>
            <p:cNvPr id="14049" name="Google Shape;14049;p83"/>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3"/>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3"/>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3"/>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3"/>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3"/>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3"/>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3"/>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3"/>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3"/>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3"/>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3"/>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3"/>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3"/>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3"/>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83"/>
          <p:cNvGrpSpPr/>
          <p:nvPr/>
        </p:nvGrpSpPr>
        <p:grpSpPr>
          <a:xfrm>
            <a:off x="1865381" y="4277506"/>
            <a:ext cx="396131" cy="355612"/>
            <a:chOff x="1865381" y="4277506"/>
            <a:chExt cx="396131" cy="355612"/>
          </a:xfrm>
        </p:grpSpPr>
        <p:sp>
          <p:nvSpPr>
            <p:cNvPr id="14065" name="Google Shape;14065;p83"/>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3"/>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3"/>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3"/>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3"/>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3"/>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83"/>
          <p:cNvGrpSpPr/>
          <p:nvPr/>
        </p:nvGrpSpPr>
        <p:grpSpPr>
          <a:xfrm>
            <a:off x="2411823" y="4303999"/>
            <a:ext cx="334398" cy="299953"/>
            <a:chOff x="2411823" y="4303999"/>
            <a:chExt cx="334398" cy="299953"/>
          </a:xfrm>
        </p:grpSpPr>
        <p:sp>
          <p:nvSpPr>
            <p:cNvPr id="14072" name="Google Shape;14072;p83"/>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3"/>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3"/>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3"/>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3"/>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3"/>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3"/>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9" name="Google Shape;14079;p83"/>
          <p:cNvGrpSpPr/>
          <p:nvPr/>
        </p:nvGrpSpPr>
        <p:grpSpPr>
          <a:xfrm>
            <a:off x="2903337" y="4279032"/>
            <a:ext cx="382519" cy="350682"/>
            <a:chOff x="2903337" y="4279032"/>
            <a:chExt cx="382519" cy="350682"/>
          </a:xfrm>
        </p:grpSpPr>
        <p:sp>
          <p:nvSpPr>
            <p:cNvPr id="14080" name="Google Shape;14080;p83"/>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3"/>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3"/>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3"/>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3"/>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3"/>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3"/>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3"/>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3"/>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3"/>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3"/>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3"/>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3"/>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3"/>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3"/>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83"/>
          <p:cNvGrpSpPr/>
          <p:nvPr/>
        </p:nvGrpSpPr>
        <p:grpSpPr>
          <a:xfrm>
            <a:off x="3933342" y="4315767"/>
            <a:ext cx="383632" cy="276449"/>
            <a:chOff x="3933342" y="4315767"/>
            <a:chExt cx="383632" cy="276449"/>
          </a:xfrm>
        </p:grpSpPr>
        <p:sp>
          <p:nvSpPr>
            <p:cNvPr id="14096" name="Google Shape;14096;p83"/>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3"/>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3"/>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3"/>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3"/>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3"/>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2" name="Google Shape;14102;p83"/>
          <p:cNvGrpSpPr/>
          <p:nvPr/>
        </p:nvGrpSpPr>
        <p:grpSpPr>
          <a:xfrm>
            <a:off x="3441065" y="4302505"/>
            <a:ext cx="337069" cy="302593"/>
            <a:chOff x="3441065" y="4302505"/>
            <a:chExt cx="337069" cy="302593"/>
          </a:xfrm>
        </p:grpSpPr>
        <p:sp>
          <p:nvSpPr>
            <p:cNvPr id="14103" name="Google Shape;14103;p83"/>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3"/>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3"/>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3"/>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3"/>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3"/>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3"/>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3"/>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3"/>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3"/>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3"/>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3"/>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3"/>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83"/>
          <p:cNvGrpSpPr/>
          <p:nvPr/>
        </p:nvGrpSpPr>
        <p:grpSpPr>
          <a:xfrm>
            <a:off x="3532345" y="3362635"/>
            <a:ext cx="339328" cy="336274"/>
            <a:chOff x="3532345" y="3362635"/>
            <a:chExt cx="339328" cy="336274"/>
          </a:xfrm>
        </p:grpSpPr>
        <p:sp>
          <p:nvSpPr>
            <p:cNvPr id="14117" name="Google Shape;14117;p8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3"/>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3"/>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3"/>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2" name="Google Shape;14122;p83"/>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3" name="Google Shape;14123;p83"/>
          <p:cNvGrpSpPr/>
          <p:nvPr/>
        </p:nvGrpSpPr>
        <p:grpSpPr>
          <a:xfrm>
            <a:off x="1883955" y="3808700"/>
            <a:ext cx="162873" cy="351445"/>
            <a:chOff x="1883955" y="3808700"/>
            <a:chExt cx="162873" cy="351445"/>
          </a:xfrm>
        </p:grpSpPr>
        <p:sp>
          <p:nvSpPr>
            <p:cNvPr id="14124" name="Google Shape;14124;p83"/>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3"/>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6" name="Google Shape;14126;p83"/>
          <p:cNvGrpSpPr/>
          <p:nvPr/>
        </p:nvGrpSpPr>
        <p:grpSpPr>
          <a:xfrm>
            <a:off x="939156" y="3809209"/>
            <a:ext cx="192007" cy="351318"/>
            <a:chOff x="939156" y="3809209"/>
            <a:chExt cx="192007" cy="351318"/>
          </a:xfrm>
        </p:grpSpPr>
        <p:sp>
          <p:nvSpPr>
            <p:cNvPr id="14127" name="Google Shape;14127;p83"/>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3"/>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9" name="Google Shape;14129;p83"/>
          <p:cNvGrpSpPr/>
          <p:nvPr/>
        </p:nvGrpSpPr>
        <p:grpSpPr>
          <a:xfrm>
            <a:off x="2306167" y="3809845"/>
            <a:ext cx="193915" cy="349155"/>
            <a:chOff x="2306167" y="3809845"/>
            <a:chExt cx="193915" cy="349155"/>
          </a:xfrm>
        </p:grpSpPr>
        <p:sp>
          <p:nvSpPr>
            <p:cNvPr id="14130" name="Google Shape;14130;p83"/>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3"/>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3"/>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3"/>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3"/>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3"/>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3"/>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83"/>
          <p:cNvGrpSpPr/>
          <p:nvPr/>
        </p:nvGrpSpPr>
        <p:grpSpPr>
          <a:xfrm>
            <a:off x="1323901" y="3807173"/>
            <a:ext cx="356343" cy="356757"/>
            <a:chOff x="1323901" y="3807173"/>
            <a:chExt cx="356343" cy="356757"/>
          </a:xfrm>
        </p:grpSpPr>
        <p:sp>
          <p:nvSpPr>
            <p:cNvPr id="14138" name="Google Shape;14138;p83"/>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3"/>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3"/>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3"/>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3"/>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3"/>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3"/>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3"/>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3"/>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3"/>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3"/>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3"/>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3"/>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3"/>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3"/>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3"/>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3"/>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3"/>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3"/>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3"/>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3"/>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3"/>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3"/>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3"/>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2" name="Google Shape;14162;p83"/>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3" name="Google Shape;14163;p83"/>
          <p:cNvGrpSpPr/>
          <p:nvPr/>
        </p:nvGrpSpPr>
        <p:grpSpPr>
          <a:xfrm>
            <a:off x="859262" y="3353920"/>
            <a:ext cx="306759" cy="351445"/>
            <a:chOff x="859262" y="3353920"/>
            <a:chExt cx="306759" cy="351445"/>
          </a:xfrm>
        </p:grpSpPr>
        <p:sp>
          <p:nvSpPr>
            <p:cNvPr id="14164" name="Google Shape;14164;p83"/>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3"/>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3"/>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3"/>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3"/>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9" name="Google Shape;14169;p83"/>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0" name="Google Shape;14170;p83"/>
          <p:cNvGrpSpPr/>
          <p:nvPr/>
        </p:nvGrpSpPr>
        <p:grpSpPr>
          <a:xfrm>
            <a:off x="3967437" y="3837102"/>
            <a:ext cx="364708" cy="295405"/>
            <a:chOff x="3967437" y="3837102"/>
            <a:chExt cx="364708" cy="295405"/>
          </a:xfrm>
        </p:grpSpPr>
        <p:sp>
          <p:nvSpPr>
            <p:cNvPr id="14171" name="Google Shape;14171;p83"/>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3"/>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3"/>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3"/>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3"/>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6" name="Google Shape;14176;p83"/>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3"/>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3"/>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9" name="Google Shape;14179;p83"/>
          <p:cNvGrpSpPr/>
          <p:nvPr/>
        </p:nvGrpSpPr>
        <p:grpSpPr>
          <a:xfrm>
            <a:off x="5811827" y="3806451"/>
            <a:ext cx="283743" cy="308444"/>
            <a:chOff x="5964227" y="3858701"/>
            <a:chExt cx="283743" cy="308444"/>
          </a:xfrm>
        </p:grpSpPr>
        <p:sp>
          <p:nvSpPr>
            <p:cNvPr id="14180" name="Google Shape;14180;p83"/>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3"/>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3"/>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3"/>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83"/>
          <p:cNvGrpSpPr/>
          <p:nvPr/>
        </p:nvGrpSpPr>
        <p:grpSpPr>
          <a:xfrm>
            <a:off x="6243508" y="3873073"/>
            <a:ext cx="320372" cy="213602"/>
            <a:chOff x="6395908" y="3873073"/>
            <a:chExt cx="320372" cy="213602"/>
          </a:xfrm>
        </p:grpSpPr>
        <p:sp>
          <p:nvSpPr>
            <p:cNvPr id="14185" name="Google Shape;14185;p83"/>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3"/>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3"/>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3"/>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3"/>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3"/>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3"/>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3"/>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3"/>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3"/>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83"/>
          <p:cNvGrpSpPr/>
          <p:nvPr/>
        </p:nvGrpSpPr>
        <p:grpSpPr>
          <a:xfrm>
            <a:off x="7262890" y="3802816"/>
            <a:ext cx="357138" cy="352018"/>
            <a:chOff x="7415290" y="3802816"/>
            <a:chExt cx="357138" cy="352018"/>
          </a:xfrm>
        </p:grpSpPr>
        <p:sp>
          <p:nvSpPr>
            <p:cNvPr id="14196" name="Google Shape;14196;p83"/>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3"/>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3"/>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3"/>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3"/>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3"/>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3"/>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3"/>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83"/>
          <p:cNvGrpSpPr/>
          <p:nvPr/>
        </p:nvGrpSpPr>
        <p:grpSpPr>
          <a:xfrm>
            <a:off x="6737312" y="3833413"/>
            <a:ext cx="355230" cy="293401"/>
            <a:chOff x="6889712" y="3833413"/>
            <a:chExt cx="355230" cy="293401"/>
          </a:xfrm>
        </p:grpSpPr>
        <p:sp>
          <p:nvSpPr>
            <p:cNvPr id="14205" name="Google Shape;14205;p83"/>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3"/>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3"/>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3"/>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3"/>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0" name="Google Shape;14210;p83"/>
          <p:cNvGrpSpPr/>
          <p:nvPr/>
        </p:nvGrpSpPr>
        <p:grpSpPr>
          <a:xfrm>
            <a:off x="7707152" y="3835870"/>
            <a:ext cx="282318" cy="337168"/>
            <a:chOff x="1635875" y="237775"/>
            <a:chExt cx="4370250" cy="5219325"/>
          </a:xfrm>
        </p:grpSpPr>
        <p:sp>
          <p:nvSpPr>
            <p:cNvPr id="14211" name="Google Shape;14211;p83"/>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3"/>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3" name="Google Shape;14213;p83"/>
          <p:cNvGrpSpPr/>
          <p:nvPr/>
        </p:nvGrpSpPr>
        <p:grpSpPr>
          <a:xfrm>
            <a:off x="3103963" y="3361140"/>
            <a:ext cx="297886" cy="337578"/>
            <a:chOff x="3103963" y="3361140"/>
            <a:chExt cx="297886" cy="337578"/>
          </a:xfrm>
        </p:grpSpPr>
        <p:sp>
          <p:nvSpPr>
            <p:cNvPr id="14214" name="Google Shape;14214;p83"/>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3"/>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3"/>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3"/>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3"/>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3"/>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3"/>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3"/>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3"/>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3"/>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3"/>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3"/>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83"/>
          <p:cNvGrpSpPr/>
          <p:nvPr/>
        </p:nvGrpSpPr>
        <p:grpSpPr>
          <a:xfrm>
            <a:off x="2667821" y="3361108"/>
            <a:ext cx="273046" cy="337801"/>
            <a:chOff x="2667821" y="3361108"/>
            <a:chExt cx="273046" cy="337801"/>
          </a:xfrm>
        </p:grpSpPr>
        <p:sp>
          <p:nvSpPr>
            <p:cNvPr id="14239" name="Google Shape;14239;p83"/>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3"/>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3"/>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3"/>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3"/>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3"/>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3"/>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3"/>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3"/>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3"/>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3"/>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3"/>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3"/>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3"/>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3"/>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3"/>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3"/>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3"/>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3"/>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83"/>
          <p:cNvGrpSpPr/>
          <p:nvPr/>
        </p:nvGrpSpPr>
        <p:grpSpPr>
          <a:xfrm>
            <a:off x="2212469" y="3360313"/>
            <a:ext cx="282715" cy="338660"/>
            <a:chOff x="2212469" y="3360313"/>
            <a:chExt cx="282715" cy="338660"/>
          </a:xfrm>
        </p:grpSpPr>
        <p:sp>
          <p:nvSpPr>
            <p:cNvPr id="14259" name="Google Shape;14259;p83"/>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3"/>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3"/>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83"/>
          <p:cNvGrpSpPr/>
          <p:nvPr/>
        </p:nvGrpSpPr>
        <p:grpSpPr>
          <a:xfrm>
            <a:off x="1768821" y="3361108"/>
            <a:ext cx="278739" cy="339073"/>
            <a:chOff x="1768821" y="3361108"/>
            <a:chExt cx="278739" cy="339073"/>
          </a:xfrm>
        </p:grpSpPr>
        <p:sp>
          <p:nvSpPr>
            <p:cNvPr id="14263" name="Google Shape;14263;p83"/>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3"/>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3"/>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3"/>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3"/>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3"/>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3"/>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3"/>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3"/>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3"/>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3"/>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83"/>
          <p:cNvGrpSpPr/>
          <p:nvPr/>
        </p:nvGrpSpPr>
        <p:grpSpPr>
          <a:xfrm>
            <a:off x="5337883" y="3336873"/>
            <a:ext cx="307141" cy="376826"/>
            <a:chOff x="5337883" y="3336873"/>
            <a:chExt cx="307141" cy="376826"/>
          </a:xfrm>
        </p:grpSpPr>
        <p:sp>
          <p:nvSpPr>
            <p:cNvPr id="14275" name="Google Shape;14275;p83"/>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3"/>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83"/>
          <p:cNvGrpSpPr/>
          <p:nvPr/>
        </p:nvGrpSpPr>
        <p:grpSpPr>
          <a:xfrm>
            <a:off x="4883835" y="3337255"/>
            <a:ext cx="323425" cy="377557"/>
            <a:chOff x="4883835" y="3337255"/>
            <a:chExt cx="323425" cy="377557"/>
          </a:xfrm>
        </p:grpSpPr>
        <p:sp>
          <p:nvSpPr>
            <p:cNvPr id="14278" name="Google Shape;14278;p83"/>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3"/>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3"/>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1" name="Google Shape;14281;p83"/>
          <p:cNvGrpSpPr/>
          <p:nvPr/>
        </p:nvGrpSpPr>
        <p:grpSpPr>
          <a:xfrm>
            <a:off x="6193310" y="3407289"/>
            <a:ext cx="352590" cy="237488"/>
            <a:chOff x="6193310" y="3407289"/>
            <a:chExt cx="352590" cy="237488"/>
          </a:xfrm>
        </p:grpSpPr>
        <p:sp>
          <p:nvSpPr>
            <p:cNvPr id="14282" name="Google Shape;14282;p83"/>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3"/>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3"/>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3"/>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3"/>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83"/>
          <p:cNvGrpSpPr/>
          <p:nvPr/>
        </p:nvGrpSpPr>
        <p:grpSpPr>
          <a:xfrm>
            <a:off x="6637117" y="3397843"/>
            <a:ext cx="353735" cy="254504"/>
            <a:chOff x="6637117" y="3397843"/>
            <a:chExt cx="353735" cy="254504"/>
          </a:xfrm>
        </p:grpSpPr>
        <p:sp>
          <p:nvSpPr>
            <p:cNvPr id="14288" name="Google Shape;14288;p83"/>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3"/>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3"/>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3"/>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3"/>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3"/>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83"/>
          <p:cNvGrpSpPr/>
          <p:nvPr/>
        </p:nvGrpSpPr>
        <p:grpSpPr>
          <a:xfrm>
            <a:off x="7075994" y="3349531"/>
            <a:ext cx="360637" cy="352336"/>
            <a:chOff x="7075994" y="3349531"/>
            <a:chExt cx="360637" cy="352336"/>
          </a:xfrm>
        </p:grpSpPr>
        <p:sp>
          <p:nvSpPr>
            <p:cNvPr id="14295" name="Google Shape;14295;p83"/>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3"/>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3"/>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3"/>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3"/>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3"/>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3"/>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83"/>
          <p:cNvGrpSpPr/>
          <p:nvPr/>
        </p:nvGrpSpPr>
        <p:grpSpPr>
          <a:xfrm>
            <a:off x="7651983" y="3349181"/>
            <a:ext cx="107183" cy="352399"/>
            <a:chOff x="7651983" y="3349181"/>
            <a:chExt cx="107183" cy="352399"/>
          </a:xfrm>
        </p:grpSpPr>
        <p:sp>
          <p:nvSpPr>
            <p:cNvPr id="14303" name="Google Shape;14303;p83"/>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3"/>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83"/>
          <p:cNvGrpSpPr/>
          <p:nvPr/>
        </p:nvGrpSpPr>
        <p:grpSpPr>
          <a:xfrm>
            <a:off x="7973468" y="3382322"/>
            <a:ext cx="352590" cy="287072"/>
            <a:chOff x="7973468" y="3382322"/>
            <a:chExt cx="352590" cy="287072"/>
          </a:xfrm>
        </p:grpSpPr>
        <p:sp>
          <p:nvSpPr>
            <p:cNvPr id="14306" name="Google Shape;14306;p83"/>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3"/>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3"/>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3"/>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3"/>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3"/>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3"/>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3"/>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3"/>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3"/>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3"/>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3"/>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761" name="Shape 761"/>
        <p:cNvGrpSpPr/>
        <p:nvPr/>
      </p:nvGrpSpPr>
      <p:grpSpPr>
        <a:xfrm>
          <a:off x="0" y="0"/>
          <a:ext cx="0" cy="0"/>
          <a:chOff x="0" y="0"/>
          <a:chExt cx="0" cy="0"/>
        </a:xfrm>
      </p:grpSpPr>
      <p:sp>
        <p:nvSpPr>
          <p:cNvPr id="762" name="Google Shape;762;p39"/>
          <p:cNvSpPr txBox="1"/>
          <p:nvPr>
            <p:ph type="title"/>
          </p:nvPr>
        </p:nvSpPr>
        <p:spPr>
          <a:xfrm>
            <a:off x="713225" y="539500"/>
            <a:ext cx="77592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WE ARE WORKING ON</a:t>
            </a:r>
            <a:endParaRPr/>
          </a:p>
        </p:txBody>
      </p:sp>
      <p:sp>
        <p:nvSpPr>
          <p:cNvPr id="763" name="Google Shape;763;p39"/>
          <p:cNvSpPr txBox="1"/>
          <p:nvPr>
            <p:ph idx="1" type="subTitle"/>
          </p:nvPr>
        </p:nvSpPr>
        <p:spPr>
          <a:xfrm>
            <a:off x="1011875" y="1917675"/>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764" name="Google Shape;764;p39"/>
          <p:cNvSpPr txBox="1"/>
          <p:nvPr>
            <p:ph idx="2" type="subTitle"/>
          </p:nvPr>
        </p:nvSpPr>
        <p:spPr>
          <a:xfrm>
            <a:off x="713225" y="2256263"/>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765" name="Google Shape;765;p39"/>
          <p:cNvSpPr txBox="1"/>
          <p:nvPr>
            <p:ph idx="3" type="subTitle"/>
          </p:nvPr>
        </p:nvSpPr>
        <p:spPr>
          <a:xfrm>
            <a:off x="1011875" y="3549650"/>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766" name="Google Shape;766;p39"/>
          <p:cNvSpPr txBox="1"/>
          <p:nvPr>
            <p:ph idx="4" type="subTitle"/>
          </p:nvPr>
        </p:nvSpPr>
        <p:spPr>
          <a:xfrm>
            <a:off x="713225" y="3888237"/>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biggest planet in the Solar </a:t>
            </a:r>
            <a:r>
              <a:rPr lang="en"/>
              <a:t>System</a:t>
            </a:r>
            <a:endParaRPr/>
          </a:p>
        </p:txBody>
      </p:sp>
      <p:sp>
        <p:nvSpPr>
          <p:cNvPr id="767" name="Google Shape;767;p39"/>
          <p:cNvSpPr txBox="1"/>
          <p:nvPr>
            <p:ph idx="5" type="subTitle"/>
          </p:nvPr>
        </p:nvSpPr>
        <p:spPr>
          <a:xfrm>
            <a:off x="3879350" y="1917675"/>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768" name="Google Shape;768;p39"/>
          <p:cNvSpPr txBox="1"/>
          <p:nvPr>
            <p:ph idx="6" type="subTitle"/>
          </p:nvPr>
        </p:nvSpPr>
        <p:spPr>
          <a:xfrm>
            <a:off x="3580700" y="2256263"/>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769" name="Google Shape;769;p39"/>
          <p:cNvSpPr txBox="1"/>
          <p:nvPr>
            <p:ph idx="7" type="subTitle"/>
          </p:nvPr>
        </p:nvSpPr>
        <p:spPr>
          <a:xfrm>
            <a:off x="3879350" y="3549650"/>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770" name="Google Shape;770;p39"/>
          <p:cNvSpPr txBox="1"/>
          <p:nvPr>
            <p:ph idx="8" type="subTitle"/>
          </p:nvPr>
        </p:nvSpPr>
        <p:spPr>
          <a:xfrm>
            <a:off x="3580700" y="3888237"/>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composed of hydrogen and helium</a:t>
            </a:r>
            <a:endParaRPr/>
          </a:p>
        </p:txBody>
      </p:sp>
      <p:sp>
        <p:nvSpPr>
          <p:cNvPr id="771" name="Google Shape;771;p39"/>
          <p:cNvSpPr txBox="1"/>
          <p:nvPr>
            <p:ph idx="9" type="subTitle"/>
          </p:nvPr>
        </p:nvSpPr>
        <p:spPr>
          <a:xfrm>
            <a:off x="6746850" y="1917675"/>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772" name="Google Shape;772;p39"/>
          <p:cNvSpPr txBox="1"/>
          <p:nvPr>
            <p:ph idx="13" type="subTitle"/>
          </p:nvPr>
        </p:nvSpPr>
        <p:spPr>
          <a:xfrm>
            <a:off x="6448200" y="2256263"/>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773" name="Google Shape;773;p39"/>
          <p:cNvSpPr txBox="1"/>
          <p:nvPr>
            <p:ph idx="14" type="subTitle"/>
          </p:nvPr>
        </p:nvSpPr>
        <p:spPr>
          <a:xfrm>
            <a:off x="6746850" y="3549650"/>
            <a:ext cx="1431000" cy="32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a:t>
            </a:r>
            <a:endParaRPr/>
          </a:p>
        </p:txBody>
      </p:sp>
      <p:sp>
        <p:nvSpPr>
          <p:cNvPr id="774" name="Google Shape;774;p39"/>
          <p:cNvSpPr txBox="1"/>
          <p:nvPr>
            <p:ph idx="15" type="subTitle"/>
          </p:nvPr>
        </p:nvSpPr>
        <p:spPr>
          <a:xfrm>
            <a:off x="6448200" y="3888237"/>
            <a:ext cx="20283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775" name="Google Shape;775;p39"/>
          <p:cNvSpPr/>
          <p:nvPr/>
        </p:nvSpPr>
        <p:spPr>
          <a:xfrm>
            <a:off x="4545700" y="3783175"/>
            <a:ext cx="127150" cy="60875"/>
          </a:xfrm>
          <a:custGeom>
            <a:rect b="b" l="l" r="r" t="t"/>
            <a:pathLst>
              <a:path extrusionOk="0" h="2435" w="5086">
                <a:moveTo>
                  <a:pt x="6" y="0"/>
                </a:moveTo>
                <a:cubicBezTo>
                  <a:pt x="4" y="0"/>
                  <a:pt x="3" y="1"/>
                  <a:pt x="3" y="1"/>
                </a:cubicBezTo>
                <a:cubicBezTo>
                  <a:pt x="0" y="7"/>
                  <a:pt x="70" y="46"/>
                  <a:pt x="198" y="109"/>
                </a:cubicBezTo>
                <a:cubicBezTo>
                  <a:pt x="344" y="180"/>
                  <a:pt x="525" y="268"/>
                  <a:pt x="740" y="373"/>
                </a:cubicBezTo>
                <a:cubicBezTo>
                  <a:pt x="1216" y="608"/>
                  <a:pt x="1838" y="915"/>
                  <a:pt x="2526" y="1253"/>
                </a:cubicBezTo>
                <a:cubicBezTo>
                  <a:pt x="3221" y="1599"/>
                  <a:pt x="3854" y="1910"/>
                  <a:pt x="4318" y="2121"/>
                </a:cubicBezTo>
                <a:cubicBezTo>
                  <a:pt x="4550" y="2227"/>
                  <a:pt x="4741" y="2309"/>
                  <a:pt x="4873" y="2361"/>
                </a:cubicBezTo>
                <a:cubicBezTo>
                  <a:pt x="4993" y="2409"/>
                  <a:pt x="5066" y="2435"/>
                  <a:pt x="5080" y="2435"/>
                </a:cubicBezTo>
                <a:cubicBezTo>
                  <a:pt x="5082" y="2435"/>
                  <a:pt x="5083" y="2434"/>
                  <a:pt x="5083" y="2434"/>
                </a:cubicBezTo>
                <a:cubicBezTo>
                  <a:pt x="5086" y="2428"/>
                  <a:pt x="5016" y="2390"/>
                  <a:pt x="4888" y="2327"/>
                </a:cubicBezTo>
                <a:cubicBezTo>
                  <a:pt x="4742" y="2256"/>
                  <a:pt x="4562" y="2167"/>
                  <a:pt x="4347" y="2061"/>
                </a:cubicBezTo>
                <a:cubicBezTo>
                  <a:pt x="3873" y="1823"/>
                  <a:pt x="3253" y="1512"/>
                  <a:pt x="2567" y="1168"/>
                </a:cubicBezTo>
                <a:cubicBezTo>
                  <a:pt x="1872" y="821"/>
                  <a:pt x="1235" y="519"/>
                  <a:pt x="769" y="312"/>
                </a:cubicBezTo>
                <a:cubicBezTo>
                  <a:pt x="535" y="209"/>
                  <a:pt x="345" y="128"/>
                  <a:pt x="213" y="76"/>
                </a:cubicBezTo>
                <a:cubicBezTo>
                  <a:pt x="93" y="27"/>
                  <a:pt x="20" y="0"/>
                  <a:pt x="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 name="Google Shape;776;p39"/>
          <p:cNvGrpSpPr/>
          <p:nvPr/>
        </p:nvGrpSpPr>
        <p:grpSpPr>
          <a:xfrm>
            <a:off x="1587345" y="3131222"/>
            <a:ext cx="280072" cy="275520"/>
            <a:chOff x="4210933" y="2926777"/>
            <a:chExt cx="280072" cy="275520"/>
          </a:xfrm>
        </p:grpSpPr>
        <p:sp>
          <p:nvSpPr>
            <p:cNvPr id="777" name="Google Shape;777;p39"/>
            <p:cNvSpPr/>
            <p:nvPr/>
          </p:nvSpPr>
          <p:spPr>
            <a:xfrm>
              <a:off x="4490623" y="2970352"/>
              <a:ext cx="32" cy="414"/>
            </a:xfrm>
            <a:custGeom>
              <a:rect b="b" l="l" r="r" t="t"/>
              <a:pathLst>
                <a:path extrusionOk="0" h="13" w="1">
                  <a:moveTo>
                    <a:pt x="0" y="0"/>
                  </a:moveTo>
                  <a:cubicBezTo>
                    <a:pt x="0" y="12"/>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a:off x="4489859" y="2969589"/>
              <a:ext cx="32" cy="32"/>
            </a:xfrm>
            <a:custGeom>
              <a:rect b="b" l="l" r="r" t="t"/>
              <a:pathLst>
                <a:path extrusionOk="0" h="1" w="1">
                  <a:moveTo>
                    <a:pt x="0" y="1"/>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 name="Google Shape;790;p39"/>
          <p:cNvGrpSpPr/>
          <p:nvPr/>
        </p:nvGrpSpPr>
        <p:grpSpPr>
          <a:xfrm>
            <a:off x="4413698" y="3086866"/>
            <a:ext cx="362321" cy="364231"/>
            <a:chOff x="6069423" y="2891892"/>
            <a:chExt cx="362321" cy="364231"/>
          </a:xfrm>
        </p:grpSpPr>
        <p:sp>
          <p:nvSpPr>
            <p:cNvPr id="791" name="Google Shape;791;p3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 name="Google Shape;797;p39"/>
          <p:cNvGrpSpPr/>
          <p:nvPr/>
        </p:nvGrpSpPr>
        <p:grpSpPr>
          <a:xfrm>
            <a:off x="4481531" y="1422172"/>
            <a:ext cx="226661" cy="363467"/>
            <a:chOff x="5211031" y="1969108"/>
            <a:chExt cx="226661" cy="363467"/>
          </a:xfrm>
        </p:grpSpPr>
        <p:sp>
          <p:nvSpPr>
            <p:cNvPr id="798" name="Google Shape;798;p3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 name="Google Shape;800;p39"/>
          <p:cNvGrpSpPr/>
          <p:nvPr/>
        </p:nvGrpSpPr>
        <p:grpSpPr>
          <a:xfrm>
            <a:off x="1567049" y="1432119"/>
            <a:ext cx="344878" cy="343573"/>
            <a:chOff x="4195399" y="1970604"/>
            <a:chExt cx="344878" cy="343573"/>
          </a:xfrm>
        </p:grpSpPr>
        <p:sp>
          <p:nvSpPr>
            <p:cNvPr id="801" name="Google Shape;801;p3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39"/>
          <p:cNvGrpSpPr/>
          <p:nvPr/>
        </p:nvGrpSpPr>
        <p:grpSpPr>
          <a:xfrm>
            <a:off x="7270962" y="3104675"/>
            <a:ext cx="382788" cy="328613"/>
            <a:chOff x="6558300" y="1538193"/>
            <a:chExt cx="382788" cy="328613"/>
          </a:xfrm>
        </p:grpSpPr>
        <p:sp>
          <p:nvSpPr>
            <p:cNvPr id="806" name="Google Shape;806;p3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39"/>
          <p:cNvGrpSpPr/>
          <p:nvPr/>
        </p:nvGrpSpPr>
        <p:grpSpPr>
          <a:xfrm>
            <a:off x="7277790" y="1423700"/>
            <a:ext cx="369133" cy="360411"/>
            <a:chOff x="7582302" y="1499934"/>
            <a:chExt cx="369133" cy="360411"/>
          </a:xfrm>
        </p:grpSpPr>
        <p:sp>
          <p:nvSpPr>
            <p:cNvPr id="809" name="Google Shape;809;p3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321" name="Shape 14321"/>
        <p:cNvGrpSpPr/>
        <p:nvPr/>
      </p:nvGrpSpPr>
      <p:grpSpPr>
        <a:xfrm>
          <a:off x="0" y="0"/>
          <a:ext cx="0" cy="0"/>
          <a:chOff x="0" y="0"/>
          <a:chExt cx="0" cy="0"/>
        </a:xfrm>
      </p:grpSpPr>
      <p:sp>
        <p:nvSpPr>
          <p:cNvPr id="14322" name="Google Shape;14322;p8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323" name="Google Shape;14323;p84"/>
          <p:cNvGrpSpPr/>
          <p:nvPr/>
        </p:nvGrpSpPr>
        <p:grpSpPr>
          <a:xfrm>
            <a:off x="849677" y="1500658"/>
            <a:ext cx="347872" cy="347488"/>
            <a:chOff x="849677" y="1500658"/>
            <a:chExt cx="347872" cy="347488"/>
          </a:xfrm>
        </p:grpSpPr>
        <p:sp>
          <p:nvSpPr>
            <p:cNvPr id="14324" name="Google Shape;14324;p84"/>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4"/>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4"/>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4"/>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4"/>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4"/>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84"/>
          <p:cNvGrpSpPr/>
          <p:nvPr/>
        </p:nvGrpSpPr>
        <p:grpSpPr>
          <a:xfrm>
            <a:off x="1415853" y="1500658"/>
            <a:ext cx="315872" cy="347488"/>
            <a:chOff x="1415853" y="1500658"/>
            <a:chExt cx="315872" cy="347488"/>
          </a:xfrm>
        </p:grpSpPr>
        <p:sp>
          <p:nvSpPr>
            <p:cNvPr id="14331" name="Google Shape;14331;p84"/>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4"/>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4"/>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4"/>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5" name="Google Shape;14335;p84"/>
          <p:cNvGrpSpPr/>
          <p:nvPr/>
        </p:nvGrpSpPr>
        <p:grpSpPr>
          <a:xfrm>
            <a:off x="4697389" y="1500658"/>
            <a:ext cx="347520" cy="347104"/>
            <a:chOff x="4697389" y="1500658"/>
            <a:chExt cx="347520" cy="347104"/>
          </a:xfrm>
        </p:grpSpPr>
        <p:sp>
          <p:nvSpPr>
            <p:cNvPr id="14336" name="Google Shape;14336;p84"/>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4"/>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4"/>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84"/>
          <p:cNvGrpSpPr/>
          <p:nvPr/>
        </p:nvGrpSpPr>
        <p:grpSpPr>
          <a:xfrm>
            <a:off x="3603533" y="1964946"/>
            <a:ext cx="347520" cy="353760"/>
            <a:chOff x="3603533" y="1964946"/>
            <a:chExt cx="347520" cy="353760"/>
          </a:xfrm>
        </p:grpSpPr>
        <p:sp>
          <p:nvSpPr>
            <p:cNvPr id="14340" name="Google Shape;14340;p84"/>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4"/>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4"/>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84"/>
          <p:cNvGrpSpPr/>
          <p:nvPr/>
        </p:nvGrpSpPr>
        <p:grpSpPr>
          <a:xfrm>
            <a:off x="1950765" y="1964338"/>
            <a:ext cx="357792" cy="352448"/>
            <a:chOff x="1950765" y="1964338"/>
            <a:chExt cx="357792" cy="352448"/>
          </a:xfrm>
        </p:grpSpPr>
        <p:sp>
          <p:nvSpPr>
            <p:cNvPr id="14344" name="Google Shape;14344;p84"/>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4"/>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4"/>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4"/>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84"/>
          <p:cNvGrpSpPr/>
          <p:nvPr/>
        </p:nvGrpSpPr>
        <p:grpSpPr>
          <a:xfrm>
            <a:off x="7435629" y="1964690"/>
            <a:ext cx="367712" cy="353248"/>
            <a:chOff x="7435629" y="1964690"/>
            <a:chExt cx="367712" cy="353248"/>
          </a:xfrm>
        </p:grpSpPr>
        <p:sp>
          <p:nvSpPr>
            <p:cNvPr id="14349" name="Google Shape;14349;p84"/>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4"/>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4"/>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4"/>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84"/>
          <p:cNvGrpSpPr/>
          <p:nvPr/>
        </p:nvGrpSpPr>
        <p:grpSpPr>
          <a:xfrm>
            <a:off x="2512749" y="1965042"/>
            <a:ext cx="333024" cy="352896"/>
            <a:chOff x="2512749" y="1965042"/>
            <a:chExt cx="333024" cy="352896"/>
          </a:xfrm>
        </p:grpSpPr>
        <p:sp>
          <p:nvSpPr>
            <p:cNvPr id="14354" name="Google Shape;14354;p84"/>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4"/>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4"/>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4"/>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4"/>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84"/>
          <p:cNvGrpSpPr/>
          <p:nvPr/>
        </p:nvGrpSpPr>
        <p:grpSpPr>
          <a:xfrm>
            <a:off x="1398317" y="1981778"/>
            <a:ext cx="365792" cy="335392"/>
            <a:chOff x="1398317" y="1981778"/>
            <a:chExt cx="365792" cy="335392"/>
          </a:xfrm>
        </p:grpSpPr>
        <p:sp>
          <p:nvSpPr>
            <p:cNvPr id="14360" name="Google Shape;14360;p84"/>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4"/>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4"/>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4"/>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4"/>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4"/>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84"/>
          <p:cNvGrpSpPr/>
          <p:nvPr/>
        </p:nvGrpSpPr>
        <p:grpSpPr>
          <a:xfrm>
            <a:off x="3052237" y="2003570"/>
            <a:ext cx="353600" cy="314752"/>
            <a:chOff x="3052237" y="2003570"/>
            <a:chExt cx="353600" cy="314752"/>
          </a:xfrm>
        </p:grpSpPr>
        <p:sp>
          <p:nvSpPr>
            <p:cNvPr id="14367" name="Google Shape;14367;p84"/>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4"/>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4"/>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84"/>
          <p:cNvGrpSpPr/>
          <p:nvPr/>
        </p:nvGrpSpPr>
        <p:grpSpPr>
          <a:xfrm>
            <a:off x="1404013" y="2958066"/>
            <a:ext cx="368096" cy="223968"/>
            <a:chOff x="1404013" y="2958066"/>
            <a:chExt cx="368096" cy="223968"/>
          </a:xfrm>
        </p:grpSpPr>
        <p:sp>
          <p:nvSpPr>
            <p:cNvPr id="14371" name="Google Shape;14371;p84"/>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4"/>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3" name="Google Shape;14373;p84"/>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4"/>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5" name="Google Shape;14375;p84"/>
          <p:cNvGrpSpPr/>
          <p:nvPr/>
        </p:nvGrpSpPr>
        <p:grpSpPr>
          <a:xfrm>
            <a:off x="1951149" y="2885202"/>
            <a:ext cx="370368" cy="367328"/>
            <a:chOff x="1951149" y="2885202"/>
            <a:chExt cx="370368" cy="367328"/>
          </a:xfrm>
        </p:grpSpPr>
        <p:sp>
          <p:nvSpPr>
            <p:cNvPr id="14376" name="Google Shape;14376;p84"/>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4"/>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4"/>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84"/>
          <p:cNvGrpSpPr/>
          <p:nvPr/>
        </p:nvGrpSpPr>
        <p:grpSpPr>
          <a:xfrm>
            <a:off x="2501677" y="2906162"/>
            <a:ext cx="367328" cy="327296"/>
            <a:chOff x="2501677" y="2906162"/>
            <a:chExt cx="367328" cy="327296"/>
          </a:xfrm>
        </p:grpSpPr>
        <p:sp>
          <p:nvSpPr>
            <p:cNvPr id="14380" name="Google Shape;14380;p84"/>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4"/>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4"/>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3" name="Google Shape;14383;p84"/>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4" name="Google Shape;14384;p84"/>
          <p:cNvGrpSpPr/>
          <p:nvPr/>
        </p:nvGrpSpPr>
        <p:grpSpPr>
          <a:xfrm>
            <a:off x="3050317" y="2893714"/>
            <a:ext cx="367712" cy="354240"/>
            <a:chOff x="3050317" y="2893714"/>
            <a:chExt cx="367712" cy="354240"/>
          </a:xfrm>
        </p:grpSpPr>
        <p:sp>
          <p:nvSpPr>
            <p:cNvPr id="14385" name="Google Shape;14385;p84"/>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4"/>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7" name="Google Shape;14387;p84"/>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4"/>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9" name="Google Shape;14389;p84"/>
          <p:cNvGrpSpPr/>
          <p:nvPr/>
        </p:nvGrpSpPr>
        <p:grpSpPr>
          <a:xfrm>
            <a:off x="7531277" y="2886354"/>
            <a:ext cx="185184" cy="367296"/>
            <a:chOff x="7531277" y="2886354"/>
            <a:chExt cx="185184" cy="367296"/>
          </a:xfrm>
        </p:grpSpPr>
        <p:sp>
          <p:nvSpPr>
            <p:cNvPr id="14390" name="Google Shape;14390;p84"/>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4"/>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4"/>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84"/>
          <p:cNvGrpSpPr/>
          <p:nvPr/>
        </p:nvGrpSpPr>
        <p:grpSpPr>
          <a:xfrm>
            <a:off x="6926637" y="2886738"/>
            <a:ext cx="297184" cy="367296"/>
            <a:chOff x="6926637" y="2886738"/>
            <a:chExt cx="297184" cy="367296"/>
          </a:xfrm>
        </p:grpSpPr>
        <p:sp>
          <p:nvSpPr>
            <p:cNvPr id="14394" name="Google Shape;14394;p84"/>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4"/>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4"/>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7" name="Google Shape;14397;p84"/>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4"/>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9" name="Google Shape;14399;p84"/>
          <p:cNvGrpSpPr/>
          <p:nvPr/>
        </p:nvGrpSpPr>
        <p:grpSpPr>
          <a:xfrm>
            <a:off x="6340653" y="2886354"/>
            <a:ext cx="370368" cy="368064"/>
            <a:chOff x="6340653" y="2886354"/>
            <a:chExt cx="370368" cy="368064"/>
          </a:xfrm>
        </p:grpSpPr>
        <p:sp>
          <p:nvSpPr>
            <p:cNvPr id="14400" name="Google Shape;14400;p84"/>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4"/>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4"/>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4"/>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4"/>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4"/>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84"/>
          <p:cNvGrpSpPr/>
          <p:nvPr/>
        </p:nvGrpSpPr>
        <p:grpSpPr>
          <a:xfrm>
            <a:off x="5246797" y="1981426"/>
            <a:ext cx="354752" cy="336512"/>
            <a:chOff x="5246797" y="1981426"/>
            <a:chExt cx="354752" cy="336512"/>
          </a:xfrm>
        </p:grpSpPr>
        <p:sp>
          <p:nvSpPr>
            <p:cNvPr id="14407" name="Google Shape;14407;p84"/>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4"/>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84"/>
          <p:cNvGrpSpPr/>
          <p:nvPr/>
        </p:nvGrpSpPr>
        <p:grpSpPr>
          <a:xfrm>
            <a:off x="4148749" y="2102066"/>
            <a:ext cx="355136" cy="216256"/>
            <a:chOff x="4148749" y="2102066"/>
            <a:chExt cx="355136" cy="216256"/>
          </a:xfrm>
        </p:grpSpPr>
        <p:sp>
          <p:nvSpPr>
            <p:cNvPr id="14410" name="Google Shape;14410;p84"/>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4"/>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2" name="Google Shape;14412;p84"/>
          <p:cNvGrpSpPr/>
          <p:nvPr/>
        </p:nvGrpSpPr>
        <p:grpSpPr>
          <a:xfrm>
            <a:off x="5794669" y="2001426"/>
            <a:ext cx="354752" cy="315360"/>
            <a:chOff x="5794669" y="2001426"/>
            <a:chExt cx="354752" cy="315360"/>
          </a:xfrm>
        </p:grpSpPr>
        <p:sp>
          <p:nvSpPr>
            <p:cNvPr id="14413" name="Google Shape;14413;p84"/>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4"/>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5" name="Google Shape;14415;p84"/>
          <p:cNvGrpSpPr/>
          <p:nvPr/>
        </p:nvGrpSpPr>
        <p:grpSpPr>
          <a:xfrm>
            <a:off x="6345229" y="2029842"/>
            <a:ext cx="352832" cy="289216"/>
            <a:chOff x="6345229" y="2029842"/>
            <a:chExt cx="352832" cy="289216"/>
          </a:xfrm>
        </p:grpSpPr>
        <p:sp>
          <p:nvSpPr>
            <p:cNvPr id="14416" name="Google Shape;14416;p84"/>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4"/>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84"/>
          <p:cNvGrpSpPr/>
          <p:nvPr/>
        </p:nvGrpSpPr>
        <p:grpSpPr>
          <a:xfrm>
            <a:off x="4697389" y="2036338"/>
            <a:ext cx="354752" cy="281984"/>
            <a:chOff x="4697389" y="2036338"/>
            <a:chExt cx="354752" cy="281984"/>
          </a:xfrm>
        </p:grpSpPr>
        <p:sp>
          <p:nvSpPr>
            <p:cNvPr id="14419" name="Google Shape;14419;p84"/>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4"/>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84"/>
          <p:cNvGrpSpPr/>
          <p:nvPr/>
        </p:nvGrpSpPr>
        <p:grpSpPr>
          <a:xfrm>
            <a:off x="1404013" y="2424754"/>
            <a:ext cx="353600" cy="354944"/>
            <a:chOff x="1404013" y="2424754"/>
            <a:chExt cx="353600" cy="354944"/>
          </a:xfrm>
        </p:grpSpPr>
        <p:sp>
          <p:nvSpPr>
            <p:cNvPr id="14422" name="Google Shape;14422;p84"/>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4"/>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4"/>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4"/>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4"/>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7" name="Google Shape;14427;p84"/>
          <p:cNvGrpSpPr/>
          <p:nvPr/>
        </p:nvGrpSpPr>
        <p:grpSpPr>
          <a:xfrm>
            <a:off x="854253" y="2428274"/>
            <a:ext cx="355104" cy="351040"/>
            <a:chOff x="854253" y="2428274"/>
            <a:chExt cx="355104" cy="351040"/>
          </a:xfrm>
        </p:grpSpPr>
        <p:sp>
          <p:nvSpPr>
            <p:cNvPr id="14428" name="Google Shape;14428;p84"/>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4"/>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84"/>
          <p:cNvGrpSpPr/>
          <p:nvPr/>
        </p:nvGrpSpPr>
        <p:grpSpPr>
          <a:xfrm>
            <a:off x="6896909" y="2440946"/>
            <a:ext cx="354752" cy="275904"/>
            <a:chOff x="6896909" y="2440946"/>
            <a:chExt cx="354752" cy="275904"/>
          </a:xfrm>
        </p:grpSpPr>
        <p:sp>
          <p:nvSpPr>
            <p:cNvPr id="14431" name="Google Shape;14431;p84"/>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4"/>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3" name="Google Shape;14433;p84"/>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4" name="Google Shape;14434;p84"/>
          <p:cNvGrpSpPr/>
          <p:nvPr/>
        </p:nvGrpSpPr>
        <p:grpSpPr>
          <a:xfrm>
            <a:off x="5265069" y="2424754"/>
            <a:ext cx="321984" cy="354560"/>
            <a:chOff x="5265069" y="2424754"/>
            <a:chExt cx="321984" cy="354560"/>
          </a:xfrm>
        </p:grpSpPr>
        <p:sp>
          <p:nvSpPr>
            <p:cNvPr id="14435" name="Google Shape;14435;p84"/>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4"/>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7" name="Google Shape;14437;p84"/>
          <p:cNvGrpSpPr/>
          <p:nvPr/>
        </p:nvGrpSpPr>
        <p:grpSpPr>
          <a:xfrm>
            <a:off x="4150669" y="2466770"/>
            <a:ext cx="355104" cy="259584"/>
            <a:chOff x="4150669" y="2466770"/>
            <a:chExt cx="355104" cy="259584"/>
          </a:xfrm>
        </p:grpSpPr>
        <p:sp>
          <p:nvSpPr>
            <p:cNvPr id="14438" name="Google Shape;14438;p84"/>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4"/>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4"/>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4"/>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84"/>
          <p:cNvGrpSpPr/>
          <p:nvPr/>
        </p:nvGrpSpPr>
        <p:grpSpPr>
          <a:xfrm>
            <a:off x="4699693" y="2424946"/>
            <a:ext cx="354336" cy="353984"/>
            <a:chOff x="4699693" y="2424946"/>
            <a:chExt cx="354336" cy="353984"/>
          </a:xfrm>
        </p:grpSpPr>
        <p:sp>
          <p:nvSpPr>
            <p:cNvPr id="14443" name="Google Shape;14443;p84"/>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4"/>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5" name="Google Shape;14445;p84"/>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4"/>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7" name="Google Shape;14447;p84"/>
          <p:cNvGrpSpPr/>
          <p:nvPr/>
        </p:nvGrpSpPr>
        <p:grpSpPr>
          <a:xfrm>
            <a:off x="1953037" y="2552242"/>
            <a:ext cx="355136" cy="227072"/>
            <a:chOff x="1953037" y="2552242"/>
            <a:chExt cx="355136" cy="227072"/>
          </a:xfrm>
        </p:grpSpPr>
        <p:sp>
          <p:nvSpPr>
            <p:cNvPr id="14448" name="Google Shape;14448;p84"/>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4"/>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0" name="Google Shape;14450;p84"/>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1" name="Google Shape;14451;p84"/>
          <p:cNvGrpSpPr/>
          <p:nvPr/>
        </p:nvGrpSpPr>
        <p:grpSpPr>
          <a:xfrm>
            <a:off x="2500941" y="2527218"/>
            <a:ext cx="355104" cy="250944"/>
            <a:chOff x="2500941" y="2527218"/>
            <a:chExt cx="355104" cy="250944"/>
          </a:xfrm>
        </p:grpSpPr>
        <p:sp>
          <p:nvSpPr>
            <p:cNvPr id="14452" name="Google Shape;14452;p84"/>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4"/>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4"/>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4"/>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4"/>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7" name="Google Shape;14457;p84"/>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8" name="Google Shape;14458;p84"/>
          <p:cNvGrpSpPr/>
          <p:nvPr/>
        </p:nvGrpSpPr>
        <p:grpSpPr>
          <a:xfrm>
            <a:off x="7993805" y="2427122"/>
            <a:ext cx="356256" cy="351808"/>
            <a:chOff x="7993805" y="2427122"/>
            <a:chExt cx="356256" cy="351808"/>
          </a:xfrm>
        </p:grpSpPr>
        <p:sp>
          <p:nvSpPr>
            <p:cNvPr id="14459" name="Google Shape;14459;p84"/>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4"/>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4"/>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2" name="Google Shape;14462;p84"/>
          <p:cNvGrpSpPr/>
          <p:nvPr/>
        </p:nvGrpSpPr>
        <p:grpSpPr>
          <a:xfrm>
            <a:off x="878637" y="1965010"/>
            <a:ext cx="308640" cy="353312"/>
            <a:chOff x="878637" y="1965010"/>
            <a:chExt cx="308640" cy="353312"/>
          </a:xfrm>
        </p:grpSpPr>
        <p:sp>
          <p:nvSpPr>
            <p:cNvPr id="14463" name="Google Shape;14463;p84"/>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4"/>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4"/>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84"/>
          <p:cNvGrpSpPr/>
          <p:nvPr/>
        </p:nvGrpSpPr>
        <p:grpSpPr>
          <a:xfrm>
            <a:off x="6896141" y="1964722"/>
            <a:ext cx="348256" cy="352448"/>
            <a:chOff x="6896141" y="1964722"/>
            <a:chExt cx="348256" cy="352448"/>
          </a:xfrm>
        </p:grpSpPr>
        <p:sp>
          <p:nvSpPr>
            <p:cNvPr id="14467" name="Google Shape;14467;p84"/>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4"/>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4"/>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84"/>
          <p:cNvGrpSpPr/>
          <p:nvPr/>
        </p:nvGrpSpPr>
        <p:grpSpPr>
          <a:xfrm>
            <a:off x="7989997" y="2015378"/>
            <a:ext cx="355136" cy="303328"/>
            <a:chOff x="7989997" y="2015378"/>
            <a:chExt cx="355136" cy="303328"/>
          </a:xfrm>
        </p:grpSpPr>
        <p:sp>
          <p:nvSpPr>
            <p:cNvPr id="14471" name="Google Shape;14471;p84"/>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4"/>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4"/>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84"/>
          <p:cNvGrpSpPr/>
          <p:nvPr/>
        </p:nvGrpSpPr>
        <p:grpSpPr>
          <a:xfrm>
            <a:off x="3598221" y="1509362"/>
            <a:ext cx="348640" cy="330784"/>
            <a:chOff x="3598221" y="1509362"/>
            <a:chExt cx="348640" cy="330784"/>
          </a:xfrm>
        </p:grpSpPr>
        <p:sp>
          <p:nvSpPr>
            <p:cNvPr id="14475" name="Google Shape;14475;p84"/>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4"/>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4"/>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4"/>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84"/>
          <p:cNvGrpSpPr/>
          <p:nvPr/>
        </p:nvGrpSpPr>
        <p:grpSpPr>
          <a:xfrm>
            <a:off x="5246797" y="1500658"/>
            <a:ext cx="347872" cy="347488"/>
            <a:chOff x="5246797" y="1500658"/>
            <a:chExt cx="347872" cy="347488"/>
          </a:xfrm>
        </p:grpSpPr>
        <p:sp>
          <p:nvSpPr>
            <p:cNvPr id="14480" name="Google Shape;14480;p84"/>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4"/>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4"/>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4"/>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4" name="Google Shape;14484;p84"/>
          <p:cNvGrpSpPr/>
          <p:nvPr/>
        </p:nvGrpSpPr>
        <p:grpSpPr>
          <a:xfrm>
            <a:off x="5796589" y="1500658"/>
            <a:ext cx="349024" cy="346752"/>
            <a:chOff x="5796589" y="1500658"/>
            <a:chExt cx="349024" cy="346752"/>
          </a:xfrm>
        </p:grpSpPr>
        <p:sp>
          <p:nvSpPr>
            <p:cNvPr id="14485" name="Google Shape;14485;p84"/>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6" name="Google Shape;14486;p84"/>
            <p:cNvGrpSpPr/>
            <p:nvPr/>
          </p:nvGrpSpPr>
          <p:grpSpPr>
            <a:xfrm>
              <a:off x="5796589" y="1500658"/>
              <a:ext cx="349024" cy="346752"/>
              <a:chOff x="5796589" y="1500658"/>
              <a:chExt cx="349024" cy="346752"/>
            </a:xfrm>
          </p:grpSpPr>
          <p:sp>
            <p:nvSpPr>
              <p:cNvPr id="14487" name="Google Shape;14487;p84"/>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4"/>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4"/>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4"/>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91" name="Google Shape;14491;p84"/>
          <p:cNvGrpSpPr/>
          <p:nvPr/>
        </p:nvGrpSpPr>
        <p:grpSpPr>
          <a:xfrm>
            <a:off x="6895373" y="1502578"/>
            <a:ext cx="348640" cy="343296"/>
            <a:chOff x="6895373" y="1502578"/>
            <a:chExt cx="348640" cy="343296"/>
          </a:xfrm>
        </p:grpSpPr>
        <p:sp>
          <p:nvSpPr>
            <p:cNvPr id="14492" name="Google Shape;14492;p84"/>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4"/>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4"/>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5" name="Google Shape;14495;p84"/>
          <p:cNvGrpSpPr/>
          <p:nvPr/>
        </p:nvGrpSpPr>
        <p:grpSpPr>
          <a:xfrm>
            <a:off x="4147597" y="1505458"/>
            <a:ext cx="347904" cy="336992"/>
            <a:chOff x="4147597" y="1505458"/>
            <a:chExt cx="347904" cy="336992"/>
          </a:xfrm>
        </p:grpSpPr>
        <p:sp>
          <p:nvSpPr>
            <p:cNvPr id="14496" name="Google Shape;14496;p84"/>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4"/>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4"/>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4"/>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4"/>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4"/>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4"/>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84"/>
          <p:cNvGrpSpPr/>
          <p:nvPr/>
        </p:nvGrpSpPr>
        <p:grpSpPr>
          <a:xfrm>
            <a:off x="2499405" y="1499890"/>
            <a:ext cx="347488" cy="348256"/>
            <a:chOff x="2499405" y="1499890"/>
            <a:chExt cx="347488" cy="348256"/>
          </a:xfrm>
        </p:grpSpPr>
        <p:sp>
          <p:nvSpPr>
            <p:cNvPr id="14504" name="Google Shape;14504;p84"/>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4"/>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4"/>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4"/>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4"/>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4"/>
          <p:cNvGrpSpPr/>
          <p:nvPr/>
        </p:nvGrpSpPr>
        <p:grpSpPr>
          <a:xfrm>
            <a:off x="1956845" y="1500498"/>
            <a:ext cx="331520" cy="348032"/>
            <a:chOff x="1956845" y="1500498"/>
            <a:chExt cx="331520" cy="348032"/>
          </a:xfrm>
        </p:grpSpPr>
        <p:sp>
          <p:nvSpPr>
            <p:cNvPr id="14510" name="Google Shape;14510;p84"/>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4"/>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4"/>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4"/>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4"/>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4"/>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4"/>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4"/>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4"/>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4"/>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4"/>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4"/>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84"/>
          <p:cNvGrpSpPr/>
          <p:nvPr/>
        </p:nvGrpSpPr>
        <p:grpSpPr>
          <a:xfrm>
            <a:off x="6345613" y="1549874"/>
            <a:ext cx="348640" cy="250656"/>
            <a:chOff x="6345613" y="1549874"/>
            <a:chExt cx="348640" cy="250656"/>
          </a:xfrm>
        </p:grpSpPr>
        <p:sp>
          <p:nvSpPr>
            <p:cNvPr id="14523" name="Google Shape;14523;p84"/>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4"/>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4"/>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4"/>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4"/>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4"/>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84"/>
          <p:cNvGrpSpPr/>
          <p:nvPr/>
        </p:nvGrpSpPr>
        <p:grpSpPr>
          <a:xfrm>
            <a:off x="7444781" y="1507026"/>
            <a:ext cx="348640" cy="334272"/>
            <a:chOff x="7444781" y="1507026"/>
            <a:chExt cx="348640" cy="334272"/>
          </a:xfrm>
        </p:grpSpPr>
        <p:sp>
          <p:nvSpPr>
            <p:cNvPr id="14530" name="Google Shape;14530;p84"/>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4"/>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4"/>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4"/>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4"/>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84"/>
          <p:cNvGrpSpPr/>
          <p:nvPr/>
        </p:nvGrpSpPr>
        <p:grpSpPr>
          <a:xfrm>
            <a:off x="7995341" y="1506738"/>
            <a:ext cx="347872" cy="334944"/>
            <a:chOff x="7995341" y="1506738"/>
            <a:chExt cx="347872" cy="334944"/>
          </a:xfrm>
        </p:grpSpPr>
        <p:sp>
          <p:nvSpPr>
            <p:cNvPr id="14536" name="Google Shape;14536;p84"/>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4"/>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4"/>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4"/>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4"/>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4"/>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84"/>
          <p:cNvGrpSpPr/>
          <p:nvPr/>
        </p:nvGrpSpPr>
        <p:grpSpPr>
          <a:xfrm>
            <a:off x="3048045" y="1522930"/>
            <a:ext cx="347872" cy="303904"/>
            <a:chOff x="3048045" y="1522930"/>
            <a:chExt cx="347872" cy="303904"/>
          </a:xfrm>
        </p:grpSpPr>
        <p:sp>
          <p:nvSpPr>
            <p:cNvPr id="14543" name="Google Shape;14543;p8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4" name="Google Shape;14544;p84"/>
            <p:cNvGrpSpPr/>
            <p:nvPr/>
          </p:nvGrpSpPr>
          <p:grpSpPr>
            <a:xfrm>
              <a:off x="3048045" y="1522930"/>
              <a:ext cx="347872" cy="303904"/>
              <a:chOff x="3048045" y="1522930"/>
              <a:chExt cx="347872" cy="303904"/>
            </a:xfrm>
          </p:grpSpPr>
          <p:sp>
            <p:nvSpPr>
              <p:cNvPr id="14545" name="Google Shape;14545;p84"/>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4"/>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47" name="Google Shape;14547;p84"/>
          <p:cNvGrpSpPr/>
          <p:nvPr/>
        </p:nvGrpSpPr>
        <p:grpSpPr>
          <a:xfrm>
            <a:off x="1133133" y="3351922"/>
            <a:ext cx="313984" cy="358560"/>
            <a:chOff x="1133133" y="3351922"/>
            <a:chExt cx="313984" cy="358560"/>
          </a:xfrm>
        </p:grpSpPr>
        <p:sp>
          <p:nvSpPr>
            <p:cNvPr id="14548" name="Google Shape;14548;p84"/>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4"/>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4"/>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4"/>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4"/>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4"/>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4"/>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4"/>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4"/>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4"/>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4"/>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4"/>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4"/>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4"/>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4"/>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4"/>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4" name="Google Shape;14564;p84"/>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5" name="Google Shape;14565;p84"/>
          <p:cNvGrpSpPr/>
          <p:nvPr/>
        </p:nvGrpSpPr>
        <p:grpSpPr>
          <a:xfrm>
            <a:off x="2795053" y="3352594"/>
            <a:ext cx="288448" cy="357120"/>
            <a:chOff x="2795053" y="3352594"/>
            <a:chExt cx="288448" cy="357120"/>
          </a:xfrm>
        </p:grpSpPr>
        <p:sp>
          <p:nvSpPr>
            <p:cNvPr id="14566" name="Google Shape;14566;p84"/>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4"/>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4"/>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4"/>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4"/>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4"/>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4"/>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4"/>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4"/>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5" name="Google Shape;14575;p84"/>
          <p:cNvGrpSpPr/>
          <p:nvPr/>
        </p:nvGrpSpPr>
        <p:grpSpPr>
          <a:xfrm>
            <a:off x="2236525" y="3353202"/>
            <a:ext cx="304832" cy="356512"/>
            <a:chOff x="2236525" y="3353202"/>
            <a:chExt cx="304832" cy="356512"/>
          </a:xfrm>
        </p:grpSpPr>
        <p:sp>
          <p:nvSpPr>
            <p:cNvPr id="14576" name="Google Shape;14576;p84"/>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4"/>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4"/>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9" name="Google Shape;14579;p84"/>
          <p:cNvGrpSpPr/>
          <p:nvPr/>
        </p:nvGrpSpPr>
        <p:grpSpPr>
          <a:xfrm>
            <a:off x="3910637" y="3352690"/>
            <a:ext cx="256800" cy="357024"/>
            <a:chOff x="3910637" y="3352690"/>
            <a:chExt cx="256800" cy="357024"/>
          </a:xfrm>
        </p:grpSpPr>
        <p:sp>
          <p:nvSpPr>
            <p:cNvPr id="14580" name="Google Shape;14580;p84"/>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4"/>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4"/>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84"/>
          <p:cNvGrpSpPr/>
          <p:nvPr/>
        </p:nvGrpSpPr>
        <p:grpSpPr>
          <a:xfrm>
            <a:off x="6056429" y="3351922"/>
            <a:ext cx="360064" cy="360096"/>
            <a:chOff x="6056429" y="3351922"/>
            <a:chExt cx="360064" cy="360096"/>
          </a:xfrm>
        </p:grpSpPr>
        <p:sp>
          <p:nvSpPr>
            <p:cNvPr id="14584" name="Google Shape;14584;p84"/>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4"/>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4"/>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84"/>
          <p:cNvGrpSpPr/>
          <p:nvPr/>
        </p:nvGrpSpPr>
        <p:grpSpPr>
          <a:xfrm>
            <a:off x="6608877" y="3353074"/>
            <a:ext cx="357408" cy="357408"/>
            <a:chOff x="6608877" y="3353074"/>
            <a:chExt cx="357408" cy="357408"/>
          </a:xfrm>
        </p:grpSpPr>
        <p:sp>
          <p:nvSpPr>
            <p:cNvPr id="14588" name="Google Shape;14588;p84"/>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4"/>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4"/>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4"/>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4"/>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4"/>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4"/>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95" name="Google Shape;14595;p84"/>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6" name="Google Shape;14596;p84"/>
          <p:cNvGrpSpPr/>
          <p:nvPr/>
        </p:nvGrpSpPr>
        <p:grpSpPr>
          <a:xfrm>
            <a:off x="3316269" y="3352402"/>
            <a:ext cx="344832" cy="356544"/>
            <a:chOff x="3316269" y="3352402"/>
            <a:chExt cx="344832" cy="356544"/>
          </a:xfrm>
        </p:grpSpPr>
        <p:sp>
          <p:nvSpPr>
            <p:cNvPr id="14597" name="Google Shape;14597;p84"/>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4"/>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4"/>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0" name="Google Shape;14600;p84"/>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1" name="Google Shape;14601;p84"/>
          <p:cNvGrpSpPr/>
          <p:nvPr/>
        </p:nvGrpSpPr>
        <p:grpSpPr>
          <a:xfrm>
            <a:off x="4959533" y="3370226"/>
            <a:ext cx="357408" cy="323488"/>
            <a:chOff x="4959533" y="3370226"/>
            <a:chExt cx="357408" cy="323488"/>
          </a:xfrm>
        </p:grpSpPr>
        <p:sp>
          <p:nvSpPr>
            <p:cNvPr id="14602" name="Google Shape;14602;p84"/>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4"/>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4" name="Google Shape;14604;p84"/>
          <p:cNvGrpSpPr/>
          <p:nvPr/>
        </p:nvGrpSpPr>
        <p:grpSpPr>
          <a:xfrm>
            <a:off x="7158637" y="3353074"/>
            <a:ext cx="357056" cy="357408"/>
            <a:chOff x="7158637" y="3353074"/>
            <a:chExt cx="357056" cy="357408"/>
          </a:xfrm>
        </p:grpSpPr>
        <p:sp>
          <p:nvSpPr>
            <p:cNvPr id="14605" name="Google Shape;14605;p84"/>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4"/>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4"/>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4"/>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9" name="Google Shape;14609;p84"/>
          <p:cNvGrpSpPr/>
          <p:nvPr/>
        </p:nvGrpSpPr>
        <p:grpSpPr>
          <a:xfrm>
            <a:off x="5508909" y="3371506"/>
            <a:ext cx="358560" cy="319552"/>
            <a:chOff x="5508909" y="3371506"/>
            <a:chExt cx="358560" cy="319552"/>
          </a:xfrm>
        </p:grpSpPr>
        <p:sp>
          <p:nvSpPr>
            <p:cNvPr id="14610" name="Google Shape;14610;p84"/>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4"/>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4"/>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4"/>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4"/>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4"/>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4"/>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4"/>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4"/>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4"/>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23" name="Shape 14623"/>
        <p:cNvGrpSpPr/>
        <p:nvPr/>
      </p:nvGrpSpPr>
      <p:grpSpPr>
        <a:xfrm>
          <a:off x="0" y="0"/>
          <a:ext cx="0" cy="0"/>
          <a:chOff x="0" y="0"/>
          <a:chExt cx="0" cy="0"/>
        </a:xfrm>
      </p:grpSpPr>
      <p:sp>
        <p:nvSpPr>
          <p:cNvPr id="14624" name="Google Shape;14624;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625" name="Google Shape;14625;p85"/>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6" name="Google Shape;14626;p85"/>
          <p:cNvGrpSpPr/>
          <p:nvPr/>
        </p:nvGrpSpPr>
        <p:grpSpPr>
          <a:xfrm>
            <a:off x="3303268" y="3817349"/>
            <a:ext cx="346056" cy="345674"/>
            <a:chOff x="3303268" y="3817349"/>
            <a:chExt cx="346056" cy="345674"/>
          </a:xfrm>
        </p:grpSpPr>
        <p:sp>
          <p:nvSpPr>
            <p:cNvPr id="14627" name="Google Shape;14627;p8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85"/>
          <p:cNvGrpSpPr/>
          <p:nvPr/>
        </p:nvGrpSpPr>
        <p:grpSpPr>
          <a:xfrm>
            <a:off x="3752358" y="3817349"/>
            <a:ext cx="346056" cy="345674"/>
            <a:chOff x="3752358" y="3817349"/>
            <a:chExt cx="346056" cy="345674"/>
          </a:xfrm>
        </p:grpSpPr>
        <p:sp>
          <p:nvSpPr>
            <p:cNvPr id="14632" name="Google Shape;14632;p8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85"/>
          <p:cNvGrpSpPr/>
          <p:nvPr/>
        </p:nvGrpSpPr>
        <p:grpSpPr>
          <a:xfrm>
            <a:off x="5100008" y="3817349"/>
            <a:ext cx="346024" cy="345674"/>
            <a:chOff x="5100008" y="3817349"/>
            <a:chExt cx="346024" cy="345674"/>
          </a:xfrm>
        </p:grpSpPr>
        <p:sp>
          <p:nvSpPr>
            <p:cNvPr id="14637" name="Google Shape;14637;p85"/>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5"/>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5"/>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85"/>
          <p:cNvGrpSpPr/>
          <p:nvPr/>
        </p:nvGrpSpPr>
        <p:grpSpPr>
          <a:xfrm>
            <a:off x="5998919" y="3817349"/>
            <a:ext cx="345674" cy="345674"/>
            <a:chOff x="5998919" y="3817349"/>
            <a:chExt cx="345674" cy="345674"/>
          </a:xfrm>
        </p:grpSpPr>
        <p:sp>
          <p:nvSpPr>
            <p:cNvPr id="14641" name="Google Shape;14641;p85"/>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5"/>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5"/>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85"/>
          <p:cNvGrpSpPr/>
          <p:nvPr/>
        </p:nvGrpSpPr>
        <p:grpSpPr>
          <a:xfrm>
            <a:off x="4201447" y="3817349"/>
            <a:ext cx="346024" cy="345674"/>
            <a:chOff x="4201447" y="3817349"/>
            <a:chExt cx="346024" cy="345674"/>
          </a:xfrm>
        </p:grpSpPr>
        <p:sp>
          <p:nvSpPr>
            <p:cNvPr id="14645" name="Google Shape;14645;p8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85"/>
          <p:cNvGrpSpPr/>
          <p:nvPr/>
        </p:nvGrpSpPr>
        <p:grpSpPr>
          <a:xfrm>
            <a:off x="4650919" y="3817349"/>
            <a:ext cx="346024" cy="345674"/>
            <a:chOff x="4650919" y="3817349"/>
            <a:chExt cx="346024" cy="345674"/>
          </a:xfrm>
        </p:grpSpPr>
        <p:sp>
          <p:nvSpPr>
            <p:cNvPr id="14648" name="Google Shape;14648;p85"/>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5"/>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5"/>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85"/>
          <p:cNvGrpSpPr/>
          <p:nvPr/>
        </p:nvGrpSpPr>
        <p:grpSpPr>
          <a:xfrm>
            <a:off x="5549861" y="3817349"/>
            <a:ext cx="345642" cy="345674"/>
            <a:chOff x="5549861" y="3817349"/>
            <a:chExt cx="345642" cy="345674"/>
          </a:xfrm>
        </p:grpSpPr>
        <p:sp>
          <p:nvSpPr>
            <p:cNvPr id="14652" name="Google Shape;14652;p85"/>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5"/>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5"/>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85"/>
          <p:cNvGrpSpPr/>
          <p:nvPr/>
        </p:nvGrpSpPr>
        <p:grpSpPr>
          <a:xfrm>
            <a:off x="1306445" y="3397829"/>
            <a:ext cx="367255" cy="269855"/>
            <a:chOff x="1306445" y="3397829"/>
            <a:chExt cx="367255" cy="269855"/>
          </a:xfrm>
        </p:grpSpPr>
        <p:sp>
          <p:nvSpPr>
            <p:cNvPr id="14656" name="Google Shape;14656;p85"/>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5"/>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5"/>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5"/>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5"/>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5"/>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85"/>
          <p:cNvGrpSpPr/>
          <p:nvPr/>
        </p:nvGrpSpPr>
        <p:grpSpPr>
          <a:xfrm>
            <a:off x="1781317" y="3391400"/>
            <a:ext cx="367255" cy="282364"/>
            <a:chOff x="1781317" y="3391400"/>
            <a:chExt cx="367255" cy="282364"/>
          </a:xfrm>
        </p:grpSpPr>
        <p:sp>
          <p:nvSpPr>
            <p:cNvPr id="14663" name="Google Shape;14663;p85"/>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5"/>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5"/>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5"/>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5"/>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5"/>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9" name="Google Shape;14669;p85"/>
          <p:cNvGrpSpPr/>
          <p:nvPr/>
        </p:nvGrpSpPr>
        <p:grpSpPr>
          <a:xfrm>
            <a:off x="3678830" y="3370933"/>
            <a:ext cx="369164" cy="323297"/>
            <a:chOff x="3678830" y="3370933"/>
            <a:chExt cx="369164" cy="323297"/>
          </a:xfrm>
        </p:grpSpPr>
        <p:sp>
          <p:nvSpPr>
            <p:cNvPr id="14670" name="Google Shape;14670;p85"/>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5"/>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5"/>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5"/>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5"/>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5"/>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5"/>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5"/>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5"/>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5"/>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5"/>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85"/>
          <p:cNvGrpSpPr/>
          <p:nvPr/>
        </p:nvGrpSpPr>
        <p:grpSpPr>
          <a:xfrm>
            <a:off x="859265" y="3348175"/>
            <a:ext cx="312316" cy="368400"/>
            <a:chOff x="859265" y="3348175"/>
            <a:chExt cx="312316" cy="368400"/>
          </a:xfrm>
        </p:grpSpPr>
        <p:sp>
          <p:nvSpPr>
            <p:cNvPr id="14682" name="Google Shape;14682;p85"/>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5"/>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5"/>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5"/>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5"/>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7" name="Google Shape;14687;p85"/>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8" name="Google Shape;14688;p85"/>
          <p:cNvGrpSpPr/>
          <p:nvPr/>
        </p:nvGrpSpPr>
        <p:grpSpPr>
          <a:xfrm>
            <a:off x="2766374" y="3361013"/>
            <a:ext cx="330110" cy="308908"/>
            <a:chOff x="2766264" y="3394042"/>
            <a:chExt cx="294873" cy="275934"/>
          </a:xfrm>
        </p:grpSpPr>
        <p:sp>
          <p:nvSpPr>
            <p:cNvPr id="14689" name="Google Shape;14689;p85"/>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5"/>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5"/>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5"/>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85"/>
          <p:cNvGrpSpPr/>
          <p:nvPr/>
        </p:nvGrpSpPr>
        <p:grpSpPr>
          <a:xfrm>
            <a:off x="3214972" y="3359188"/>
            <a:ext cx="346406" cy="347552"/>
            <a:chOff x="3214972" y="3359188"/>
            <a:chExt cx="346406" cy="347552"/>
          </a:xfrm>
        </p:grpSpPr>
        <p:sp>
          <p:nvSpPr>
            <p:cNvPr id="14694" name="Google Shape;14694;p85"/>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5"/>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5"/>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5"/>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5"/>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5"/>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5"/>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5"/>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5"/>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5"/>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5"/>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5"/>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5"/>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5"/>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85"/>
          <p:cNvGrpSpPr/>
          <p:nvPr/>
        </p:nvGrpSpPr>
        <p:grpSpPr>
          <a:xfrm>
            <a:off x="4629306" y="3409193"/>
            <a:ext cx="367255" cy="244486"/>
            <a:chOff x="4629306" y="3409193"/>
            <a:chExt cx="367255" cy="244486"/>
          </a:xfrm>
        </p:grpSpPr>
        <p:sp>
          <p:nvSpPr>
            <p:cNvPr id="14709" name="Google Shape;14709;p85"/>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5"/>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5"/>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5"/>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5"/>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5"/>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5"/>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5"/>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5"/>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5"/>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9" name="Google Shape;14719;p85"/>
          <p:cNvGrpSpPr/>
          <p:nvPr/>
        </p:nvGrpSpPr>
        <p:grpSpPr>
          <a:xfrm>
            <a:off x="4193490" y="3350084"/>
            <a:ext cx="289939" cy="334661"/>
            <a:chOff x="4193490" y="3350084"/>
            <a:chExt cx="289939" cy="334661"/>
          </a:xfrm>
        </p:grpSpPr>
        <p:sp>
          <p:nvSpPr>
            <p:cNvPr id="14720" name="Google Shape;14720;p85"/>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5"/>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5"/>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5"/>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5"/>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5"/>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5"/>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5"/>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5"/>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5"/>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85"/>
          <p:cNvGrpSpPr/>
          <p:nvPr/>
        </p:nvGrpSpPr>
        <p:grpSpPr>
          <a:xfrm>
            <a:off x="6533281" y="3351230"/>
            <a:ext cx="357037" cy="357005"/>
            <a:chOff x="6533281" y="3351230"/>
            <a:chExt cx="357037" cy="357005"/>
          </a:xfrm>
        </p:grpSpPr>
        <p:sp>
          <p:nvSpPr>
            <p:cNvPr id="14731" name="Google Shape;14731;p85"/>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5"/>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5"/>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85"/>
          <p:cNvGrpSpPr/>
          <p:nvPr/>
        </p:nvGrpSpPr>
        <p:grpSpPr>
          <a:xfrm>
            <a:off x="6058441" y="3351230"/>
            <a:ext cx="357387" cy="357005"/>
            <a:chOff x="6058441" y="3351230"/>
            <a:chExt cx="357387" cy="357005"/>
          </a:xfrm>
        </p:grpSpPr>
        <p:sp>
          <p:nvSpPr>
            <p:cNvPr id="14735" name="Google Shape;14735;p85"/>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5"/>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7" name="Google Shape;14737;p85"/>
          <p:cNvGrpSpPr/>
          <p:nvPr/>
        </p:nvGrpSpPr>
        <p:grpSpPr>
          <a:xfrm>
            <a:off x="7957483" y="3350848"/>
            <a:ext cx="357387" cy="357387"/>
            <a:chOff x="7957483" y="3350848"/>
            <a:chExt cx="357387" cy="357387"/>
          </a:xfrm>
        </p:grpSpPr>
        <p:sp>
          <p:nvSpPr>
            <p:cNvPr id="14738" name="Google Shape;14738;p85"/>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5"/>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5"/>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85"/>
          <p:cNvGrpSpPr/>
          <p:nvPr/>
        </p:nvGrpSpPr>
        <p:grpSpPr>
          <a:xfrm>
            <a:off x="7007771" y="3351230"/>
            <a:ext cx="357387" cy="357005"/>
            <a:chOff x="7007771" y="3351230"/>
            <a:chExt cx="357387" cy="357005"/>
          </a:xfrm>
        </p:grpSpPr>
        <p:sp>
          <p:nvSpPr>
            <p:cNvPr id="14742" name="Google Shape;14742;p85"/>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5"/>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5"/>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5"/>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5"/>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85"/>
          <p:cNvGrpSpPr/>
          <p:nvPr/>
        </p:nvGrpSpPr>
        <p:grpSpPr>
          <a:xfrm>
            <a:off x="5108729" y="3351230"/>
            <a:ext cx="357005" cy="357005"/>
            <a:chOff x="5108729" y="3351230"/>
            <a:chExt cx="357005" cy="357005"/>
          </a:xfrm>
        </p:grpSpPr>
        <p:sp>
          <p:nvSpPr>
            <p:cNvPr id="14748" name="Google Shape;14748;p85"/>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5"/>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85"/>
          <p:cNvGrpSpPr/>
          <p:nvPr/>
        </p:nvGrpSpPr>
        <p:grpSpPr>
          <a:xfrm>
            <a:off x="5583569" y="3351230"/>
            <a:ext cx="357419" cy="357005"/>
            <a:chOff x="5583569" y="3351230"/>
            <a:chExt cx="357419" cy="357005"/>
          </a:xfrm>
        </p:grpSpPr>
        <p:sp>
          <p:nvSpPr>
            <p:cNvPr id="14751" name="Google Shape;14751;p85"/>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5"/>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85"/>
          <p:cNvGrpSpPr/>
          <p:nvPr/>
        </p:nvGrpSpPr>
        <p:grpSpPr>
          <a:xfrm>
            <a:off x="7482229" y="3351230"/>
            <a:ext cx="357419" cy="357005"/>
            <a:chOff x="7482229" y="3351230"/>
            <a:chExt cx="357419" cy="357005"/>
          </a:xfrm>
        </p:grpSpPr>
        <p:sp>
          <p:nvSpPr>
            <p:cNvPr id="14754" name="Google Shape;14754;p85"/>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5"/>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5"/>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5"/>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5"/>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85"/>
          <p:cNvGrpSpPr/>
          <p:nvPr/>
        </p:nvGrpSpPr>
        <p:grpSpPr>
          <a:xfrm>
            <a:off x="3764485" y="2890682"/>
            <a:ext cx="222874" cy="345737"/>
            <a:chOff x="3764485" y="2890682"/>
            <a:chExt cx="222874" cy="345737"/>
          </a:xfrm>
        </p:grpSpPr>
        <p:sp>
          <p:nvSpPr>
            <p:cNvPr id="14760" name="Google Shape;14760;p85"/>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5"/>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5"/>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3" name="Google Shape;14763;p85"/>
          <p:cNvGrpSpPr/>
          <p:nvPr/>
        </p:nvGrpSpPr>
        <p:grpSpPr>
          <a:xfrm>
            <a:off x="2238616" y="2908131"/>
            <a:ext cx="422596" cy="310382"/>
            <a:chOff x="2278533" y="2937377"/>
            <a:chExt cx="346788" cy="254704"/>
          </a:xfrm>
        </p:grpSpPr>
        <p:sp>
          <p:nvSpPr>
            <p:cNvPr id="14764" name="Google Shape;14764;p8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6" name="Google Shape;14766;p85"/>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7" name="Google Shape;14767;p85"/>
          <p:cNvGrpSpPr/>
          <p:nvPr/>
        </p:nvGrpSpPr>
        <p:grpSpPr>
          <a:xfrm>
            <a:off x="1836637" y="2891510"/>
            <a:ext cx="286152" cy="346438"/>
            <a:chOff x="1836637" y="2891510"/>
            <a:chExt cx="286152" cy="346438"/>
          </a:xfrm>
        </p:grpSpPr>
        <p:sp>
          <p:nvSpPr>
            <p:cNvPr id="14768" name="Google Shape;14768;p85"/>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5"/>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5"/>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85"/>
          <p:cNvGrpSpPr/>
          <p:nvPr/>
        </p:nvGrpSpPr>
        <p:grpSpPr>
          <a:xfrm>
            <a:off x="5585861" y="2905929"/>
            <a:ext cx="379764" cy="337684"/>
            <a:chOff x="5585861" y="2905929"/>
            <a:chExt cx="379764" cy="337684"/>
          </a:xfrm>
        </p:grpSpPr>
        <p:sp>
          <p:nvSpPr>
            <p:cNvPr id="14772" name="Google Shape;14772;p85"/>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5"/>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5"/>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5"/>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85"/>
          <p:cNvGrpSpPr/>
          <p:nvPr/>
        </p:nvGrpSpPr>
        <p:grpSpPr>
          <a:xfrm>
            <a:off x="1327676" y="2910480"/>
            <a:ext cx="347934" cy="310024"/>
            <a:chOff x="1327676" y="2910480"/>
            <a:chExt cx="347934" cy="310024"/>
          </a:xfrm>
        </p:grpSpPr>
        <p:sp>
          <p:nvSpPr>
            <p:cNvPr id="14777" name="Google Shape;14777;p85"/>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5"/>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5"/>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5"/>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5"/>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2" name="Google Shape;14782;p85"/>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3" name="Google Shape;14783;p85"/>
          <p:cNvGrpSpPr/>
          <p:nvPr/>
        </p:nvGrpSpPr>
        <p:grpSpPr>
          <a:xfrm>
            <a:off x="2753401" y="2869564"/>
            <a:ext cx="382828" cy="358601"/>
            <a:chOff x="2753373" y="2902523"/>
            <a:chExt cx="347552" cy="325557"/>
          </a:xfrm>
        </p:grpSpPr>
        <p:sp>
          <p:nvSpPr>
            <p:cNvPr id="14784" name="Google Shape;14784;p85"/>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5"/>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5"/>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5"/>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5"/>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5"/>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85"/>
          <p:cNvGrpSpPr/>
          <p:nvPr/>
        </p:nvGrpSpPr>
        <p:grpSpPr>
          <a:xfrm>
            <a:off x="849016" y="2903255"/>
            <a:ext cx="356655" cy="335425"/>
            <a:chOff x="849016" y="2903255"/>
            <a:chExt cx="356655" cy="335425"/>
          </a:xfrm>
        </p:grpSpPr>
        <p:sp>
          <p:nvSpPr>
            <p:cNvPr id="14791" name="Google Shape;14791;p8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2" name="Google Shape;14802;p85"/>
          <p:cNvGrpSpPr/>
          <p:nvPr/>
        </p:nvGrpSpPr>
        <p:grpSpPr>
          <a:xfrm>
            <a:off x="4210933" y="2926777"/>
            <a:ext cx="280072" cy="275520"/>
            <a:chOff x="4210933" y="2926777"/>
            <a:chExt cx="280072" cy="275520"/>
          </a:xfrm>
        </p:grpSpPr>
        <p:sp>
          <p:nvSpPr>
            <p:cNvPr id="14803" name="Google Shape;14803;p85"/>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5"/>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5"/>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5"/>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5"/>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5"/>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5"/>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5"/>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5"/>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5"/>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5"/>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5"/>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5"/>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85"/>
          <p:cNvGrpSpPr/>
          <p:nvPr/>
        </p:nvGrpSpPr>
        <p:grpSpPr>
          <a:xfrm>
            <a:off x="4667216" y="2915382"/>
            <a:ext cx="320273" cy="318395"/>
            <a:chOff x="4667216" y="2915382"/>
            <a:chExt cx="320273" cy="318395"/>
          </a:xfrm>
        </p:grpSpPr>
        <p:sp>
          <p:nvSpPr>
            <p:cNvPr id="14817" name="Google Shape;14817;p85"/>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5"/>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5"/>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5"/>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1" name="Google Shape;14821;p85"/>
          <p:cNvGrpSpPr/>
          <p:nvPr/>
        </p:nvGrpSpPr>
        <p:grpSpPr>
          <a:xfrm>
            <a:off x="5170480" y="2934639"/>
            <a:ext cx="261929" cy="280550"/>
            <a:chOff x="5170480" y="2934639"/>
            <a:chExt cx="261929" cy="280550"/>
          </a:xfrm>
        </p:grpSpPr>
        <p:sp>
          <p:nvSpPr>
            <p:cNvPr id="14822" name="Google Shape;14822;p85"/>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5"/>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5"/>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5"/>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5"/>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5"/>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5"/>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9" name="Google Shape;14829;p85"/>
          <p:cNvGrpSpPr/>
          <p:nvPr/>
        </p:nvGrpSpPr>
        <p:grpSpPr>
          <a:xfrm>
            <a:off x="6069423" y="2891892"/>
            <a:ext cx="362321" cy="364231"/>
            <a:chOff x="6069423" y="2891892"/>
            <a:chExt cx="362321" cy="364231"/>
          </a:xfrm>
        </p:grpSpPr>
        <p:sp>
          <p:nvSpPr>
            <p:cNvPr id="14830" name="Google Shape;14830;p85"/>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5"/>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5"/>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5"/>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5"/>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5"/>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85"/>
          <p:cNvGrpSpPr/>
          <p:nvPr/>
        </p:nvGrpSpPr>
        <p:grpSpPr>
          <a:xfrm>
            <a:off x="6571955" y="2919170"/>
            <a:ext cx="308878" cy="311170"/>
            <a:chOff x="6571955" y="2919170"/>
            <a:chExt cx="308878" cy="311170"/>
          </a:xfrm>
        </p:grpSpPr>
        <p:sp>
          <p:nvSpPr>
            <p:cNvPr id="14837" name="Google Shape;14837;p85"/>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5"/>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5"/>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5"/>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5"/>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5"/>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5"/>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5"/>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5"/>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5"/>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85"/>
          <p:cNvGrpSpPr/>
          <p:nvPr/>
        </p:nvGrpSpPr>
        <p:grpSpPr>
          <a:xfrm>
            <a:off x="7500054" y="2934735"/>
            <a:ext cx="350576" cy="280454"/>
            <a:chOff x="7500054" y="2934735"/>
            <a:chExt cx="350576" cy="280454"/>
          </a:xfrm>
        </p:grpSpPr>
        <p:sp>
          <p:nvSpPr>
            <p:cNvPr id="14848" name="Google Shape;14848;p85"/>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5"/>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5"/>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5"/>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5"/>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5"/>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5"/>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5"/>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6" name="Google Shape;14856;p85"/>
          <p:cNvGrpSpPr/>
          <p:nvPr/>
        </p:nvGrpSpPr>
        <p:grpSpPr>
          <a:xfrm>
            <a:off x="7024430" y="2874662"/>
            <a:ext cx="332012" cy="355454"/>
            <a:chOff x="7055134" y="2919170"/>
            <a:chExt cx="290321" cy="310820"/>
          </a:xfrm>
        </p:grpSpPr>
        <p:sp>
          <p:nvSpPr>
            <p:cNvPr id="14857" name="Google Shape;14857;p85"/>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5"/>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5"/>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5"/>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5"/>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5"/>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5"/>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5"/>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5"/>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5"/>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5"/>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5"/>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5"/>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5"/>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85"/>
          <p:cNvGrpSpPr/>
          <p:nvPr/>
        </p:nvGrpSpPr>
        <p:grpSpPr>
          <a:xfrm>
            <a:off x="7985143" y="2900613"/>
            <a:ext cx="330109" cy="347552"/>
            <a:chOff x="7985143" y="2900613"/>
            <a:chExt cx="330109" cy="347552"/>
          </a:xfrm>
        </p:grpSpPr>
        <p:sp>
          <p:nvSpPr>
            <p:cNvPr id="14872" name="Google Shape;14872;p85"/>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5"/>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5"/>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5"/>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5"/>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5"/>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5"/>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5"/>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85"/>
          <p:cNvGrpSpPr/>
          <p:nvPr/>
        </p:nvGrpSpPr>
        <p:grpSpPr>
          <a:xfrm>
            <a:off x="7990840" y="2435226"/>
            <a:ext cx="354363" cy="353631"/>
            <a:chOff x="7990840" y="2435226"/>
            <a:chExt cx="354363" cy="353631"/>
          </a:xfrm>
        </p:grpSpPr>
        <p:sp>
          <p:nvSpPr>
            <p:cNvPr id="14881" name="Google Shape;14881;p85"/>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5"/>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5"/>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85"/>
          <p:cNvGrpSpPr/>
          <p:nvPr/>
        </p:nvGrpSpPr>
        <p:grpSpPr>
          <a:xfrm>
            <a:off x="1817317" y="2480330"/>
            <a:ext cx="350958" cy="263043"/>
            <a:chOff x="1817317" y="2480330"/>
            <a:chExt cx="350958" cy="263043"/>
          </a:xfrm>
        </p:grpSpPr>
        <p:sp>
          <p:nvSpPr>
            <p:cNvPr id="14885" name="Google Shape;14885;p8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85"/>
          <p:cNvGrpSpPr/>
          <p:nvPr/>
        </p:nvGrpSpPr>
        <p:grpSpPr>
          <a:xfrm>
            <a:off x="1341727" y="2483349"/>
            <a:ext cx="419913" cy="308109"/>
            <a:chOff x="1341727" y="2483349"/>
            <a:chExt cx="419913" cy="308109"/>
          </a:xfrm>
        </p:grpSpPr>
        <p:sp>
          <p:nvSpPr>
            <p:cNvPr id="14891" name="Google Shape;14891;p85"/>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5"/>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5"/>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4" name="Google Shape;14894;p85"/>
          <p:cNvGrpSpPr/>
          <p:nvPr/>
        </p:nvGrpSpPr>
        <p:grpSpPr>
          <a:xfrm>
            <a:off x="854332" y="2447736"/>
            <a:ext cx="376358" cy="330109"/>
            <a:chOff x="854332" y="2447736"/>
            <a:chExt cx="376358" cy="330109"/>
          </a:xfrm>
        </p:grpSpPr>
        <p:sp>
          <p:nvSpPr>
            <p:cNvPr id="14895" name="Google Shape;14895;p85"/>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5"/>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5"/>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5"/>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5"/>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5"/>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5"/>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5"/>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3" name="Google Shape;14903;p85"/>
          <p:cNvGrpSpPr/>
          <p:nvPr/>
        </p:nvGrpSpPr>
        <p:grpSpPr>
          <a:xfrm>
            <a:off x="4206763" y="2450951"/>
            <a:ext cx="322151" cy="322374"/>
            <a:chOff x="4206763" y="2450951"/>
            <a:chExt cx="322151" cy="322374"/>
          </a:xfrm>
        </p:grpSpPr>
        <p:sp>
          <p:nvSpPr>
            <p:cNvPr id="14904" name="Google Shape;14904;p8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85"/>
          <p:cNvGrpSpPr/>
          <p:nvPr/>
        </p:nvGrpSpPr>
        <p:grpSpPr>
          <a:xfrm>
            <a:off x="7528096" y="2450059"/>
            <a:ext cx="327976" cy="324316"/>
            <a:chOff x="7528096" y="2450059"/>
            <a:chExt cx="327976" cy="324316"/>
          </a:xfrm>
        </p:grpSpPr>
        <p:sp>
          <p:nvSpPr>
            <p:cNvPr id="14907" name="Google Shape;14907;p8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85"/>
          <p:cNvGrpSpPr/>
          <p:nvPr/>
        </p:nvGrpSpPr>
        <p:grpSpPr>
          <a:xfrm>
            <a:off x="7077129" y="2512542"/>
            <a:ext cx="282364" cy="198619"/>
            <a:chOff x="7077129" y="2512542"/>
            <a:chExt cx="282364" cy="198619"/>
          </a:xfrm>
        </p:grpSpPr>
        <p:sp>
          <p:nvSpPr>
            <p:cNvPr id="14913" name="Google Shape;14913;p85"/>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5"/>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5"/>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5"/>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5"/>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5"/>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85"/>
          <p:cNvGrpSpPr/>
          <p:nvPr/>
        </p:nvGrpSpPr>
        <p:grpSpPr>
          <a:xfrm>
            <a:off x="3725461" y="2444712"/>
            <a:ext cx="334279" cy="334661"/>
            <a:chOff x="3725461" y="2444712"/>
            <a:chExt cx="334279" cy="334661"/>
          </a:xfrm>
        </p:grpSpPr>
        <p:sp>
          <p:nvSpPr>
            <p:cNvPr id="14920" name="Google Shape;14920;p8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85"/>
          <p:cNvGrpSpPr/>
          <p:nvPr/>
        </p:nvGrpSpPr>
        <p:grpSpPr>
          <a:xfrm>
            <a:off x="6577238" y="2457221"/>
            <a:ext cx="332019" cy="310788"/>
            <a:chOff x="6577238" y="2457221"/>
            <a:chExt cx="332019" cy="310788"/>
          </a:xfrm>
        </p:grpSpPr>
        <p:sp>
          <p:nvSpPr>
            <p:cNvPr id="14928" name="Google Shape;14928;p85"/>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5"/>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5"/>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5"/>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5"/>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5"/>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4" name="Google Shape;14934;p85"/>
          <p:cNvGrpSpPr/>
          <p:nvPr/>
        </p:nvGrpSpPr>
        <p:grpSpPr>
          <a:xfrm>
            <a:off x="2818561" y="2439778"/>
            <a:ext cx="247892" cy="346024"/>
            <a:chOff x="2818561" y="2439778"/>
            <a:chExt cx="247892" cy="346024"/>
          </a:xfrm>
        </p:grpSpPr>
        <p:sp>
          <p:nvSpPr>
            <p:cNvPr id="14935" name="Google Shape;14935;p85"/>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5"/>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5"/>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5"/>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5"/>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5"/>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5"/>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5"/>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5"/>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5"/>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5"/>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5"/>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85"/>
          <p:cNvGrpSpPr/>
          <p:nvPr/>
        </p:nvGrpSpPr>
        <p:grpSpPr>
          <a:xfrm>
            <a:off x="3207778" y="2474632"/>
            <a:ext cx="419933" cy="275170"/>
            <a:chOff x="3207778" y="2474632"/>
            <a:chExt cx="419933" cy="275170"/>
          </a:xfrm>
        </p:grpSpPr>
        <p:sp>
          <p:nvSpPr>
            <p:cNvPr id="14948" name="Google Shape;14948;p85"/>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5"/>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5"/>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5"/>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5"/>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5"/>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5"/>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5"/>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5"/>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5"/>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5"/>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5"/>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5"/>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5"/>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85"/>
          <p:cNvGrpSpPr/>
          <p:nvPr/>
        </p:nvGrpSpPr>
        <p:grpSpPr>
          <a:xfrm>
            <a:off x="6099375" y="2456075"/>
            <a:ext cx="337684" cy="314194"/>
            <a:chOff x="6099375" y="2456075"/>
            <a:chExt cx="337684" cy="314194"/>
          </a:xfrm>
        </p:grpSpPr>
        <p:sp>
          <p:nvSpPr>
            <p:cNvPr id="14963" name="Google Shape;14963;p85"/>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5"/>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85"/>
          <p:cNvGrpSpPr/>
          <p:nvPr/>
        </p:nvGrpSpPr>
        <p:grpSpPr>
          <a:xfrm>
            <a:off x="2312623" y="2468584"/>
            <a:ext cx="312698" cy="286534"/>
            <a:chOff x="2312623" y="2468584"/>
            <a:chExt cx="312698" cy="286534"/>
          </a:xfrm>
        </p:grpSpPr>
        <p:sp>
          <p:nvSpPr>
            <p:cNvPr id="14966" name="Google Shape;14966;p85"/>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5"/>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5"/>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85"/>
          <p:cNvGrpSpPr/>
          <p:nvPr/>
        </p:nvGrpSpPr>
        <p:grpSpPr>
          <a:xfrm>
            <a:off x="5618805" y="2440924"/>
            <a:ext cx="345292" cy="342618"/>
            <a:chOff x="5618805" y="2440924"/>
            <a:chExt cx="345292" cy="342618"/>
          </a:xfrm>
        </p:grpSpPr>
        <p:sp>
          <p:nvSpPr>
            <p:cNvPr id="14970" name="Google Shape;14970;p85"/>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5"/>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5"/>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5"/>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5"/>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5" name="Google Shape;14975;p85"/>
          <p:cNvGrpSpPr/>
          <p:nvPr/>
        </p:nvGrpSpPr>
        <p:grpSpPr>
          <a:xfrm>
            <a:off x="4653179" y="2446590"/>
            <a:ext cx="377886" cy="331255"/>
            <a:chOff x="4653179" y="2446590"/>
            <a:chExt cx="377886" cy="331255"/>
          </a:xfrm>
        </p:grpSpPr>
        <p:sp>
          <p:nvSpPr>
            <p:cNvPr id="14976" name="Google Shape;14976;p8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85"/>
          <p:cNvGrpSpPr/>
          <p:nvPr/>
        </p:nvGrpSpPr>
        <p:grpSpPr>
          <a:xfrm>
            <a:off x="5184517" y="2459481"/>
            <a:ext cx="252062" cy="305122"/>
            <a:chOff x="5184517" y="2459481"/>
            <a:chExt cx="252062" cy="305122"/>
          </a:xfrm>
        </p:grpSpPr>
        <p:sp>
          <p:nvSpPr>
            <p:cNvPr id="14981" name="Google Shape;14981;p85"/>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5"/>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5"/>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5"/>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5"/>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5"/>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7" name="Google Shape;14987;p85"/>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8" name="Google Shape;14988;p85"/>
          <p:cNvGrpSpPr/>
          <p:nvPr/>
        </p:nvGrpSpPr>
        <p:grpSpPr>
          <a:xfrm>
            <a:off x="6155459" y="1969108"/>
            <a:ext cx="249770" cy="363849"/>
            <a:chOff x="6155459" y="1969108"/>
            <a:chExt cx="249770" cy="363849"/>
          </a:xfrm>
        </p:grpSpPr>
        <p:sp>
          <p:nvSpPr>
            <p:cNvPr id="14989" name="Google Shape;14989;p8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85"/>
          <p:cNvGrpSpPr/>
          <p:nvPr/>
        </p:nvGrpSpPr>
        <p:grpSpPr>
          <a:xfrm>
            <a:off x="2280029" y="1970604"/>
            <a:ext cx="353631" cy="354395"/>
            <a:chOff x="2280029" y="1970604"/>
            <a:chExt cx="353631" cy="354395"/>
          </a:xfrm>
        </p:grpSpPr>
        <p:sp>
          <p:nvSpPr>
            <p:cNvPr id="14999" name="Google Shape;14999;p85"/>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5"/>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5"/>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5"/>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3" name="Google Shape;15003;p85"/>
          <p:cNvGrpSpPr/>
          <p:nvPr/>
        </p:nvGrpSpPr>
        <p:grpSpPr>
          <a:xfrm>
            <a:off x="8065100" y="2000174"/>
            <a:ext cx="255086" cy="301685"/>
            <a:chOff x="8065100" y="2000174"/>
            <a:chExt cx="255086" cy="301685"/>
          </a:xfrm>
        </p:grpSpPr>
        <p:sp>
          <p:nvSpPr>
            <p:cNvPr id="15004" name="Google Shape;15004;p85"/>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5"/>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5"/>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5"/>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8" name="Google Shape;15008;p85"/>
          <p:cNvGrpSpPr/>
          <p:nvPr/>
        </p:nvGrpSpPr>
        <p:grpSpPr>
          <a:xfrm>
            <a:off x="6633705" y="1969108"/>
            <a:ext cx="249420" cy="363849"/>
            <a:chOff x="6633705" y="1969108"/>
            <a:chExt cx="249420" cy="363849"/>
          </a:xfrm>
        </p:grpSpPr>
        <p:sp>
          <p:nvSpPr>
            <p:cNvPr id="15009" name="Google Shape;15009;p85"/>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5"/>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5"/>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5"/>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5"/>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5"/>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5"/>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5"/>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7" name="Google Shape;15017;p85"/>
          <p:cNvGrpSpPr/>
          <p:nvPr/>
        </p:nvGrpSpPr>
        <p:grpSpPr>
          <a:xfrm>
            <a:off x="5211031" y="1969108"/>
            <a:ext cx="226661" cy="363467"/>
            <a:chOff x="5211031" y="1969108"/>
            <a:chExt cx="226661" cy="363467"/>
          </a:xfrm>
        </p:grpSpPr>
        <p:sp>
          <p:nvSpPr>
            <p:cNvPr id="15018" name="Google Shape;15018;p85"/>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5"/>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0" name="Google Shape;15020;p85"/>
          <p:cNvGrpSpPr/>
          <p:nvPr/>
        </p:nvGrpSpPr>
        <p:grpSpPr>
          <a:xfrm>
            <a:off x="3712952" y="1970604"/>
            <a:ext cx="354363" cy="354395"/>
            <a:chOff x="3712952" y="1970604"/>
            <a:chExt cx="354363" cy="354395"/>
          </a:xfrm>
        </p:grpSpPr>
        <p:sp>
          <p:nvSpPr>
            <p:cNvPr id="15021" name="Google Shape;15021;p85"/>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5"/>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5"/>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5"/>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5"/>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5"/>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5"/>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5"/>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5"/>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85"/>
          <p:cNvGrpSpPr/>
          <p:nvPr/>
        </p:nvGrpSpPr>
        <p:grpSpPr>
          <a:xfrm>
            <a:off x="3235438" y="1970604"/>
            <a:ext cx="354363" cy="354745"/>
            <a:chOff x="3235438" y="1970604"/>
            <a:chExt cx="354363" cy="354745"/>
          </a:xfrm>
        </p:grpSpPr>
        <p:sp>
          <p:nvSpPr>
            <p:cNvPr id="15031" name="Google Shape;15031;p85"/>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5"/>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5"/>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5"/>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5"/>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5"/>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5"/>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5"/>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5"/>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5"/>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5"/>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5"/>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5"/>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85"/>
          <p:cNvGrpSpPr/>
          <p:nvPr/>
        </p:nvGrpSpPr>
        <p:grpSpPr>
          <a:xfrm>
            <a:off x="1329585" y="1989925"/>
            <a:ext cx="341472" cy="335074"/>
            <a:chOff x="1329585" y="1989925"/>
            <a:chExt cx="341472" cy="335074"/>
          </a:xfrm>
        </p:grpSpPr>
        <p:sp>
          <p:nvSpPr>
            <p:cNvPr id="15045" name="Google Shape;15045;p85"/>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5"/>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5"/>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5"/>
          <p:cNvGrpSpPr/>
          <p:nvPr/>
        </p:nvGrpSpPr>
        <p:grpSpPr>
          <a:xfrm>
            <a:off x="5591871" y="1989906"/>
            <a:ext cx="416649" cy="325597"/>
            <a:chOff x="5626763" y="2013829"/>
            <a:chExt cx="351722" cy="274788"/>
          </a:xfrm>
        </p:grpSpPr>
        <p:sp>
          <p:nvSpPr>
            <p:cNvPr id="15049" name="Google Shape;15049;p85"/>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5"/>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5"/>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5"/>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5"/>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5"/>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5"/>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5"/>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5"/>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5"/>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85"/>
          <p:cNvGrpSpPr/>
          <p:nvPr/>
        </p:nvGrpSpPr>
        <p:grpSpPr>
          <a:xfrm>
            <a:off x="7576605" y="1983877"/>
            <a:ext cx="276698" cy="333133"/>
            <a:chOff x="7576605" y="1983877"/>
            <a:chExt cx="276698" cy="333133"/>
          </a:xfrm>
        </p:grpSpPr>
        <p:sp>
          <p:nvSpPr>
            <p:cNvPr id="15060" name="Google Shape;15060;p85"/>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5"/>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85"/>
          <p:cNvGrpSpPr/>
          <p:nvPr/>
        </p:nvGrpSpPr>
        <p:grpSpPr>
          <a:xfrm>
            <a:off x="853568" y="1975538"/>
            <a:ext cx="337334" cy="353599"/>
            <a:chOff x="853568" y="1975538"/>
            <a:chExt cx="337334" cy="353599"/>
          </a:xfrm>
        </p:grpSpPr>
        <p:sp>
          <p:nvSpPr>
            <p:cNvPr id="15063" name="Google Shape;15063;p85"/>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5"/>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5"/>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5"/>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85"/>
          <p:cNvGrpSpPr/>
          <p:nvPr/>
        </p:nvGrpSpPr>
        <p:grpSpPr>
          <a:xfrm>
            <a:off x="2770052" y="2009628"/>
            <a:ext cx="327085" cy="277080"/>
            <a:chOff x="2770052" y="2009628"/>
            <a:chExt cx="327085" cy="277080"/>
          </a:xfrm>
        </p:grpSpPr>
        <p:sp>
          <p:nvSpPr>
            <p:cNvPr id="15068" name="Google Shape;15068;p85"/>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5"/>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0" name="Google Shape;15070;p85"/>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1" name="Google Shape;15071;p85"/>
          <p:cNvGrpSpPr/>
          <p:nvPr/>
        </p:nvGrpSpPr>
        <p:grpSpPr>
          <a:xfrm>
            <a:off x="4195399" y="1970604"/>
            <a:ext cx="344878" cy="343573"/>
            <a:chOff x="4195399" y="1970604"/>
            <a:chExt cx="344878" cy="343573"/>
          </a:xfrm>
        </p:grpSpPr>
        <p:sp>
          <p:nvSpPr>
            <p:cNvPr id="15072" name="Google Shape;15072;p85"/>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5"/>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5"/>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5"/>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6" name="Google Shape;15076;p85"/>
          <p:cNvGrpSpPr/>
          <p:nvPr/>
        </p:nvGrpSpPr>
        <p:grpSpPr>
          <a:xfrm>
            <a:off x="4674791" y="1977447"/>
            <a:ext cx="344528" cy="344114"/>
            <a:chOff x="4674791" y="1977447"/>
            <a:chExt cx="344528" cy="344114"/>
          </a:xfrm>
        </p:grpSpPr>
        <p:sp>
          <p:nvSpPr>
            <p:cNvPr id="15077" name="Google Shape;15077;p85"/>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5"/>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5"/>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5"/>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5"/>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5"/>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5"/>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5"/>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5"/>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5"/>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5"/>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5"/>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5"/>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5"/>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5"/>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5"/>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5"/>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5"/>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5"/>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5"/>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5"/>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5"/>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5"/>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5"/>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5"/>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5"/>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3" name="Google Shape;15103;p85"/>
          <p:cNvGrpSpPr/>
          <p:nvPr/>
        </p:nvGrpSpPr>
        <p:grpSpPr>
          <a:xfrm>
            <a:off x="6083810" y="1547297"/>
            <a:ext cx="382819" cy="310788"/>
            <a:chOff x="6083810" y="1547297"/>
            <a:chExt cx="382819" cy="310788"/>
          </a:xfrm>
        </p:grpSpPr>
        <p:sp>
          <p:nvSpPr>
            <p:cNvPr id="15104" name="Google Shape;15104;p85"/>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5"/>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5"/>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5"/>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5"/>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5"/>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5"/>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5"/>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5"/>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5"/>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5"/>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5"/>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5"/>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5"/>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5"/>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5"/>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5"/>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5"/>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85"/>
          <p:cNvGrpSpPr/>
          <p:nvPr/>
        </p:nvGrpSpPr>
        <p:grpSpPr>
          <a:xfrm>
            <a:off x="6558300" y="1538193"/>
            <a:ext cx="382788" cy="328613"/>
            <a:chOff x="6558300" y="1538193"/>
            <a:chExt cx="382788" cy="328613"/>
          </a:xfrm>
        </p:grpSpPr>
        <p:sp>
          <p:nvSpPr>
            <p:cNvPr id="15123" name="Google Shape;15123;p85"/>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5"/>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85"/>
          <p:cNvGrpSpPr/>
          <p:nvPr/>
        </p:nvGrpSpPr>
        <p:grpSpPr>
          <a:xfrm>
            <a:off x="5194002" y="1511297"/>
            <a:ext cx="259605" cy="346024"/>
            <a:chOff x="5194002" y="1511297"/>
            <a:chExt cx="259605" cy="346024"/>
          </a:xfrm>
        </p:grpSpPr>
        <p:sp>
          <p:nvSpPr>
            <p:cNvPr id="15126" name="Google Shape;15126;p8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85"/>
          <p:cNvGrpSpPr/>
          <p:nvPr/>
        </p:nvGrpSpPr>
        <p:grpSpPr>
          <a:xfrm>
            <a:off x="1394741" y="1512061"/>
            <a:ext cx="252444" cy="351722"/>
            <a:chOff x="1394741" y="1512061"/>
            <a:chExt cx="252444" cy="351722"/>
          </a:xfrm>
        </p:grpSpPr>
        <p:sp>
          <p:nvSpPr>
            <p:cNvPr id="15131" name="Google Shape;15131;p85"/>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5"/>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5"/>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5"/>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5"/>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5"/>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5"/>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5"/>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5"/>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5"/>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5"/>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5"/>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5"/>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5"/>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5"/>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5"/>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5"/>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85"/>
          <p:cNvGrpSpPr/>
          <p:nvPr/>
        </p:nvGrpSpPr>
        <p:grpSpPr>
          <a:xfrm>
            <a:off x="855096" y="1504485"/>
            <a:ext cx="380910" cy="339594"/>
            <a:chOff x="855096" y="1504485"/>
            <a:chExt cx="380910" cy="339594"/>
          </a:xfrm>
        </p:grpSpPr>
        <p:sp>
          <p:nvSpPr>
            <p:cNvPr id="15149" name="Google Shape;15149;p8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85"/>
          <p:cNvGrpSpPr/>
          <p:nvPr/>
        </p:nvGrpSpPr>
        <p:grpSpPr>
          <a:xfrm>
            <a:off x="1819576" y="1511679"/>
            <a:ext cx="352103" cy="352103"/>
            <a:chOff x="1819576" y="1511679"/>
            <a:chExt cx="352103" cy="352103"/>
          </a:xfrm>
        </p:grpSpPr>
        <p:sp>
          <p:nvSpPr>
            <p:cNvPr id="15155" name="Google Shape;15155;p85"/>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5"/>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5"/>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5"/>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9" name="Google Shape;15159;p85"/>
          <p:cNvGrpSpPr/>
          <p:nvPr/>
        </p:nvGrpSpPr>
        <p:grpSpPr>
          <a:xfrm>
            <a:off x="5621097" y="1500761"/>
            <a:ext cx="371424" cy="355446"/>
            <a:chOff x="5621097" y="1500761"/>
            <a:chExt cx="371424" cy="355446"/>
          </a:xfrm>
        </p:grpSpPr>
        <p:sp>
          <p:nvSpPr>
            <p:cNvPr id="15160" name="Google Shape;15160;p85"/>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5"/>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85"/>
          <p:cNvGrpSpPr/>
          <p:nvPr/>
        </p:nvGrpSpPr>
        <p:grpSpPr>
          <a:xfrm>
            <a:off x="4670239" y="1541599"/>
            <a:ext cx="359679" cy="321833"/>
            <a:chOff x="4670239" y="1541599"/>
            <a:chExt cx="359679" cy="321833"/>
          </a:xfrm>
        </p:grpSpPr>
        <p:sp>
          <p:nvSpPr>
            <p:cNvPr id="15163" name="Google Shape;15163;p85"/>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5"/>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5"/>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5"/>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5"/>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8" name="Google Shape;15168;p85"/>
          <p:cNvGrpSpPr/>
          <p:nvPr/>
        </p:nvGrpSpPr>
        <p:grpSpPr>
          <a:xfrm>
            <a:off x="4212429" y="1502385"/>
            <a:ext cx="321037" cy="353822"/>
            <a:chOff x="4212429" y="1502385"/>
            <a:chExt cx="321037" cy="353822"/>
          </a:xfrm>
        </p:grpSpPr>
        <p:sp>
          <p:nvSpPr>
            <p:cNvPr id="15169" name="Google Shape;15169;p85"/>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5"/>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5"/>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5"/>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3" name="Google Shape;15173;p85"/>
          <p:cNvGrpSpPr/>
          <p:nvPr/>
        </p:nvGrpSpPr>
        <p:grpSpPr>
          <a:xfrm>
            <a:off x="2302788" y="1505981"/>
            <a:ext cx="336188" cy="335425"/>
            <a:chOff x="2302788" y="1505981"/>
            <a:chExt cx="336188" cy="335425"/>
          </a:xfrm>
        </p:grpSpPr>
        <p:sp>
          <p:nvSpPr>
            <p:cNvPr id="15174" name="Google Shape;15174;p8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1" name="Google Shape;15191;p85"/>
          <p:cNvGrpSpPr/>
          <p:nvPr/>
        </p:nvGrpSpPr>
        <p:grpSpPr>
          <a:xfrm>
            <a:off x="2780301" y="1521896"/>
            <a:ext cx="333133" cy="321037"/>
            <a:chOff x="2780301" y="1521896"/>
            <a:chExt cx="333133" cy="321037"/>
          </a:xfrm>
        </p:grpSpPr>
        <p:sp>
          <p:nvSpPr>
            <p:cNvPr id="15192" name="Google Shape;15192;p85"/>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5"/>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5"/>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5"/>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5"/>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5"/>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5"/>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5"/>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5"/>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5"/>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5"/>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5"/>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5"/>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5"/>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5"/>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5"/>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5"/>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5"/>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5"/>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5"/>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2" name="Google Shape;15212;p85"/>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5"/>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5"/>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5" name="Google Shape;15215;p85"/>
          <p:cNvGrpSpPr/>
          <p:nvPr/>
        </p:nvGrpSpPr>
        <p:grpSpPr>
          <a:xfrm>
            <a:off x="3316159" y="1515085"/>
            <a:ext cx="211892" cy="339594"/>
            <a:chOff x="3316159" y="1515085"/>
            <a:chExt cx="211892" cy="339594"/>
          </a:xfrm>
        </p:grpSpPr>
        <p:sp>
          <p:nvSpPr>
            <p:cNvPr id="15216" name="Google Shape;15216;p8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85"/>
          <p:cNvGrpSpPr/>
          <p:nvPr/>
        </p:nvGrpSpPr>
        <p:grpSpPr>
          <a:xfrm>
            <a:off x="3716358" y="1544655"/>
            <a:ext cx="361971" cy="314958"/>
            <a:chOff x="3716358" y="1544655"/>
            <a:chExt cx="361971" cy="314958"/>
          </a:xfrm>
        </p:grpSpPr>
        <p:sp>
          <p:nvSpPr>
            <p:cNvPr id="15223" name="Google Shape;15223;p85"/>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5"/>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5"/>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5"/>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5"/>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8" name="Google Shape;15228;p85"/>
            <p:cNvGrpSpPr/>
            <p:nvPr/>
          </p:nvGrpSpPr>
          <p:grpSpPr>
            <a:xfrm>
              <a:off x="3716358" y="1544655"/>
              <a:ext cx="361971" cy="314958"/>
              <a:chOff x="3716358" y="1544655"/>
              <a:chExt cx="361971" cy="314958"/>
            </a:xfrm>
          </p:grpSpPr>
          <p:sp>
            <p:nvSpPr>
              <p:cNvPr id="15229" name="Google Shape;15229;p85"/>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5"/>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5"/>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5"/>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5"/>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34" name="Google Shape;15234;p85"/>
          <p:cNvGrpSpPr/>
          <p:nvPr/>
        </p:nvGrpSpPr>
        <p:grpSpPr>
          <a:xfrm>
            <a:off x="7011924" y="1557552"/>
            <a:ext cx="499533" cy="305136"/>
            <a:chOff x="7009649" y="1541981"/>
            <a:chExt cx="524940" cy="320655"/>
          </a:xfrm>
        </p:grpSpPr>
        <p:sp>
          <p:nvSpPr>
            <p:cNvPr id="15235" name="Google Shape;15235;p85"/>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5"/>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5"/>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5"/>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5"/>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5"/>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5"/>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5"/>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85"/>
          <p:cNvGrpSpPr/>
          <p:nvPr/>
        </p:nvGrpSpPr>
        <p:grpSpPr>
          <a:xfrm>
            <a:off x="8034034" y="1518109"/>
            <a:ext cx="282746" cy="340358"/>
            <a:chOff x="8034034" y="1518109"/>
            <a:chExt cx="282746" cy="340358"/>
          </a:xfrm>
        </p:grpSpPr>
        <p:sp>
          <p:nvSpPr>
            <p:cNvPr id="15244" name="Google Shape;15244;p85"/>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5"/>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5"/>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5"/>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85"/>
          <p:cNvGrpSpPr/>
          <p:nvPr/>
        </p:nvGrpSpPr>
        <p:grpSpPr>
          <a:xfrm>
            <a:off x="7582302" y="1499934"/>
            <a:ext cx="369133" cy="360411"/>
            <a:chOff x="7582302" y="1499934"/>
            <a:chExt cx="369133" cy="360411"/>
          </a:xfrm>
        </p:grpSpPr>
        <p:sp>
          <p:nvSpPr>
            <p:cNvPr id="15249" name="Google Shape;15249;p85"/>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5"/>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5"/>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5"/>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5"/>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57" name="Shape 15257"/>
        <p:cNvGrpSpPr/>
        <p:nvPr/>
      </p:nvGrpSpPr>
      <p:grpSpPr>
        <a:xfrm>
          <a:off x="0" y="0"/>
          <a:ext cx="0" cy="0"/>
          <a:chOff x="0" y="0"/>
          <a:chExt cx="0" cy="0"/>
        </a:xfrm>
      </p:grpSpPr>
      <p:pic>
        <p:nvPicPr>
          <p:cNvPr id="15258" name="Google Shape;15258;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817" name="Shape 817"/>
        <p:cNvGrpSpPr/>
        <p:nvPr/>
      </p:nvGrpSpPr>
      <p:grpSpPr>
        <a:xfrm>
          <a:off x="0" y="0"/>
          <a:ext cx="0" cy="0"/>
          <a:chOff x="0" y="0"/>
          <a:chExt cx="0" cy="0"/>
        </a:xfrm>
      </p:grpSpPr>
      <p:sp>
        <p:nvSpPr>
          <p:cNvPr id="818" name="Google Shape;818;p40"/>
          <p:cNvSpPr txBox="1"/>
          <p:nvPr>
            <p:ph type="title"/>
          </p:nvPr>
        </p:nvSpPr>
        <p:spPr>
          <a:xfrm>
            <a:off x="713225" y="2321925"/>
            <a:ext cx="4189500" cy="79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THE PROJECT</a:t>
            </a:r>
            <a:endParaRPr/>
          </a:p>
        </p:txBody>
      </p:sp>
      <p:sp>
        <p:nvSpPr>
          <p:cNvPr id="819" name="Google Shape;819;p40"/>
          <p:cNvSpPr txBox="1"/>
          <p:nvPr>
            <p:ph idx="1" type="subTitle"/>
          </p:nvPr>
        </p:nvSpPr>
        <p:spPr>
          <a:xfrm>
            <a:off x="713225" y="3335550"/>
            <a:ext cx="3500700" cy="123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grpSp>
        <p:nvGrpSpPr>
          <p:cNvPr id="820" name="Google Shape;820;p40"/>
          <p:cNvGrpSpPr/>
          <p:nvPr/>
        </p:nvGrpSpPr>
        <p:grpSpPr>
          <a:xfrm flipH="1">
            <a:off x="4902644" y="734853"/>
            <a:ext cx="3318491" cy="3887458"/>
            <a:chOff x="4876800" y="3411975"/>
            <a:chExt cx="1241300" cy="1454125"/>
          </a:xfrm>
        </p:grpSpPr>
        <p:sp>
          <p:nvSpPr>
            <p:cNvPr id="821" name="Google Shape;821;p40"/>
            <p:cNvSpPr/>
            <p:nvPr/>
          </p:nvSpPr>
          <p:spPr>
            <a:xfrm>
              <a:off x="4876800" y="4862025"/>
              <a:ext cx="1172300" cy="1325"/>
            </a:xfrm>
            <a:custGeom>
              <a:rect b="b" l="l" r="r" t="t"/>
              <a:pathLst>
                <a:path extrusionOk="0" h="53" w="46892">
                  <a:moveTo>
                    <a:pt x="23447" y="0"/>
                  </a:moveTo>
                  <a:cubicBezTo>
                    <a:pt x="10497" y="0"/>
                    <a:pt x="1" y="13"/>
                    <a:pt x="1" y="27"/>
                  </a:cubicBezTo>
                  <a:cubicBezTo>
                    <a:pt x="1" y="41"/>
                    <a:pt x="10497" y="53"/>
                    <a:pt x="23447" y="53"/>
                  </a:cubicBezTo>
                  <a:cubicBezTo>
                    <a:pt x="36394" y="53"/>
                    <a:pt x="46892" y="41"/>
                    <a:pt x="46892" y="27"/>
                  </a:cubicBezTo>
                  <a:cubicBezTo>
                    <a:pt x="46892" y="13"/>
                    <a:pt x="36394" y="0"/>
                    <a:pt x="2344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0"/>
            <p:cNvSpPr/>
            <p:nvPr/>
          </p:nvSpPr>
          <p:spPr>
            <a:xfrm>
              <a:off x="5368875" y="4086425"/>
              <a:ext cx="614450" cy="527975"/>
            </a:xfrm>
            <a:custGeom>
              <a:rect b="b" l="l" r="r" t="t"/>
              <a:pathLst>
                <a:path extrusionOk="0" h="21119" w="24578">
                  <a:moveTo>
                    <a:pt x="8012" y="1"/>
                  </a:moveTo>
                  <a:lnTo>
                    <a:pt x="2074" y="2072"/>
                  </a:lnTo>
                  <a:cubicBezTo>
                    <a:pt x="745" y="2536"/>
                    <a:pt x="0" y="3949"/>
                    <a:pt x="371" y="5308"/>
                  </a:cubicBezTo>
                  <a:lnTo>
                    <a:pt x="7503" y="16787"/>
                  </a:lnTo>
                  <a:cubicBezTo>
                    <a:pt x="8989" y="19302"/>
                    <a:pt x="11017" y="21119"/>
                    <a:pt x="13348" y="21119"/>
                  </a:cubicBezTo>
                  <a:cubicBezTo>
                    <a:pt x="14120" y="21119"/>
                    <a:pt x="14926" y="20919"/>
                    <a:pt x="15757" y="20479"/>
                  </a:cubicBezTo>
                  <a:cubicBezTo>
                    <a:pt x="20816" y="17793"/>
                    <a:pt x="24578" y="3476"/>
                    <a:pt x="24578" y="3476"/>
                  </a:cubicBezTo>
                  <a:lnTo>
                    <a:pt x="21518" y="1339"/>
                  </a:lnTo>
                  <a:lnTo>
                    <a:pt x="13939" y="10560"/>
                  </a:lnTo>
                  <a:lnTo>
                    <a:pt x="8012" y="1"/>
                  </a:ln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0"/>
            <p:cNvSpPr/>
            <p:nvPr/>
          </p:nvSpPr>
          <p:spPr>
            <a:xfrm>
              <a:off x="5032375" y="3958350"/>
              <a:ext cx="353450" cy="434400"/>
            </a:xfrm>
            <a:custGeom>
              <a:rect b="b" l="l" r="r" t="t"/>
              <a:pathLst>
                <a:path extrusionOk="0" h="17376" w="14138">
                  <a:moveTo>
                    <a:pt x="5899" y="0"/>
                  </a:moveTo>
                  <a:cubicBezTo>
                    <a:pt x="5399" y="0"/>
                    <a:pt x="4453" y="395"/>
                    <a:pt x="4182" y="531"/>
                  </a:cubicBezTo>
                  <a:cubicBezTo>
                    <a:pt x="1916" y="1665"/>
                    <a:pt x="1" y="2402"/>
                    <a:pt x="1015" y="9596"/>
                  </a:cubicBezTo>
                  <a:cubicBezTo>
                    <a:pt x="1147" y="10528"/>
                    <a:pt x="3493" y="17376"/>
                    <a:pt x="3493" y="17376"/>
                  </a:cubicBezTo>
                  <a:cubicBezTo>
                    <a:pt x="3493" y="17376"/>
                    <a:pt x="14138" y="14366"/>
                    <a:pt x="14025" y="13836"/>
                  </a:cubicBezTo>
                  <a:cubicBezTo>
                    <a:pt x="13934" y="13409"/>
                    <a:pt x="12268" y="6586"/>
                    <a:pt x="10048" y="2741"/>
                  </a:cubicBezTo>
                  <a:cubicBezTo>
                    <a:pt x="9187" y="1251"/>
                    <a:pt x="7697" y="201"/>
                    <a:pt x="5985" y="5"/>
                  </a:cubicBezTo>
                  <a:cubicBezTo>
                    <a:pt x="5958" y="2"/>
                    <a:pt x="5930" y="0"/>
                    <a:pt x="5899"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0"/>
            <p:cNvSpPr/>
            <p:nvPr/>
          </p:nvSpPr>
          <p:spPr>
            <a:xfrm>
              <a:off x="5000350" y="3922025"/>
              <a:ext cx="713275" cy="944075"/>
            </a:xfrm>
            <a:custGeom>
              <a:rect b="b" l="l" r="r" t="t"/>
              <a:pathLst>
                <a:path extrusionOk="0" h="37763" w="28531">
                  <a:moveTo>
                    <a:pt x="13498" y="0"/>
                  </a:moveTo>
                  <a:cubicBezTo>
                    <a:pt x="13337" y="0"/>
                    <a:pt x="13174" y="15"/>
                    <a:pt x="13010" y="49"/>
                  </a:cubicBezTo>
                  <a:cubicBezTo>
                    <a:pt x="9487" y="775"/>
                    <a:pt x="3760" y="1288"/>
                    <a:pt x="2225" y="6087"/>
                  </a:cubicBezTo>
                  <a:cubicBezTo>
                    <a:pt x="1734" y="7622"/>
                    <a:pt x="2192" y="10595"/>
                    <a:pt x="2336" y="12189"/>
                  </a:cubicBezTo>
                  <a:lnTo>
                    <a:pt x="3892" y="22288"/>
                  </a:lnTo>
                  <a:lnTo>
                    <a:pt x="1" y="37656"/>
                  </a:lnTo>
                  <a:lnTo>
                    <a:pt x="21643" y="37763"/>
                  </a:lnTo>
                  <a:lnTo>
                    <a:pt x="22175" y="18779"/>
                  </a:lnTo>
                  <a:lnTo>
                    <a:pt x="23158" y="16571"/>
                  </a:lnTo>
                  <a:lnTo>
                    <a:pt x="28531" y="13149"/>
                  </a:lnTo>
                  <a:lnTo>
                    <a:pt x="25306" y="7278"/>
                  </a:lnTo>
                  <a:cubicBezTo>
                    <a:pt x="23259" y="3999"/>
                    <a:pt x="23075" y="2143"/>
                    <a:pt x="18987" y="1005"/>
                  </a:cubicBezTo>
                  <a:lnTo>
                    <a:pt x="15030" y="307"/>
                  </a:lnTo>
                  <a:cubicBezTo>
                    <a:pt x="14572" y="169"/>
                    <a:pt x="14048" y="0"/>
                    <a:pt x="13498"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0"/>
            <p:cNvSpPr/>
            <p:nvPr/>
          </p:nvSpPr>
          <p:spPr>
            <a:xfrm>
              <a:off x="5540875" y="4152775"/>
              <a:ext cx="42550" cy="262850"/>
            </a:xfrm>
            <a:custGeom>
              <a:rect b="b" l="l" r="r" t="t"/>
              <a:pathLst>
                <a:path extrusionOk="0" h="10514" w="1702">
                  <a:moveTo>
                    <a:pt x="98" y="0"/>
                  </a:moveTo>
                  <a:cubicBezTo>
                    <a:pt x="93" y="0"/>
                    <a:pt x="84" y="38"/>
                    <a:pt x="72" y="110"/>
                  </a:cubicBezTo>
                  <a:cubicBezTo>
                    <a:pt x="58" y="182"/>
                    <a:pt x="45" y="289"/>
                    <a:pt x="33" y="429"/>
                  </a:cubicBezTo>
                  <a:cubicBezTo>
                    <a:pt x="10" y="707"/>
                    <a:pt x="0" y="1114"/>
                    <a:pt x="64" y="1611"/>
                  </a:cubicBezTo>
                  <a:cubicBezTo>
                    <a:pt x="128" y="2107"/>
                    <a:pt x="272" y="2695"/>
                    <a:pt x="547" y="3300"/>
                  </a:cubicBezTo>
                  <a:cubicBezTo>
                    <a:pt x="815" y="3904"/>
                    <a:pt x="1218" y="4518"/>
                    <a:pt x="1393" y="5243"/>
                  </a:cubicBezTo>
                  <a:cubicBezTo>
                    <a:pt x="1556" y="5919"/>
                    <a:pt x="1424" y="6599"/>
                    <a:pt x="1214" y="7170"/>
                  </a:cubicBezTo>
                  <a:cubicBezTo>
                    <a:pt x="1004" y="7746"/>
                    <a:pt x="733" y="8240"/>
                    <a:pt x="509" y="8664"/>
                  </a:cubicBezTo>
                  <a:lnTo>
                    <a:pt x="502" y="8675"/>
                  </a:lnTo>
                  <a:lnTo>
                    <a:pt x="502" y="8687"/>
                  </a:lnTo>
                  <a:cubicBezTo>
                    <a:pt x="495" y="9231"/>
                    <a:pt x="490" y="9682"/>
                    <a:pt x="486" y="10022"/>
                  </a:cubicBezTo>
                  <a:cubicBezTo>
                    <a:pt x="486" y="10338"/>
                    <a:pt x="490" y="10513"/>
                    <a:pt x="501" y="10514"/>
                  </a:cubicBezTo>
                  <a:cubicBezTo>
                    <a:pt x="511" y="10514"/>
                    <a:pt x="526" y="10339"/>
                    <a:pt x="544" y="10024"/>
                  </a:cubicBezTo>
                  <a:cubicBezTo>
                    <a:pt x="560" y="9686"/>
                    <a:pt x="581" y="9241"/>
                    <a:pt x="606" y="8702"/>
                  </a:cubicBezTo>
                  <a:lnTo>
                    <a:pt x="606" y="8702"/>
                  </a:lnTo>
                  <a:cubicBezTo>
                    <a:pt x="839" y="8285"/>
                    <a:pt x="1117" y="7797"/>
                    <a:pt x="1337" y="7214"/>
                  </a:cubicBezTo>
                  <a:cubicBezTo>
                    <a:pt x="1557" y="6635"/>
                    <a:pt x="1701" y="5924"/>
                    <a:pt x="1529" y="5211"/>
                  </a:cubicBezTo>
                  <a:cubicBezTo>
                    <a:pt x="1344" y="4453"/>
                    <a:pt x="932" y="3837"/>
                    <a:pt x="665" y="3246"/>
                  </a:cubicBezTo>
                  <a:cubicBezTo>
                    <a:pt x="389" y="2657"/>
                    <a:pt x="237" y="2084"/>
                    <a:pt x="162" y="1597"/>
                  </a:cubicBezTo>
                  <a:cubicBezTo>
                    <a:pt x="87" y="1109"/>
                    <a:pt x="82" y="709"/>
                    <a:pt x="87" y="432"/>
                  </a:cubicBezTo>
                  <a:cubicBezTo>
                    <a:pt x="95" y="155"/>
                    <a:pt x="110" y="2"/>
                    <a:pt x="98" y="0"/>
                  </a:cubicBezTo>
                  <a:cubicBezTo>
                    <a:pt x="98" y="0"/>
                    <a:pt x="98" y="0"/>
                    <a:pt x="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0"/>
            <p:cNvSpPr/>
            <p:nvPr/>
          </p:nvSpPr>
          <p:spPr>
            <a:xfrm>
              <a:off x="5265625" y="3915775"/>
              <a:ext cx="216300" cy="133075"/>
            </a:xfrm>
            <a:custGeom>
              <a:rect b="b" l="l" r="r" t="t"/>
              <a:pathLst>
                <a:path extrusionOk="0" h="5323" w="8652">
                  <a:moveTo>
                    <a:pt x="27" y="1"/>
                  </a:moveTo>
                  <a:cubicBezTo>
                    <a:pt x="22" y="1"/>
                    <a:pt x="17" y="52"/>
                    <a:pt x="11" y="151"/>
                  </a:cubicBezTo>
                  <a:cubicBezTo>
                    <a:pt x="1" y="250"/>
                    <a:pt x="0" y="395"/>
                    <a:pt x="5" y="582"/>
                  </a:cubicBezTo>
                  <a:cubicBezTo>
                    <a:pt x="19" y="956"/>
                    <a:pt x="87" y="1503"/>
                    <a:pt x="310" y="2140"/>
                  </a:cubicBezTo>
                  <a:cubicBezTo>
                    <a:pt x="537" y="2770"/>
                    <a:pt x="927" y="3499"/>
                    <a:pt x="1580" y="4117"/>
                  </a:cubicBezTo>
                  <a:cubicBezTo>
                    <a:pt x="1904" y="4425"/>
                    <a:pt x="2293" y="4701"/>
                    <a:pt x="2736" y="4907"/>
                  </a:cubicBezTo>
                  <a:cubicBezTo>
                    <a:pt x="3178" y="5110"/>
                    <a:pt x="3671" y="5249"/>
                    <a:pt x="4186" y="5303"/>
                  </a:cubicBezTo>
                  <a:cubicBezTo>
                    <a:pt x="4326" y="5316"/>
                    <a:pt x="4466" y="5323"/>
                    <a:pt x="4604" y="5323"/>
                  </a:cubicBezTo>
                  <a:cubicBezTo>
                    <a:pt x="5487" y="5323"/>
                    <a:pt x="6327" y="5051"/>
                    <a:pt x="6951" y="4586"/>
                  </a:cubicBezTo>
                  <a:cubicBezTo>
                    <a:pt x="7680" y="4053"/>
                    <a:pt x="8125" y="3341"/>
                    <a:pt x="8368" y="2716"/>
                  </a:cubicBezTo>
                  <a:cubicBezTo>
                    <a:pt x="8606" y="2082"/>
                    <a:pt x="8651" y="1527"/>
                    <a:pt x="8631" y="1152"/>
                  </a:cubicBezTo>
                  <a:cubicBezTo>
                    <a:pt x="8620" y="965"/>
                    <a:pt x="8603" y="820"/>
                    <a:pt x="8581" y="723"/>
                  </a:cubicBezTo>
                  <a:cubicBezTo>
                    <a:pt x="8563" y="627"/>
                    <a:pt x="8551" y="576"/>
                    <a:pt x="8547" y="576"/>
                  </a:cubicBezTo>
                  <a:cubicBezTo>
                    <a:pt x="8547" y="576"/>
                    <a:pt x="8546" y="576"/>
                    <a:pt x="8546" y="576"/>
                  </a:cubicBezTo>
                  <a:cubicBezTo>
                    <a:pt x="8529" y="579"/>
                    <a:pt x="8575" y="782"/>
                    <a:pt x="8576" y="1153"/>
                  </a:cubicBezTo>
                  <a:cubicBezTo>
                    <a:pt x="8580" y="1523"/>
                    <a:pt x="8519" y="2065"/>
                    <a:pt x="8276" y="2680"/>
                  </a:cubicBezTo>
                  <a:cubicBezTo>
                    <a:pt x="8027" y="3286"/>
                    <a:pt x="7584" y="3973"/>
                    <a:pt x="6875" y="4481"/>
                  </a:cubicBezTo>
                  <a:cubicBezTo>
                    <a:pt x="6271" y="4924"/>
                    <a:pt x="5462" y="5183"/>
                    <a:pt x="4610" y="5183"/>
                  </a:cubicBezTo>
                  <a:cubicBezTo>
                    <a:pt x="4474" y="5183"/>
                    <a:pt x="4337" y="5176"/>
                    <a:pt x="4200" y="5163"/>
                  </a:cubicBezTo>
                  <a:cubicBezTo>
                    <a:pt x="3701" y="5111"/>
                    <a:pt x="3224" y="4979"/>
                    <a:pt x="2793" y="4782"/>
                  </a:cubicBezTo>
                  <a:cubicBezTo>
                    <a:pt x="2364" y="4584"/>
                    <a:pt x="1986" y="4320"/>
                    <a:pt x="1668" y="4023"/>
                  </a:cubicBezTo>
                  <a:cubicBezTo>
                    <a:pt x="1029" y="3427"/>
                    <a:pt x="638" y="2721"/>
                    <a:pt x="403" y="2106"/>
                  </a:cubicBezTo>
                  <a:cubicBezTo>
                    <a:pt x="171" y="1484"/>
                    <a:pt x="90" y="948"/>
                    <a:pt x="60" y="579"/>
                  </a:cubicBezTo>
                  <a:cubicBezTo>
                    <a:pt x="29" y="209"/>
                    <a:pt x="42" y="2"/>
                    <a:pt x="2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0"/>
            <p:cNvSpPr/>
            <p:nvPr/>
          </p:nvSpPr>
          <p:spPr>
            <a:xfrm>
              <a:off x="5578950" y="4206100"/>
              <a:ext cx="110400" cy="66450"/>
            </a:xfrm>
            <a:custGeom>
              <a:rect b="b" l="l" r="r" t="t"/>
              <a:pathLst>
                <a:path extrusionOk="0" h="2658" w="4416">
                  <a:moveTo>
                    <a:pt x="4402" y="1"/>
                  </a:moveTo>
                  <a:cubicBezTo>
                    <a:pt x="4363" y="1"/>
                    <a:pt x="4107" y="116"/>
                    <a:pt x="3720" y="313"/>
                  </a:cubicBezTo>
                  <a:cubicBezTo>
                    <a:pt x="3304" y="524"/>
                    <a:pt x="2738" y="832"/>
                    <a:pt x="2130" y="1198"/>
                  </a:cubicBezTo>
                  <a:cubicBezTo>
                    <a:pt x="1521" y="1567"/>
                    <a:pt x="986" y="1925"/>
                    <a:pt x="606" y="2194"/>
                  </a:cubicBezTo>
                  <a:cubicBezTo>
                    <a:pt x="226" y="2463"/>
                    <a:pt x="0" y="2641"/>
                    <a:pt x="11" y="2657"/>
                  </a:cubicBezTo>
                  <a:cubicBezTo>
                    <a:pt x="11" y="2657"/>
                    <a:pt x="12" y="2658"/>
                    <a:pt x="14" y="2658"/>
                  </a:cubicBezTo>
                  <a:cubicBezTo>
                    <a:pt x="47" y="2658"/>
                    <a:pt x="288" y="2511"/>
                    <a:pt x="661" y="2276"/>
                  </a:cubicBezTo>
                  <a:cubicBezTo>
                    <a:pt x="1055" y="2029"/>
                    <a:pt x="1596" y="1685"/>
                    <a:pt x="2202" y="1319"/>
                  </a:cubicBezTo>
                  <a:cubicBezTo>
                    <a:pt x="2809" y="953"/>
                    <a:pt x="3364" y="634"/>
                    <a:pt x="3767" y="400"/>
                  </a:cubicBezTo>
                  <a:cubicBezTo>
                    <a:pt x="4168" y="167"/>
                    <a:pt x="4416" y="20"/>
                    <a:pt x="4407" y="2"/>
                  </a:cubicBezTo>
                  <a:cubicBezTo>
                    <a:pt x="4406" y="1"/>
                    <a:pt x="4405" y="1"/>
                    <a:pt x="440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0"/>
            <p:cNvSpPr/>
            <p:nvPr/>
          </p:nvSpPr>
          <p:spPr>
            <a:xfrm>
              <a:off x="5074275" y="3975700"/>
              <a:ext cx="304225" cy="418875"/>
            </a:xfrm>
            <a:custGeom>
              <a:rect b="b" l="l" r="r" t="t"/>
              <a:pathLst>
                <a:path extrusionOk="0" h="16755" w="12169">
                  <a:moveTo>
                    <a:pt x="4019" y="1"/>
                  </a:moveTo>
                  <a:cubicBezTo>
                    <a:pt x="4002" y="1"/>
                    <a:pt x="3985" y="2"/>
                    <a:pt x="3968" y="3"/>
                  </a:cubicBezTo>
                  <a:cubicBezTo>
                    <a:pt x="3868" y="11"/>
                    <a:pt x="3776" y="18"/>
                    <a:pt x="3689" y="25"/>
                  </a:cubicBezTo>
                  <a:cubicBezTo>
                    <a:pt x="3604" y="34"/>
                    <a:pt x="3523" y="35"/>
                    <a:pt x="3453" y="48"/>
                  </a:cubicBezTo>
                  <a:cubicBezTo>
                    <a:pt x="3382" y="65"/>
                    <a:pt x="3318" y="81"/>
                    <a:pt x="3261" y="96"/>
                  </a:cubicBezTo>
                  <a:cubicBezTo>
                    <a:pt x="3152" y="124"/>
                    <a:pt x="3067" y="146"/>
                    <a:pt x="3001" y="163"/>
                  </a:cubicBezTo>
                  <a:cubicBezTo>
                    <a:pt x="2944" y="179"/>
                    <a:pt x="2914" y="187"/>
                    <a:pt x="2915" y="190"/>
                  </a:cubicBezTo>
                  <a:cubicBezTo>
                    <a:pt x="2915" y="190"/>
                    <a:pt x="2916" y="191"/>
                    <a:pt x="2918" y="191"/>
                  </a:cubicBezTo>
                  <a:cubicBezTo>
                    <a:pt x="2927" y="191"/>
                    <a:pt x="2956" y="186"/>
                    <a:pt x="3006" y="176"/>
                  </a:cubicBezTo>
                  <a:cubicBezTo>
                    <a:pt x="3071" y="163"/>
                    <a:pt x="3158" y="146"/>
                    <a:pt x="3266" y="123"/>
                  </a:cubicBezTo>
                  <a:cubicBezTo>
                    <a:pt x="3324" y="111"/>
                    <a:pt x="3388" y="97"/>
                    <a:pt x="3458" y="82"/>
                  </a:cubicBezTo>
                  <a:cubicBezTo>
                    <a:pt x="3529" y="71"/>
                    <a:pt x="3608" y="72"/>
                    <a:pt x="3693" y="66"/>
                  </a:cubicBezTo>
                  <a:cubicBezTo>
                    <a:pt x="3778" y="62"/>
                    <a:pt x="3870" y="56"/>
                    <a:pt x="3968" y="51"/>
                  </a:cubicBezTo>
                  <a:cubicBezTo>
                    <a:pt x="3981" y="50"/>
                    <a:pt x="3994" y="50"/>
                    <a:pt x="4007" y="50"/>
                  </a:cubicBezTo>
                  <a:cubicBezTo>
                    <a:pt x="4093" y="50"/>
                    <a:pt x="4183" y="70"/>
                    <a:pt x="4279" y="77"/>
                  </a:cubicBezTo>
                  <a:cubicBezTo>
                    <a:pt x="4720" y="107"/>
                    <a:pt x="5248" y="277"/>
                    <a:pt x="5783" y="606"/>
                  </a:cubicBezTo>
                  <a:cubicBezTo>
                    <a:pt x="6320" y="930"/>
                    <a:pt x="6860" y="1416"/>
                    <a:pt x="7366" y="2027"/>
                  </a:cubicBezTo>
                  <a:cubicBezTo>
                    <a:pt x="8382" y="3252"/>
                    <a:pt x="9272" y="4954"/>
                    <a:pt x="10047" y="6913"/>
                  </a:cubicBezTo>
                  <a:cubicBezTo>
                    <a:pt x="10810" y="8861"/>
                    <a:pt x="11489" y="11071"/>
                    <a:pt x="12005" y="13433"/>
                  </a:cubicBezTo>
                  <a:lnTo>
                    <a:pt x="12005" y="13433"/>
                  </a:lnTo>
                  <a:cubicBezTo>
                    <a:pt x="11943" y="13455"/>
                    <a:pt x="11878" y="13479"/>
                    <a:pt x="11812" y="13502"/>
                  </a:cubicBezTo>
                  <a:cubicBezTo>
                    <a:pt x="8088" y="14665"/>
                    <a:pt x="4642" y="15741"/>
                    <a:pt x="1857" y="16610"/>
                  </a:cubicBezTo>
                  <a:lnTo>
                    <a:pt x="1857" y="16610"/>
                  </a:lnTo>
                  <a:cubicBezTo>
                    <a:pt x="1305" y="14454"/>
                    <a:pt x="850" y="12677"/>
                    <a:pt x="529" y="11426"/>
                  </a:cubicBezTo>
                  <a:cubicBezTo>
                    <a:pt x="366" y="10807"/>
                    <a:pt x="238" y="10319"/>
                    <a:pt x="148" y="9978"/>
                  </a:cubicBezTo>
                  <a:cubicBezTo>
                    <a:pt x="104" y="9818"/>
                    <a:pt x="70" y="9692"/>
                    <a:pt x="45" y="9599"/>
                  </a:cubicBezTo>
                  <a:cubicBezTo>
                    <a:pt x="21" y="9515"/>
                    <a:pt x="7" y="9471"/>
                    <a:pt x="3" y="9471"/>
                  </a:cubicBezTo>
                  <a:cubicBezTo>
                    <a:pt x="3" y="9471"/>
                    <a:pt x="3" y="9471"/>
                    <a:pt x="3" y="9471"/>
                  </a:cubicBezTo>
                  <a:cubicBezTo>
                    <a:pt x="0" y="9471"/>
                    <a:pt x="9" y="9517"/>
                    <a:pt x="27" y="9603"/>
                  </a:cubicBezTo>
                  <a:cubicBezTo>
                    <a:pt x="49" y="9698"/>
                    <a:pt x="78" y="9824"/>
                    <a:pt x="116" y="9986"/>
                  </a:cubicBezTo>
                  <a:cubicBezTo>
                    <a:pt x="198" y="10329"/>
                    <a:pt x="316" y="10819"/>
                    <a:pt x="466" y="11441"/>
                  </a:cubicBezTo>
                  <a:cubicBezTo>
                    <a:pt x="778" y="12706"/>
                    <a:pt x="1223" y="14509"/>
                    <a:pt x="1762" y="16696"/>
                  </a:cubicBezTo>
                  <a:lnTo>
                    <a:pt x="1777" y="16754"/>
                  </a:lnTo>
                  <a:lnTo>
                    <a:pt x="1835" y="16736"/>
                  </a:lnTo>
                  <a:cubicBezTo>
                    <a:pt x="4630" y="15873"/>
                    <a:pt x="8107" y="14824"/>
                    <a:pt x="11859" y="13634"/>
                  </a:cubicBezTo>
                  <a:cubicBezTo>
                    <a:pt x="11945" y="13603"/>
                    <a:pt x="12031" y="13573"/>
                    <a:pt x="12111" y="13545"/>
                  </a:cubicBezTo>
                  <a:lnTo>
                    <a:pt x="12168" y="13524"/>
                  </a:lnTo>
                  <a:lnTo>
                    <a:pt x="12155" y="13464"/>
                  </a:lnTo>
                  <a:cubicBezTo>
                    <a:pt x="11635" y="11068"/>
                    <a:pt x="10946" y="8836"/>
                    <a:pt x="10166" y="6866"/>
                  </a:cubicBezTo>
                  <a:cubicBezTo>
                    <a:pt x="9382" y="4901"/>
                    <a:pt x="8478" y="3195"/>
                    <a:pt x="7441" y="1964"/>
                  </a:cubicBezTo>
                  <a:cubicBezTo>
                    <a:pt x="6925" y="1350"/>
                    <a:pt x="6373" y="863"/>
                    <a:pt x="5822" y="539"/>
                  </a:cubicBezTo>
                  <a:cubicBezTo>
                    <a:pt x="5275" y="212"/>
                    <a:pt x="4733" y="46"/>
                    <a:pt x="4284" y="22"/>
                  </a:cubicBezTo>
                  <a:cubicBezTo>
                    <a:pt x="4191" y="17"/>
                    <a:pt x="4103" y="1"/>
                    <a:pt x="401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0"/>
            <p:cNvSpPr/>
            <p:nvPr/>
          </p:nvSpPr>
          <p:spPr>
            <a:xfrm>
              <a:off x="5107875" y="4279075"/>
              <a:ext cx="259375" cy="71400"/>
            </a:xfrm>
            <a:custGeom>
              <a:rect b="b" l="l" r="r" t="t"/>
              <a:pathLst>
                <a:path extrusionOk="0" h="2856" w="10375">
                  <a:moveTo>
                    <a:pt x="10357" y="1"/>
                  </a:moveTo>
                  <a:cubicBezTo>
                    <a:pt x="10217" y="1"/>
                    <a:pt x="7944" y="596"/>
                    <a:pt x="5169" y="1361"/>
                  </a:cubicBezTo>
                  <a:cubicBezTo>
                    <a:pt x="2310" y="2148"/>
                    <a:pt x="1" y="2816"/>
                    <a:pt x="11" y="2854"/>
                  </a:cubicBezTo>
                  <a:cubicBezTo>
                    <a:pt x="11" y="2855"/>
                    <a:pt x="13" y="2855"/>
                    <a:pt x="17" y="2855"/>
                  </a:cubicBezTo>
                  <a:cubicBezTo>
                    <a:pt x="158" y="2855"/>
                    <a:pt x="2431" y="2260"/>
                    <a:pt x="5207" y="1495"/>
                  </a:cubicBezTo>
                  <a:cubicBezTo>
                    <a:pt x="8065" y="708"/>
                    <a:pt x="10375" y="40"/>
                    <a:pt x="10364" y="2"/>
                  </a:cubicBezTo>
                  <a:cubicBezTo>
                    <a:pt x="10364" y="1"/>
                    <a:pt x="10362" y="1"/>
                    <a:pt x="1035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0"/>
            <p:cNvSpPr/>
            <p:nvPr/>
          </p:nvSpPr>
          <p:spPr>
            <a:xfrm>
              <a:off x="5029550" y="3456850"/>
              <a:ext cx="315425" cy="493150"/>
            </a:xfrm>
            <a:custGeom>
              <a:rect b="b" l="l" r="r" t="t"/>
              <a:pathLst>
                <a:path extrusionOk="0" h="19726" w="12617">
                  <a:moveTo>
                    <a:pt x="9469" y="0"/>
                  </a:moveTo>
                  <a:cubicBezTo>
                    <a:pt x="9175" y="0"/>
                    <a:pt x="8881" y="34"/>
                    <a:pt x="8596" y="105"/>
                  </a:cubicBezTo>
                  <a:cubicBezTo>
                    <a:pt x="7061" y="486"/>
                    <a:pt x="5847" y="1738"/>
                    <a:pt x="5194" y="3178"/>
                  </a:cubicBezTo>
                  <a:cubicBezTo>
                    <a:pt x="4541" y="4620"/>
                    <a:pt x="4383" y="6235"/>
                    <a:pt x="4378" y="7817"/>
                  </a:cubicBezTo>
                  <a:cubicBezTo>
                    <a:pt x="4376" y="8654"/>
                    <a:pt x="4412" y="9500"/>
                    <a:pt x="4244" y="10320"/>
                  </a:cubicBezTo>
                  <a:cubicBezTo>
                    <a:pt x="4075" y="11140"/>
                    <a:pt x="3670" y="11950"/>
                    <a:pt x="2968" y="12406"/>
                  </a:cubicBezTo>
                  <a:cubicBezTo>
                    <a:pt x="2414" y="12765"/>
                    <a:pt x="1735" y="12871"/>
                    <a:pt x="1141" y="13159"/>
                  </a:cubicBezTo>
                  <a:cubicBezTo>
                    <a:pt x="548" y="13446"/>
                    <a:pt x="0" y="14054"/>
                    <a:pt x="148" y="14698"/>
                  </a:cubicBezTo>
                  <a:cubicBezTo>
                    <a:pt x="324" y="15467"/>
                    <a:pt x="1289" y="15697"/>
                    <a:pt x="2073" y="15779"/>
                  </a:cubicBezTo>
                  <a:cubicBezTo>
                    <a:pt x="2098" y="16722"/>
                    <a:pt x="2703" y="17626"/>
                    <a:pt x="3565" y="18010"/>
                  </a:cubicBezTo>
                  <a:cubicBezTo>
                    <a:pt x="3881" y="18151"/>
                    <a:pt x="4225" y="18219"/>
                    <a:pt x="4571" y="18219"/>
                  </a:cubicBezTo>
                  <a:cubicBezTo>
                    <a:pt x="5168" y="18219"/>
                    <a:pt x="5767" y="18015"/>
                    <a:pt x="6221" y="17627"/>
                  </a:cubicBezTo>
                  <a:lnTo>
                    <a:pt x="6221" y="17627"/>
                  </a:lnTo>
                  <a:cubicBezTo>
                    <a:pt x="5977" y="18588"/>
                    <a:pt x="6835" y="19598"/>
                    <a:pt x="7821" y="19712"/>
                  </a:cubicBezTo>
                  <a:cubicBezTo>
                    <a:pt x="7901" y="19721"/>
                    <a:pt x="7981" y="19726"/>
                    <a:pt x="8061" y="19726"/>
                  </a:cubicBezTo>
                  <a:cubicBezTo>
                    <a:pt x="8960" y="19726"/>
                    <a:pt x="9816" y="19146"/>
                    <a:pt x="10308" y="18378"/>
                  </a:cubicBezTo>
                  <a:cubicBezTo>
                    <a:pt x="10844" y="17543"/>
                    <a:pt x="11013" y="16525"/>
                    <a:pt x="11053" y="15534"/>
                  </a:cubicBezTo>
                  <a:cubicBezTo>
                    <a:pt x="11093" y="14543"/>
                    <a:pt x="11017" y="13547"/>
                    <a:pt x="11114" y="12560"/>
                  </a:cubicBezTo>
                  <a:lnTo>
                    <a:pt x="12616" y="1836"/>
                  </a:lnTo>
                  <a:cubicBezTo>
                    <a:pt x="12076" y="665"/>
                    <a:pt x="10767" y="0"/>
                    <a:pt x="946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0"/>
            <p:cNvSpPr/>
            <p:nvPr/>
          </p:nvSpPr>
          <p:spPr>
            <a:xfrm>
              <a:off x="5253600" y="3423775"/>
              <a:ext cx="388700" cy="242075"/>
            </a:xfrm>
            <a:custGeom>
              <a:rect b="b" l="l" r="r" t="t"/>
              <a:pathLst>
                <a:path extrusionOk="0" h="9683" w="15548">
                  <a:moveTo>
                    <a:pt x="8679" y="0"/>
                  </a:moveTo>
                  <a:cubicBezTo>
                    <a:pt x="1322" y="0"/>
                    <a:pt x="0" y="6325"/>
                    <a:pt x="1277" y="9683"/>
                  </a:cubicBezTo>
                  <a:lnTo>
                    <a:pt x="5007" y="5985"/>
                  </a:lnTo>
                  <a:lnTo>
                    <a:pt x="14832" y="4967"/>
                  </a:lnTo>
                  <a:cubicBezTo>
                    <a:pt x="14832" y="4967"/>
                    <a:pt x="15548" y="90"/>
                    <a:pt x="8851" y="1"/>
                  </a:cubicBezTo>
                  <a:cubicBezTo>
                    <a:pt x="8793" y="0"/>
                    <a:pt x="8736" y="0"/>
                    <a:pt x="86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0"/>
            <p:cNvSpPr/>
            <p:nvPr/>
          </p:nvSpPr>
          <p:spPr>
            <a:xfrm>
              <a:off x="5262900" y="3489600"/>
              <a:ext cx="358050" cy="555100"/>
            </a:xfrm>
            <a:custGeom>
              <a:rect b="b" l="l" r="r" t="t"/>
              <a:pathLst>
                <a:path extrusionOk="0" h="22204" w="14322">
                  <a:moveTo>
                    <a:pt x="8848" y="0"/>
                  </a:moveTo>
                  <a:cubicBezTo>
                    <a:pt x="6835" y="0"/>
                    <a:pt x="4824" y="602"/>
                    <a:pt x="3097" y="1800"/>
                  </a:cubicBezTo>
                  <a:lnTo>
                    <a:pt x="2783" y="2018"/>
                  </a:lnTo>
                  <a:lnTo>
                    <a:pt x="354" y="17420"/>
                  </a:lnTo>
                  <a:cubicBezTo>
                    <a:pt x="0" y="19665"/>
                    <a:pt x="1523" y="21776"/>
                    <a:pt x="3765" y="22147"/>
                  </a:cubicBezTo>
                  <a:cubicBezTo>
                    <a:pt x="3995" y="22185"/>
                    <a:pt x="4224" y="22204"/>
                    <a:pt x="4449" y="22204"/>
                  </a:cubicBezTo>
                  <a:cubicBezTo>
                    <a:pt x="6598" y="22204"/>
                    <a:pt x="8446" y="20525"/>
                    <a:pt x="8573" y="18302"/>
                  </a:cubicBezTo>
                  <a:cubicBezTo>
                    <a:pt x="8648" y="17003"/>
                    <a:pt x="8703" y="15945"/>
                    <a:pt x="8703" y="15945"/>
                  </a:cubicBezTo>
                  <a:cubicBezTo>
                    <a:pt x="8703" y="15945"/>
                    <a:pt x="8714" y="15945"/>
                    <a:pt x="8734" y="15945"/>
                  </a:cubicBezTo>
                  <a:cubicBezTo>
                    <a:pt x="9095" y="15945"/>
                    <a:pt x="12575" y="15863"/>
                    <a:pt x="13111" y="12704"/>
                  </a:cubicBezTo>
                  <a:cubicBezTo>
                    <a:pt x="13677" y="9371"/>
                    <a:pt x="14321" y="1615"/>
                    <a:pt x="14321" y="1615"/>
                  </a:cubicBezTo>
                  <a:cubicBezTo>
                    <a:pt x="12653" y="537"/>
                    <a:pt x="10750" y="0"/>
                    <a:pt x="8848"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0"/>
            <p:cNvSpPr/>
            <p:nvPr/>
          </p:nvSpPr>
          <p:spPr>
            <a:xfrm>
              <a:off x="5565175" y="3665600"/>
              <a:ext cx="22225" cy="21625"/>
            </a:xfrm>
            <a:custGeom>
              <a:rect b="b" l="l" r="r" t="t"/>
              <a:pathLst>
                <a:path extrusionOk="0" h="865" w="889">
                  <a:moveTo>
                    <a:pt x="446" y="1"/>
                  </a:moveTo>
                  <a:cubicBezTo>
                    <a:pt x="234" y="1"/>
                    <a:pt x="50" y="166"/>
                    <a:pt x="26" y="387"/>
                  </a:cubicBezTo>
                  <a:cubicBezTo>
                    <a:pt x="0" y="624"/>
                    <a:pt x="166" y="836"/>
                    <a:pt x="397" y="862"/>
                  </a:cubicBezTo>
                  <a:cubicBezTo>
                    <a:pt x="413" y="863"/>
                    <a:pt x="428" y="864"/>
                    <a:pt x="443" y="864"/>
                  </a:cubicBezTo>
                  <a:cubicBezTo>
                    <a:pt x="655" y="864"/>
                    <a:pt x="838" y="700"/>
                    <a:pt x="863" y="478"/>
                  </a:cubicBezTo>
                  <a:cubicBezTo>
                    <a:pt x="888" y="241"/>
                    <a:pt x="722" y="29"/>
                    <a:pt x="491" y="3"/>
                  </a:cubicBezTo>
                  <a:cubicBezTo>
                    <a:pt x="476" y="2"/>
                    <a:pt x="461" y="1"/>
                    <a:pt x="4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0"/>
            <p:cNvSpPr/>
            <p:nvPr/>
          </p:nvSpPr>
          <p:spPr>
            <a:xfrm>
              <a:off x="5553025" y="3652025"/>
              <a:ext cx="42175" cy="15675"/>
            </a:xfrm>
            <a:custGeom>
              <a:rect b="b" l="l" r="r" t="t"/>
              <a:pathLst>
                <a:path extrusionOk="0" h="627" w="1687">
                  <a:moveTo>
                    <a:pt x="731" y="1"/>
                  </a:moveTo>
                  <a:cubicBezTo>
                    <a:pt x="527" y="1"/>
                    <a:pt x="347" y="56"/>
                    <a:pt x="227" y="124"/>
                  </a:cubicBezTo>
                  <a:cubicBezTo>
                    <a:pt x="68" y="212"/>
                    <a:pt x="1" y="308"/>
                    <a:pt x="21" y="339"/>
                  </a:cubicBezTo>
                  <a:cubicBezTo>
                    <a:pt x="27" y="349"/>
                    <a:pt x="41" y="353"/>
                    <a:pt x="61" y="353"/>
                  </a:cubicBezTo>
                  <a:cubicBezTo>
                    <a:pt x="150" y="353"/>
                    <a:pt x="366" y="274"/>
                    <a:pt x="639" y="274"/>
                  </a:cubicBezTo>
                  <a:cubicBezTo>
                    <a:pt x="712" y="274"/>
                    <a:pt x="790" y="279"/>
                    <a:pt x="870" y="294"/>
                  </a:cubicBezTo>
                  <a:cubicBezTo>
                    <a:pt x="1285" y="362"/>
                    <a:pt x="1555" y="627"/>
                    <a:pt x="1641" y="627"/>
                  </a:cubicBezTo>
                  <a:cubicBezTo>
                    <a:pt x="1648" y="627"/>
                    <a:pt x="1653" y="625"/>
                    <a:pt x="1658" y="622"/>
                  </a:cubicBezTo>
                  <a:cubicBezTo>
                    <a:pt x="1687" y="600"/>
                    <a:pt x="1655" y="486"/>
                    <a:pt x="1534" y="350"/>
                  </a:cubicBezTo>
                  <a:cubicBezTo>
                    <a:pt x="1415" y="215"/>
                    <a:pt x="1196" y="64"/>
                    <a:pt x="918" y="16"/>
                  </a:cubicBezTo>
                  <a:cubicBezTo>
                    <a:pt x="854" y="5"/>
                    <a:pt x="791" y="1"/>
                    <a:pt x="7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0"/>
            <p:cNvSpPr/>
            <p:nvPr/>
          </p:nvSpPr>
          <p:spPr>
            <a:xfrm>
              <a:off x="5452550" y="3654800"/>
              <a:ext cx="22225" cy="21625"/>
            </a:xfrm>
            <a:custGeom>
              <a:rect b="b" l="l" r="r" t="t"/>
              <a:pathLst>
                <a:path extrusionOk="0" h="865" w="889">
                  <a:moveTo>
                    <a:pt x="446" y="1"/>
                  </a:moveTo>
                  <a:cubicBezTo>
                    <a:pt x="234" y="1"/>
                    <a:pt x="51" y="165"/>
                    <a:pt x="26" y="387"/>
                  </a:cubicBezTo>
                  <a:cubicBezTo>
                    <a:pt x="1" y="625"/>
                    <a:pt x="167" y="837"/>
                    <a:pt x="398" y="862"/>
                  </a:cubicBezTo>
                  <a:cubicBezTo>
                    <a:pt x="413" y="864"/>
                    <a:pt x="427" y="865"/>
                    <a:pt x="442" y="865"/>
                  </a:cubicBezTo>
                  <a:cubicBezTo>
                    <a:pt x="654" y="865"/>
                    <a:pt x="839" y="701"/>
                    <a:pt x="863" y="478"/>
                  </a:cubicBezTo>
                  <a:cubicBezTo>
                    <a:pt x="889" y="242"/>
                    <a:pt x="723" y="29"/>
                    <a:pt x="491" y="3"/>
                  </a:cubicBezTo>
                  <a:cubicBezTo>
                    <a:pt x="476" y="2"/>
                    <a:pt x="461" y="1"/>
                    <a:pt x="4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0"/>
            <p:cNvSpPr/>
            <p:nvPr/>
          </p:nvSpPr>
          <p:spPr>
            <a:xfrm>
              <a:off x="5438275" y="3641775"/>
              <a:ext cx="42175" cy="15650"/>
            </a:xfrm>
            <a:custGeom>
              <a:rect b="b" l="l" r="r" t="t"/>
              <a:pathLst>
                <a:path extrusionOk="0" h="626" w="1687">
                  <a:moveTo>
                    <a:pt x="730" y="0"/>
                  </a:moveTo>
                  <a:cubicBezTo>
                    <a:pt x="527" y="0"/>
                    <a:pt x="347" y="56"/>
                    <a:pt x="227" y="123"/>
                  </a:cubicBezTo>
                  <a:cubicBezTo>
                    <a:pt x="67" y="211"/>
                    <a:pt x="1" y="308"/>
                    <a:pt x="20" y="337"/>
                  </a:cubicBezTo>
                  <a:cubicBezTo>
                    <a:pt x="26" y="348"/>
                    <a:pt x="40" y="352"/>
                    <a:pt x="61" y="352"/>
                  </a:cubicBezTo>
                  <a:cubicBezTo>
                    <a:pt x="150" y="352"/>
                    <a:pt x="367" y="273"/>
                    <a:pt x="641" y="273"/>
                  </a:cubicBezTo>
                  <a:cubicBezTo>
                    <a:pt x="714" y="273"/>
                    <a:pt x="791" y="279"/>
                    <a:pt x="870" y="293"/>
                  </a:cubicBezTo>
                  <a:cubicBezTo>
                    <a:pt x="1285" y="361"/>
                    <a:pt x="1555" y="626"/>
                    <a:pt x="1641" y="626"/>
                  </a:cubicBezTo>
                  <a:cubicBezTo>
                    <a:pt x="1648" y="626"/>
                    <a:pt x="1653" y="624"/>
                    <a:pt x="1658" y="620"/>
                  </a:cubicBezTo>
                  <a:cubicBezTo>
                    <a:pt x="1687" y="598"/>
                    <a:pt x="1654" y="486"/>
                    <a:pt x="1534" y="349"/>
                  </a:cubicBezTo>
                  <a:cubicBezTo>
                    <a:pt x="1415" y="213"/>
                    <a:pt x="1196" y="64"/>
                    <a:pt x="917" y="16"/>
                  </a:cubicBezTo>
                  <a:cubicBezTo>
                    <a:pt x="853" y="5"/>
                    <a:pt x="791" y="0"/>
                    <a:pt x="7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0"/>
            <p:cNvSpPr/>
            <p:nvPr/>
          </p:nvSpPr>
          <p:spPr>
            <a:xfrm>
              <a:off x="5494050" y="3644375"/>
              <a:ext cx="31325" cy="105050"/>
            </a:xfrm>
            <a:custGeom>
              <a:rect b="b" l="l" r="r" t="t"/>
              <a:pathLst>
                <a:path extrusionOk="0" h="4202" w="1253">
                  <a:moveTo>
                    <a:pt x="755" y="0"/>
                  </a:moveTo>
                  <a:cubicBezTo>
                    <a:pt x="755" y="0"/>
                    <a:pt x="755" y="0"/>
                    <a:pt x="755" y="0"/>
                  </a:cubicBezTo>
                  <a:cubicBezTo>
                    <a:pt x="701" y="6"/>
                    <a:pt x="774" y="1170"/>
                    <a:pt x="918" y="2600"/>
                  </a:cubicBezTo>
                  <a:cubicBezTo>
                    <a:pt x="957" y="2951"/>
                    <a:pt x="993" y="3287"/>
                    <a:pt x="1028" y="3606"/>
                  </a:cubicBezTo>
                  <a:cubicBezTo>
                    <a:pt x="1048" y="3761"/>
                    <a:pt x="1064" y="3904"/>
                    <a:pt x="1017" y="3983"/>
                  </a:cubicBezTo>
                  <a:cubicBezTo>
                    <a:pt x="991" y="4034"/>
                    <a:pt x="935" y="4050"/>
                    <a:pt x="867" y="4050"/>
                  </a:cubicBezTo>
                  <a:cubicBezTo>
                    <a:pt x="831" y="4050"/>
                    <a:pt x="791" y="4045"/>
                    <a:pt x="751" y="4039"/>
                  </a:cubicBezTo>
                  <a:cubicBezTo>
                    <a:pt x="427" y="3998"/>
                    <a:pt x="189" y="3975"/>
                    <a:pt x="77" y="3975"/>
                  </a:cubicBezTo>
                  <a:cubicBezTo>
                    <a:pt x="32" y="3975"/>
                    <a:pt x="7" y="3979"/>
                    <a:pt x="6" y="3987"/>
                  </a:cubicBezTo>
                  <a:cubicBezTo>
                    <a:pt x="1" y="4014"/>
                    <a:pt x="277" y="4086"/>
                    <a:pt x="728" y="4179"/>
                  </a:cubicBezTo>
                  <a:cubicBezTo>
                    <a:pt x="777" y="4189"/>
                    <a:pt x="832" y="4202"/>
                    <a:pt x="897" y="4202"/>
                  </a:cubicBezTo>
                  <a:cubicBezTo>
                    <a:pt x="906" y="4202"/>
                    <a:pt x="916" y="4201"/>
                    <a:pt x="925" y="4201"/>
                  </a:cubicBezTo>
                  <a:cubicBezTo>
                    <a:pt x="1001" y="4200"/>
                    <a:pt x="1100" y="4156"/>
                    <a:pt x="1151" y="4074"/>
                  </a:cubicBezTo>
                  <a:cubicBezTo>
                    <a:pt x="1253" y="3909"/>
                    <a:pt x="1217" y="3734"/>
                    <a:pt x="1207" y="3585"/>
                  </a:cubicBezTo>
                  <a:cubicBezTo>
                    <a:pt x="1178" y="3265"/>
                    <a:pt x="1146" y="2930"/>
                    <a:pt x="1113" y="2578"/>
                  </a:cubicBezTo>
                  <a:cubicBezTo>
                    <a:pt x="969" y="1151"/>
                    <a:pt x="809" y="0"/>
                    <a:pt x="75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0"/>
            <p:cNvSpPr/>
            <p:nvPr/>
          </p:nvSpPr>
          <p:spPr>
            <a:xfrm>
              <a:off x="5376625" y="3838650"/>
              <a:ext cx="104150" cy="71725"/>
            </a:xfrm>
            <a:custGeom>
              <a:rect b="b" l="l" r="r" t="t"/>
              <a:pathLst>
                <a:path extrusionOk="0" h="2869" w="4166">
                  <a:moveTo>
                    <a:pt x="0" y="0"/>
                  </a:moveTo>
                  <a:cubicBezTo>
                    <a:pt x="0" y="0"/>
                    <a:pt x="814" y="2650"/>
                    <a:pt x="4106" y="2868"/>
                  </a:cubicBezTo>
                  <a:lnTo>
                    <a:pt x="4166" y="1973"/>
                  </a:lnTo>
                  <a:cubicBezTo>
                    <a:pt x="4166" y="1973"/>
                    <a:pt x="1963" y="1759"/>
                    <a:pt x="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0"/>
            <p:cNvSpPr/>
            <p:nvPr/>
          </p:nvSpPr>
          <p:spPr>
            <a:xfrm>
              <a:off x="5449275" y="3756850"/>
              <a:ext cx="34300" cy="26100"/>
            </a:xfrm>
            <a:custGeom>
              <a:rect b="b" l="l" r="r" t="t"/>
              <a:pathLst>
                <a:path extrusionOk="0" h="1044" w="1372">
                  <a:moveTo>
                    <a:pt x="549" y="1"/>
                  </a:moveTo>
                  <a:cubicBezTo>
                    <a:pt x="476" y="1"/>
                    <a:pt x="404" y="12"/>
                    <a:pt x="336" y="38"/>
                  </a:cubicBezTo>
                  <a:cubicBezTo>
                    <a:pt x="148" y="109"/>
                    <a:pt x="1" y="297"/>
                    <a:pt x="7" y="497"/>
                  </a:cubicBezTo>
                  <a:cubicBezTo>
                    <a:pt x="13" y="724"/>
                    <a:pt x="202" y="913"/>
                    <a:pt x="416" y="987"/>
                  </a:cubicBezTo>
                  <a:cubicBezTo>
                    <a:pt x="539" y="1030"/>
                    <a:pt x="667" y="1044"/>
                    <a:pt x="797" y="1044"/>
                  </a:cubicBezTo>
                  <a:cubicBezTo>
                    <a:pt x="895" y="1044"/>
                    <a:pt x="993" y="1036"/>
                    <a:pt x="1090" y="1027"/>
                  </a:cubicBezTo>
                  <a:cubicBezTo>
                    <a:pt x="1152" y="1021"/>
                    <a:pt x="1216" y="1015"/>
                    <a:pt x="1271" y="985"/>
                  </a:cubicBezTo>
                  <a:cubicBezTo>
                    <a:pt x="1327" y="956"/>
                    <a:pt x="1372" y="897"/>
                    <a:pt x="1365" y="834"/>
                  </a:cubicBezTo>
                  <a:lnTo>
                    <a:pt x="1357" y="810"/>
                  </a:lnTo>
                  <a:cubicBezTo>
                    <a:pt x="1341" y="520"/>
                    <a:pt x="1170" y="243"/>
                    <a:pt x="918" y="101"/>
                  </a:cubicBezTo>
                  <a:cubicBezTo>
                    <a:pt x="806" y="37"/>
                    <a:pt x="677" y="1"/>
                    <a:pt x="549"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0"/>
            <p:cNvSpPr/>
            <p:nvPr/>
          </p:nvSpPr>
          <p:spPr>
            <a:xfrm>
              <a:off x="5455425" y="3746875"/>
              <a:ext cx="34600" cy="39375"/>
            </a:xfrm>
            <a:custGeom>
              <a:rect b="b" l="l" r="r" t="t"/>
              <a:pathLst>
                <a:path extrusionOk="0" h="1575" w="1384">
                  <a:moveTo>
                    <a:pt x="128" y="0"/>
                  </a:moveTo>
                  <a:cubicBezTo>
                    <a:pt x="94" y="0"/>
                    <a:pt x="26" y="119"/>
                    <a:pt x="14" y="333"/>
                  </a:cubicBezTo>
                  <a:cubicBezTo>
                    <a:pt x="0" y="550"/>
                    <a:pt x="66" y="871"/>
                    <a:pt x="287" y="1141"/>
                  </a:cubicBezTo>
                  <a:cubicBezTo>
                    <a:pt x="509" y="1410"/>
                    <a:pt x="812" y="1536"/>
                    <a:pt x="1027" y="1564"/>
                  </a:cubicBezTo>
                  <a:cubicBezTo>
                    <a:pt x="1076" y="1571"/>
                    <a:pt x="1121" y="1574"/>
                    <a:pt x="1161" y="1574"/>
                  </a:cubicBezTo>
                  <a:cubicBezTo>
                    <a:pt x="1299" y="1574"/>
                    <a:pt x="1378" y="1539"/>
                    <a:pt x="1376" y="1513"/>
                  </a:cubicBezTo>
                  <a:cubicBezTo>
                    <a:pt x="1383" y="1439"/>
                    <a:pt x="857" y="1411"/>
                    <a:pt x="495" y="970"/>
                  </a:cubicBezTo>
                  <a:cubicBezTo>
                    <a:pt x="132" y="530"/>
                    <a:pt x="205" y="7"/>
                    <a:pt x="132" y="0"/>
                  </a:cubicBezTo>
                  <a:cubicBezTo>
                    <a:pt x="131" y="0"/>
                    <a:pt x="130" y="0"/>
                    <a:pt x="12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0"/>
            <p:cNvSpPr/>
            <p:nvPr/>
          </p:nvSpPr>
          <p:spPr>
            <a:xfrm>
              <a:off x="5249600" y="3644075"/>
              <a:ext cx="71400" cy="86675"/>
            </a:xfrm>
            <a:custGeom>
              <a:rect b="b" l="l" r="r" t="t"/>
              <a:pathLst>
                <a:path extrusionOk="0" h="3467" w="2856">
                  <a:moveTo>
                    <a:pt x="2035" y="1"/>
                  </a:moveTo>
                  <a:cubicBezTo>
                    <a:pt x="1450" y="1"/>
                    <a:pt x="716" y="277"/>
                    <a:pt x="412" y="1525"/>
                  </a:cubicBezTo>
                  <a:cubicBezTo>
                    <a:pt x="0" y="3211"/>
                    <a:pt x="1418" y="3467"/>
                    <a:pt x="2099" y="3467"/>
                  </a:cubicBezTo>
                  <a:cubicBezTo>
                    <a:pt x="2302" y="3467"/>
                    <a:pt x="2439" y="3444"/>
                    <a:pt x="2443" y="3430"/>
                  </a:cubicBezTo>
                  <a:cubicBezTo>
                    <a:pt x="2463" y="3369"/>
                    <a:pt x="2855" y="175"/>
                    <a:pt x="2855" y="175"/>
                  </a:cubicBezTo>
                  <a:cubicBezTo>
                    <a:pt x="2833" y="158"/>
                    <a:pt x="2477" y="1"/>
                    <a:pt x="2035"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0"/>
            <p:cNvSpPr/>
            <p:nvPr/>
          </p:nvSpPr>
          <p:spPr>
            <a:xfrm>
              <a:off x="5273650" y="3660925"/>
              <a:ext cx="29150" cy="48950"/>
            </a:xfrm>
            <a:custGeom>
              <a:rect b="b" l="l" r="r" t="t"/>
              <a:pathLst>
                <a:path extrusionOk="0" h="1958" w="1166">
                  <a:moveTo>
                    <a:pt x="840" y="1"/>
                  </a:moveTo>
                  <a:cubicBezTo>
                    <a:pt x="672" y="1"/>
                    <a:pt x="497" y="113"/>
                    <a:pt x="383" y="253"/>
                  </a:cubicBezTo>
                  <a:cubicBezTo>
                    <a:pt x="248" y="407"/>
                    <a:pt x="141" y="608"/>
                    <a:pt x="93" y="833"/>
                  </a:cubicBezTo>
                  <a:cubicBezTo>
                    <a:pt x="1" y="1277"/>
                    <a:pt x="142" y="1742"/>
                    <a:pt x="459" y="1905"/>
                  </a:cubicBezTo>
                  <a:cubicBezTo>
                    <a:pt x="538" y="1943"/>
                    <a:pt x="615" y="1958"/>
                    <a:pt x="683" y="1958"/>
                  </a:cubicBezTo>
                  <a:cubicBezTo>
                    <a:pt x="749" y="1958"/>
                    <a:pt x="806" y="1944"/>
                    <a:pt x="847" y="1926"/>
                  </a:cubicBezTo>
                  <a:cubicBezTo>
                    <a:pt x="933" y="1888"/>
                    <a:pt x="957" y="1842"/>
                    <a:pt x="950" y="1835"/>
                  </a:cubicBezTo>
                  <a:cubicBezTo>
                    <a:pt x="949" y="1834"/>
                    <a:pt x="947" y="1834"/>
                    <a:pt x="945" y="1834"/>
                  </a:cubicBezTo>
                  <a:cubicBezTo>
                    <a:pt x="931" y="1834"/>
                    <a:pt x="892" y="1856"/>
                    <a:pt x="827" y="1869"/>
                  </a:cubicBezTo>
                  <a:cubicBezTo>
                    <a:pt x="806" y="1873"/>
                    <a:pt x="781" y="1875"/>
                    <a:pt x="754" y="1875"/>
                  </a:cubicBezTo>
                  <a:cubicBezTo>
                    <a:pt x="685" y="1875"/>
                    <a:pt x="599" y="1859"/>
                    <a:pt x="519" y="1810"/>
                  </a:cubicBezTo>
                  <a:cubicBezTo>
                    <a:pt x="292" y="1672"/>
                    <a:pt x="173" y="1261"/>
                    <a:pt x="257" y="864"/>
                  </a:cubicBezTo>
                  <a:cubicBezTo>
                    <a:pt x="300" y="664"/>
                    <a:pt x="391" y="483"/>
                    <a:pt x="505" y="342"/>
                  </a:cubicBezTo>
                  <a:cubicBezTo>
                    <a:pt x="612" y="201"/>
                    <a:pt x="746" y="114"/>
                    <a:pt x="873" y="114"/>
                  </a:cubicBezTo>
                  <a:cubicBezTo>
                    <a:pt x="877" y="114"/>
                    <a:pt x="880" y="114"/>
                    <a:pt x="884" y="114"/>
                  </a:cubicBezTo>
                  <a:cubicBezTo>
                    <a:pt x="1014" y="114"/>
                    <a:pt x="1086" y="203"/>
                    <a:pt x="1100" y="271"/>
                  </a:cubicBezTo>
                  <a:cubicBezTo>
                    <a:pt x="1116" y="338"/>
                    <a:pt x="1090" y="379"/>
                    <a:pt x="1102" y="385"/>
                  </a:cubicBezTo>
                  <a:cubicBezTo>
                    <a:pt x="1103" y="386"/>
                    <a:pt x="1104" y="386"/>
                    <a:pt x="1105" y="386"/>
                  </a:cubicBezTo>
                  <a:cubicBezTo>
                    <a:pt x="1116" y="386"/>
                    <a:pt x="1161" y="351"/>
                    <a:pt x="1164" y="265"/>
                  </a:cubicBezTo>
                  <a:cubicBezTo>
                    <a:pt x="1165" y="219"/>
                    <a:pt x="1150" y="162"/>
                    <a:pt x="1106" y="108"/>
                  </a:cubicBezTo>
                  <a:cubicBezTo>
                    <a:pt x="1060" y="53"/>
                    <a:pt x="982" y="14"/>
                    <a:pt x="893" y="4"/>
                  </a:cubicBezTo>
                  <a:cubicBezTo>
                    <a:pt x="876" y="2"/>
                    <a:pt x="858" y="1"/>
                    <a:pt x="840"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0"/>
            <p:cNvSpPr/>
            <p:nvPr/>
          </p:nvSpPr>
          <p:spPr>
            <a:xfrm>
              <a:off x="5314375" y="3445525"/>
              <a:ext cx="316400" cy="222525"/>
            </a:xfrm>
            <a:custGeom>
              <a:rect b="b" l="l" r="r" t="t"/>
              <a:pathLst>
                <a:path extrusionOk="0" h="8901" w="12656">
                  <a:moveTo>
                    <a:pt x="5831" y="1"/>
                  </a:moveTo>
                  <a:cubicBezTo>
                    <a:pt x="5436" y="1"/>
                    <a:pt x="5046" y="19"/>
                    <a:pt x="4666" y="51"/>
                  </a:cubicBezTo>
                  <a:cubicBezTo>
                    <a:pt x="2291" y="246"/>
                    <a:pt x="719" y="1345"/>
                    <a:pt x="256" y="5009"/>
                  </a:cubicBezTo>
                  <a:lnTo>
                    <a:pt x="1" y="8901"/>
                  </a:lnTo>
                  <a:cubicBezTo>
                    <a:pt x="1929" y="8738"/>
                    <a:pt x="5366" y="5096"/>
                    <a:pt x="5366" y="5096"/>
                  </a:cubicBezTo>
                  <a:lnTo>
                    <a:pt x="5366" y="5096"/>
                  </a:lnTo>
                  <a:lnTo>
                    <a:pt x="4605" y="6571"/>
                  </a:lnTo>
                  <a:cubicBezTo>
                    <a:pt x="5115" y="6736"/>
                    <a:pt x="5598" y="6801"/>
                    <a:pt x="6045" y="6801"/>
                  </a:cubicBezTo>
                  <a:cubicBezTo>
                    <a:pt x="7782" y="6801"/>
                    <a:pt x="8954" y="5809"/>
                    <a:pt x="8955" y="5809"/>
                  </a:cubicBezTo>
                  <a:lnTo>
                    <a:pt x="8955" y="5809"/>
                  </a:lnTo>
                  <a:lnTo>
                    <a:pt x="8338" y="6495"/>
                  </a:lnTo>
                  <a:cubicBezTo>
                    <a:pt x="8389" y="6496"/>
                    <a:pt x="8439" y="6496"/>
                    <a:pt x="8488" y="6496"/>
                  </a:cubicBezTo>
                  <a:cubicBezTo>
                    <a:pt x="11090" y="6496"/>
                    <a:pt x="12039" y="5377"/>
                    <a:pt x="12363" y="4350"/>
                  </a:cubicBezTo>
                  <a:cubicBezTo>
                    <a:pt x="12655" y="3422"/>
                    <a:pt x="12282" y="2415"/>
                    <a:pt x="11503" y="1833"/>
                  </a:cubicBezTo>
                  <a:cubicBezTo>
                    <a:pt x="10635" y="1183"/>
                    <a:pt x="9202" y="353"/>
                    <a:pt x="7313" y="96"/>
                  </a:cubicBezTo>
                  <a:cubicBezTo>
                    <a:pt x="6821" y="29"/>
                    <a:pt x="6323" y="1"/>
                    <a:pt x="58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0"/>
            <p:cNvSpPr/>
            <p:nvPr/>
          </p:nvSpPr>
          <p:spPr>
            <a:xfrm>
              <a:off x="5265550" y="3411975"/>
              <a:ext cx="62250" cy="67925"/>
            </a:xfrm>
            <a:custGeom>
              <a:rect b="b" l="l" r="r" t="t"/>
              <a:pathLst>
                <a:path extrusionOk="0" h="2717" w="2490">
                  <a:moveTo>
                    <a:pt x="31" y="1"/>
                  </a:moveTo>
                  <a:cubicBezTo>
                    <a:pt x="27" y="1"/>
                    <a:pt x="25" y="1"/>
                    <a:pt x="24" y="3"/>
                  </a:cubicBezTo>
                  <a:cubicBezTo>
                    <a:pt x="1" y="42"/>
                    <a:pt x="781" y="395"/>
                    <a:pt x="1466" y="1164"/>
                  </a:cubicBezTo>
                  <a:cubicBezTo>
                    <a:pt x="2152" y="1914"/>
                    <a:pt x="2426" y="2717"/>
                    <a:pt x="2473" y="2717"/>
                  </a:cubicBezTo>
                  <a:cubicBezTo>
                    <a:pt x="2473" y="2717"/>
                    <a:pt x="2474" y="2717"/>
                    <a:pt x="2474" y="2716"/>
                  </a:cubicBezTo>
                  <a:cubicBezTo>
                    <a:pt x="2489" y="2712"/>
                    <a:pt x="2444" y="2503"/>
                    <a:pt x="2305" y="2189"/>
                  </a:cubicBezTo>
                  <a:cubicBezTo>
                    <a:pt x="2166" y="1875"/>
                    <a:pt x="1922" y="1462"/>
                    <a:pt x="1570" y="1070"/>
                  </a:cubicBezTo>
                  <a:cubicBezTo>
                    <a:pt x="1217" y="679"/>
                    <a:pt x="830" y="395"/>
                    <a:pt x="531" y="225"/>
                  </a:cubicBezTo>
                  <a:cubicBezTo>
                    <a:pt x="261" y="70"/>
                    <a:pt x="68" y="1"/>
                    <a:pt x="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0"/>
            <p:cNvSpPr/>
            <p:nvPr/>
          </p:nvSpPr>
          <p:spPr>
            <a:xfrm>
              <a:off x="5049250" y="3486375"/>
              <a:ext cx="168325" cy="288250"/>
            </a:xfrm>
            <a:custGeom>
              <a:rect b="b" l="l" r="r" t="t"/>
              <a:pathLst>
                <a:path extrusionOk="0" h="11530" w="6733">
                  <a:moveTo>
                    <a:pt x="6730" y="0"/>
                  </a:moveTo>
                  <a:cubicBezTo>
                    <a:pt x="6722" y="0"/>
                    <a:pt x="6664" y="31"/>
                    <a:pt x="6561" y="90"/>
                  </a:cubicBezTo>
                  <a:cubicBezTo>
                    <a:pt x="6451" y="153"/>
                    <a:pt x="6293" y="249"/>
                    <a:pt x="6091" y="379"/>
                  </a:cubicBezTo>
                  <a:cubicBezTo>
                    <a:pt x="5692" y="640"/>
                    <a:pt x="5112" y="1029"/>
                    <a:pt x="4488" y="1621"/>
                  </a:cubicBezTo>
                  <a:cubicBezTo>
                    <a:pt x="3870" y="2208"/>
                    <a:pt x="3195" y="3030"/>
                    <a:pt x="2845" y="4129"/>
                  </a:cubicBezTo>
                  <a:cubicBezTo>
                    <a:pt x="2673" y="4673"/>
                    <a:pt x="2579" y="5279"/>
                    <a:pt x="2640" y="5904"/>
                  </a:cubicBezTo>
                  <a:cubicBezTo>
                    <a:pt x="2671" y="6215"/>
                    <a:pt x="2746" y="6528"/>
                    <a:pt x="2856" y="6832"/>
                  </a:cubicBezTo>
                  <a:cubicBezTo>
                    <a:pt x="2969" y="7134"/>
                    <a:pt x="3116" y="7424"/>
                    <a:pt x="3253" y="7718"/>
                  </a:cubicBezTo>
                  <a:cubicBezTo>
                    <a:pt x="3389" y="8012"/>
                    <a:pt x="3513" y="8305"/>
                    <a:pt x="3576" y="8608"/>
                  </a:cubicBezTo>
                  <a:cubicBezTo>
                    <a:pt x="3644" y="8909"/>
                    <a:pt x="3638" y="9217"/>
                    <a:pt x="3577" y="9510"/>
                  </a:cubicBezTo>
                  <a:cubicBezTo>
                    <a:pt x="3453" y="10095"/>
                    <a:pt x="3123" y="10611"/>
                    <a:pt x="2700" y="10960"/>
                  </a:cubicBezTo>
                  <a:cubicBezTo>
                    <a:pt x="2357" y="11249"/>
                    <a:pt x="1935" y="11410"/>
                    <a:pt x="1530" y="11410"/>
                  </a:cubicBezTo>
                  <a:cubicBezTo>
                    <a:pt x="1439" y="11410"/>
                    <a:pt x="1348" y="11402"/>
                    <a:pt x="1260" y="11385"/>
                  </a:cubicBezTo>
                  <a:cubicBezTo>
                    <a:pt x="780" y="11308"/>
                    <a:pt x="382" y="10995"/>
                    <a:pt x="246" y="10605"/>
                  </a:cubicBezTo>
                  <a:cubicBezTo>
                    <a:pt x="99" y="10219"/>
                    <a:pt x="165" y="9807"/>
                    <a:pt x="365" y="9549"/>
                  </a:cubicBezTo>
                  <a:cubicBezTo>
                    <a:pt x="567" y="9290"/>
                    <a:pt x="868" y="9199"/>
                    <a:pt x="1095" y="9193"/>
                  </a:cubicBezTo>
                  <a:cubicBezTo>
                    <a:pt x="1107" y="9192"/>
                    <a:pt x="1118" y="9192"/>
                    <a:pt x="1130" y="9192"/>
                  </a:cubicBezTo>
                  <a:cubicBezTo>
                    <a:pt x="1346" y="9192"/>
                    <a:pt x="1510" y="9260"/>
                    <a:pt x="1608" y="9323"/>
                  </a:cubicBezTo>
                  <a:cubicBezTo>
                    <a:pt x="1707" y="9386"/>
                    <a:pt x="1750" y="9437"/>
                    <a:pt x="1760" y="9437"/>
                  </a:cubicBezTo>
                  <a:cubicBezTo>
                    <a:pt x="1760" y="9437"/>
                    <a:pt x="1761" y="9437"/>
                    <a:pt x="1761" y="9436"/>
                  </a:cubicBezTo>
                  <a:cubicBezTo>
                    <a:pt x="1761" y="9436"/>
                    <a:pt x="1727" y="9376"/>
                    <a:pt x="1624" y="9299"/>
                  </a:cubicBezTo>
                  <a:cubicBezTo>
                    <a:pt x="1523" y="9223"/>
                    <a:pt x="1341" y="9139"/>
                    <a:pt x="1094" y="9138"/>
                  </a:cubicBezTo>
                  <a:cubicBezTo>
                    <a:pt x="1093" y="9138"/>
                    <a:pt x="1091" y="9138"/>
                    <a:pt x="1090" y="9138"/>
                  </a:cubicBezTo>
                  <a:cubicBezTo>
                    <a:pt x="851" y="9138"/>
                    <a:pt x="530" y="9223"/>
                    <a:pt x="303" y="9501"/>
                  </a:cubicBezTo>
                  <a:cubicBezTo>
                    <a:pt x="79" y="9777"/>
                    <a:pt x="1" y="10221"/>
                    <a:pt x="154" y="10639"/>
                  </a:cubicBezTo>
                  <a:cubicBezTo>
                    <a:pt x="295" y="11066"/>
                    <a:pt x="727" y="11413"/>
                    <a:pt x="1240" y="11500"/>
                  </a:cubicBezTo>
                  <a:cubicBezTo>
                    <a:pt x="1339" y="11520"/>
                    <a:pt x="1441" y="11529"/>
                    <a:pt x="1544" y="11529"/>
                  </a:cubicBezTo>
                  <a:cubicBezTo>
                    <a:pt x="1974" y="11529"/>
                    <a:pt x="2423" y="11359"/>
                    <a:pt x="2782" y="11060"/>
                  </a:cubicBezTo>
                  <a:cubicBezTo>
                    <a:pt x="3230" y="10694"/>
                    <a:pt x="3578" y="10157"/>
                    <a:pt x="3712" y="9538"/>
                  </a:cubicBezTo>
                  <a:cubicBezTo>
                    <a:pt x="3777" y="9230"/>
                    <a:pt x="3784" y="8898"/>
                    <a:pt x="3712" y="8579"/>
                  </a:cubicBezTo>
                  <a:cubicBezTo>
                    <a:pt x="3646" y="8259"/>
                    <a:pt x="3518" y="7955"/>
                    <a:pt x="3380" y="7659"/>
                  </a:cubicBezTo>
                  <a:cubicBezTo>
                    <a:pt x="3241" y="7362"/>
                    <a:pt x="3097" y="7076"/>
                    <a:pt x="2986" y="6783"/>
                  </a:cubicBezTo>
                  <a:cubicBezTo>
                    <a:pt x="2879" y="6491"/>
                    <a:pt x="2807" y="6191"/>
                    <a:pt x="2776" y="5891"/>
                  </a:cubicBezTo>
                  <a:cubicBezTo>
                    <a:pt x="2716" y="5288"/>
                    <a:pt x="2804" y="4699"/>
                    <a:pt x="2969" y="4168"/>
                  </a:cubicBezTo>
                  <a:cubicBezTo>
                    <a:pt x="3302" y="3095"/>
                    <a:pt x="3954" y="2282"/>
                    <a:pt x="4557" y="1692"/>
                  </a:cubicBezTo>
                  <a:cubicBezTo>
                    <a:pt x="5165" y="1098"/>
                    <a:pt x="5733" y="699"/>
                    <a:pt x="6121" y="424"/>
                  </a:cubicBezTo>
                  <a:cubicBezTo>
                    <a:pt x="6309" y="296"/>
                    <a:pt x="6460" y="193"/>
                    <a:pt x="6575" y="115"/>
                  </a:cubicBezTo>
                  <a:cubicBezTo>
                    <a:pt x="6679" y="44"/>
                    <a:pt x="6733" y="5"/>
                    <a:pt x="6731" y="0"/>
                  </a:cubicBezTo>
                  <a:cubicBezTo>
                    <a:pt x="6731" y="0"/>
                    <a:pt x="6730" y="0"/>
                    <a:pt x="67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0"/>
            <p:cNvSpPr/>
            <p:nvPr/>
          </p:nvSpPr>
          <p:spPr>
            <a:xfrm>
              <a:off x="5308150" y="3468750"/>
              <a:ext cx="22350" cy="70725"/>
            </a:xfrm>
            <a:custGeom>
              <a:rect b="b" l="l" r="r" t="t"/>
              <a:pathLst>
                <a:path extrusionOk="0" h="2829" w="894">
                  <a:moveTo>
                    <a:pt x="853" y="0"/>
                  </a:moveTo>
                  <a:cubicBezTo>
                    <a:pt x="832" y="0"/>
                    <a:pt x="702" y="110"/>
                    <a:pt x="545" y="325"/>
                  </a:cubicBezTo>
                  <a:cubicBezTo>
                    <a:pt x="379" y="548"/>
                    <a:pt x="197" y="898"/>
                    <a:pt x="98" y="1314"/>
                  </a:cubicBezTo>
                  <a:cubicBezTo>
                    <a:pt x="1" y="1731"/>
                    <a:pt x="10" y="2125"/>
                    <a:pt x="58" y="2399"/>
                  </a:cubicBezTo>
                  <a:cubicBezTo>
                    <a:pt x="105" y="2671"/>
                    <a:pt x="176" y="2828"/>
                    <a:pt x="192" y="2828"/>
                  </a:cubicBezTo>
                  <a:cubicBezTo>
                    <a:pt x="193" y="2828"/>
                    <a:pt x="193" y="2828"/>
                    <a:pt x="193" y="2828"/>
                  </a:cubicBezTo>
                  <a:cubicBezTo>
                    <a:pt x="238" y="2821"/>
                    <a:pt x="38" y="2151"/>
                    <a:pt x="234" y="1346"/>
                  </a:cubicBezTo>
                  <a:cubicBezTo>
                    <a:pt x="417" y="538"/>
                    <a:pt x="893" y="27"/>
                    <a:pt x="856" y="1"/>
                  </a:cubicBezTo>
                  <a:cubicBezTo>
                    <a:pt x="855" y="0"/>
                    <a:pt x="854" y="0"/>
                    <a:pt x="85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0"/>
            <p:cNvSpPr/>
            <p:nvPr/>
          </p:nvSpPr>
          <p:spPr>
            <a:xfrm>
              <a:off x="5251100" y="3716550"/>
              <a:ext cx="41425" cy="34900"/>
            </a:xfrm>
            <a:custGeom>
              <a:rect b="b" l="l" r="r" t="t"/>
              <a:pathLst>
                <a:path extrusionOk="0" h="1396" w="1657">
                  <a:moveTo>
                    <a:pt x="465" y="1"/>
                  </a:moveTo>
                  <a:cubicBezTo>
                    <a:pt x="450" y="1"/>
                    <a:pt x="402" y="16"/>
                    <a:pt x="335" y="61"/>
                  </a:cubicBezTo>
                  <a:cubicBezTo>
                    <a:pt x="256" y="114"/>
                    <a:pt x="154" y="218"/>
                    <a:pt x="88" y="381"/>
                  </a:cubicBezTo>
                  <a:cubicBezTo>
                    <a:pt x="24" y="540"/>
                    <a:pt x="1" y="769"/>
                    <a:pt x="111" y="986"/>
                  </a:cubicBezTo>
                  <a:cubicBezTo>
                    <a:pt x="220" y="1204"/>
                    <a:pt x="467" y="1354"/>
                    <a:pt x="731" y="1388"/>
                  </a:cubicBezTo>
                  <a:cubicBezTo>
                    <a:pt x="771" y="1393"/>
                    <a:pt x="812" y="1396"/>
                    <a:pt x="852" y="1396"/>
                  </a:cubicBezTo>
                  <a:cubicBezTo>
                    <a:pt x="1077" y="1396"/>
                    <a:pt x="1296" y="1316"/>
                    <a:pt x="1438" y="1167"/>
                  </a:cubicBezTo>
                  <a:cubicBezTo>
                    <a:pt x="1605" y="993"/>
                    <a:pt x="1656" y="770"/>
                    <a:pt x="1643" y="597"/>
                  </a:cubicBezTo>
                  <a:cubicBezTo>
                    <a:pt x="1631" y="422"/>
                    <a:pt x="1563" y="291"/>
                    <a:pt x="1502" y="218"/>
                  </a:cubicBezTo>
                  <a:cubicBezTo>
                    <a:pt x="1446" y="150"/>
                    <a:pt x="1402" y="124"/>
                    <a:pt x="1390" y="124"/>
                  </a:cubicBezTo>
                  <a:cubicBezTo>
                    <a:pt x="1389" y="124"/>
                    <a:pt x="1388" y="124"/>
                    <a:pt x="1388" y="125"/>
                  </a:cubicBezTo>
                  <a:cubicBezTo>
                    <a:pt x="1365" y="139"/>
                    <a:pt x="1544" y="284"/>
                    <a:pt x="1544" y="601"/>
                  </a:cubicBezTo>
                  <a:cubicBezTo>
                    <a:pt x="1543" y="752"/>
                    <a:pt x="1488" y="938"/>
                    <a:pt x="1347" y="1076"/>
                  </a:cubicBezTo>
                  <a:cubicBezTo>
                    <a:pt x="1230" y="1191"/>
                    <a:pt x="1048" y="1256"/>
                    <a:pt x="856" y="1256"/>
                  </a:cubicBezTo>
                  <a:cubicBezTo>
                    <a:pt x="821" y="1256"/>
                    <a:pt x="785" y="1254"/>
                    <a:pt x="750" y="1249"/>
                  </a:cubicBezTo>
                  <a:cubicBezTo>
                    <a:pt x="521" y="1219"/>
                    <a:pt x="316" y="1096"/>
                    <a:pt x="224" y="924"/>
                  </a:cubicBezTo>
                  <a:cubicBezTo>
                    <a:pt x="129" y="753"/>
                    <a:pt x="136" y="559"/>
                    <a:pt x="181" y="414"/>
                  </a:cubicBezTo>
                  <a:cubicBezTo>
                    <a:pt x="278" y="113"/>
                    <a:pt x="489" y="23"/>
                    <a:pt x="470" y="2"/>
                  </a:cubicBezTo>
                  <a:cubicBezTo>
                    <a:pt x="470" y="1"/>
                    <a:pt x="468" y="1"/>
                    <a:pt x="465"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0"/>
            <p:cNvSpPr/>
            <p:nvPr/>
          </p:nvSpPr>
          <p:spPr>
            <a:xfrm>
              <a:off x="5560525" y="3444700"/>
              <a:ext cx="83150" cy="131175"/>
            </a:xfrm>
            <a:custGeom>
              <a:rect b="b" l="l" r="r" t="t"/>
              <a:pathLst>
                <a:path extrusionOk="0" h="5247" w="3326">
                  <a:moveTo>
                    <a:pt x="18" y="0"/>
                  </a:moveTo>
                  <a:cubicBezTo>
                    <a:pt x="12" y="0"/>
                    <a:pt x="9" y="1"/>
                    <a:pt x="8" y="2"/>
                  </a:cubicBezTo>
                  <a:cubicBezTo>
                    <a:pt x="0" y="29"/>
                    <a:pt x="376" y="112"/>
                    <a:pt x="908" y="402"/>
                  </a:cubicBezTo>
                  <a:cubicBezTo>
                    <a:pt x="1438" y="687"/>
                    <a:pt x="2119" y="1220"/>
                    <a:pt x="2591" y="2015"/>
                  </a:cubicBezTo>
                  <a:cubicBezTo>
                    <a:pt x="3061" y="2810"/>
                    <a:pt x="3201" y="3664"/>
                    <a:pt x="3196" y="4265"/>
                  </a:cubicBezTo>
                  <a:cubicBezTo>
                    <a:pt x="3194" y="4873"/>
                    <a:pt x="3086" y="5241"/>
                    <a:pt x="3112" y="5246"/>
                  </a:cubicBezTo>
                  <a:cubicBezTo>
                    <a:pt x="3112" y="5247"/>
                    <a:pt x="3112" y="5247"/>
                    <a:pt x="3112" y="5247"/>
                  </a:cubicBezTo>
                  <a:cubicBezTo>
                    <a:pt x="3122" y="5247"/>
                    <a:pt x="3155" y="5157"/>
                    <a:pt x="3197" y="4992"/>
                  </a:cubicBezTo>
                  <a:cubicBezTo>
                    <a:pt x="3239" y="4825"/>
                    <a:pt x="3281" y="4577"/>
                    <a:pt x="3295" y="4268"/>
                  </a:cubicBezTo>
                  <a:cubicBezTo>
                    <a:pt x="3326" y="3653"/>
                    <a:pt x="3199" y="2768"/>
                    <a:pt x="2711" y="1943"/>
                  </a:cubicBezTo>
                  <a:cubicBezTo>
                    <a:pt x="2223" y="1120"/>
                    <a:pt x="1508" y="582"/>
                    <a:pt x="955" y="314"/>
                  </a:cubicBezTo>
                  <a:cubicBezTo>
                    <a:pt x="677" y="177"/>
                    <a:pt x="439" y="95"/>
                    <a:pt x="272" y="51"/>
                  </a:cubicBezTo>
                  <a:cubicBezTo>
                    <a:pt x="135" y="16"/>
                    <a:pt x="47" y="0"/>
                    <a:pt x="1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0"/>
            <p:cNvSpPr/>
            <p:nvPr/>
          </p:nvSpPr>
          <p:spPr>
            <a:xfrm>
              <a:off x="5434000" y="3621800"/>
              <a:ext cx="51450" cy="14225"/>
            </a:xfrm>
            <a:custGeom>
              <a:rect b="b" l="l" r="r" t="t"/>
              <a:pathLst>
                <a:path extrusionOk="0" h="569" w="2058">
                  <a:moveTo>
                    <a:pt x="925" y="0"/>
                  </a:moveTo>
                  <a:cubicBezTo>
                    <a:pt x="663" y="0"/>
                    <a:pt x="432" y="71"/>
                    <a:pt x="276" y="151"/>
                  </a:cubicBezTo>
                  <a:cubicBezTo>
                    <a:pt x="90" y="246"/>
                    <a:pt x="1" y="342"/>
                    <a:pt x="11" y="356"/>
                  </a:cubicBezTo>
                  <a:cubicBezTo>
                    <a:pt x="12" y="358"/>
                    <a:pt x="15" y="359"/>
                    <a:pt x="19" y="359"/>
                  </a:cubicBezTo>
                  <a:cubicBezTo>
                    <a:pt x="48" y="359"/>
                    <a:pt x="151" y="300"/>
                    <a:pt x="316" y="242"/>
                  </a:cubicBezTo>
                  <a:cubicBezTo>
                    <a:pt x="465" y="188"/>
                    <a:pt x="670" y="139"/>
                    <a:pt x="900" y="139"/>
                  </a:cubicBezTo>
                  <a:cubicBezTo>
                    <a:pt x="952" y="139"/>
                    <a:pt x="1006" y="141"/>
                    <a:pt x="1061" y="147"/>
                  </a:cubicBezTo>
                  <a:cubicBezTo>
                    <a:pt x="1354" y="178"/>
                    <a:pt x="1604" y="290"/>
                    <a:pt x="1770" y="393"/>
                  </a:cubicBezTo>
                  <a:cubicBezTo>
                    <a:pt x="1925" y="488"/>
                    <a:pt x="2015" y="569"/>
                    <a:pt x="2040" y="569"/>
                  </a:cubicBezTo>
                  <a:cubicBezTo>
                    <a:pt x="2042" y="569"/>
                    <a:pt x="2043" y="568"/>
                    <a:pt x="2045" y="567"/>
                  </a:cubicBezTo>
                  <a:cubicBezTo>
                    <a:pt x="2058" y="556"/>
                    <a:pt x="1990" y="443"/>
                    <a:pt x="1827" y="312"/>
                  </a:cubicBezTo>
                  <a:cubicBezTo>
                    <a:pt x="1666" y="181"/>
                    <a:pt x="1398" y="41"/>
                    <a:pt x="1075" y="8"/>
                  </a:cubicBezTo>
                  <a:cubicBezTo>
                    <a:pt x="1024" y="3"/>
                    <a:pt x="974" y="0"/>
                    <a:pt x="92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0"/>
            <p:cNvSpPr/>
            <p:nvPr/>
          </p:nvSpPr>
          <p:spPr>
            <a:xfrm>
              <a:off x="5548850" y="3642300"/>
              <a:ext cx="43275" cy="4700"/>
            </a:xfrm>
            <a:custGeom>
              <a:rect b="b" l="l" r="r" t="t"/>
              <a:pathLst>
                <a:path extrusionOk="0" h="188" w="1731">
                  <a:moveTo>
                    <a:pt x="297" y="1"/>
                  </a:moveTo>
                  <a:cubicBezTo>
                    <a:pt x="118" y="1"/>
                    <a:pt x="5" y="11"/>
                    <a:pt x="4" y="33"/>
                  </a:cubicBezTo>
                  <a:cubicBezTo>
                    <a:pt x="0" y="71"/>
                    <a:pt x="384" y="130"/>
                    <a:pt x="861" y="164"/>
                  </a:cubicBezTo>
                  <a:cubicBezTo>
                    <a:pt x="1080" y="180"/>
                    <a:pt x="1281" y="188"/>
                    <a:pt x="1434" y="188"/>
                  </a:cubicBezTo>
                  <a:cubicBezTo>
                    <a:pt x="1613" y="188"/>
                    <a:pt x="1727" y="177"/>
                    <a:pt x="1728" y="157"/>
                  </a:cubicBezTo>
                  <a:cubicBezTo>
                    <a:pt x="1731" y="118"/>
                    <a:pt x="1347" y="59"/>
                    <a:pt x="871" y="25"/>
                  </a:cubicBezTo>
                  <a:cubicBezTo>
                    <a:pt x="651" y="9"/>
                    <a:pt x="450" y="1"/>
                    <a:pt x="29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0"/>
            <p:cNvSpPr/>
            <p:nvPr/>
          </p:nvSpPr>
          <p:spPr>
            <a:xfrm>
              <a:off x="5900100" y="4099775"/>
              <a:ext cx="114175" cy="83575"/>
            </a:xfrm>
            <a:custGeom>
              <a:rect b="b" l="l" r="r" t="t"/>
              <a:pathLst>
                <a:path extrusionOk="0" h="3343" w="4567">
                  <a:moveTo>
                    <a:pt x="3110" y="0"/>
                  </a:moveTo>
                  <a:cubicBezTo>
                    <a:pt x="3032" y="0"/>
                    <a:pt x="2945" y="9"/>
                    <a:pt x="2850" y="27"/>
                  </a:cubicBezTo>
                  <a:cubicBezTo>
                    <a:pt x="1" y="570"/>
                    <a:pt x="425" y="3343"/>
                    <a:pt x="425" y="3343"/>
                  </a:cubicBezTo>
                  <a:lnTo>
                    <a:pt x="3329" y="2942"/>
                  </a:lnTo>
                  <a:cubicBezTo>
                    <a:pt x="3329" y="2942"/>
                    <a:pt x="4567" y="0"/>
                    <a:pt x="311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0"/>
            <p:cNvSpPr/>
            <p:nvPr/>
          </p:nvSpPr>
          <p:spPr>
            <a:xfrm>
              <a:off x="5800550" y="3790850"/>
              <a:ext cx="317550" cy="577250"/>
            </a:xfrm>
            <a:custGeom>
              <a:rect b="b" l="l" r="r" t="t"/>
              <a:pathLst>
                <a:path extrusionOk="0" h="23090" w="12702">
                  <a:moveTo>
                    <a:pt x="7713" y="1"/>
                  </a:moveTo>
                  <a:cubicBezTo>
                    <a:pt x="5824" y="1"/>
                    <a:pt x="3693" y="1983"/>
                    <a:pt x="2638" y="4894"/>
                  </a:cubicBezTo>
                  <a:cubicBezTo>
                    <a:pt x="1453" y="8166"/>
                    <a:pt x="2069" y="11396"/>
                    <a:pt x="3995" y="12261"/>
                  </a:cubicBezTo>
                  <a:lnTo>
                    <a:pt x="3956" y="12256"/>
                  </a:lnTo>
                  <a:lnTo>
                    <a:pt x="162" y="21950"/>
                  </a:lnTo>
                  <a:cubicBezTo>
                    <a:pt x="0" y="22364"/>
                    <a:pt x="191" y="22832"/>
                    <a:pt x="595" y="23015"/>
                  </a:cubicBezTo>
                  <a:cubicBezTo>
                    <a:pt x="707" y="23066"/>
                    <a:pt x="824" y="23090"/>
                    <a:pt x="939" y="23090"/>
                  </a:cubicBezTo>
                  <a:cubicBezTo>
                    <a:pt x="1271" y="23090"/>
                    <a:pt x="1587" y="22890"/>
                    <a:pt x="1717" y="22560"/>
                  </a:cubicBezTo>
                  <a:lnTo>
                    <a:pt x="5544" y="12834"/>
                  </a:lnTo>
                  <a:lnTo>
                    <a:pt x="5539" y="12832"/>
                  </a:lnTo>
                  <a:lnTo>
                    <a:pt x="5539" y="12832"/>
                  </a:lnTo>
                  <a:cubicBezTo>
                    <a:pt x="5541" y="12832"/>
                    <a:pt x="5542" y="12833"/>
                    <a:pt x="5544" y="12834"/>
                  </a:cubicBezTo>
                  <a:cubicBezTo>
                    <a:pt x="5822" y="12935"/>
                    <a:pt x="6111" y="12983"/>
                    <a:pt x="6407" y="12983"/>
                  </a:cubicBezTo>
                  <a:cubicBezTo>
                    <a:pt x="8296" y="12983"/>
                    <a:pt x="10428" y="11001"/>
                    <a:pt x="11482" y="8090"/>
                  </a:cubicBezTo>
                  <a:cubicBezTo>
                    <a:pt x="12702" y="4724"/>
                    <a:pt x="12020" y="1389"/>
                    <a:pt x="9960" y="643"/>
                  </a:cubicBezTo>
                  <a:cubicBezTo>
                    <a:pt x="9718" y="555"/>
                    <a:pt x="9468" y="511"/>
                    <a:pt x="9214" y="499"/>
                  </a:cubicBezTo>
                  <a:lnTo>
                    <a:pt x="9214" y="499"/>
                  </a:lnTo>
                  <a:cubicBezTo>
                    <a:pt x="10762" y="1649"/>
                    <a:pt x="11182" y="4608"/>
                    <a:pt x="10099" y="7596"/>
                  </a:cubicBezTo>
                  <a:cubicBezTo>
                    <a:pt x="9044" y="10507"/>
                    <a:pt x="6915" y="12482"/>
                    <a:pt x="5025" y="12482"/>
                  </a:cubicBezTo>
                  <a:cubicBezTo>
                    <a:pt x="5019" y="12482"/>
                    <a:pt x="5013" y="12482"/>
                    <a:pt x="5007" y="12481"/>
                  </a:cubicBezTo>
                  <a:lnTo>
                    <a:pt x="4857" y="12442"/>
                  </a:lnTo>
                  <a:cubicBezTo>
                    <a:pt x="3350" y="11265"/>
                    <a:pt x="2951" y="8342"/>
                    <a:pt x="4021" y="5387"/>
                  </a:cubicBezTo>
                  <a:cubicBezTo>
                    <a:pt x="5076" y="2476"/>
                    <a:pt x="7207" y="497"/>
                    <a:pt x="9096" y="497"/>
                  </a:cubicBezTo>
                  <a:cubicBezTo>
                    <a:pt x="9136" y="497"/>
                    <a:pt x="9175" y="498"/>
                    <a:pt x="9214" y="499"/>
                  </a:cubicBezTo>
                  <a:cubicBezTo>
                    <a:pt x="9019" y="354"/>
                    <a:pt x="8807" y="234"/>
                    <a:pt x="8576" y="150"/>
                  </a:cubicBezTo>
                  <a:cubicBezTo>
                    <a:pt x="8298" y="49"/>
                    <a:pt x="8008" y="1"/>
                    <a:pt x="771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0"/>
            <p:cNvSpPr/>
            <p:nvPr/>
          </p:nvSpPr>
          <p:spPr>
            <a:xfrm>
              <a:off x="6006500" y="3835825"/>
              <a:ext cx="44800" cy="190525"/>
            </a:xfrm>
            <a:custGeom>
              <a:rect b="b" l="l" r="r" t="t"/>
              <a:pathLst>
                <a:path extrusionOk="0" h="7621" w="1792">
                  <a:moveTo>
                    <a:pt x="1014" y="0"/>
                  </a:moveTo>
                  <a:cubicBezTo>
                    <a:pt x="1014" y="0"/>
                    <a:pt x="1014" y="0"/>
                    <a:pt x="1014" y="1"/>
                  </a:cubicBezTo>
                  <a:cubicBezTo>
                    <a:pt x="987" y="14"/>
                    <a:pt x="1239" y="396"/>
                    <a:pt x="1416" y="1096"/>
                  </a:cubicBezTo>
                  <a:cubicBezTo>
                    <a:pt x="1598" y="1790"/>
                    <a:pt x="1650" y="2807"/>
                    <a:pt x="1416" y="3882"/>
                  </a:cubicBezTo>
                  <a:cubicBezTo>
                    <a:pt x="1180" y="4958"/>
                    <a:pt x="771" y="5879"/>
                    <a:pt x="479" y="6541"/>
                  </a:cubicBezTo>
                  <a:cubicBezTo>
                    <a:pt x="339" y="6851"/>
                    <a:pt x="220" y="7113"/>
                    <a:pt x="124" y="7325"/>
                  </a:cubicBezTo>
                  <a:cubicBezTo>
                    <a:pt x="42" y="7511"/>
                    <a:pt x="0" y="7616"/>
                    <a:pt x="9" y="7620"/>
                  </a:cubicBezTo>
                  <a:cubicBezTo>
                    <a:pt x="9" y="7620"/>
                    <a:pt x="9" y="7621"/>
                    <a:pt x="10" y="7621"/>
                  </a:cubicBezTo>
                  <a:cubicBezTo>
                    <a:pt x="20" y="7621"/>
                    <a:pt x="78" y="7524"/>
                    <a:pt x="173" y="7349"/>
                  </a:cubicBezTo>
                  <a:cubicBezTo>
                    <a:pt x="271" y="7171"/>
                    <a:pt x="408" y="6910"/>
                    <a:pt x="568" y="6583"/>
                  </a:cubicBezTo>
                  <a:cubicBezTo>
                    <a:pt x="885" y="5931"/>
                    <a:pt x="1313" y="5007"/>
                    <a:pt x="1553" y="3911"/>
                  </a:cubicBezTo>
                  <a:cubicBezTo>
                    <a:pt x="1792" y="2816"/>
                    <a:pt x="1723" y="1773"/>
                    <a:pt x="1511" y="1070"/>
                  </a:cubicBezTo>
                  <a:cubicBezTo>
                    <a:pt x="1409" y="717"/>
                    <a:pt x="1287" y="445"/>
                    <a:pt x="1187" y="267"/>
                  </a:cubicBezTo>
                  <a:cubicBezTo>
                    <a:pt x="1090" y="91"/>
                    <a:pt x="1023" y="0"/>
                    <a:pt x="10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0"/>
            <p:cNvSpPr/>
            <p:nvPr/>
          </p:nvSpPr>
          <p:spPr>
            <a:xfrm>
              <a:off x="5980450" y="4045650"/>
              <a:ext cx="17000" cy="15850"/>
            </a:xfrm>
            <a:custGeom>
              <a:rect b="b" l="l" r="r" t="t"/>
              <a:pathLst>
                <a:path extrusionOk="0" h="634" w="680">
                  <a:moveTo>
                    <a:pt x="641" y="1"/>
                  </a:moveTo>
                  <a:cubicBezTo>
                    <a:pt x="594" y="1"/>
                    <a:pt x="447" y="112"/>
                    <a:pt x="290" y="267"/>
                  </a:cubicBezTo>
                  <a:cubicBezTo>
                    <a:pt x="118" y="440"/>
                    <a:pt x="1" y="603"/>
                    <a:pt x="28" y="630"/>
                  </a:cubicBezTo>
                  <a:cubicBezTo>
                    <a:pt x="30" y="632"/>
                    <a:pt x="34" y="634"/>
                    <a:pt x="39" y="634"/>
                  </a:cubicBezTo>
                  <a:cubicBezTo>
                    <a:pt x="86" y="634"/>
                    <a:pt x="234" y="523"/>
                    <a:pt x="390" y="367"/>
                  </a:cubicBezTo>
                  <a:cubicBezTo>
                    <a:pt x="562" y="194"/>
                    <a:pt x="680" y="32"/>
                    <a:pt x="653" y="4"/>
                  </a:cubicBezTo>
                  <a:cubicBezTo>
                    <a:pt x="650" y="2"/>
                    <a:pt x="646" y="1"/>
                    <a:pt x="64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0"/>
            <p:cNvSpPr/>
            <p:nvPr/>
          </p:nvSpPr>
          <p:spPr>
            <a:xfrm>
              <a:off x="5818450" y="4082475"/>
              <a:ext cx="74875" cy="90875"/>
            </a:xfrm>
            <a:custGeom>
              <a:rect b="b" l="l" r="r" t="t"/>
              <a:pathLst>
                <a:path extrusionOk="0" h="3635" w="2995">
                  <a:moveTo>
                    <a:pt x="656" y="0"/>
                  </a:moveTo>
                  <a:cubicBezTo>
                    <a:pt x="433" y="0"/>
                    <a:pt x="210" y="72"/>
                    <a:pt x="0" y="259"/>
                  </a:cubicBezTo>
                  <a:cubicBezTo>
                    <a:pt x="763" y="1346"/>
                    <a:pt x="1471" y="2474"/>
                    <a:pt x="2118" y="3634"/>
                  </a:cubicBezTo>
                  <a:lnTo>
                    <a:pt x="2995" y="2175"/>
                  </a:lnTo>
                  <a:cubicBezTo>
                    <a:pt x="2700" y="1619"/>
                    <a:pt x="2358" y="852"/>
                    <a:pt x="1842" y="494"/>
                  </a:cubicBezTo>
                  <a:cubicBezTo>
                    <a:pt x="1503" y="260"/>
                    <a:pt x="1079" y="0"/>
                    <a:pt x="656"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0"/>
            <p:cNvSpPr/>
            <p:nvPr/>
          </p:nvSpPr>
          <p:spPr>
            <a:xfrm>
              <a:off x="5870075" y="4101400"/>
              <a:ext cx="124275" cy="83550"/>
            </a:xfrm>
            <a:custGeom>
              <a:rect b="b" l="l" r="r" t="t"/>
              <a:pathLst>
                <a:path extrusionOk="0" h="3342" w="4971">
                  <a:moveTo>
                    <a:pt x="4345" y="1"/>
                  </a:moveTo>
                  <a:cubicBezTo>
                    <a:pt x="4225" y="1"/>
                    <a:pt x="4082" y="22"/>
                    <a:pt x="3912" y="73"/>
                  </a:cubicBezTo>
                  <a:cubicBezTo>
                    <a:pt x="2967" y="356"/>
                    <a:pt x="1" y="975"/>
                    <a:pt x="573" y="1607"/>
                  </a:cubicBezTo>
                  <a:cubicBezTo>
                    <a:pt x="874" y="1939"/>
                    <a:pt x="1296" y="2017"/>
                    <a:pt x="1628" y="2017"/>
                  </a:cubicBezTo>
                  <a:cubicBezTo>
                    <a:pt x="1811" y="2017"/>
                    <a:pt x="1967" y="1994"/>
                    <a:pt x="2061" y="1975"/>
                  </a:cubicBezTo>
                  <a:lnTo>
                    <a:pt x="2061" y="1975"/>
                  </a:lnTo>
                  <a:cubicBezTo>
                    <a:pt x="1713" y="2057"/>
                    <a:pt x="533" y="2359"/>
                    <a:pt x="667" y="2655"/>
                  </a:cubicBezTo>
                  <a:cubicBezTo>
                    <a:pt x="790" y="2924"/>
                    <a:pt x="982" y="3341"/>
                    <a:pt x="1390" y="3341"/>
                  </a:cubicBezTo>
                  <a:cubicBezTo>
                    <a:pt x="1508" y="3341"/>
                    <a:pt x="1644" y="3306"/>
                    <a:pt x="1801" y="3222"/>
                  </a:cubicBezTo>
                  <a:cubicBezTo>
                    <a:pt x="2503" y="2849"/>
                    <a:pt x="4447" y="2214"/>
                    <a:pt x="4447" y="2214"/>
                  </a:cubicBezTo>
                  <a:lnTo>
                    <a:pt x="4971" y="436"/>
                  </a:lnTo>
                  <a:cubicBezTo>
                    <a:pt x="4971" y="436"/>
                    <a:pt x="4894" y="1"/>
                    <a:pt x="4345"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0"/>
            <p:cNvSpPr/>
            <p:nvPr/>
          </p:nvSpPr>
          <p:spPr>
            <a:xfrm>
              <a:off x="5899725" y="4133525"/>
              <a:ext cx="93875" cy="22450"/>
            </a:xfrm>
            <a:custGeom>
              <a:rect b="b" l="l" r="r" t="t"/>
              <a:pathLst>
                <a:path extrusionOk="0" h="898" w="3755">
                  <a:moveTo>
                    <a:pt x="3308" y="0"/>
                  </a:moveTo>
                  <a:cubicBezTo>
                    <a:pt x="3148" y="0"/>
                    <a:pt x="2978" y="58"/>
                    <a:pt x="2809" y="96"/>
                  </a:cubicBezTo>
                  <a:cubicBezTo>
                    <a:pt x="2559" y="159"/>
                    <a:pt x="2294" y="226"/>
                    <a:pt x="2017" y="296"/>
                  </a:cubicBezTo>
                  <a:cubicBezTo>
                    <a:pt x="1456" y="442"/>
                    <a:pt x="952" y="582"/>
                    <a:pt x="587" y="690"/>
                  </a:cubicBezTo>
                  <a:cubicBezTo>
                    <a:pt x="223" y="798"/>
                    <a:pt x="1" y="874"/>
                    <a:pt x="6" y="893"/>
                  </a:cubicBezTo>
                  <a:cubicBezTo>
                    <a:pt x="7" y="896"/>
                    <a:pt x="13" y="897"/>
                    <a:pt x="25" y="897"/>
                  </a:cubicBezTo>
                  <a:cubicBezTo>
                    <a:pt x="88" y="897"/>
                    <a:pt x="302" y="856"/>
                    <a:pt x="613" y="786"/>
                  </a:cubicBezTo>
                  <a:cubicBezTo>
                    <a:pt x="984" y="702"/>
                    <a:pt x="1493" y="577"/>
                    <a:pt x="2053" y="432"/>
                  </a:cubicBezTo>
                  <a:cubicBezTo>
                    <a:pt x="2330" y="357"/>
                    <a:pt x="2593" y="287"/>
                    <a:pt x="2842" y="220"/>
                  </a:cubicBezTo>
                  <a:cubicBezTo>
                    <a:pt x="3030" y="171"/>
                    <a:pt x="3201" y="108"/>
                    <a:pt x="3343" y="108"/>
                  </a:cubicBezTo>
                  <a:cubicBezTo>
                    <a:pt x="3385" y="108"/>
                    <a:pt x="3424" y="113"/>
                    <a:pt x="3460" y="126"/>
                  </a:cubicBezTo>
                  <a:cubicBezTo>
                    <a:pt x="3619" y="181"/>
                    <a:pt x="3683" y="335"/>
                    <a:pt x="3684" y="429"/>
                  </a:cubicBezTo>
                  <a:cubicBezTo>
                    <a:pt x="3689" y="529"/>
                    <a:pt x="3665" y="586"/>
                    <a:pt x="3677" y="590"/>
                  </a:cubicBezTo>
                  <a:cubicBezTo>
                    <a:pt x="3678" y="590"/>
                    <a:pt x="3678" y="590"/>
                    <a:pt x="3678" y="590"/>
                  </a:cubicBezTo>
                  <a:cubicBezTo>
                    <a:pt x="3686" y="590"/>
                    <a:pt x="3726" y="541"/>
                    <a:pt x="3739" y="430"/>
                  </a:cubicBezTo>
                  <a:cubicBezTo>
                    <a:pt x="3754" y="323"/>
                    <a:pt x="3702" y="122"/>
                    <a:pt x="3494" y="33"/>
                  </a:cubicBezTo>
                  <a:cubicBezTo>
                    <a:pt x="3434" y="9"/>
                    <a:pt x="3372" y="0"/>
                    <a:pt x="330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0"/>
            <p:cNvSpPr/>
            <p:nvPr/>
          </p:nvSpPr>
          <p:spPr>
            <a:xfrm>
              <a:off x="5151575" y="4169575"/>
              <a:ext cx="836600" cy="501300"/>
            </a:xfrm>
            <a:custGeom>
              <a:rect b="b" l="l" r="r" t="t"/>
              <a:pathLst>
                <a:path extrusionOk="0" h="20052" w="33464">
                  <a:moveTo>
                    <a:pt x="32124" y="0"/>
                  </a:moveTo>
                  <a:cubicBezTo>
                    <a:pt x="31402" y="0"/>
                    <a:pt x="29703" y="914"/>
                    <a:pt x="29703" y="914"/>
                  </a:cubicBezTo>
                  <a:cubicBezTo>
                    <a:pt x="29703" y="914"/>
                    <a:pt x="28166" y="254"/>
                    <a:pt x="27819" y="202"/>
                  </a:cubicBezTo>
                  <a:cubicBezTo>
                    <a:pt x="27817" y="202"/>
                    <a:pt x="27814" y="202"/>
                    <a:pt x="27812" y="202"/>
                  </a:cubicBezTo>
                  <a:cubicBezTo>
                    <a:pt x="27446" y="202"/>
                    <a:pt x="25381" y="4168"/>
                    <a:pt x="25381" y="4168"/>
                  </a:cubicBezTo>
                  <a:lnTo>
                    <a:pt x="11168" y="11324"/>
                  </a:lnTo>
                  <a:lnTo>
                    <a:pt x="8306" y="6017"/>
                  </a:lnTo>
                  <a:lnTo>
                    <a:pt x="0" y="8594"/>
                  </a:lnTo>
                  <a:lnTo>
                    <a:pt x="3363" y="15719"/>
                  </a:lnTo>
                  <a:cubicBezTo>
                    <a:pt x="4849" y="18234"/>
                    <a:pt x="6877" y="20051"/>
                    <a:pt x="9207" y="20051"/>
                  </a:cubicBezTo>
                  <a:cubicBezTo>
                    <a:pt x="9980" y="20051"/>
                    <a:pt x="10786" y="19851"/>
                    <a:pt x="11616" y="19411"/>
                  </a:cubicBezTo>
                  <a:cubicBezTo>
                    <a:pt x="16676" y="16726"/>
                    <a:pt x="28323" y="9077"/>
                    <a:pt x="28323" y="9077"/>
                  </a:cubicBezTo>
                  <a:cubicBezTo>
                    <a:pt x="28323" y="9077"/>
                    <a:pt x="32637" y="6658"/>
                    <a:pt x="33050" y="5458"/>
                  </a:cubicBezTo>
                  <a:cubicBezTo>
                    <a:pt x="33464" y="4258"/>
                    <a:pt x="32819" y="377"/>
                    <a:pt x="32358" y="56"/>
                  </a:cubicBezTo>
                  <a:cubicBezTo>
                    <a:pt x="32302" y="17"/>
                    <a:pt x="32222" y="0"/>
                    <a:pt x="32124"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862" name="Shape 862"/>
        <p:cNvGrpSpPr/>
        <p:nvPr/>
      </p:nvGrpSpPr>
      <p:grpSpPr>
        <a:xfrm>
          <a:off x="0" y="0"/>
          <a:ext cx="0" cy="0"/>
          <a:chOff x="0" y="0"/>
          <a:chExt cx="0" cy="0"/>
        </a:xfrm>
      </p:grpSpPr>
      <p:sp>
        <p:nvSpPr>
          <p:cNvPr id="863" name="Google Shape;863;p41"/>
          <p:cNvSpPr txBox="1"/>
          <p:nvPr>
            <p:ph type="title"/>
          </p:nvPr>
        </p:nvSpPr>
        <p:spPr>
          <a:xfrm>
            <a:off x="4572000" y="2721300"/>
            <a:ext cx="3904500" cy="885600"/>
          </a:xfrm>
          <a:prstGeom prst="rect">
            <a:avLst/>
          </a:prstGeom>
        </p:spPr>
        <p:txBody>
          <a:bodyPr anchorCtr="0" anchor="t" bIns="91425" lIns="91425" spcFirstLastPara="1" rIns="91425" wrap="square" tIns="91425">
            <a:noAutofit/>
          </a:bodyPr>
          <a:lstStyle/>
          <a:p>
            <a:pPr indent="0" lvl="0" marL="457200" rtl="0" algn="r">
              <a:spcBef>
                <a:spcPts val="0"/>
              </a:spcBef>
              <a:spcAft>
                <a:spcPts val="0"/>
              </a:spcAft>
              <a:buNone/>
            </a:pPr>
            <a:r>
              <a:rPr lang="en"/>
              <a:t>—</a:t>
            </a:r>
            <a:r>
              <a:rPr lang="en"/>
              <a:t>SOMEONE FAMOUS</a:t>
            </a:r>
            <a:endParaRPr/>
          </a:p>
        </p:txBody>
      </p:sp>
      <p:sp>
        <p:nvSpPr>
          <p:cNvPr id="864" name="Google Shape;864;p41"/>
          <p:cNvSpPr txBox="1"/>
          <p:nvPr>
            <p:ph idx="1" type="subTitle"/>
          </p:nvPr>
        </p:nvSpPr>
        <p:spPr>
          <a:xfrm>
            <a:off x="4572115" y="1536625"/>
            <a:ext cx="3904500" cy="1176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grpSp>
        <p:nvGrpSpPr>
          <p:cNvPr id="865" name="Google Shape;865;p41"/>
          <p:cNvGrpSpPr/>
          <p:nvPr/>
        </p:nvGrpSpPr>
        <p:grpSpPr>
          <a:xfrm flipH="1">
            <a:off x="1316596" y="1132108"/>
            <a:ext cx="2664806" cy="2879300"/>
            <a:chOff x="5159100" y="953225"/>
            <a:chExt cx="539500" cy="582925"/>
          </a:xfrm>
        </p:grpSpPr>
        <p:sp>
          <p:nvSpPr>
            <p:cNvPr id="866" name="Google Shape;866;p41"/>
            <p:cNvSpPr/>
            <p:nvPr/>
          </p:nvSpPr>
          <p:spPr>
            <a:xfrm>
              <a:off x="5229250" y="1092925"/>
              <a:ext cx="469350" cy="442675"/>
            </a:xfrm>
            <a:custGeom>
              <a:rect b="b" l="l" r="r" t="t"/>
              <a:pathLst>
                <a:path extrusionOk="0" h="17707" w="18774">
                  <a:moveTo>
                    <a:pt x="8854" y="1"/>
                  </a:moveTo>
                  <a:cubicBezTo>
                    <a:pt x="3965" y="1"/>
                    <a:pt x="1" y="3964"/>
                    <a:pt x="1" y="8854"/>
                  </a:cubicBezTo>
                  <a:cubicBezTo>
                    <a:pt x="1" y="13743"/>
                    <a:pt x="3965" y="17706"/>
                    <a:pt x="8854" y="17706"/>
                  </a:cubicBezTo>
                  <a:cubicBezTo>
                    <a:pt x="13744" y="17706"/>
                    <a:pt x="17707" y="13743"/>
                    <a:pt x="17707" y="8854"/>
                  </a:cubicBezTo>
                  <a:cubicBezTo>
                    <a:pt x="17707" y="7484"/>
                    <a:pt x="17395" y="6187"/>
                    <a:pt x="16841" y="5029"/>
                  </a:cubicBezTo>
                  <a:lnTo>
                    <a:pt x="18774" y="1450"/>
                  </a:lnTo>
                  <a:lnTo>
                    <a:pt x="18774" y="1450"/>
                  </a:lnTo>
                  <a:lnTo>
                    <a:pt x="14631" y="2149"/>
                  </a:lnTo>
                  <a:cubicBezTo>
                    <a:pt x="13080" y="811"/>
                    <a:pt x="11062" y="1"/>
                    <a:pt x="88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1"/>
            <p:cNvSpPr/>
            <p:nvPr/>
          </p:nvSpPr>
          <p:spPr>
            <a:xfrm>
              <a:off x="5244675" y="1076125"/>
              <a:ext cx="11525" cy="11525"/>
            </a:xfrm>
            <a:custGeom>
              <a:rect b="b" l="l" r="r" t="t"/>
              <a:pathLst>
                <a:path extrusionOk="0" h="461" w="461">
                  <a:moveTo>
                    <a:pt x="231" y="1"/>
                  </a:moveTo>
                  <a:cubicBezTo>
                    <a:pt x="103" y="1"/>
                    <a:pt x="0" y="104"/>
                    <a:pt x="0" y="231"/>
                  </a:cubicBezTo>
                  <a:cubicBezTo>
                    <a:pt x="0" y="358"/>
                    <a:pt x="103" y="461"/>
                    <a:pt x="231" y="461"/>
                  </a:cubicBezTo>
                  <a:cubicBezTo>
                    <a:pt x="357" y="461"/>
                    <a:pt x="460" y="358"/>
                    <a:pt x="460" y="231"/>
                  </a:cubicBezTo>
                  <a:cubicBezTo>
                    <a:pt x="460" y="104"/>
                    <a:pt x="357" y="1"/>
                    <a:pt x="23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1"/>
            <p:cNvSpPr/>
            <p:nvPr/>
          </p:nvSpPr>
          <p:spPr>
            <a:xfrm>
              <a:off x="5221650" y="1076125"/>
              <a:ext cx="11525" cy="11525"/>
            </a:xfrm>
            <a:custGeom>
              <a:rect b="b" l="l" r="r" t="t"/>
              <a:pathLst>
                <a:path extrusionOk="0" h="461" w="461">
                  <a:moveTo>
                    <a:pt x="230" y="1"/>
                  </a:moveTo>
                  <a:cubicBezTo>
                    <a:pt x="104" y="1"/>
                    <a:pt x="1" y="104"/>
                    <a:pt x="1" y="231"/>
                  </a:cubicBezTo>
                  <a:cubicBezTo>
                    <a:pt x="1" y="358"/>
                    <a:pt x="104" y="461"/>
                    <a:pt x="230" y="461"/>
                  </a:cubicBezTo>
                  <a:cubicBezTo>
                    <a:pt x="358" y="461"/>
                    <a:pt x="461" y="358"/>
                    <a:pt x="461" y="231"/>
                  </a:cubicBezTo>
                  <a:cubicBezTo>
                    <a:pt x="461" y="104"/>
                    <a:pt x="358" y="1"/>
                    <a:pt x="2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1"/>
            <p:cNvSpPr/>
            <p:nvPr/>
          </p:nvSpPr>
          <p:spPr>
            <a:xfrm>
              <a:off x="5197125" y="1076125"/>
              <a:ext cx="13150" cy="11525"/>
            </a:xfrm>
            <a:custGeom>
              <a:rect b="b" l="l" r="r" t="t"/>
              <a:pathLst>
                <a:path extrusionOk="0" h="461" w="526">
                  <a:moveTo>
                    <a:pt x="262" y="1"/>
                  </a:moveTo>
                  <a:cubicBezTo>
                    <a:pt x="183" y="1"/>
                    <a:pt x="106" y="42"/>
                    <a:pt x="63" y="116"/>
                  </a:cubicBezTo>
                  <a:cubicBezTo>
                    <a:pt x="0" y="226"/>
                    <a:pt x="38" y="366"/>
                    <a:pt x="148" y="430"/>
                  </a:cubicBezTo>
                  <a:cubicBezTo>
                    <a:pt x="184" y="451"/>
                    <a:pt x="223" y="461"/>
                    <a:pt x="262" y="461"/>
                  </a:cubicBezTo>
                  <a:cubicBezTo>
                    <a:pt x="342" y="461"/>
                    <a:pt x="419" y="419"/>
                    <a:pt x="462" y="345"/>
                  </a:cubicBezTo>
                  <a:cubicBezTo>
                    <a:pt x="525" y="235"/>
                    <a:pt x="488" y="95"/>
                    <a:pt x="378" y="32"/>
                  </a:cubicBezTo>
                  <a:cubicBezTo>
                    <a:pt x="341" y="11"/>
                    <a:pt x="302" y="1"/>
                    <a:pt x="2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1"/>
            <p:cNvSpPr/>
            <p:nvPr/>
          </p:nvSpPr>
          <p:spPr>
            <a:xfrm>
              <a:off x="5159100" y="1014700"/>
              <a:ext cx="135975" cy="135125"/>
            </a:xfrm>
            <a:custGeom>
              <a:rect b="b" l="l" r="r" t="t"/>
              <a:pathLst>
                <a:path extrusionOk="0" h="5405" w="5439">
                  <a:moveTo>
                    <a:pt x="2695" y="0"/>
                  </a:moveTo>
                  <a:cubicBezTo>
                    <a:pt x="2689" y="0"/>
                    <a:pt x="2681" y="0"/>
                    <a:pt x="2672" y="1"/>
                  </a:cubicBezTo>
                  <a:cubicBezTo>
                    <a:pt x="2638" y="1"/>
                    <a:pt x="2593" y="3"/>
                    <a:pt x="2535" y="4"/>
                  </a:cubicBezTo>
                  <a:cubicBezTo>
                    <a:pt x="2505" y="6"/>
                    <a:pt x="2471" y="6"/>
                    <a:pt x="2435" y="9"/>
                  </a:cubicBezTo>
                  <a:cubicBezTo>
                    <a:pt x="2397" y="15"/>
                    <a:pt x="2357" y="20"/>
                    <a:pt x="2314" y="26"/>
                  </a:cubicBezTo>
                  <a:cubicBezTo>
                    <a:pt x="2270" y="32"/>
                    <a:pt x="2223" y="39"/>
                    <a:pt x="2174" y="46"/>
                  </a:cubicBezTo>
                  <a:cubicBezTo>
                    <a:pt x="2124" y="58"/>
                    <a:pt x="2071" y="71"/>
                    <a:pt x="2016" y="85"/>
                  </a:cubicBezTo>
                  <a:cubicBezTo>
                    <a:pt x="1795" y="142"/>
                    <a:pt x="1527" y="239"/>
                    <a:pt x="1254" y="417"/>
                  </a:cubicBezTo>
                  <a:cubicBezTo>
                    <a:pt x="981" y="593"/>
                    <a:pt x="697" y="844"/>
                    <a:pt x="467" y="1185"/>
                  </a:cubicBezTo>
                  <a:cubicBezTo>
                    <a:pt x="240" y="1526"/>
                    <a:pt x="66" y="1956"/>
                    <a:pt x="20" y="2438"/>
                  </a:cubicBezTo>
                  <a:cubicBezTo>
                    <a:pt x="15" y="2559"/>
                    <a:pt x="0" y="2682"/>
                    <a:pt x="12" y="2807"/>
                  </a:cubicBezTo>
                  <a:cubicBezTo>
                    <a:pt x="16" y="2869"/>
                    <a:pt x="15" y="2932"/>
                    <a:pt x="24" y="2995"/>
                  </a:cubicBezTo>
                  <a:cubicBezTo>
                    <a:pt x="34" y="3057"/>
                    <a:pt x="43" y="3121"/>
                    <a:pt x="53" y="3185"/>
                  </a:cubicBezTo>
                  <a:cubicBezTo>
                    <a:pt x="104" y="3436"/>
                    <a:pt x="179" y="3694"/>
                    <a:pt x="309" y="3934"/>
                  </a:cubicBezTo>
                  <a:cubicBezTo>
                    <a:pt x="435" y="4175"/>
                    <a:pt x="598" y="4404"/>
                    <a:pt x="798" y="4608"/>
                  </a:cubicBezTo>
                  <a:cubicBezTo>
                    <a:pt x="1002" y="4808"/>
                    <a:pt x="1239" y="4981"/>
                    <a:pt x="1504" y="5115"/>
                  </a:cubicBezTo>
                  <a:cubicBezTo>
                    <a:pt x="1768" y="5250"/>
                    <a:pt x="2060" y="5342"/>
                    <a:pt x="2364" y="5379"/>
                  </a:cubicBezTo>
                  <a:cubicBezTo>
                    <a:pt x="2439" y="5394"/>
                    <a:pt x="2516" y="5394"/>
                    <a:pt x="2593" y="5398"/>
                  </a:cubicBezTo>
                  <a:cubicBezTo>
                    <a:pt x="2646" y="5402"/>
                    <a:pt x="2699" y="5404"/>
                    <a:pt x="2752" y="5404"/>
                  </a:cubicBezTo>
                  <a:cubicBezTo>
                    <a:pt x="2776" y="5404"/>
                    <a:pt x="2801" y="5404"/>
                    <a:pt x="2825" y="5403"/>
                  </a:cubicBezTo>
                  <a:cubicBezTo>
                    <a:pt x="2980" y="5397"/>
                    <a:pt x="3136" y="5376"/>
                    <a:pt x="3289" y="5344"/>
                  </a:cubicBezTo>
                  <a:cubicBezTo>
                    <a:pt x="3618" y="5274"/>
                    <a:pt x="3928" y="5141"/>
                    <a:pt x="4201" y="4963"/>
                  </a:cubicBezTo>
                  <a:lnTo>
                    <a:pt x="4201" y="4963"/>
                  </a:lnTo>
                  <a:cubicBezTo>
                    <a:pt x="4516" y="5090"/>
                    <a:pt x="4826" y="5214"/>
                    <a:pt x="5127" y="5335"/>
                  </a:cubicBezTo>
                  <a:lnTo>
                    <a:pt x="5183" y="5358"/>
                  </a:lnTo>
                  <a:lnTo>
                    <a:pt x="5168" y="5300"/>
                  </a:lnTo>
                  <a:cubicBezTo>
                    <a:pt x="5074" y="4959"/>
                    <a:pt x="4982" y="4627"/>
                    <a:pt x="4894" y="4307"/>
                  </a:cubicBezTo>
                  <a:lnTo>
                    <a:pt x="4894" y="4307"/>
                  </a:lnTo>
                  <a:cubicBezTo>
                    <a:pt x="5154" y="3958"/>
                    <a:pt x="5319" y="3561"/>
                    <a:pt x="5388" y="3167"/>
                  </a:cubicBezTo>
                  <a:cubicBezTo>
                    <a:pt x="5423" y="2969"/>
                    <a:pt x="5438" y="2770"/>
                    <a:pt x="5425" y="2578"/>
                  </a:cubicBezTo>
                  <a:cubicBezTo>
                    <a:pt x="5421" y="2482"/>
                    <a:pt x="5416" y="2388"/>
                    <a:pt x="5398" y="2295"/>
                  </a:cubicBezTo>
                  <a:cubicBezTo>
                    <a:pt x="5391" y="2249"/>
                    <a:pt x="5384" y="2203"/>
                    <a:pt x="5377" y="2157"/>
                  </a:cubicBezTo>
                  <a:cubicBezTo>
                    <a:pt x="5368" y="2112"/>
                    <a:pt x="5354" y="2068"/>
                    <a:pt x="5344" y="2024"/>
                  </a:cubicBezTo>
                  <a:cubicBezTo>
                    <a:pt x="5162" y="1316"/>
                    <a:pt x="4726" y="792"/>
                    <a:pt x="4294" y="492"/>
                  </a:cubicBezTo>
                  <a:cubicBezTo>
                    <a:pt x="4077" y="340"/>
                    <a:pt x="3863" y="231"/>
                    <a:pt x="3668" y="163"/>
                  </a:cubicBezTo>
                  <a:cubicBezTo>
                    <a:pt x="3619" y="145"/>
                    <a:pt x="3572" y="128"/>
                    <a:pt x="3527" y="112"/>
                  </a:cubicBezTo>
                  <a:cubicBezTo>
                    <a:pt x="3481" y="100"/>
                    <a:pt x="3436" y="89"/>
                    <a:pt x="3393" y="78"/>
                  </a:cubicBezTo>
                  <a:cubicBezTo>
                    <a:pt x="3351" y="68"/>
                    <a:pt x="3310" y="57"/>
                    <a:pt x="3271" y="48"/>
                  </a:cubicBezTo>
                  <a:cubicBezTo>
                    <a:pt x="3232" y="41"/>
                    <a:pt x="3194" y="36"/>
                    <a:pt x="3158" y="31"/>
                  </a:cubicBezTo>
                  <a:cubicBezTo>
                    <a:pt x="3088" y="22"/>
                    <a:pt x="3025" y="9"/>
                    <a:pt x="2970" y="7"/>
                  </a:cubicBezTo>
                  <a:cubicBezTo>
                    <a:pt x="2916" y="5"/>
                    <a:pt x="2870" y="3"/>
                    <a:pt x="2832" y="2"/>
                  </a:cubicBezTo>
                  <a:cubicBezTo>
                    <a:pt x="2796" y="1"/>
                    <a:pt x="2769" y="1"/>
                    <a:pt x="2747" y="1"/>
                  </a:cubicBezTo>
                  <a:cubicBezTo>
                    <a:pt x="2728" y="1"/>
                    <a:pt x="2718" y="1"/>
                    <a:pt x="2718" y="1"/>
                  </a:cubicBezTo>
                  <a:cubicBezTo>
                    <a:pt x="2718" y="2"/>
                    <a:pt x="2728" y="3"/>
                    <a:pt x="2747" y="5"/>
                  </a:cubicBezTo>
                  <a:cubicBezTo>
                    <a:pt x="2768" y="7"/>
                    <a:pt x="2796" y="9"/>
                    <a:pt x="2831" y="12"/>
                  </a:cubicBezTo>
                  <a:cubicBezTo>
                    <a:pt x="2869" y="15"/>
                    <a:pt x="2915" y="17"/>
                    <a:pt x="2969" y="22"/>
                  </a:cubicBezTo>
                  <a:cubicBezTo>
                    <a:pt x="3023" y="25"/>
                    <a:pt x="3085" y="39"/>
                    <a:pt x="3156" y="49"/>
                  </a:cubicBezTo>
                  <a:cubicBezTo>
                    <a:pt x="3433" y="100"/>
                    <a:pt x="3848" y="211"/>
                    <a:pt x="4273" y="521"/>
                  </a:cubicBezTo>
                  <a:cubicBezTo>
                    <a:pt x="4696" y="821"/>
                    <a:pt x="5122" y="1339"/>
                    <a:pt x="5297" y="2036"/>
                  </a:cubicBezTo>
                  <a:cubicBezTo>
                    <a:pt x="5307" y="2079"/>
                    <a:pt x="5320" y="2122"/>
                    <a:pt x="5328" y="2167"/>
                  </a:cubicBezTo>
                  <a:cubicBezTo>
                    <a:pt x="5335" y="2212"/>
                    <a:pt x="5342" y="2257"/>
                    <a:pt x="5349" y="2302"/>
                  </a:cubicBezTo>
                  <a:cubicBezTo>
                    <a:pt x="5366" y="2393"/>
                    <a:pt x="5370" y="2486"/>
                    <a:pt x="5374" y="2581"/>
                  </a:cubicBezTo>
                  <a:cubicBezTo>
                    <a:pt x="5386" y="2768"/>
                    <a:pt x="5371" y="2963"/>
                    <a:pt x="5335" y="3159"/>
                  </a:cubicBezTo>
                  <a:cubicBezTo>
                    <a:pt x="5266" y="3548"/>
                    <a:pt x="5099" y="3940"/>
                    <a:pt x="4840" y="4283"/>
                  </a:cubicBezTo>
                  <a:lnTo>
                    <a:pt x="4831" y="4295"/>
                  </a:lnTo>
                  <a:lnTo>
                    <a:pt x="4835" y="4309"/>
                  </a:lnTo>
                  <a:cubicBezTo>
                    <a:pt x="4919" y="4615"/>
                    <a:pt x="5005" y="4933"/>
                    <a:pt x="5094" y="5258"/>
                  </a:cubicBezTo>
                  <a:lnTo>
                    <a:pt x="5094" y="5258"/>
                  </a:lnTo>
                  <a:cubicBezTo>
                    <a:pt x="4805" y="5142"/>
                    <a:pt x="4509" y="5023"/>
                    <a:pt x="4209" y="4901"/>
                  </a:cubicBezTo>
                  <a:lnTo>
                    <a:pt x="4194" y="4895"/>
                  </a:lnTo>
                  <a:lnTo>
                    <a:pt x="4180" y="4904"/>
                  </a:lnTo>
                  <a:cubicBezTo>
                    <a:pt x="3910" y="5082"/>
                    <a:pt x="3603" y="5215"/>
                    <a:pt x="3276" y="5284"/>
                  </a:cubicBezTo>
                  <a:cubicBezTo>
                    <a:pt x="3126" y="5316"/>
                    <a:pt x="2974" y="5335"/>
                    <a:pt x="2822" y="5342"/>
                  </a:cubicBezTo>
                  <a:cubicBezTo>
                    <a:pt x="2798" y="5343"/>
                    <a:pt x="2775" y="5343"/>
                    <a:pt x="2751" y="5343"/>
                  </a:cubicBezTo>
                  <a:cubicBezTo>
                    <a:pt x="2699" y="5343"/>
                    <a:pt x="2648" y="5341"/>
                    <a:pt x="2596" y="5337"/>
                  </a:cubicBezTo>
                  <a:cubicBezTo>
                    <a:pt x="2521" y="5333"/>
                    <a:pt x="2445" y="5333"/>
                    <a:pt x="2372" y="5319"/>
                  </a:cubicBezTo>
                  <a:cubicBezTo>
                    <a:pt x="2074" y="5283"/>
                    <a:pt x="1789" y="5193"/>
                    <a:pt x="1531" y="5061"/>
                  </a:cubicBezTo>
                  <a:cubicBezTo>
                    <a:pt x="1272" y="4931"/>
                    <a:pt x="1039" y="4762"/>
                    <a:pt x="839" y="4567"/>
                  </a:cubicBezTo>
                  <a:cubicBezTo>
                    <a:pt x="644" y="4368"/>
                    <a:pt x="483" y="4144"/>
                    <a:pt x="358" y="3909"/>
                  </a:cubicBezTo>
                  <a:cubicBezTo>
                    <a:pt x="231" y="3674"/>
                    <a:pt x="157" y="3422"/>
                    <a:pt x="105" y="3175"/>
                  </a:cubicBezTo>
                  <a:cubicBezTo>
                    <a:pt x="95" y="3112"/>
                    <a:pt x="86" y="3050"/>
                    <a:pt x="77" y="2989"/>
                  </a:cubicBezTo>
                  <a:cubicBezTo>
                    <a:pt x="68" y="2927"/>
                    <a:pt x="68" y="2865"/>
                    <a:pt x="64" y="2804"/>
                  </a:cubicBezTo>
                  <a:cubicBezTo>
                    <a:pt x="52" y="2682"/>
                    <a:pt x="66" y="2561"/>
                    <a:pt x="69" y="2443"/>
                  </a:cubicBezTo>
                  <a:cubicBezTo>
                    <a:pt x="113" y="1969"/>
                    <a:pt x="281" y="1546"/>
                    <a:pt x="502" y="1209"/>
                  </a:cubicBezTo>
                  <a:cubicBezTo>
                    <a:pt x="727" y="872"/>
                    <a:pt x="1004" y="622"/>
                    <a:pt x="1272" y="446"/>
                  </a:cubicBezTo>
                  <a:cubicBezTo>
                    <a:pt x="1541" y="267"/>
                    <a:pt x="1804" y="168"/>
                    <a:pt x="2022" y="108"/>
                  </a:cubicBezTo>
                  <a:cubicBezTo>
                    <a:pt x="2077" y="93"/>
                    <a:pt x="2129" y="80"/>
                    <a:pt x="2177" y="67"/>
                  </a:cubicBezTo>
                  <a:cubicBezTo>
                    <a:pt x="2227" y="58"/>
                    <a:pt x="2273" y="51"/>
                    <a:pt x="2317" y="44"/>
                  </a:cubicBezTo>
                  <a:cubicBezTo>
                    <a:pt x="2360" y="36"/>
                    <a:pt x="2400" y="30"/>
                    <a:pt x="2436" y="24"/>
                  </a:cubicBezTo>
                  <a:cubicBezTo>
                    <a:pt x="2473" y="20"/>
                    <a:pt x="2506" y="19"/>
                    <a:pt x="2536" y="17"/>
                  </a:cubicBezTo>
                  <a:cubicBezTo>
                    <a:pt x="2594" y="13"/>
                    <a:pt x="2638" y="9"/>
                    <a:pt x="2672" y="7"/>
                  </a:cubicBezTo>
                  <a:cubicBezTo>
                    <a:pt x="2703" y="4"/>
                    <a:pt x="2718" y="2"/>
                    <a:pt x="2718" y="1"/>
                  </a:cubicBezTo>
                  <a:cubicBezTo>
                    <a:pt x="2718" y="1"/>
                    <a:pt x="2711" y="0"/>
                    <a:pt x="269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1"/>
            <p:cNvSpPr/>
            <p:nvPr/>
          </p:nvSpPr>
          <p:spPr>
            <a:xfrm>
              <a:off x="5474800" y="953225"/>
              <a:ext cx="102475" cy="84050"/>
            </a:xfrm>
            <a:custGeom>
              <a:rect b="b" l="l" r="r" t="t"/>
              <a:pathLst>
                <a:path extrusionOk="0" h="3362" w="4099">
                  <a:moveTo>
                    <a:pt x="1284" y="1"/>
                  </a:moveTo>
                  <a:cubicBezTo>
                    <a:pt x="1270" y="1"/>
                    <a:pt x="1256" y="1"/>
                    <a:pt x="1241" y="2"/>
                  </a:cubicBezTo>
                  <a:cubicBezTo>
                    <a:pt x="716" y="19"/>
                    <a:pt x="214" y="355"/>
                    <a:pt x="0" y="834"/>
                  </a:cubicBezTo>
                  <a:lnTo>
                    <a:pt x="696" y="2278"/>
                  </a:lnTo>
                  <a:cubicBezTo>
                    <a:pt x="1147" y="2777"/>
                    <a:pt x="1710" y="3216"/>
                    <a:pt x="2373" y="3334"/>
                  </a:cubicBezTo>
                  <a:cubicBezTo>
                    <a:pt x="2473" y="3353"/>
                    <a:pt x="2576" y="3362"/>
                    <a:pt x="2680" y="3362"/>
                  </a:cubicBezTo>
                  <a:cubicBezTo>
                    <a:pt x="3258" y="3362"/>
                    <a:pt x="3845" y="3081"/>
                    <a:pt x="4082" y="2563"/>
                  </a:cubicBezTo>
                  <a:cubicBezTo>
                    <a:pt x="3909" y="2545"/>
                    <a:pt x="3737" y="2528"/>
                    <a:pt x="3564" y="2510"/>
                  </a:cubicBezTo>
                  <a:cubicBezTo>
                    <a:pt x="3891" y="2398"/>
                    <a:pt x="4098" y="2016"/>
                    <a:pt x="4012" y="1682"/>
                  </a:cubicBezTo>
                  <a:lnTo>
                    <a:pt x="4012" y="1682"/>
                  </a:lnTo>
                  <a:cubicBezTo>
                    <a:pt x="3878" y="1782"/>
                    <a:pt x="3711" y="1830"/>
                    <a:pt x="3544" y="1830"/>
                  </a:cubicBezTo>
                  <a:cubicBezTo>
                    <a:pt x="3322" y="1830"/>
                    <a:pt x="3100" y="1745"/>
                    <a:pt x="2950" y="1582"/>
                  </a:cubicBezTo>
                  <a:cubicBezTo>
                    <a:pt x="2739" y="1352"/>
                    <a:pt x="2681" y="1025"/>
                    <a:pt x="2534" y="749"/>
                  </a:cubicBezTo>
                  <a:cubicBezTo>
                    <a:pt x="2296" y="299"/>
                    <a:pt x="1794" y="1"/>
                    <a:pt x="12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1"/>
            <p:cNvSpPr/>
            <p:nvPr/>
          </p:nvSpPr>
          <p:spPr>
            <a:xfrm>
              <a:off x="5383475" y="973725"/>
              <a:ext cx="206350" cy="173275"/>
            </a:xfrm>
            <a:custGeom>
              <a:rect b="b" l="l" r="r" t="t"/>
              <a:pathLst>
                <a:path extrusionOk="0" h="6931" w="8254">
                  <a:moveTo>
                    <a:pt x="3140" y="1"/>
                  </a:moveTo>
                  <a:cubicBezTo>
                    <a:pt x="2230" y="1"/>
                    <a:pt x="518" y="193"/>
                    <a:pt x="0" y="1578"/>
                  </a:cubicBezTo>
                  <a:lnTo>
                    <a:pt x="4387" y="6363"/>
                  </a:lnTo>
                  <a:cubicBezTo>
                    <a:pt x="4405" y="6630"/>
                    <a:pt x="4620" y="6871"/>
                    <a:pt x="4884" y="6921"/>
                  </a:cubicBezTo>
                  <a:cubicBezTo>
                    <a:pt x="4918" y="6928"/>
                    <a:pt x="4954" y="6931"/>
                    <a:pt x="4989" y="6931"/>
                  </a:cubicBezTo>
                  <a:cubicBezTo>
                    <a:pt x="5220" y="6931"/>
                    <a:pt x="5451" y="6793"/>
                    <a:pt x="5551" y="6583"/>
                  </a:cubicBezTo>
                  <a:cubicBezTo>
                    <a:pt x="5586" y="6766"/>
                    <a:pt x="5776" y="6869"/>
                    <a:pt x="5967" y="6869"/>
                  </a:cubicBezTo>
                  <a:cubicBezTo>
                    <a:pt x="6038" y="6869"/>
                    <a:pt x="6110" y="6854"/>
                    <a:pt x="6173" y="6824"/>
                  </a:cubicBezTo>
                  <a:cubicBezTo>
                    <a:pt x="6405" y="6713"/>
                    <a:pt x="6541" y="6471"/>
                    <a:pt x="6643" y="6237"/>
                  </a:cubicBezTo>
                  <a:cubicBezTo>
                    <a:pt x="6785" y="6364"/>
                    <a:pt x="6976" y="6430"/>
                    <a:pt x="7167" y="6430"/>
                  </a:cubicBezTo>
                  <a:cubicBezTo>
                    <a:pt x="7304" y="6430"/>
                    <a:pt x="7440" y="6396"/>
                    <a:pt x="7558" y="6326"/>
                  </a:cubicBezTo>
                  <a:cubicBezTo>
                    <a:pt x="7840" y="6158"/>
                    <a:pt x="7992" y="5799"/>
                    <a:pt x="7915" y="5481"/>
                  </a:cubicBezTo>
                  <a:cubicBezTo>
                    <a:pt x="7892" y="5387"/>
                    <a:pt x="7852" y="5295"/>
                    <a:pt x="7857" y="5199"/>
                  </a:cubicBezTo>
                  <a:cubicBezTo>
                    <a:pt x="7863" y="5057"/>
                    <a:pt x="7964" y="4940"/>
                    <a:pt x="8040" y="4820"/>
                  </a:cubicBezTo>
                  <a:cubicBezTo>
                    <a:pt x="8192" y="4579"/>
                    <a:pt x="8253" y="4279"/>
                    <a:pt x="8185" y="4002"/>
                  </a:cubicBezTo>
                  <a:cubicBezTo>
                    <a:pt x="8118" y="3726"/>
                    <a:pt x="7915" y="3482"/>
                    <a:pt x="7648" y="3383"/>
                  </a:cubicBezTo>
                  <a:cubicBezTo>
                    <a:pt x="7490" y="3325"/>
                    <a:pt x="7315" y="3317"/>
                    <a:pt x="7162" y="3249"/>
                  </a:cubicBezTo>
                  <a:cubicBezTo>
                    <a:pt x="6953" y="3155"/>
                    <a:pt x="6805" y="2959"/>
                    <a:pt x="6711" y="2751"/>
                  </a:cubicBezTo>
                  <a:cubicBezTo>
                    <a:pt x="6617" y="2543"/>
                    <a:pt x="6565" y="2318"/>
                    <a:pt x="6490" y="2102"/>
                  </a:cubicBezTo>
                  <a:cubicBezTo>
                    <a:pt x="6269" y="1465"/>
                    <a:pt x="5821" y="919"/>
                    <a:pt x="5258" y="546"/>
                  </a:cubicBezTo>
                  <a:lnTo>
                    <a:pt x="3657" y="23"/>
                  </a:lnTo>
                  <a:cubicBezTo>
                    <a:pt x="3565" y="14"/>
                    <a:pt x="3380" y="1"/>
                    <a:pt x="314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1"/>
            <p:cNvSpPr/>
            <p:nvPr/>
          </p:nvSpPr>
          <p:spPr>
            <a:xfrm>
              <a:off x="5378150" y="997450"/>
              <a:ext cx="127725" cy="263475"/>
            </a:xfrm>
            <a:custGeom>
              <a:rect b="b" l="l" r="r" t="t"/>
              <a:pathLst>
                <a:path extrusionOk="0" h="10539" w="5109">
                  <a:moveTo>
                    <a:pt x="1599" y="0"/>
                  </a:moveTo>
                  <a:cubicBezTo>
                    <a:pt x="732" y="0"/>
                    <a:pt x="161" y="1087"/>
                    <a:pt x="104" y="1980"/>
                  </a:cubicBezTo>
                  <a:cubicBezTo>
                    <a:pt x="39" y="3014"/>
                    <a:pt x="0" y="4278"/>
                    <a:pt x="123" y="5049"/>
                  </a:cubicBezTo>
                  <a:cubicBezTo>
                    <a:pt x="370" y="6601"/>
                    <a:pt x="1561" y="6798"/>
                    <a:pt x="1561" y="6798"/>
                  </a:cubicBezTo>
                  <a:cubicBezTo>
                    <a:pt x="1561" y="6798"/>
                    <a:pt x="1561" y="6798"/>
                    <a:pt x="1561" y="6798"/>
                  </a:cubicBezTo>
                  <a:cubicBezTo>
                    <a:pt x="1562" y="6798"/>
                    <a:pt x="1562" y="7319"/>
                    <a:pt x="1584" y="8692"/>
                  </a:cubicBezTo>
                  <a:cubicBezTo>
                    <a:pt x="1598" y="9520"/>
                    <a:pt x="1320" y="10518"/>
                    <a:pt x="2264" y="10538"/>
                  </a:cubicBezTo>
                  <a:cubicBezTo>
                    <a:pt x="2273" y="10538"/>
                    <a:pt x="2282" y="10538"/>
                    <a:pt x="2291" y="10538"/>
                  </a:cubicBezTo>
                  <a:cubicBezTo>
                    <a:pt x="3228" y="10538"/>
                    <a:pt x="4781" y="9520"/>
                    <a:pt x="4793" y="8659"/>
                  </a:cubicBezTo>
                  <a:lnTo>
                    <a:pt x="5102" y="1291"/>
                  </a:lnTo>
                  <a:cubicBezTo>
                    <a:pt x="5108" y="1008"/>
                    <a:pt x="4895" y="767"/>
                    <a:pt x="4613" y="738"/>
                  </a:cubicBezTo>
                  <a:lnTo>
                    <a:pt x="1711" y="6"/>
                  </a:lnTo>
                  <a:cubicBezTo>
                    <a:pt x="1673" y="2"/>
                    <a:pt x="1636" y="0"/>
                    <a:pt x="1599"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1"/>
            <p:cNvSpPr/>
            <p:nvPr/>
          </p:nvSpPr>
          <p:spPr>
            <a:xfrm>
              <a:off x="5390750" y="1067550"/>
              <a:ext cx="10150" cy="9525"/>
            </a:xfrm>
            <a:custGeom>
              <a:rect b="b" l="l" r="r" t="t"/>
              <a:pathLst>
                <a:path extrusionOk="0" h="381" w="406">
                  <a:moveTo>
                    <a:pt x="199" y="0"/>
                  </a:moveTo>
                  <a:cubicBezTo>
                    <a:pt x="94" y="0"/>
                    <a:pt x="8" y="78"/>
                    <a:pt x="4" y="180"/>
                  </a:cubicBezTo>
                  <a:cubicBezTo>
                    <a:pt x="1" y="285"/>
                    <a:pt x="86" y="375"/>
                    <a:pt x="196" y="380"/>
                  </a:cubicBezTo>
                  <a:cubicBezTo>
                    <a:pt x="200" y="380"/>
                    <a:pt x="204" y="381"/>
                    <a:pt x="208" y="381"/>
                  </a:cubicBezTo>
                  <a:cubicBezTo>
                    <a:pt x="313" y="381"/>
                    <a:pt x="398" y="302"/>
                    <a:pt x="403" y="201"/>
                  </a:cubicBezTo>
                  <a:cubicBezTo>
                    <a:pt x="406" y="96"/>
                    <a:pt x="320" y="7"/>
                    <a:pt x="210" y="0"/>
                  </a:cubicBezTo>
                  <a:cubicBezTo>
                    <a:pt x="206" y="0"/>
                    <a:pt x="203" y="0"/>
                    <a:pt x="19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1"/>
            <p:cNvSpPr/>
            <p:nvPr/>
          </p:nvSpPr>
          <p:spPr>
            <a:xfrm>
              <a:off x="5387300" y="1058150"/>
              <a:ext cx="20275" cy="5350"/>
            </a:xfrm>
            <a:custGeom>
              <a:rect b="b" l="l" r="r" t="t"/>
              <a:pathLst>
                <a:path extrusionOk="0" h="214" w="811">
                  <a:moveTo>
                    <a:pt x="404" y="1"/>
                  </a:moveTo>
                  <a:cubicBezTo>
                    <a:pt x="402" y="1"/>
                    <a:pt x="401" y="1"/>
                    <a:pt x="400" y="1"/>
                  </a:cubicBezTo>
                  <a:cubicBezTo>
                    <a:pt x="266" y="2"/>
                    <a:pt x="154" y="51"/>
                    <a:pt x="89" y="101"/>
                  </a:cubicBezTo>
                  <a:cubicBezTo>
                    <a:pt x="24" y="151"/>
                    <a:pt x="1" y="198"/>
                    <a:pt x="13" y="210"/>
                  </a:cubicBezTo>
                  <a:cubicBezTo>
                    <a:pt x="16" y="212"/>
                    <a:pt x="20" y="214"/>
                    <a:pt x="25" y="214"/>
                  </a:cubicBezTo>
                  <a:cubicBezTo>
                    <a:pt x="71" y="214"/>
                    <a:pt x="211" y="125"/>
                    <a:pt x="401" y="125"/>
                  </a:cubicBezTo>
                  <a:cubicBezTo>
                    <a:pt x="402" y="125"/>
                    <a:pt x="403" y="125"/>
                    <a:pt x="403" y="125"/>
                  </a:cubicBezTo>
                  <a:cubicBezTo>
                    <a:pt x="406" y="125"/>
                    <a:pt x="408" y="125"/>
                    <a:pt x="411" y="125"/>
                  </a:cubicBezTo>
                  <a:cubicBezTo>
                    <a:pt x="599" y="125"/>
                    <a:pt x="742" y="210"/>
                    <a:pt x="787" y="210"/>
                  </a:cubicBezTo>
                  <a:cubicBezTo>
                    <a:pt x="792" y="210"/>
                    <a:pt x="796" y="209"/>
                    <a:pt x="799" y="206"/>
                  </a:cubicBezTo>
                  <a:cubicBezTo>
                    <a:pt x="810" y="195"/>
                    <a:pt x="785" y="148"/>
                    <a:pt x="717" y="98"/>
                  </a:cubicBezTo>
                  <a:cubicBezTo>
                    <a:pt x="649" y="49"/>
                    <a:pt x="536" y="1"/>
                    <a:pt x="40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1"/>
            <p:cNvSpPr/>
            <p:nvPr/>
          </p:nvSpPr>
          <p:spPr>
            <a:xfrm>
              <a:off x="5443200" y="1067550"/>
              <a:ext cx="10150" cy="9525"/>
            </a:xfrm>
            <a:custGeom>
              <a:rect b="b" l="l" r="r" t="t"/>
              <a:pathLst>
                <a:path extrusionOk="0" h="381" w="406">
                  <a:moveTo>
                    <a:pt x="198" y="0"/>
                  </a:moveTo>
                  <a:cubicBezTo>
                    <a:pt x="93" y="0"/>
                    <a:pt x="8" y="78"/>
                    <a:pt x="5" y="180"/>
                  </a:cubicBezTo>
                  <a:cubicBezTo>
                    <a:pt x="0" y="285"/>
                    <a:pt x="87" y="375"/>
                    <a:pt x="197" y="380"/>
                  </a:cubicBezTo>
                  <a:cubicBezTo>
                    <a:pt x="201" y="380"/>
                    <a:pt x="204" y="381"/>
                    <a:pt x="208" y="381"/>
                  </a:cubicBezTo>
                  <a:cubicBezTo>
                    <a:pt x="312" y="381"/>
                    <a:pt x="398" y="302"/>
                    <a:pt x="402" y="201"/>
                  </a:cubicBezTo>
                  <a:cubicBezTo>
                    <a:pt x="405" y="96"/>
                    <a:pt x="320" y="7"/>
                    <a:pt x="210" y="0"/>
                  </a:cubicBezTo>
                  <a:cubicBezTo>
                    <a:pt x="206" y="0"/>
                    <a:pt x="202" y="0"/>
                    <a:pt x="19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1"/>
            <p:cNvSpPr/>
            <p:nvPr/>
          </p:nvSpPr>
          <p:spPr>
            <a:xfrm>
              <a:off x="5440050" y="1059175"/>
              <a:ext cx="20250" cy="5325"/>
            </a:xfrm>
            <a:custGeom>
              <a:rect b="b" l="l" r="r" t="t"/>
              <a:pathLst>
                <a:path extrusionOk="0" h="213" w="810">
                  <a:moveTo>
                    <a:pt x="403" y="0"/>
                  </a:moveTo>
                  <a:cubicBezTo>
                    <a:pt x="402" y="0"/>
                    <a:pt x="401" y="0"/>
                    <a:pt x="399" y="0"/>
                  </a:cubicBezTo>
                  <a:cubicBezTo>
                    <a:pt x="266" y="0"/>
                    <a:pt x="153" y="50"/>
                    <a:pt x="89" y="100"/>
                  </a:cubicBezTo>
                  <a:cubicBezTo>
                    <a:pt x="23" y="150"/>
                    <a:pt x="0" y="197"/>
                    <a:pt x="13" y="209"/>
                  </a:cubicBezTo>
                  <a:cubicBezTo>
                    <a:pt x="15" y="212"/>
                    <a:pt x="19" y="213"/>
                    <a:pt x="24" y="213"/>
                  </a:cubicBezTo>
                  <a:cubicBezTo>
                    <a:pt x="69" y="213"/>
                    <a:pt x="210" y="124"/>
                    <a:pt x="400" y="124"/>
                  </a:cubicBezTo>
                  <a:cubicBezTo>
                    <a:pt x="401" y="124"/>
                    <a:pt x="402" y="124"/>
                    <a:pt x="403" y="124"/>
                  </a:cubicBezTo>
                  <a:cubicBezTo>
                    <a:pt x="405" y="124"/>
                    <a:pt x="408" y="124"/>
                    <a:pt x="410" y="124"/>
                  </a:cubicBezTo>
                  <a:cubicBezTo>
                    <a:pt x="599" y="124"/>
                    <a:pt x="741" y="209"/>
                    <a:pt x="786" y="209"/>
                  </a:cubicBezTo>
                  <a:cubicBezTo>
                    <a:pt x="792" y="209"/>
                    <a:pt x="796" y="208"/>
                    <a:pt x="798" y="205"/>
                  </a:cubicBezTo>
                  <a:cubicBezTo>
                    <a:pt x="810" y="194"/>
                    <a:pt x="784" y="147"/>
                    <a:pt x="716" y="97"/>
                  </a:cubicBezTo>
                  <a:cubicBezTo>
                    <a:pt x="649" y="48"/>
                    <a:pt x="535" y="0"/>
                    <a:pt x="40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1"/>
            <p:cNvSpPr/>
            <p:nvPr/>
          </p:nvSpPr>
          <p:spPr>
            <a:xfrm>
              <a:off x="5406775" y="1059500"/>
              <a:ext cx="17200" cy="44800"/>
            </a:xfrm>
            <a:custGeom>
              <a:rect b="b" l="l" r="r" t="t"/>
              <a:pathLst>
                <a:path extrusionOk="0" h="1792" w="688">
                  <a:moveTo>
                    <a:pt x="663" y="0"/>
                  </a:moveTo>
                  <a:cubicBezTo>
                    <a:pt x="635" y="0"/>
                    <a:pt x="435" y="470"/>
                    <a:pt x="212" y="1057"/>
                  </a:cubicBezTo>
                  <a:cubicBezTo>
                    <a:pt x="158" y="1203"/>
                    <a:pt x="106" y="1342"/>
                    <a:pt x="57" y="1475"/>
                  </a:cubicBezTo>
                  <a:cubicBezTo>
                    <a:pt x="37" y="1538"/>
                    <a:pt x="1" y="1608"/>
                    <a:pt x="29" y="1690"/>
                  </a:cubicBezTo>
                  <a:cubicBezTo>
                    <a:pt x="44" y="1731"/>
                    <a:pt x="84" y="1760"/>
                    <a:pt x="119" y="1770"/>
                  </a:cubicBezTo>
                  <a:cubicBezTo>
                    <a:pt x="154" y="1781"/>
                    <a:pt x="184" y="1781"/>
                    <a:pt x="212" y="1782"/>
                  </a:cubicBezTo>
                  <a:cubicBezTo>
                    <a:pt x="325" y="1789"/>
                    <a:pt x="415" y="1792"/>
                    <a:pt x="476" y="1792"/>
                  </a:cubicBezTo>
                  <a:cubicBezTo>
                    <a:pt x="533" y="1792"/>
                    <a:pt x="564" y="1789"/>
                    <a:pt x="565" y="1783"/>
                  </a:cubicBezTo>
                  <a:cubicBezTo>
                    <a:pt x="566" y="1771"/>
                    <a:pt x="432" y="1748"/>
                    <a:pt x="216" y="1720"/>
                  </a:cubicBezTo>
                  <a:cubicBezTo>
                    <a:pt x="161" y="1715"/>
                    <a:pt x="110" y="1704"/>
                    <a:pt x="100" y="1666"/>
                  </a:cubicBezTo>
                  <a:cubicBezTo>
                    <a:pt x="87" y="1627"/>
                    <a:pt x="111" y="1568"/>
                    <a:pt x="137" y="1505"/>
                  </a:cubicBezTo>
                  <a:cubicBezTo>
                    <a:pt x="188" y="1372"/>
                    <a:pt x="243" y="1234"/>
                    <a:pt x="299" y="1088"/>
                  </a:cubicBezTo>
                  <a:cubicBezTo>
                    <a:pt x="524" y="496"/>
                    <a:pt x="687" y="9"/>
                    <a:pt x="663" y="0"/>
                  </a:cubicBezTo>
                  <a:cubicBezTo>
                    <a:pt x="663" y="0"/>
                    <a:pt x="663" y="0"/>
                    <a:pt x="66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1"/>
            <p:cNvSpPr/>
            <p:nvPr/>
          </p:nvSpPr>
          <p:spPr>
            <a:xfrm>
              <a:off x="5417175" y="1153525"/>
              <a:ext cx="52075" cy="23375"/>
            </a:xfrm>
            <a:custGeom>
              <a:rect b="b" l="l" r="r" t="t"/>
              <a:pathLst>
                <a:path extrusionOk="0" h="935" w="2083">
                  <a:moveTo>
                    <a:pt x="2083" y="1"/>
                  </a:moveTo>
                  <a:cubicBezTo>
                    <a:pt x="1231" y="512"/>
                    <a:pt x="372" y="557"/>
                    <a:pt x="94" y="557"/>
                  </a:cubicBezTo>
                  <a:cubicBezTo>
                    <a:pt x="33" y="557"/>
                    <a:pt x="0" y="555"/>
                    <a:pt x="0" y="555"/>
                  </a:cubicBezTo>
                  <a:lnTo>
                    <a:pt x="0" y="555"/>
                  </a:lnTo>
                  <a:lnTo>
                    <a:pt x="21" y="921"/>
                  </a:lnTo>
                  <a:cubicBezTo>
                    <a:pt x="120" y="930"/>
                    <a:pt x="215" y="935"/>
                    <a:pt x="306" y="935"/>
                  </a:cubicBezTo>
                  <a:cubicBezTo>
                    <a:pt x="1640" y="935"/>
                    <a:pt x="2083" y="1"/>
                    <a:pt x="208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1"/>
            <p:cNvSpPr/>
            <p:nvPr/>
          </p:nvSpPr>
          <p:spPr>
            <a:xfrm>
              <a:off x="5422475" y="1113325"/>
              <a:ext cx="17175" cy="11800"/>
            </a:xfrm>
            <a:custGeom>
              <a:rect b="b" l="l" r="r" t="t"/>
              <a:pathLst>
                <a:path extrusionOk="0" h="472" w="687">
                  <a:moveTo>
                    <a:pt x="331" y="1"/>
                  </a:moveTo>
                  <a:cubicBezTo>
                    <a:pt x="212" y="1"/>
                    <a:pt x="96" y="55"/>
                    <a:pt x="28" y="146"/>
                  </a:cubicBezTo>
                  <a:lnTo>
                    <a:pt x="19" y="153"/>
                  </a:lnTo>
                  <a:cubicBezTo>
                    <a:pt x="1" y="174"/>
                    <a:pt x="4" y="207"/>
                    <a:pt x="18" y="233"/>
                  </a:cubicBezTo>
                  <a:cubicBezTo>
                    <a:pt x="33" y="258"/>
                    <a:pt x="56" y="277"/>
                    <a:pt x="79" y="296"/>
                  </a:cubicBezTo>
                  <a:cubicBezTo>
                    <a:pt x="163" y="363"/>
                    <a:pt x="251" y="430"/>
                    <a:pt x="354" y="459"/>
                  </a:cubicBezTo>
                  <a:cubicBezTo>
                    <a:pt x="384" y="467"/>
                    <a:pt x="415" y="472"/>
                    <a:pt x="446" y="472"/>
                  </a:cubicBezTo>
                  <a:cubicBezTo>
                    <a:pt x="521" y="472"/>
                    <a:pt x="594" y="446"/>
                    <a:pt x="635" y="388"/>
                  </a:cubicBezTo>
                  <a:cubicBezTo>
                    <a:pt x="687" y="316"/>
                    <a:pt x="675" y="209"/>
                    <a:pt x="618" y="133"/>
                  </a:cubicBezTo>
                  <a:cubicBezTo>
                    <a:pt x="561" y="57"/>
                    <a:pt x="468" y="13"/>
                    <a:pt x="374" y="3"/>
                  </a:cubicBezTo>
                  <a:cubicBezTo>
                    <a:pt x="360" y="1"/>
                    <a:pt x="345" y="1"/>
                    <a:pt x="33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1"/>
            <p:cNvSpPr/>
            <p:nvPr/>
          </p:nvSpPr>
          <p:spPr>
            <a:xfrm>
              <a:off x="5419475" y="1107775"/>
              <a:ext cx="18250" cy="15400"/>
            </a:xfrm>
            <a:custGeom>
              <a:rect b="b" l="l" r="r" t="t"/>
              <a:pathLst>
                <a:path extrusionOk="0" h="616" w="730">
                  <a:moveTo>
                    <a:pt x="689" y="1"/>
                  </a:moveTo>
                  <a:cubicBezTo>
                    <a:pt x="689" y="1"/>
                    <a:pt x="688" y="1"/>
                    <a:pt x="688" y="1"/>
                  </a:cubicBezTo>
                  <a:cubicBezTo>
                    <a:pt x="688" y="1"/>
                    <a:pt x="688" y="1"/>
                    <a:pt x="687" y="1"/>
                  </a:cubicBezTo>
                  <a:cubicBezTo>
                    <a:pt x="653" y="1"/>
                    <a:pt x="652" y="231"/>
                    <a:pt x="454" y="395"/>
                  </a:cubicBezTo>
                  <a:cubicBezTo>
                    <a:pt x="255" y="561"/>
                    <a:pt x="6" y="535"/>
                    <a:pt x="4" y="567"/>
                  </a:cubicBezTo>
                  <a:cubicBezTo>
                    <a:pt x="1" y="582"/>
                    <a:pt x="60" y="613"/>
                    <a:pt x="165" y="615"/>
                  </a:cubicBezTo>
                  <a:cubicBezTo>
                    <a:pt x="170" y="615"/>
                    <a:pt x="175" y="616"/>
                    <a:pt x="180" y="616"/>
                  </a:cubicBezTo>
                  <a:cubicBezTo>
                    <a:pt x="281" y="616"/>
                    <a:pt x="423" y="581"/>
                    <a:pt x="540" y="485"/>
                  </a:cubicBezTo>
                  <a:cubicBezTo>
                    <a:pt x="661" y="384"/>
                    <a:pt x="713" y="249"/>
                    <a:pt x="721" y="153"/>
                  </a:cubicBezTo>
                  <a:cubicBezTo>
                    <a:pt x="730" y="58"/>
                    <a:pt x="705" y="1"/>
                    <a:pt x="68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1"/>
            <p:cNvSpPr/>
            <p:nvPr/>
          </p:nvSpPr>
          <p:spPr>
            <a:xfrm>
              <a:off x="5437700" y="1051000"/>
              <a:ext cx="25025" cy="7175"/>
            </a:xfrm>
            <a:custGeom>
              <a:rect b="b" l="l" r="r" t="t"/>
              <a:pathLst>
                <a:path extrusionOk="0" h="287" w="1001">
                  <a:moveTo>
                    <a:pt x="424" y="1"/>
                  </a:moveTo>
                  <a:cubicBezTo>
                    <a:pt x="312" y="1"/>
                    <a:pt x="211" y="22"/>
                    <a:pt x="140" y="50"/>
                  </a:cubicBezTo>
                  <a:cubicBezTo>
                    <a:pt x="47" y="88"/>
                    <a:pt x="1" y="133"/>
                    <a:pt x="10" y="161"/>
                  </a:cubicBezTo>
                  <a:cubicBezTo>
                    <a:pt x="32" y="219"/>
                    <a:pt x="245" y="192"/>
                    <a:pt x="497" y="222"/>
                  </a:cubicBezTo>
                  <a:cubicBezTo>
                    <a:pt x="687" y="241"/>
                    <a:pt x="848" y="287"/>
                    <a:pt x="931" y="287"/>
                  </a:cubicBezTo>
                  <a:cubicBezTo>
                    <a:pt x="959" y="287"/>
                    <a:pt x="978" y="282"/>
                    <a:pt x="986" y="269"/>
                  </a:cubicBezTo>
                  <a:cubicBezTo>
                    <a:pt x="1001" y="243"/>
                    <a:pt x="966" y="189"/>
                    <a:pt x="884" y="132"/>
                  </a:cubicBezTo>
                  <a:cubicBezTo>
                    <a:pt x="803" y="77"/>
                    <a:pt x="672" y="22"/>
                    <a:pt x="521" y="6"/>
                  </a:cubicBezTo>
                  <a:cubicBezTo>
                    <a:pt x="488" y="2"/>
                    <a:pt x="456" y="1"/>
                    <a:pt x="42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1"/>
            <p:cNvSpPr/>
            <p:nvPr/>
          </p:nvSpPr>
          <p:spPr>
            <a:xfrm>
              <a:off x="5389200" y="1042350"/>
              <a:ext cx="18950" cy="6100"/>
            </a:xfrm>
            <a:custGeom>
              <a:rect b="b" l="l" r="r" t="t"/>
              <a:pathLst>
                <a:path extrusionOk="0" h="244" w="758">
                  <a:moveTo>
                    <a:pt x="389" y="1"/>
                  </a:moveTo>
                  <a:cubicBezTo>
                    <a:pt x="383" y="1"/>
                    <a:pt x="378" y="1"/>
                    <a:pt x="373" y="1"/>
                  </a:cubicBezTo>
                  <a:cubicBezTo>
                    <a:pt x="251" y="5"/>
                    <a:pt x="145" y="49"/>
                    <a:pt x="83" y="99"/>
                  </a:cubicBezTo>
                  <a:cubicBezTo>
                    <a:pt x="20" y="148"/>
                    <a:pt x="0" y="199"/>
                    <a:pt x="17" y="223"/>
                  </a:cubicBezTo>
                  <a:cubicBezTo>
                    <a:pt x="29" y="238"/>
                    <a:pt x="52" y="244"/>
                    <a:pt x="85" y="244"/>
                  </a:cubicBezTo>
                  <a:cubicBezTo>
                    <a:pt x="153" y="244"/>
                    <a:pt x="259" y="220"/>
                    <a:pt x="380" y="218"/>
                  </a:cubicBezTo>
                  <a:cubicBezTo>
                    <a:pt x="398" y="217"/>
                    <a:pt x="416" y="217"/>
                    <a:pt x="434" y="217"/>
                  </a:cubicBezTo>
                  <a:cubicBezTo>
                    <a:pt x="519" y="217"/>
                    <a:pt x="595" y="226"/>
                    <a:pt x="651" y="226"/>
                  </a:cubicBezTo>
                  <a:cubicBezTo>
                    <a:pt x="696" y="226"/>
                    <a:pt x="729" y="220"/>
                    <a:pt x="742" y="200"/>
                  </a:cubicBezTo>
                  <a:cubicBezTo>
                    <a:pt x="758" y="175"/>
                    <a:pt x="734" y="127"/>
                    <a:pt x="668" y="80"/>
                  </a:cubicBezTo>
                  <a:cubicBezTo>
                    <a:pt x="606" y="37"/>
                    <a:pt x="504" y="1"/>
                    <a:pt x="38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1"/>
            <p:cNvSpPr/>
            <p:nvPr/>
          </p:nvSpPr>
          <p:spPr>
            <a:xfrm>
              <a:off x="5500200" y="1076675"/>
              <a:ext cx="22075" cy="35275"/>
            </a:xfrm>
            <a:custGeom>
              <a:rect b="b" l="l" r="r" t="t"/>
              <a:pathLst>
                <a:path extrusionOk="0" h="1411" w="883">
                  <a:moveTo>
                    <a:pt x="214" y="1"/>
                  </a:moveTo>
                  <a:cubicBezTo>
                    <a:pt x="155" y="1"/>
                    <a:pt x="97" y="15"/>
                    <a:pt x="48" y="49"/>
                  </a:cubicBezTo>
                  <a:lnTo>
                    <a:pt x="1" y="1405"/>
                  </a:lnTo>
                  <a:cubicBezTo>
                    <a:pt x="29" y="1409"/>
                    <a:pt x="57" y="1411"/>
                    <a:pt x="85" y="1411"/>
                  </a:cubicBezTo>
                  <a:cubicBezTo>
                    <a:pt x="385" y="1411"/>
                    <a:pt x="680" y="1208"/>
                    <a:pt x="776" y="923"/>
                  </a:cubicBezTo>
                  <a:cubicBezTo>
                    <a:pt x="883" y="612"/>
                    <a:pt x="740" y="234"/>
                    <a:pt x="455" y="70"/>
                  </a:cubicBezTo>
                  <a:cubicBezTo>
                    <a:pt x="383" y="29"/>
                    <a:pt x="297" y="1"/>
                    <a:pt x="214"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1"/>
            <p:cNvSpPr/>
            <p:nvPr/>
          </p:nvSpPr>
          <p:spPr>
            <a:xfrm>
              <a:off x="5375000" y="984675"/>
              <a:ext cx="136375" cy="98050"/>
            </a:xfrm>
            <a:custGeom>
              <a:rect b="b" l="l" r="r" t="t"/>
              <a:pathLst>
                <a:path extrusionOk="0" h="3922" w="5455">
                  <a:moveTo>
                    <a:pt x="2706" y="0"/>
                  </a:moveTo>
                  <a:cubicBezTo>
                    <a:pt x="2672" y="0"/>
                    <a:pt x="2637" y="0"/>
                    <a:pt x="2602" y="0"/>
                  </a:cubicBezTo>
                  <a:lnTo>
                    <a:pt x="2602" y="0"/>
                  </a:lnTo>
                  <a:cubicBezTo>
                    <a:pt x="2605" y="0"/>
                    <a:pt x="2608" y="0"/>
                    <a:pt x="2611" y="0"/>
                  </a:cubicBezTo>
                  <a:lnTo>
                    <a:pt x="2611" y="0"/>
                  </a:lnTo>
                  <a:lnTo>
                    <a:pt x="2547" y="1"/>
                  </a:lnTo>
                  <a:cubicBezTo>
                    <a:pt x="2565" y="1"/>
                    <a:pt x="2584" y="1"/>
                    <a:pt x="2602" y="0"/>
                  </a:cubicBezTo>
                  <a:lnTo>
                    <a:pt x="2602" y="0"/>
                  </a:lnTo>
                  <a:cubicBezTo>
                    <a:pt x="2040" y="21"/>
                    <a:pt x="1612" y="193"/>
                    <a:pt x="1117" y="463"/>
                  </a:cubicBezTo>
                  <a:cubicBezTo>
                    <a:pt x="620" y="734"/>
                    <a:pt x="204" y="1182"/>
                    <a:pt x="51" y="1726"/>
                  </a:cubicBezTo>
                  <a:cubicBezTo>
                    <a:pt x="19" y="1842"/>
                    <a:pt x="0" y="1974"/>
                    <a:pt x="63" y="2076"/>
                  </a:cubicBezTo>
                  <a:cubicBezTo>
                    <a:pt x="117" y="2163"/>
                    <a:pt x="219" y="2203"/>
                    <a:pt x="323" y="2203"/>
                  </a:cubicBezTo>
                  <a:cubicBezTo>
                    <a:pt x="380" y="2203"/>
                    <a:pt x="439" y="2191"/>
                    <a:pt x="490" y="2167"/>
                  </a:cubicBezTo>
                  <a:cubicBezTo>
                    <a:pt x="635" y="2103"/>
                    <a:pt x="739" y="1973"/>
                    <a:pt x="837" y="1849"/>
                  </a:cubicBezTo>
                  <a:cubicBezTo>
                    <a:pt x="910" y="2131"/>
                    <a:pt x="1189" y="2346"/>
                    <a:pt x="1481" y="2346"/>
                  </a:cubicBezTo>
                  <a:cubicBezTo>
                    <a:pt x="1484" y="2346"/>
                    <a:pt x="1486" y="2346"/>
                    <a:pt x="1488" y="2346"/>
                  </a:cubicBezTo>
                  <a:cubicBezTo>
                    <a:pt x="1783" y="2343"/>
                    <a:pt x="2061" y="2120"/>
                    <a:pt x="2128" y="1835"/>
                  </a:cubicBezTo>
                  <a:cubicBezTo>
                    <a:pt x="2130" y="2126"/>
                    <a:pt x="2416" y="2368"/>
                    <a:pt x="2707" y="2368"/>
                  </a:cubicBezTo>
                  <a:cubicBezTo>
                    <a:pt x="2714" y="2368"/>
                    <a:pt x="2721" y="2367"/>
                    <a:pt x="2727" y="2367"/>
                  </a:cubicBezTo>
                  <a:cubicBezTo>
                    <a:pt x="3026" y="2357"/>
                    <a:pt x="3290" y="2127"/>
                    <a:pt x="3389" y="1847"/>
                  </a:cubicBezTo>
                  <a:cubicBezTo>
                    <a:pt x="3445" y="2111"/>
                    <a:pt x="3503" y="2385"/>
                    <a:pt x="3662" y="2604"/>
                  </a:cubicBezTo>
                  <a:cubicBezTo>
                    <a:pt x="3791" y="2781"/>
                    <a:pt x="4003" y="2913"/>
                    <a:pt x="4216" y="2913"/>
                  </a:cubicBezTo>
                  <a:cubicBezTo>
                    <a:pt x="4267" y="2913"/>
                    <a:pt x="4317" y="2905"/>
                    <a:pt x="4367" y="2889"/>
                  </a:cubicBezTo>
                  <a:lnTo>
                    <a:pt x="4367" y="2889"/>
                  </a:lnTo>
                  <a:cubicBezTo>
                    <a:pt x="4330" y="3121"/>
                    <a:pt x="4295" y="3364"/>
                    <a:pt x="4377" y="3583"/>
                  </a:cubicBezTo>
                  <a:cubicBezTo>
                    <a:pt x="4445" y="3767"/>
                    <a:pt x="4629" y="3922"/>
                    <a:pt x="4817" y="3922"/>
                  </a:cubicBezTo>
                  <a:cubicBezTo>
                    <a:pt x="4853" y="3922"/>
                    <a:pt x="4889" y="3916"/>
                    <a:pt x="4925" y="3904"/>
                  </a:cubicBezTo>
                  <a:cubicBezTo>
                    <a:pt x="5141" y="3830"/>
                    <a:pt x="5224" y="3576"/>
                    <a:pt x="5274" y="3354"/>
                  </a:cubicBezTo>
                  <a:cubicBezTo>
                    <a:pt x="5372" y="2927"/>
                    <a:pt x="5455" y="2492"/>
                    <a:pt x="5441" y="2054"/>
                  </a:cubicBezTo>
                  <a:cubicBezTo>
                    <a:pt x="5428" y="1616"/>
                    <a:pt x="5310" y="1171"/>
                    <a:pt x="5041" y="825"/>
                  </a:cubicBezTo>
                  <a:cubicBezTo>
                    <a:pt x="4763" y="466"/>
                    <a:pt x="4341" y="239"/>
                    <a:pt x="3901" y="124"/>
                  </a:cubicBezTo>
                  <a:cubicBezTo>
                    <a:pt x="3513" y="22"/>
                    <a:pt x="3109" y="0"/>
                    <a:pt x="270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1"/>
            <p:cNvSpPr/>
            <p:nvPr/>
          </p:nvSpPr>
          <p:spPr>
            <a:xfrm>
              <a:off x="5503125" y="1085325"/>
              <a:ext cx="10025" cy="15925"/>
            </a:xfrm>
            <a:custGeom>
              <a:rect b="b" l="l" r="r" t="t"/>
              <a:pathLst>
                <a:path extrusionOk="0" h="637" w="401">
                  <a:moveTo>
                    <a:pt x="101" y="0"/>
                  </a:moveTo>
                  <a:cubicBezTo>
                    <a:pt x="36" y="0"/>
                    <a:pt x="0" y="27"/>
                    <a:pt x="4" y="33"/>
                  </a:cubicBezTo>
                  <a:cubicBezTo>
                    <a:pt x="8" y="46"/>
                    <a:pt x="65" y="30"/>
                    <a:pt x="143" y="61"/>
                  </a:cubicBezTo>
                  <a:cubicBezTo>
                    <a:pt x="221" y="90"/>
                    <a:pt x="305" y="182"/>
                    <a:pt x="309" y="310"/>
                  </a:cubicBezTo>
                  <a:cubicBezTo>
                    <a:pt x="317" y="437"/>
                    <a:pt x="250" y="546"/>
                    <a:pt x="175" y="576"/>
                  </a:cubicBezTo>
                  <a:cubicBezTo>
                    <a:pt x="140" y="591"/>
                    <a:pt x="110" y="595"/>
                    <a:pt x="86" y="595"/>
                  </a:cubicBezTo>
                  <a:cubicBezTo>
                    <a:pt x="71" y="595"/>
                    <a:pt x="58" y="593"/>
                    <a:pt x="50" y="593"/>
                  </a:cubicBezTo>
                  <a:cubicBezTo>
                    <a:pt x="45" y="593"/>
                    <a:pt x="41" y="594"/>
                    <a:pt x="40" y="597"/>
                  </a:cubicBezTo>
                  <a:cubicBezTo>
                    <a:pt x="33" y="601"/>
                    <a:pt x="68" y="637"/>
                    <a:pt x="136" y="637"/>
                  </a:cubicBezTo>
                  <a:cubicBezTo>
                    <a:pt x="154" y="637"/>
                    <a:pt x="173" y="634"/>
                    <a:pt x="195" y="629"/>
                  </a:cubicBezTo>
                  <a:cubicBezTo>
                    <a:pt x="302" y="604"/>
                    <a:pt x="401" y="463"/>
                    <a:pt x="389" y="306"/>
                  </a:cubicBezTo>
                  <a:cubicBezTo>
                    <a:pt x="386" y="228"/>
                    <a:pt x="356" y="155"/>
                    <a:pt x="312" y="102"/>
                  </a:cubicBezTo>
                  <a:cubicBezTo>
                    <a:pt x="267" y="48"/>
                    <a:pt x="209" y="19"/>
                    <a:pt x="160" y="7"/>
                  </a:cubicBezTo>
                  <a:cubicBezTo>
                    <a:pt x="138" y="2"/>
                    <a:pt x="118" y="0"/>
                    <a:pt x="10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1"/>
            <p:cNvSpPr/>
            <p:nvPr/>
          </p:nvSpPr>
          <p:spPr>
            <a:xfrm>
              <a:off x="5500200" y="1106400"/>
              <a:ext cx="10150" cy="10125"/>
            </a:xfrm>
            <a:custGeom>
              <a:rect b="b" l="l" r="r" t="t"/>
              <a:pathLst>
                <a:path extrusionOk="0" h="405" w="406">
                  <a:moveTo>
                    <a:pt x="203" y="1"/>
                  </a:moveTo>
                  <a:cubicBezTo>
                    <a:pt x="92" y="1"/>
                    <a:pt x="1" y="91"/>
                    <a:pt x="1" y="202"/>
                  </a:cubicBezTo>
                  <a:cubicBezTo>
                    <a:pt x="1" y="314"/>
                    <a:pt x="92" y="405"/>
                    <a:pt x="203" y="405"/>
                  </a:cubicBezTo>
                  <a:cubicBezTo>
                    <a:pt x="315" y="405"/>
                    <a:pt x="406" y="314"/>
                    <a:pt x="406" y="202"/>
                  </a:cubicBezTo>
                  <a:cubicBezTo>
                    <a:pt x="406" y="91"/>
                    <a:pt x="315" y="1"/>
                    <a:pt x="20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1"/>
            <p:cNvSpPr/>
            <p:nvPr/>
          </p:nvSpPr>
          <p:spPr>
            <a:xfrm>
              <a:off x="5475375" y="971575"/>
              <a:ext cx="34900" cy="20750"/>
            </a:xfrm>
            <a:custGeom>
              <a:rect b="b" l="l" r="r" t="t"/>
              <a:pathLst>
                <a:path extrusionOk="0" h="830" w="1396">
                  <a:moveTo>
                    <a:pt x="220" y="1"/>
                  </a:moveTo>
                  <a:cubicBezTo>
                    <a:pt x="83" y="1"/>
                    <a:pt x="0" y="24"/>
                    <a:pt x="2" y="30"/>
                  </a:cubicBezTo>
                  <a:cubicBezTo>
                    <a:pt x="3" y="40"/>
                    <a:pt x="99" y="29"/>
                    <a:pt x="252" y="44"/>
                  </a:cubicBezTo>
                  <a:cubicBezTo>
                    <a:pt x="404" y="59"/>
                    <a:pt x="611" y="111"/>
                    <a:pt x="813" y="226"/>
                  </a:cubicBezTo>
                  <a:cubicBezTo>
                    <a:pt x="1015" y="343"/>
                    <a:pt x="1164" y="497"/>
                    <a:pt x="1253" y="621"/>
                  </a:cubicBezTo>
                  <a:cubicBezTo>
                    <a:pt x="1340" y="742"/>
                    <a:pt x="1378" y="830"/>
                    <a:pt x="1389" y="830"/>
                  </a:cubicBezTo>
                  <a:cubicBezTo>
                    <a:pt x="1390" y="830"/>
                    <a:pt x="1390" y="830"/>
                    <a:pt x="1390" y="830"/>
                  </a:cubicBezTo>
                  <a:cubicBezTo>
                    <a:pt x="1395" y="828"/>
                    <a:pt x="1372" y="732"/>
                    <a:pt x="1289" y="597"/>
                  </a:cubicBezTo>
                  <a:cubicBezTo>
                    <a:pt x="1206" y="462"/>
                    <a:pt x="1055" y="295"/>
                    <a:pt x="844" y="174"/>
                  </a:cubicBezTo>
                  <a:cubicBezTo>
                    <a:pt x="632" y="53"/>
                    <a:pt x="412" y="5"/>
                    <a:pt x="254" y="1"/>
                  </a:cubicBezTo>
                  <a:cubicBezTo>
                    <a:pt x="243" y="1"/>
                    <a:pt x="231" y="1"/>
                    <a:pt x="22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1"/>
            <p:cNvSpPr/>
            <p:nvPr/>
          </p:nvSpPr>
          <p:spPr>
            <a:xfrm>
              <a:off x="5495575" y="959475"/>
              <a:ext cx="78550" cy="52125"/>
            </a:xfrm>
            <a:custGeom>
              <a:rect b="b" l="l" r="r" t="t"/>
              <a:pathLst>
                <a:path extrusionOk="0" h="2085" w="3142">
                  <a:moveTo>
                    <a:pt x="558" y="1"/>
                  </a:moveTo>
                  <a:cubicBezTo>
                    <a:pt x="515" y="1"/>
                    <a:pt x="472" y="6"/>
                    <a:pt x="432" y="17"/>
                  </a:cubicBezTo>
                  <a:cubicBezTo>
                    <a:pt x="213" y="69"/>
                    <a:pt x="75" y="213"/>
                    <a:pt x="31" y="328"/>
                  </a:cubicBezTo>
                  <a:cubicBezTo>
                    <a:pt x="7" y="385"/>
                    <a:pt x="2" y="434"/>
                    <a:pt x="2" y="466"/>
                  </a:cubicBezTo>
                  <a:cubicBezTo>
                    <a:pt x="2" y="498"/>
                    <a:pt x="4" y="515"/>
                    <a:pt x="7" y="515"/>
                  </a:cubicBezTo>
                  <a:cubicBezTo>
                    <a:pt x="7" y="515"/>
                    <a:pt x="7" y="515"/>
                    <a:pt x="7" y="515"/>
                  </a:cubicBezTo>
                  <a:cubicBezTo>
                    <a:pt x="15" y="515"/>
                    <a:pt x="1" y="443"/>
                    <a:pt x="52" y="338"/>
                  </a:cubicBezTo>
                  <a:cubicBezTo>
                    <a:pt x="100" y="233"/>
                    <a:pt x="236" y="102"/>
                    <a:pt x="442" y="59"/>
                  </a:cubicBezTo>
                  <a:cubicBezTo>
                    <a:pt x="475" y="51"/>
                    <a:pt x="511" y="47"/>
                    <a:pt x="547" y="47"/>
                  </a:cubicBezTo>
                  <a:cubicBezTo>
                    <a:pt x="729" y="47"/>
                    <a:pt x="934" y="151"/>
                    <a:pt x="1089" y="323"/>
                  </a:cubicBezTo>
                  <a:cubicBezTo>
                    <a:pt x="1282" y="528"/>
                    <a:pt x="1395" y="822"/>
                    <a:pt x="1511" y="1129"/>
                  </a:cubicBezTo>
                  <a:cubicBezTo>
                    <a:pt x="1571" y="1283"/>
                    <a:pt x="1634" y="1433"/>
                    <a:pt x="1715" y="1570"/>
                  </a:cubicBezTo>
                  <a:cubicBezTo>
                    <a:pt x="1798" y="1704"/>
                    <a:pt x="1899" y="1823"/>
                    <a:pt x="2015" y="1913"/>
                  </a:cubicBezTo>
                  <a:cubicBezTo>
                    <a:pt x="2130" y="2003"/>
                    <a:pt x="2263" y="2062"/>
                    <a:pt x="2394" y="2079"/>
                  </a:cubicBezTo>
                  <a:cubicBezTo>
                    <a:pt x="2421" y="2083"/>
                    <a:pt x="2448" y="2084"/>
                    <a:pt x="2475" y="2084"/>
                  </a:cubicBezTo>
                  <a:cubicBezTo>
                    <a:pt x="2576" y="2084"/>
                    <a:pt x="2671" y="2058"/>
                    <a:pt x="2750" y="2021"/>
                  </a:cubicBezTo>
                  <a:cubicBezTo>
                    <a:pt x="2953" y="1923"/>
                    <a:pt x="3059" y="1763"/>
                    <a:pt x="3104" y="1652"/>
                  </a:cubicBezTo>
                  <a:cubicBezTo>
                    <a:pt x="3126" y="1594"/>
                    <a:pt x="3135" y="1547"/>
                    <a:pt x="3139" y="1515"/>
                  </a:cubicBezTo>
                  <a:cubicBezTo>
                    <a:pt x="3141" y="1483"/>
                    <a:pt x="3141" y="1467"/>
                    <a:pt x="3140" y="1467"/>
                  </a:cubicBezTo>
                  <a:cubicBezTo>
                    <a:pt x="3139" y="1466"/>
                    <a:pt x="3139" y="1466"/>
                    <a:pt x="3139" y="1466"/>
                  </a:cubicBezTo>
                  <a:cubicBezTo>
                    <a:pt x="3133" y="1466"/>
                    <a:pt x="3129" y="1535"/>
                    <a:pt x="3082" y="1642"/>
                  </a:cubicBezTo>
                  <a:cubicBezTo>
                    <a:pt x="3033" y="1748"/>
                    <a:pt x="2926" y="1895"/>
                    <a:pt x="2733" y="1982"/>
                  </a:cubicBezTo>
                  <a:cubicBezTo>
                    <a:pt x="2660" y="2013"/>
                    <a:pt x="2576" y="2035"/>
                    <a:pt x="2487" y="2035"/>
                  </a:cubicBezTo>
                  <a:cubicBezTo>
                    <a:pt x="2458" y="2035"/>
                    <a:pt x="2430" y="2033"/>
                    <a:pt x="2401" y="2028"/>
                  </a:cubicBezTo>
                  <a:cubicBezTo>
                    <a:pt x="2280" y="2011"/>
                    <a:pt x="2157" y="1955"/>
                    <a:pt x="2050" y="1868"/>
                  </a:cubicBezTo>
                  <a:cubicBezTo>
                    <a:pt x="1942" y="1782"/>
                    <a:pt x="1846" y="1668"/>
                    <a:pt x="1767" y="1538"/>
                  </a:cubicBezTo>
                  <a:cubicBezTo>
                    <a:pt x="1689" y="1407"/>
                    <a:pt x="1627" y="1260"/>
                    <a:pt x="1568" y="1108"/>
                  </a:cubicBezTo>
                  <a:cubicBezTo>
                    <a:pt x="1509" y="955"/>
                    <a:pt x="1453" y="803"/>
                    <a:pt x="1383" y="661"/>
                  </a:cubicBezTo>
                  <a:cubicBezTo>
                    <a:pt x="1314" y="520"/>
                    <a:pt x="1230" y="392"/>
                    <a:pt x="1130" y="284"/>
                  </a:cubicBezTo>
                  <a:cubicBezTo>
                    <a:pt x="970" y="109"/>
                    <a:pt x="753" y="1"/>
                    <a:pt x="558"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1"/>
            <p:cNvSpPr/>
            <p:nvPr/>
          </p:nvSpPr>
          <p:spPr>
            <a:xfrm>
              <a:off x="5421650" y="974525"/>
              <a:ext cx="72350" cy="57700"/>
            </a:xfrm>
            <a:custGeom>
              <a:rect b="b" l="l" r="r" t="t"/>
              <a:pathLst>
                <a:path extrusionOk="0" h="2308" w="2894">
                  <a:moveTo>
                    <a:pt x="2174" y="1"/>
                  </a:moveTo>
                  <a:cubicBezTo>
                    <a:pt x="2003" y="1"/>
                    <a:pt x="1809" y="21"/>
                    <a:pt x="1603" y="73"/>
                  </a:cubicBezTo>
                  <a:cubicBezTo>
                    <a:pt x="1353" y="136"/>
                    <a:pt x="1084" y="245"/>
                    <a:pt x="839" y="418"/>
                  </a:cubicBezTo>
                  <a:cubicBezTo>
                    <a:pt x="592" y="590"/>
                    <a:pt x="406" y="816"/>
                    <a:pt x="276" y="1038"/>
                  </a:cubicBezTo>
                  <a:cubicBezTo>
                    <a:pt x="149" y="1264"/>
                    <a:pt x="73" y="1488"/>
                    <a:pt x="39" y="1681"/>
                  </a:cubicBezTo>
                  <a:cubicBezTo>
                    <a:pt x="4" y="1873"/>
                    <a:pt x="0" y="2032"/>
                    <a:pt x="10" y="2141"/>
                  </a:cubicBezTo>
                  <a:cubicBezTo>
                    <a:pt x="12" y="2195"/>
                    <a:pt x="20" y="2237"/>
                    <a:pt x="24" y="2265"/>
                  </a:cubicBezTo>
                  <a:cubicBezTo>
                    <a:pt x="28" y="2293"/>
                    <a:pt x="32" y="2308"/>
                    <a:pt x="34" y="2308"/>
                  </a:cubicBezTo>
                  <a:cubicBezTo>
                    <a:pt x="49" y="2308"/>
                    <a:pt x="1" y="2066"/>
                    <a:pt x="81" y="1689"/>
                  </a:cubicBezTo>
                  <a:cubicBezTo>
                    <a:pt x="120" y="1502"/>
                    <a:pt x="199" y="1285"/>
                    <a:pt x="325" y="1067"/>
                  </a:cubicBezTo>
                  <a:cubicBezTo>
                    <a:pt x="454" y="851"/>
                    <a:pt x="636" y="634"/>
                    <a:pt x="874" y="468"/>
                  </a:cubicBezTo>
                  <a:cubicBezTo>
                    <a:pt x="1112" y="300"/>
                    <a:pt x="1374" y="192"/>
                    <a:pt x="1617" y="128"/>
                  </a:cubicBezTo>
                  <a:cubicBezTo>
                    <a:pt x="1838" y="69"/>
                    <a:pt x="2045" y="46"/>
                    <a:pt x="2224" y="46"/>
                  </a:cubicBezTo>
                  <a:cubicBezTo>
                    <a:pt x="2243" y="46"/>
                    <a:pt x="2263" y="47"/>
                    <a:pt x="2282" y="47"/>
                  </a:cubicBezTo>
                  <a:cubicBezTo>
                    <a:pt x="2644" y="55"/>
                    <a:pt x="2862" y="155"/>
                    <a:pt x="2889" y="155"/>
                  </a:cubicBezTo>
                  <a:cubicBezTo>
                    <a:pt x="2891" y="155"/>
                    <a:pt x="2892" y="155"/>
                    <a:pt x="2892" y="154"/>
                  </a:cubicBezTo>
                  <a:cubicBezTo>
                    <a:pt x="2893" y="152"/>
                    <a:pt x="2880" y="145"/>
                    <a:pt x="2854" y="133"/>
                  </a:cubicBezTo>
                  <a:cubicBezTo>
                    <a:pt x="2828" y="122"/>
                    <a:pt x="2790" y="101"/>
                    <a:pt x="2737" y="87"/>
                  </a:cubicBezTo>
                  <a:cubicBezTo>
                    <a:pt x="2635" y="50"/>
                    <a:pt x="2479" y="15"/>
                    <a:pt x="2284" y="4"/>
                  </a:cubicBezTo>
                  <a:cubicBezTo>
                    <a:pt x="2248" y="2"/>
                    <a:pt x="2212" y="1"/>
                    <a:pt x="217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1"/>
            <p:cNvSpPr/>
            <p:nvPr/>
          </p:nvSpPr>
          <p:spPr>
            <a:xfrm>
              <a:off x="5446825" y="978225"/>
              <a:ext cx="47850" cy="51400"/>
            </a:xfrm>
            <a:custGeom>
              <a:rect b="b" l="l" r="r" t="t"/>
              <a:pathLst>
                <a:path extrusionOk="0" h="2056" w="1914">
                  <a:moveTo>
                    <a:pt x="1892" y="0"/>
                  </a:moveTo>
                  <a:cubicBezTo>
                    <a:pt x="1872" y="0"/>
                    <a:pt x="1838" y="2"/>
                    <a:pt x="1790" y="8"/>
                  </a:cubicBezTo>
                  <a:cubicBezTo>
                    <a:pt x="1713" y="16"/>
                    <a:pt x="1601" y="37"/>
                    <a:pt x="1469" y="77"/>
                  </a:cubicBezTo>
                  <a:cubicBezTo>
                    <a:pt x="1202" y="157"/>
                    <a:pt x="845" y="337"/>
                    <a:pt x="552" y="652"/>
                  </a:cubicBezTo>
                  <a:cubicBezTo>
                    <a:pt x="259" y="967"/>
                    <a:pt x="107" y="1337"/>
                    <a:pt x="48" y="1608"/>
                  </a:cubicBezTo>
                  <a:cubicBezTo>
                    <a:pt x="18" y="1744"/>
                    <a:pt x="5" y="1857"/>
                    <a:pt x="3" y="1935"/>
                  </a:cubicBezTo>
                  <a:cubicBezTo>
                    <a:pt x="0" y="2012"/>
                    <a:pt x="4" y="2055"/>
                    <a:pt x="7" y="2055"/>
                  </a:cubicBezTo>
                  <a:cubicBezTo>
                    <a:pt x="7" y="2055"/>
                    <a:pt x="7" y="2055"/>
                    <a:pt x="7" y="2055"/>
                  </a:cubicBezTo>
                  <a:cubicBezTo>
                    <a:pt x="18" y="2055"/>
                    <a:pt x="19" y="1882"/>
                    <a:pt x="90" y="1618"/>
                  </a:cubicBezTo>
                  <a:cubicBezTo>
                    <a:pt x="158" y="1356"/>
                    <a:pt x="313" y="999"/>
                    <a:pt x="597" y="694"/>
                  </a:cubicBezTo>
                  <a:cubicBezTo>
                    <a:pt x="881" y="388"/>
                    <a:pt x="1224" y="207"/>
                    <a:pt x="1482" y="118"/>
                  </a:cubicBezTo>
                  <a:cubicBezTo>
                    <a:pt x="1740" y="28"/>
                    <a:pt x="1913" y="15"/>
                    <a:pt x="1911" y="2"/>
                  </a:cubicBezTo>
                  <a:cubicBezTo>
                    <a:pt x="1911" y="1"/>
                    <a:pt x="1904" y="0"/>
                    <a:pt x="1892"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1"/>
            <p:cNvSpPr/>
            <p:nvPr/>
          </p:nvSpPr>
          <p:spPr>
            <a:xfrm>
              <a:off x="5304575" y="1213675"/>
              <a:ext cx="152200" cy="172175"/>
            </a:xfrm>
            <a:custGeom>
              <a:rect b="b" l="l" r="r" t="t"/>
              <a:pathLst>
                <a:path extrusionOk="0" h="6887" w="6088">
                  <a:moveTo>
                    <a:pt x="3732" y="1"/>
                  </a:moveTo>
                  <a:cubicBezTo>
                    <a:pt x="3606" y="1"/>
                    <a:pt x="3477" y="26"/>
                    <a:pt x="3347" y="81"/>
                  </a:cubicBezTo>
                  <a:cubicBezTo>
                    <a:pt x="2331" y="506"/>
                    <a:pt x="2049" y="1045"/>
                    <a:pt x="1493" y="1881"/>
                  </a:cubicBezTo>
                  <a:cubicBezTo>
                    <a:pt x="936" y="2717"/>
                    <a:pt x="594" y="3673"/>
                    <a:pt x="259" y="4618"/>
                  </a:cubicBezTo>
                  <a:cubicBezTo>
                    <a:pt x="127" y="4988"/>
                    <a:pt x="1" y="5417"/>
                    <a:pt x="202" y="5754"/>
                  </a:cubicBezTo>
                  <a:cubicBezTo>
                    <a:pt x="376" y="6045"/>
                    <a:pt x="733" y="6160"/>
                    <a:pt x="1062" y="6247"/>
                  </a:cubicBezTo>
                  <a:cubicBezTo>
                    <a:pt x="1907" y="6472"/>
                    <a:pt x="2762" y="6665"/>
                    <a:pt x="3622" y="6825"/>
                  </a:cubicBezTo>
                  <a:cubicBezTo>
                    <a:pt x="3793" y="6857"/>
                    <a:pt x="3974" y="6886"/>
                    <a:pt x="4149" y="6886"/>
                  </a:cubicBezTo>
                  <a:cubicBezTo>
                    <a:pt x="4326" y="6886"/>
                    <a:pt x="4497" y="6856"/>
                    <a:pt x="4650" y="6770"/>
                  </a:cubicBezTo>
                  <a:cubicBezTo>
                    <a:pt x="5038" y="6550"/>
                    <a:pt x="5157" y="6057"/>
                    <a:pt x="5237" y="5620"/>
                  </a:cubicBezTo>
                  <a:cubicBezTo>
                    <a:pt x="5521" y="4085"/>
                    <a:pt x="5804" y="2549"/>
                    <a:pt x="6087" y="1014"/>
                  </a:cubicBezTo>
                  <a:lnTo>
                    <a:pt x="6087" y="1014"/>
                  </a:lnTo>
                  <a:lnTo>
                    <a:pt x="5428" y="1798"/>
                  </a:lnTo>
                  <a:cubicBezTo>
                    <a:pt x="5138" y="907"/>
                    <a:pt x="4486" y="1"/>
                    <a:pt x="373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1"/>
            <p:cNvSpPr/>
            <p:nvPr/>
          </p:nvSpPr>
          <p:spPr>
            <a:xfrm>
              <a:off x="5347525" y="1202250"/>
              <a:ext cx="227000" cy="333900"/>
            </a:xfrm>
            <a:custGeom>
              <a:rect b="b" l="l" r="r" t="t"/>
              <a:pathLst>
                <a:path extrusionOk="0" h="13356" w="9080">
                  <a:moveTo>
                    <a:pt x="6002" y="1"/>
                  </a:moveTo>
                  <a:cubicBezTo>
                    <a:pt x="6002" y="1"/>
                    <a:pt x="4985" y="853"/>
                    <a:pt x="3894" y="853"/>
                  </a:cubicBezTo>
                  <a:cubicBezTo>
                    <a:pt x="3779" y="853"/>
                    <a:pt x="3664" y="844"/>
                    <a:pt x="3549" y="823"/>
                  </a:cubicBezTo>
                  <a:cubicBezTo>
                    <a:pt x="3549" y="823"/>
                    <a:pt x="2809" y="754"/>
                    <a:pt x="2734" y="38"/>
                  </a:cubicBezTo>
                  <a:lnTo>
                    <a:pt x="1398" y="613"/>
                  </a:lnTo>
                  <a:cubicBezTo>
                    <a:pt x="723" y="1145"/>
                    <a:pt x="532" y="2056"/>
                    <a:pt x="556" y="2913"/>
                  </a:cubicBezTo>
                  <a:lnTo>
                    <a:pt x="0" y="12317"/>
                  </a:lnTo>
                  <a:cubicBezTo>
                    <a:pt x="0" y="12317"/>
                    <a:pt x="1680" y="13355"/>
                    <a:pt x="4123" y="13355"/>
                  </a:cubicBezTo>
                  <a:cubicBezTo>
                    <a:pt x="5400" y="13355"/>
                    <a:pt x="6885" y="13072"/>
                    <a:pt x="8448" y="12207"/>
                  </a:cubicBezTo>
                  <a:cubicBezTo>
                    <a:pt x="8567" y="12141"/>
                    <a:pt x="7686" y="9990"/>
                    <a:pt x="7686" y="9990"/>
                  </a:cubicBezTo>
                  <a:lnTo>
                    <a:pt x="8926" y="5294"/>
                  </a:lnTo>
                  <a:cubicBezTo>
                    <a:pt x="9021" y="4619"/>
                    <a:pt x="9080" y="3220"/>
                    <a:pt x="8904" y="2555"/>
                  </a:cubicBezTo>
                  <a:cubicBezTo>
                    <a:pt x="8451" y="851"/>
                    <a:pt x="7243" y="342"/>
                    <a:pt x="600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1"/>
            <p:cNvSpPr/>
            <p:nvPr/>
          </p:nvSpPr>
          <p:spPr>
            <a:xfrm>
              <a:off x="5371025" y="1390800"/>
              <a:ext cx="163800" cy="128775"/>
            </a:xfrm>
            <a:custGeom>
              <a:rect b="b" l="l" r="r" t="t"/>
              <a:pathLst>
                <a:path extrusionOk="0" h="5151" w="6552">
                  <a:moveTo>
                    <a:pt x="573" y="0"/>
                  </a:moveTo>
                  <a:cubicBezTo>
                    <a:pt x="348" y="0"/>
                    <a:pt x="125" y="101"/>
                    <a:pt x="37" y="304"/>
                  </a:cubicBezTo>
                  <a:lnTo>
                    <a:pt x="1" y="325"/>
                  </a:lnTo>
                  <a:cubicBezTo>
                    <a:pt x="771" y="1441"/>
                    <a:pt x="1542" y="2558"/>
                    <a:pt x="2312" y="3675"/>
                  </a:cubicBezTo>
                  <a:cubicBezTo>
                    <a:pt x="2613" y="4111"/>
                    <a:pt x="2926" y="4560"/>
                    <a:pt x="3373" y="4846"/>
                  </a:cubicBezTo>
                  <a:cubicBezTo>
                    <a:pt x="3692" y="5049"/>
                    <a:pt x="4070" y="5151"/>
                    <a:pt x="4448" y="5151"/>
                  </a:cubicBezTo>
                  <a:cubicBezTo>
                    <a:pt x="4840" y="5151"/>
                    <a:pt x="5233" y="5041"/>
                    <a:pt x="5560" y="4823"/>
                  </a:cubicBezTo>
                  <a:cubicBezTo>
                    <a:pt x="6201" y="4394"/>
                    <a:pt x="6552" y="3571"/>
                    <a:pt x="6416" y="2812"/>
                  </a:cubicBezTo>
                  <a:cubicBezTo>
                    <a:pt x="6401" y="2721"/>
                    <a:pt x="6376" y="2629"/>
                    <a:pt x="6314" y="2562"/>
                  </a:cubicBezTo>
                  <a:cubicBezTo>
                    <a:pt x="6250" y="2494"/>
                    <a:pt x="6158" y="2465"/>
                    <a:pt x="6064" y="2465"/>
                  </a:cubicBezTo>
                  <a:cubicBezTo>
                    <a:pt x="6015" y="2465"/>
                    <a:pt x="5966" y="2473"/>
                    <a:pt x="5920" y="2487"/>
                  </a:cubicBezTo>
                  <a:cubicBezTo>
                    <a:pt x="5784" y="2527"/>
                    <a:pt x="5666" y="2609"/>
                    <a:pt x="5541" y="2675"/>
                  </a:cubicBezTo>
                  <a:cubicBezTo>
                    <a:pt x="5278" y="2815"/>
                    <a:pt x="4989" y="2877"/>
                    <a:pt x="4695" y="2877"/>
                  </a:cubicBezTo>
                  <a:cubicBezTo>
                    <a:pt x="4178" y="2877"/>
                    <a:pt x="3647" y="2686"/>
                    <a:pt x="3213" y="2394"/>
                  </a:cubicBezTo>
                  <a:cubicBezTo>
                    <a:pt x="2532" y="1934"/>
                    <a:pt x="2031" y="1259"/>
                    <a:pt x="1510" y="624"/>
                  </a:cubicBezTo>
                  <a:cubicBezTo>
                    <a:pt x="1317" y="389"/>
                    <a:pt x="1107" y="148"/>
                    <a:pt x="822" y="43"/>
                  </a:cubicBezTo>
                  <a:cubicBezTo>
                    <a:pt x="744" y="15"/>
                    <a:pt x="658" y="0"/>
                    <a:pt x="5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1"/>
            <p:cNvSpPr/>
            <p:nvPr/>
          </p:nvSpPr>
          <p:spPr>
            <a:xfrm>
              <a:off x="5448400" y="1243925"/>
              <a:ext cx="39925" cy="39825"/>
            </a:xfrm>
            <a:custGeom>
              <a:rect b="b" l="l" r="r" t="t"/>
              <a:pathLst>
                <a:path extrusionOk="0" h="1593" w="1597">
                  <a:moveTo>
                    <a:pt x="799" y="0"/>
                  </a:moveTo>
                  <a:cubicBezTo>
                    <a:pt x="358" y="0"/>
                    <a:pt x="1" y="357"/>
                    <a:pt x="1" y="797"/>
                  </a:cubicBezTo>
                  <a:cubicBezTo>
                    <a:pt x="1" y="1236"/>
                    <a:pt x="358" y="1593"/>
                    <a:pt x="799" y="1593"/>
                  </a:cubicBezTo>
                  <a:cubicBezTo>
                    <a:pt x="1239" y="1593"/>
                    <a:pt x="1597" y="1236"/>
                    <a:pt x="1597" y="797"/>
                  </a:cubicBezTo>
                  <a:cubicBezTo>
                    <a:pt x="1597" y="357"/>
                    <a:pt x="1239" y="0"/>
                    <a:pt x="7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1"/>
            <p:cNvSpPr/>
            <p:nvPr/>
          </p:nvSpPr>
          <p:spPr>
            <a:xfrm>
              <a:off x="5375350" y="1226950"/>
              <a:ext cx="39925" cy="39825"/>
            </a:xfrm>
            <a:custGeom>
              <a:rect b="b" l="l" r="r" t="t"/>
              <a:pathLst>
                <a:path extrusionOk="0" h="1593" w="1597">
                  <a:moveTo>
                    <a:pt x="798" y="0"/>
                  </a:moveTo>
                  <a:cubicBezTo>
                    <a:pt x="358" y="0"/>
                    <a:pt x="0" y="356"/>
                    <a:pt x="0" y="796"/>
                  </a:cubicBezTo>
                  <a:cubicBezTo>
                    <a:pt x="0" y="1236"/>
                    <a:pt x="358" y="1593"/>
                    <a:pt x="798" y="1593"/>
                  </a:cubicBezTo>
                  <a:cubicBezTo>
                    <a:pt x="1239" y="1593"/>
                    <a:pt x="1597" y="1236"/>
                    <a:pt x="1597" y="796"/>
                  </a:cubicBezTo>
                  <a:cubicBezTo>
                    <a:pt x="1597" y="356"/>
                    <a:pt x="1239"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1"/>
            <p:cNvSpPr/>
            <p:nvPr/>
          </p:nvSpPr>
          <p:spPr>
            <a:xfrm>
              <a:off x="5359250" y="1417500"/>
              <a:ext cx="39950" cy="39825"/>
            </a:xfrm>
            <a:custGeom>
              <a:rect b="b" l="l" r="r" t="t"/>
              <a:pathLst>
                <a:path extrusionOk="0" h="1593" w="1598">
                  <a:moveTo>
                    <a:pt x="799" y="1"/>
                  </a:moveTo>
                  <a:cubicBezTo>
                    <a:pt x="358" y="1"/>
                    <a:pt x="1" y="357"/>
                    <a:pt x="1" y="797"/>
                  </a:cubicBezTo>
                  <a:cubicBezTo>
                    <a:pt x="1" y="1236"/>
                    <a:pt x="358" y="1592"/>
                    <a:pt x="799" y="1592"/>
                  </a:cubicBezTo>
                  <a:cubicBezTo>
                    <a:pt x="1240" y="1592"/>
                    <a:pt x="1597" y="1236"/>
                    <a:pt x="1597" y="797"/>
                  </a:cubicBezTo>
                  <a:cubicBezTo>
                    <a:pt x="1597" y="357"/>
                    <a:pt x="1240" y="1"/>
                    <a:pt x="7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1"/>
            <p:cNvSpPr/>
            <p:nvPr/>
          </p:nvSpPr>
          <p:spPr>
            <a:xfrm>
              <a:off x="5409500" y="1357100"/>
              <a:ext cx="39925" cy="39825"/>
            </a:xfrm>
            <a:custGeom>
              <a:rect b="b" l="l" r="r" t="t"/>
              <a:pathLst>
                <a:path extrusionOk="0" h="1593" w="1597">
                  <a:moveTo>
                    <a:pt x="799" y="1"/>
                  </a:moveTo>
                  <a:cubicBezTo>
                    <a:pt x="358" y="1"/>
                    <a:pt x="1" y="357"/>
                    <a:pt x="1" y="796"/>
                  </a:cubicBezTo>
                  <a:cubicBezTo>
                    <a:pt x="1" y="1236"/>
                    <a:pt x="358" y="1592"/>
                    <a:pt x="799" y="1592"/>
                  </a:cubicBezTo>
                  <a:cubicBezTo>
                    <a:pt x="1240" y="1592"/>
                    <a:pt x="1597" y="1236"/>
                    <a:pt x="1597" y="796"/>
                  </a:cubicBezTo>
                  <a:cubicBezTo>
                    <a:pt x="1597" y="357"/>
                    <a:pt x="1240" y="1"/>
                    <a:pt x="7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1"/>
            <p:cNvSpPr/>
            <p:nvPr/>
          </p:nvSpPr>
          <p:spPr>
            <a:xfrm>
              <a:off x="5389550" y="1294350"/>
              <a:ext cx="39925" cy="39825"/>
            </a:xfrm>
            <a:custGeom>
              <a:rect b="b" l="l" r="r" t="t"/>
              <a:pathLst>
                <a:path extrusionOk="0" h="1593" w="1597">
                  <a:moveTo>
                    <a:pt x="799" y="0"/>
                  </a:moveTo>
                  <a:cubicBezTo>
                    <a:pt x="358" y="0"/>
                    <a:pt x="1" y="357"/>
                    <a:pt x="1" y="797"/>
                  </a:cubicBezTo>
                  <a:cubicBezTo>
                    <a:pt x="1" y="1236"/>
                    <a:pt x="358" y="1593"/>
                    <a:pt x="799" y="1593"/>
                  </a:cubicBezTo>
                  <a:cubicBezTo>
                    <a:pt x="1240" y="1593"/>
                    <a:pt x="1597" y="1236"/>
                    <a:pt x="1597" y="797"/>
                  </a:cubicBezTo>
                  <a:cubicBezTo>
                    <a:pt x="1597" y="357"/>
                    <a:pt x="1240" y="0"/>
                    <a:pt x="7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1"/>
            <p:cNvSpPr/>
            <p:nvPr/>
          </p:nvSpPr>
          <p:spPr>
            <a:xfrm>
              <a:off x="5409475" y="1204600"/>
              <a:ext cx="95425" cy="28500"/>
            </a:xfrm>
            <a:custGeom>
              <a:rect b="b" l="l" r="r" t="t"/>
              <a:pathLst>
                <a:path extrusionOk="0" h="1140" w="3817">
                  <a:moveTo>
                    <a:pt x="3813" y="1"/>
                  </a:moveTo>
                  <a:cubicBezTo>
                    <a:pt x="3807" y="1"/>
                    <a:pt x="3762" y="45"/>
                    <a:pt x="3682" y="120"/>
                  </a:cubicBezTo>
                  <a:cubicBezTo>
                    <a:pt x="3600" y="199"/>
                    <a:pt x="3478" y="311"/>
                    <a:pt x="3318" y="436"/>
                  </a:cubicBezTo>
                  <a:cubicBezTo>
                    <a:pt x="3157" y="561"/>
                    <a:pt x="2957" y="698"/>
                    <a:pt x="2716" y="815"/>
                  </a:cubicBezTo>
                  <a:cubicBezTo>
                    <a:pt x="2476" y="934"/>
                    <a:pt x="2194" y="1029"/>
                    <a:pt x="1888" y="1066"/>
                  </a:cubicBezTo>
                  <a:cubicBezTo>
                    <a:pt x="1813" y="1074"/>
                    <a:pt x="1739" y="1078"/>
                    <a:pt x="1665" y="1078"/>
                  </a:cubicBezTo>
                  <a:cubicBezTo>
                    <a:pt x="1439" y="1078"/>
                    <a:pt x="1223" y="1041"/>
                    <a:pt x="1032" y="980"/>
                  </a:cubicBezTo>
                  <a:cubicBezTo>
                    <a:pt x="779" y="896"/>
                    <a:pt x="567" y="774"/>
                    <a:pt x="413" y="643"/>
                  </a:cubicBezTo>
                  <a:cubicBezTo>
                    <a:pt x="107" y="387"/>
                    <a:pt x="20" y="137"/>
                    <a:pt x="3" y="137"/>
                  </a:cubicBezTo>
                  <a:cubicBezTo>
                    <a:pt x="3" y="137"/>
                    <a:pt x="2" y="137"/>
                    <a:pt x="2" y="137"/>
                  </a:cubicBezTo>
                  <a:cubicBezTo>
                    <a:pt x="0" y="138"/>
                    <a:pt x="5" y="153"/>
                    <a:pt x="18" y="181"/>
                  </a:cubicBezTo>
                  <a:cubicBezTo>
                    <a:pt x="31" y="208"/>
                    <a:pt x="45" y="251"/>
                    <a:pt x="75" y="300"/>
                  </a:cubicBezTo>
                  <a:cubicBezTo>
                    <a:pt x="130" y="402"/>
                    <a:pt x="231" y="539"/>
                    <a:pt x="385" y="677"/>
                  </a:cubicBezTo>
                  <a:cubicBezTo>
                    <a:pt x="540" y="815"/>
                    <a:pt x="755" y="944"/>
                    <a:pt x="1015" y="1033"/>
                  </a:cubicBezTo>
                  <a:cubicBezTo>
                    <a:pt x="1212" y="1099"/>
                    <a:pt x="1436" y="1139"/>
                    <a:pt x="1671" y="1139"/>
                  </a:cubicBezTo>
                  <a:cubicBezTo>
                    <a:pt x="1745" y="1139"/>
                    <a:pt x="1820" y="1136"/>
                    <a:pt x="1895" y="1127"/>
                  </a:cubicBezTo>
                  <a:cubicBezTo>
                    <a:pt x="2209" y="1089"/>
                    <a:pt x="2498" y="989"/>
                    <a:pt x="2741" y="866"/>
                  </a:cubicBezTo>
                  <a:cubicBezTo>
                    <a:pt x="2985" y="743"/>
                    <a:pt x="3186" y="601"/>
                    <a:pt x="3345" y="470"/>
                  </a:cubicBezTo>
                  <a:cubicBezTo>
                    <a:pt x="3503" y="339"/>
                    <a:pt x="3622" y="222"/>
                    <a:pt x="3700" y="137"/>
                  </a:cubicBezTo>
                  <a:cubicBezTo>
                    <a:pt x="3777" y="53"/>
                    <a:pt x="3817" y="3"/>
                    <a:pt x="3814" y="1"/>
                  </a:cubicBezTo>
                  <a:cubicBezTo>
                    <a:pt x="3814" y="1"/>
                    <a:pt x="3814" y="1"/>
                    <a:pt x="381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1"/>
            <p:cNvSpPr/>
            <p:nvPr/>
          </p:nvSpPr>
          <p:spPr>
            <a:xfrm>
              <a:off x="5452100" y="1206650"/>
              <a:ext cx="141875" cy="208025"/>
            </a:xfrm>
            <a:custGeom>
              <a:rect b="b" l="l" r="r" t="t"/>
              <a:pathLst>
                <a:path extrusionOk="0" h="8321" w="5675">
                  <a:moveTo>
                    <a:pt x="2318" y="1"/>
                  </a:moveTo>
                  <a:lnTo>
                    <a:pt x="2436" y="969"/>
                  </a:lnTo>
                  <a:cubicBezTo>
                    <a:pt x="1755" y="2375"/>
                    <a:pt x="1073" y="3780"/>
                    <a:pt x="392" y="5186"/>
                  </a:cubicBezTo>
                  <a:cubicBezTo>
                    <a:pt x="197" y="5585"/>
                    <a:pt x="0" y="6053"/>
                    <a:pt x="183" y="6459"/>
                  </a:cubicBezTo>
                  <a:cubicBezTo>
                    <a:pt x="326" y="6778"/>
                    <a:pt x="664" y="6958"/>
                    <a:pt x="980" y="7110"/>
                  </a:cubicBezTo>
                  <a:cubicBezTo>
                    <a:pt x="1768" y="7488"/>
                    <a:pt x="2572" y="7836"/>
                    <a:pt x="3387" y="8153"/>
                  </a:cubicBezTo>
                  <a:cubicBezTo>
                    <a:pt x="3605" y="8238"/>
                    <a:pt x="3841" y="8321"/>
                    <a:pt x="4070" y="8321"/>
                  </a:cubicBezTo>
                  <a:cubicBezTo>
                    <a:pt x="4173" y="8321"/>
                    <a:pt x="4275" y="8304"/>
                    <a:pt x="4372" y="8263"/>
                  </a:cubicBezTo>
                  <a:cubicBezTo>
                    <a:pt x="4735" y="8110"/>
                    <a:pt x="4886" y="7689"/>
                    <a:pt x="5000" y="7313"/>
                  </a:cubicBezTo>
                  <a:cubicBezTo>
                    <a:pt x="5290" y="6353"/>
                    <a:pt x="5581" y="5380"/>
                    <a:pt x="5628" y="4378"/>
                  </a:cubicBezTo>
                  <a:cubicBezTo>
                    <a:pt x="5675" y="3376"/>
                    <a:pt x="5451" y="2325"/>
                    <a:pt x="4810" y="1552"/>
                  </a:cubicBezTo>
                  <a:cubicBezTo>
                    <a:pt x="4180" y="791"/>
                    <a:pt x="3231" y="382"/>
                    <a:pt x="231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1"/>
            <p:cNvSpPr/>
            <p:nvPr/>
          </p:nvSpPr>
          <p:spPr>
            <a:xfrm>
              <a:off x="5538750" y="1308325"/>
              <a:ext cx="39925" cy="39825"/>
            </a:xfrm>
            <a:custGeom>
              <a:rect b="b" l="l" r="r" t="t"/>
              <a:pathLst>
                <a:path extrusionOk="0" h="1593" w="1597">
                  <a:moveTo>
                    <a:pt x="799" y="1"/>
                  </a:moveTo>
                  <a:cubicBezTo>
                    <a:pt x="359" y="1"/>
                    <a:pt x="1" y="357"/>
                    <a:pt x="1" y="797"/>
                  </a:cubicBezTo>
                  <a:cubicBezTo>
                    <a:pt x="1" y="1236"/>
                    <a:pt x="359" y="1593"/>
                    <a:pt x="799" y="1593"/>
                  </a:cubicBezTo>
                  <a:cubicBezTo>
                    <a:pt x="1240" y="1593"/>
                    <a:pt x="1597" y="1236"/>
                    <a:pt x="1597" y="797"/>
                  </a:cubicBezTo>
                  <a:cubicBezTo>
                    <a:pt x="1597" y="357"/>
                    <a:pt x="1240" y="1"/>
                    <a:pt x="7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1"/>
            <p:cNvSpPr/>
            <p:nvPr/>
          </p:nvSpPr>
          <p:spPr>
            <a:xfrm>
              <a:off x="5485925" y="1344725"/>
              <a:ext cx="39925" cy="39825"/>
            </a:xfrm>
            <a:custGeom>
              <a:rect b="b" l="l" r="r" t="t"/>
              <a:pathLst>
                <a:path extrusionOk="0" h="1593" w="1597">
                  <a:moveTo>
                    <a:pt x="799" y="1"/>
                  </a:moveTo>
                  <a:cubicBezTo>
                    <a:pt x="358" y="1"/>
                    <a:pt x="1" y="357"/>
                    <a:pt x="1" y="796"/>
                  </a:cubicBezTo>
                  <a:cubicBezTo>
                    <a:pt x="1" y="1236"/>
                    <a:pt x="358" y="1592"/>
                    <a:pt x="799" y="1592"/>
                  </a:cubicBezTo>
                  <a:cubicBezTo>
                    <a:pt x="1240" y="1592"/>
                    <a:pt x="1597" y="1236"/>
                    <a:pt x="1597" y="796"/>
                  </a:cubicBezTo>
                  <a:cubicBezTo>
                    <a:pt x="1597" y="357"/>
                    <a:pt x="1240" y="1"/>
                    <a:pt x="7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1"/>
            <p:cNvSpPr/>
            <p:nvPr/>
          </p:nvSpPr>
          <p:spPr>
            <a:xfrm>
              <a:off x="5511175" y="1247425"/>
              <a:ext cx="39125" cy="39050"/>
            </a:xfrm>
            <a:custGeom>
              <a:rect b="b" l="l" r="r" t="t"/>
              <a:pathLst>
                <a:path extrusionOk="0" h="1562" w="1565">
                  <a:moveTo>
                    <a:pt x="782" y="0"/>
                  </a:moveTo>
                  <a:cubicBezTo>
                    <a:pt x="350" y="0"/>
                    <a:pt x="0" y="349"/>
                    <a:pt x="0" y="781"/>
                  </a:cubicBezTo>
                  <a:cubicBezTo>
                    <a:pt x="0" y="1212"/>
                    <a:pt x="350" y="1561"/>
                    <a:pt x="782" y="1561"/>
                  </a:cubicBezTo>
                  <a:cubicBezTo>
                    <a:pt x="1215" y="1561"/>
                    <a:pt x="1565" y="1212"/>
                    <a:pt x="1565" y="781"/>
                  </a:cubicBezTo>
                  <a:cubicBezTo>
                    <a:pt x="1565" y="349"/>
                    <a:pt x="1215" y="0"/>
                    <a:pt x="7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1"/>
            <p:cNvSpPr/>
            <p:nvPr/>
          </p:nvSpPr>
          <p:spPr>
            <a:xfrm>
              <a:off x="5265125" y="1271025"/>
              <a:ext cx="280175" cy="218675"/>
            </a:xfrm>
            <a:custGeom>
              <a:rect b="b" l="l" r="r" t="t"/>
              <a:pathLst>
                <a:path extrusionOk="0" h="8747" w="11207">
                  <a:moveTo>
                    <a:pt x="1805" y="0"/>
                  </a:moveTo>
                  <a:cubicBezTo>
                    <a:pt x="1574" y="0"/>
                    <a:pt x="1347" y="71"/>
                    <a:pt x="1155" y="207"/>
                  </a:cubicBezTo>
                  <a:lnTo>
                    <a:pt x="0" y="1027"/>
                  </a:lnTo>
                  <a:cubicBezTo>
                    <a:pt x="0" y="1027"/>
                    <a:pt x="26" y="1541"/>
                    <a:pt x="242" y="1541"/>
                  </a:cubicBezTo>
                  <a:cubicBezTo>
                    <a:pt x="263" y="1541"/>
                    <a:pt x="286" y="1536"/>
                    <a:pt x="312" y="1524"/>
                  </a:cubicBezTo>
                  <a:cubicBezTo>
                    <a:pt x="593" y="1400"/>
                    <a:pt x="1154" y="1089"/>
                    <a:pt x="1154" y="1089"/>
                  </a:cubicBezTo>
                  <a:lnTo>
                    <a:pt x="1311" y="2582"/>
                  </a:lnTo>
                  <a:lnTo>
                    <a:pt x="1996" y="3079"/>
                  </a:lnTo>
                  <a:lnTo>
                    <a:pt x="2682" y="3609"/>
                  </a:lnTo>
                  <a:lnTo>
                    <a:pt x="7261" y="8153"/>
                  </a:lnTo>
                  <a:cubicBezTo>
                    <a:pt x="7666" y="8556"/>
                    <a:pt x="8185" y="8747"/>
                    <a:pt x="8698" y="8747"/>
                  </a:cubicBezTo>
                  <a:cubicBezTo>
                    <a:pt x="9435" y="8747"/>
                    <a:pt x="10161" y="8352"/>
                    <a:pt x="10528" y="7621"/>
                  </a:cubicBezTo>
                  <a:lnTo>
                    <a:pt x="11207" y="5695"/>
                  </a:lnTo>
                  <a:lnTo>
                    <a:pt x="8220" y="4412"/>
                  </a:lnTo>
                  <a:lnTo>
                    <a:pt x="8016" y="5195"/>
                  </a:lnTo>
                  <a:lnTo>
                    <a:pt x="3962" y="2240"/>
                  </a:lnTo>
                  <a:lnTo>
                    <a:pt x="2720" y="475"/>
                  </a:lnTo>
                  <a:cubicBezTo>
                    <a:pt x="2554" y="239"/>
                    <a:pt x="2303" y="76"/>
                    <a:pt x="2019" y="21"/>
                  </a:cubicBezTo>
                  <a:cubicBezTo>
                    <a:pt x="1948" y="7"/>
                    <a:pt x="1876" y="0"/>
                    <a:pt x="1805"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1"/>
            <p:cNvSpPr/>
            <p:nvPr/>
          </p:nvSpPr>
          <p:spPr>
            <a:xfrm>
              <a:off x="5462825" y="1398075"/>
              <a:ext cx="11550" cy="30050"/>
            </a:xfrm>
            <a:custGeom>
              <a:rect b="b" l="l" r="r" t="t"/>
              <a:pathLst>
                <a:path extrusionOk="0" h="1202" w="462">
                  <a:moveTo>
                    <a:pt x="9" y="0"/>
                  </a:moveTo>
                  <a:cubicBezTo>
                    <a:pt x="7" y="0"/>
                    <a:pt x="6" y="1"/>
                    <a:pt x="6" y="1"/>
                  </a:cubicBezTo>
                  <a:cubicBezTo>
                    <a:pt x="1" y="10"/>
                    <a:pt x="67" y="48"/>
                    <a:pt x="146" y="137"/>
                  </a:cubicBezTo>
                  <a:cubicBezTo>
                    <a:pt x="224" y="224"/>
                    <a:pt x="309" y="367"/>
                    <a:pt x="355" y="542"/>
                  </a:cubicBezTo>
                  <a:cubicBezTo>
                    <a:pt x="400" y="717"/>
                    <a:pt x="408" y="884"/>
                    <a:pt x="415" y="1005"/>
                  </a:cubicBezTo>
                  <a:cubicBezTo>
                    <a:pt x="421" y="1125"/>
                    <a:pt x="425" y="1201"/>
                    <a:pt x="434" y="1201"/>
                  </a:cubicBezTo>
                  <a:cubicBezTo>
                    <a:pt x="443" y="1201"/>
                    <a:pt x="452" y="1126"/>
                    <a:pt x="458" y="1005"/>
                  </a:cubicBezTo>
                  <a:cubicBezTo>
                    <a:pt x="462" y="883"/>
                    <a:pt x="462" y="711"/>
                    <a:pt x="414" y="526"/>
                  </a:cubicBezTo>
                  <a:cubicBezTo>
                    <a:pt x="366" y="342"/>
                    <a:pt x="269" y="191"/>
                    <a:pt x="176" y="106"/>
                  </a:cubicBezTo>
                  <a:cubicBezTo>
                    <a:pt x="93" y="29"/>
                    <a:pt x="23" y="0"/>
                    <a:pt x="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1"/>
            <p:cNvSpPr/>
            <p:nvPr/>
          </p:nvSpPr>
          <p:spPr>
            <a:xfrm>
              <a:off x="5293625" y="1291500"/>
              <a:ext cx="17975" cy="8700"/>
            </a:xfrm>
            <a:custGeom>
              <a:rect b="b" l="l" r="r" t="t"/>
              <a:pathLst>
                <a:path extrusionOk="0" h="348" w="719">
                  <a:moveTo>
                    <a:pt x="435" y="0"/>
                  </a:moveTo>
                  <a:cubicBezTo>
                    <a:pt x="400" y="0"/>
                    <a:pt x="363" y="6"/>
                    <a:pt x="325" y="18"/>
                  </a:cubicBezTo>
                  <a:cubicBezTo>
                    <a:pt x="196" y="64"/>
                    <a:pt x="116" y="159"/>
                    <a:pt x="68" y="226"/>
                  </a:cubicBezTo>
                  <a:cubicBezTo>
                    <a:pt x="21" y="295"/>
                    <a:pt x="0" y="342"/>
                    <a:pt x="7" y="347"/>
                  </a:cubicBezTo>
                  <a:cubicBezTo>
                    <a:pt x="8" y="347"/>
                    <a:pt x="8" y="347"/>
                    <a:pt x="9" y="347"/>
                  </a:cubicBezTo>
                  <a:cubicBezTo>
                    <a:pt x="18" y="347"/>
                    <a:pt x="51" y="309"/>
                    <a:pt x="102" y="253"/>
                  </a:cubicBezTo>
                  <a:cubicBezTo>
                    <a:pt x="156" y="195"/>
                    <a:pt x="235" y="114"/>
                    <a:pt x="345" y="76"/>
                  </a:cubicBezTo>
                  <a:cubicBezTo>
                    <a:pt x="379" y="65"/>
                    <a:pt x="412" y="60"/>
                    <a:pt x="445" y="60"/>
                  </a:cubicBezTo>
                  <a:cubicBezTo>
                    <a:pt x="518" y="60"/>
                    <a:pt x="584" y="84"/>
                    <a:pt x="625" y="114"/>
                  </a:cubicBezTo>
                  <a:cubicBezTo>
                    <a:pt x="685" y="157"/>
                    <a:pt x="700" y="207"/>
                    <a:pt x="709" y="207"/>
                  </a:cubicBezTo>
                  <a:cubicBezTo>
                    <a:pt x="710" y="207"/>
                    <a:pt x="710" y="207"/>
                    <a:pt x="710" y="207"/>
                  </a:cubicBezTo>
                  <a:cubicBezTo>
                    <a:pt x="710" y="207"/>
                    <a:pt x="710" y="207"/>
                    <a:pt x="710" y="207"/>
                  </a:cubicBezTo>
                  <a:cubicBezTo>
                    <a:pt x="716" y="207"/>
                    <a:pt x="719" y="144"/>
                    <a:pt x="653" y="81"/>
                  </a:cubicBezTo>
                  <a:cubicBezTo>
                    <a:pt x="607" y="36"/>
                    <a:pt x="527" y="0"/>
                    <a:pt x="43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1"/>
            <p:cNvSpPr/>
            <p:nvPr/>
          </p:nvSpPr>
          <p:spPr>
            <a:xfrm>
              <a:off x="5295475" y="1305725"/>
              <a:ext cx="16650" cy="4525"/>
            </a:xfrm>
            <a:custGeom>
              <a:rect b="b" l="l" r="r" t="t"/>
              <a:pathLst>
                <a:path extrusionOk="0" h="181" w="666">
                  <a:moveTo>
                    <a:pt x="332" y="0"/>
                  </a:moveTo>
                  <a:cubicBezTo>
                    <a:pt x="222" y="1"/>
                    <a:pt x="129" y="46"/>
                    <a:pt x="76" y="90"/>
                  </a:cubicBezTo>
                  <a:cubicBezTo>
                    <a:pt x="21" y="135"/>
                    <a:pt x="1" y="175"/>
                    <a:pt x="7" y="179"/>
                  </a:cubicBezTo>
                  <a:cubicBezTo>
                    <a:pt x="7" y="180"/>
                    <a:pt x="8" y="180"/>
                    <a:pt x="9" y="180"/>
                  </a:cubicBezTo>
                  <a:cubicBezTo>
                    <a:pt x="20" y="180"/>
                    <a:pt x="50" y="154"/>
                    <a:pt x="100" y="126"/>
                  </a:cubicBezTo>
                  <a:cubicBezTo>
                    <a:pt x="154" y="95"/>
                    <a:pt x="238" y="61"/>
                    <a:pt x="332" y="61"/>
                  </a:cubicBezTo>
                  <a:cubicBezTo>
                    <a:pt x="428" y="61"/>
                    <a:pt x="511" y="93"/>
                    <a:pt x="566" y="124"/>
                  </a:cubicBezTo>
                  <a:cubicBezTo>
                    <a:pt x="616" y="152"/>
                    <a:pt x="646" y="177"/>
                    <a:pt x="656" y="177"/>
                  </a:cubicBezTo>
                  <a:cubicBezTo>
                    <a:pt x="657" y="177"/>
                    <a:pt x="658" y="177"/>
                    <a:pt x="659" y="177"/>
                  </a:cubicBezTo>
                  <a:cubicBezTo>
                    <a:pt x="665" y="172"/>
                    <a:pt x="645" y="132"/>
                    <a:pt x="590" y="88"/>
                  </a:cubicBezTo>
                  <a:cubicBezTo>
                    <a:pt x="536" y="44"/>
                    <a:pt x="442" y="0"/>
                    <a:pt x="332"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1"/>
            <p:cNvSpPr/>
            <p:nvPr/>
          </p:nvSpPr>
          <p:spPr>
            <a:xfrm>
              <a:off x="5460325" y="1231900"/>
              <a:ext cx="90375" cy="149425"/>
            </a:xfrm>
            <a:custGeom>
              <a:rect b="b" l="l" r="r" t="t"/>
              <a:pathLst>
                <a:path extrusionOk="0" h="5977" w="3615">
                  <a:moveTo>
                    <a:pt x="3218" y="1"/>
                  </a:moveTo>
                  <a:cubicBezTo>
                    <a:pt x="3026" y="1"/>
                    <a:pt x="2768" y="40"/>
                    <a:pt x="2491" y="171"/>
                  </a:cubicBezTo>
                  <a:cubicBezTo>
                    <a:pt x="2168" y="319"/>
                    <a:pt x="1819" y="593"/>
                    <a:pt x="1559" y="990"/>
                  </a:cubicBezTo>
                  <a:cubicBezTo>
                    <a:pt x="1293" y="1382"/>
                    <a:pt x="1108" y="1872"/>
                    <a:pt x="967" y="2394"/>
                  </a:cubicBezTo>
                  <a:cubicBezTo>
                    <a:pt x="827" y="2917"/>
                    <a:pt x="726" y="3422"/>
                    <a:pt x="587" y="3867"/>
                  </a:cubicBezTo>
                  <a:cubicBezTo>
                    <a:pt x="518" y="4089"/>
                    <a:pt x="442" y="4297"/>
                    <a:pt x="355" y="4485"/>
                  </a:cubicBezTo>
                  <a:cubicBezTo>
                    <a:pt x="270" y="4672"/>
                    <a:pt x="171" y="4840"/>
                    <a:pt x="104" y="5007"/>
                  </a:cubicBezTo>
                  <a:cubicBezTo>
                    <a:pt x="36" y="5172"/>
                    <a:pt x="1" y="5337"/>
                    <a:pt x="18" y="5481"/>
                  </a:cubicBezTo>
                  <a:cubicBezTo>
                    <a:pt x="34" y="5624"/>
                    <a:pt x="88" y="5740"/>
                    <a:pt x="151" y="5819"/>
                  </a:cubicBezTo>
                  <a:cubicBezTo>
                    <a:pt x="214" y="5899"/>
                    <a:pt x="285" y="5939"/>
                    <a:pt x="334" y="5958"/>
                  </a:cubicBezTo>
                  <a:cubicBezTo>
                    <a:pt x="384" y="5977"/>
                    <a:pt x="412" y="5977"/>
                    <a:pt x="412" y="5977"/>
                  </a:cubicBezTo>
                  <a:cubicBezTo>
                    <a:pt x="413" y="5973"/>
                    <a:pt x="386" y="5969"/>
                    <a:pt x="339" y="5946"/>
                  </a:cubicBezTo>
                  <a:cubicBezTo>
                    <a:pt x="293" y="5925"/>
                    <a:pt x="228" y="5883"/>
                    <a:pt x="170" y="5805"/>
                  </a:cubicBezTo>
                  <a:cubicBezTo>
                    <a:pt x="112" y="5727"/>
                    <a:pt x="64" y="5615"/>
                    <a:pt x="52" y="5477"/>
                  </a:cubicBezTo>
                  <a:cubicBezTo>
                    <a:pt x="39" y="5340"/>
                    <a:pt x="75" y="5183"/>
                    <a:pt x="144" y="5023"/>
                  </a:cubicBezTo>
                  <a:cubicBezTo>
                    <a:pt x="211" y="4862"/>
                    <a:pt x="313" y="4696"/>
                    <a:pt x="401" y="4507"/>
                  </a:cubicBezTo>
                  <a:cubicBezTo>
                    <a:pt x="491" y="4317"/>
                    <a:pt x="570" y="4107"/>
                    <a:pt x="641" y="3884"/>
                  </a:cubicBezTo>
                  <a:cubicBezTo>
                    <a:pt x="785" y="3436"/>
                    <a:pt x="887" y="2931"/>
                    <a:pt x="1026" y="2410"/>
                  </a:cubicBezTo>
                  <a:cubicBezTo>
                    <a:pt x="1165" y="1891"/>
                    <a:pt x="1347" y="1407"/>
                    <a:pt x="1606" y="1021"/>
                  </a:cubicBezTo>
                  <a:cubicBezTo>
                    <a:pt x="1859" y="631"/>
                    <a:pt x="2195" y="361"/>
                    <a:pt x="2510" y="209"/>
                  </a:cubicBezTo>
                  <a:cubicBezTo>
                    <a:pt x="2802" y="66"/>
                    <a:pt x="3074" y="27"/>
                    <a:pt x="3267" y="27"/>
                  </a:cubicBezTo>
                  <a:cubicBezTo>
                    <a:pt x="3282" y="27"/>
                    <a:pt x="3297" y="27"/>
                    <a:pt x="3311" y="27"/>
                  </a:cubicBezTo>
                  <a:cubicBezTo>
                    <a:pt x="3489" y="34"/>
                    <a:pt x="3592" y="62"/>
                    <a:pt x="3611" y="62"/>
                  </a:cubicBezTo>
                  <a:cubicBezTo>
                    <a:pt x="3613" y="62"/>
                    <a:pt x="3614" y="62"/>
                    <a:pt x="3614" y="61"/>
                  </a:cubicBezTo>
                  <a:cubicBezTo>
                    <a:pt x="3614" y="61"/>
                    <a:pt x="3511" y="19"/>
                    <a:pt x="3311" y="4"/>
                  </a:cubicBezTo>
                  <a:cubicBezTo>
                    <a:pt x="3282" y="2"/>
                    <a:pt x="3251" y="1"/>
                    <a:pt x="321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1"/>
            <p:cNvSpPr/>
            <p:nvPr/>
          </p:nvSpPr>
          <p:spPr>
            <a:xfrm>
              <a:off x="5357700" y="1266925"/>
              <a:ext cx="7400" cy="50725"/>
            </a:xfrm>
            <a:custGeom>
              <a:rect b="b" l="l" r="r" t="t"/>
              <a:pathLst>
                <a:path extrusionOk="0" h="2029" w="296">
                  <a:moveTo>
                    <a:pt x="279" y="1"/>
                  </a:moveTo>
                  <a:cubicBezTo>
                    <a:pt x="261" y="1"/>
                    <a:pt x="189" y="451"/>
                    <a:pt x="117" y="1010"/>
                  </a:cubicBezTo>
                  <a:cubicBezTo>
                    <a:pt x="45" y="1570"/>
                    <a:pt x="0" y="2025"/>
                    <a:pt x="17" y="2028"/>
                  </a:cubicBezTo>
                  <a:cubicBezTo>
                    <a:pt x="17" y="2028"/>
                    <a:pt x="17" y="2028"/>
                    <a:pt x="17" y="2028"/>
                  </a:cubicBezTo>
                  <a:cubicBezTo>
                    <a:pt x="34" y="2028"/>
                    <a:pt x="106" y="1576"/>
                    <a:pt x="178" y="1018"/>
                  </a:cubicBezTo>
                  <a:cubicBezTo>
                    <a:pt x="250" y="458"/>
                    <a:pt x="295" y="3"/>
                    <a:pt x="279" y="1"/>
                  </a:cubicBezTo>
                  <a:cubicBezTo>
                    <a:pt x="279" y="1"/>
                    <a:pt x="279" y="1"/>
                    <a:pt x="27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1"/>
            <p:cNvSpPr/>
            <p:nvPr/>
          </p:nvSpPr>
          <p:spPr>
            <a:xfrm>
              <a:off x="5207200" y="1348475"/>
              <a:ext cx="148625" cy="150425"/>
            </a:xfrm>
            <a:custGeom>
              <a:rect b="b" l="l" r="r" t="t"/>
              <a:pathLst>
                <a:path extrusionOk="0" h="6017" w="5945">
                  <a:moveTo>
                    <a:pt x="1414" y="1"/>
                  </a:moveTo>
                  <a:lnTo>
                    <a:pt x="1" y="342"/>
                  </a:lnTo>
                  <a:cubicBezTo>
                    <a:pt x="1" y="342"/>
                    <a:pt x="1458" y="3402"/>
                    <a:pt x="2609" y="4613"/>
                  </a:cubicBezTo>
                  <a:cubicBezTo>
                    <a:pt x="3760" y="5824"/>
                    <a:pt x="4380" y="5997"/>
                    <a:pt x="4815" y="6016"/>
                  </a:cubicBezTo>
                  <a:cubicBezTo>
                    <a:pt x="4826" y="6016"/>
                    <a:pt x="4836" y="6016"/>
                    <a:pt x="4847" y="6016"/>
                  </a:cubicBezTo>
                  <a:cubicBezTo>
                    <a:pt x="5422" y="6016"/>
                    <a:pt x="5685" y="5315"/>
                    <a:pt x="5685" y="5315"/>
                  </a:cubicBezTo>
                  <a:lnTo>
                    <a:pt x="5945" y="1103"/>
                  </a:lnTo>
                  <a:lnTo>
                    <a:pt x="4213" y="509"/>
                  </a:lnTo>
                  <a:lnTo>
                    <a:pt x="3998" y="2203"/>
                  </a:lnTo>
                  <a:lnTo>
                    <a:pt x="1414"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1"/>
            <p:cNvSpPr/>
            <p:nvPr/>
          </p:nvSpPr>
          <p:spPr>
            <a:xfrm>
              <a:off x="5306975" y="1402400"/>
              <a:ext cx="6875" cy="21975"/>
            </a:xfrm>
            <a:custGeom>
              <a:rect b="b" l="l" r="r" t="t"/>
              <a:pathLst>
                <a:path extrusionOk="0" h="879" w="275">
                  <a:moveTo>
                    <a:pt x="17" y="0"/>
                  </a:moveTo>
                  <a:cubicBezTo>
                    <a:pt x="17" y="0"/>
                    <a:pt x="17" y="0"/>
                    <a:pt x="17" y="0"/>
                  </a:cubicBezTo>
                  <a:cubicBezTo>
                    <a:pt x="1" y="8"/>
                    <a:pt x="74" y="198"/>
                    <a:pt x="140" y="439"/>
                  </a:cubicBezTo>
                  <a:cubicBezTo>
                    <a:pt x="207" y="679"/>
                    <a:pt x="241" y="879"/>
                    <a:pt x="259" y="879"/>
                  </a:cubicBezTo>
                  <a:cubicBezTo>
                    <a:pt x="259" y="879"/>
                    <a:pt x="259" y="879"/>
                    <a:pt x="259" y="879"/>
                  </a:cubicBezTo>
                  <a:cubicBezTo>
                    <a:pt x="275" y="877"/>
                    <a:pt x="267" y="669"/>
                    <a:pt x="199" y="423"/>
                  </a:cubicBezTo>
                  <a:cubicBezTo>
                    <a:pt x="132" y="180"/>
                    <a:pt x="35" y="0"/>
                    <a:pt x="17"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1"/>
            <p:cNvSpPr/>
            <p:nvPr/>
          </p:nvSpPr>
          <p:spPr>
            <a:xfrm>
              <a:off x="5173750" y="1241100"/>
              <a:ext cx="129950" cy="116800"/>
            </a:xfrm>
            <a:custGeom>
              <a:rect b="b" l="l" r="r" t="t"/>
              <a:pathLst>
                <a:path extrusionOk="0" h="4672" w="5198">
                  <a:moveTo>
                    <a:pt x="557" y="1"/>
                  </a:moveTo>
                  <a:cubicBezTo>
                    <a:pt x="263" y="1"/>
                    <a:pt x="0" y="342"/>
                    <a:pt x="106" y="621"/>
                  </a:cubicBezTo>
                  <a:lnTo>
                    <a:pt x="2062" y="4430"/>
                  </a:lnTo>
                  <a:cubicBezTo>
                    <a:pt x="2138" y="4578"/>
                    <a:pt x="2290" y="4671"/>
                    <a:pt x="2456" y="4671"/>
                  </a:cubicBezTo>
                  <a:lnTo>
                    <a:pt x="4827" y="4666"/>
                  </a:lnTo>
                  <a:cubicBezTo>
                    <a:pt x="5099" y="4629"/>
                    <a:pt x="5198" y="4328"/>
                    <a:pt x="5085" y="4164"/>
                  </a:cubicBezTo>
                  <a:lnTo>
                    <a:pt x="3198" y="435"/>
                  </a:lnTo>
                  <a:cubicBezTo>
                    <a:pt x="3068" y="169"/>
                    <a:pt x="2799" y="1"/>
                    <a:pt x="2503"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1"/>
            <p:cNvSpPr/>
            <p:nvPr/>
          </p:nvSpPr>
          <p:spPr>
            <a:xfrm>
              <a:off x="5174350" y="1246850"/>
              <a:ext cx="124875" cy="111050"/>
            </a:xfrm>
            <a:custGeom>
              <a:rect b="b" l="l" r="r" t="t"/>
              <a:pathLst>
                <a:path extrusionOk="0" h="4442" w="4995">
                  <a:moveTo>
                    <a:pt x="402" y="0"/>
                  </a:moveTo>
                  <a:cubicBezTo>
                    <a:pt x="159" y="0"/>
                    <a:pt x="1" y="257"/>
                    <a:pt x="112" y="474"/>
                  </a:cubicBezTo>
                  <a:lnTo>
                    <a:pt x="2021" y="4200"/>
                  </a:lnTo>
                  <a:cubicBezTo>
                    <a:pt x="2096" y="4348"/>
                    <a:pt x="2249" y="4441"/>
                    <a:pt x="2415" y="4441"/>
                  </a:cubicBezTo>
                  <a:lnTo>
                    <a:pt x="4759" y="4441"/>
                  </a:lnTo>
                  <a:cubicBezTo>
                    <a:pt x="4902" y="4441"/>
                    <a:pt x="4995" y="4291"/>
                    <a:pt x="4930" y="4163"/>
                  </a:cubicBezTo>
                  <a:lnTo>
                    <a:pt x="3043" y="433"/>
                  </a:lnTo>
                  <a:cubicBezTo>
                    <a:pt x="2913" y="169"/>
                    <a:pt x="2643" y="0"/>
                    <a:pt x="234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1"/>
            <p:cNvSpPr/>
            <p:nvPr/>
          </p:nvSpPr>
          <p:spPr>
            <a:xfrm>
              <a:off x="5192950" y="1285850"/>
              <a:ext cx="68550" cy="78775"/>
            </a:xfrm>
            <a:custGeom>
              <a:rect b="b" l="l" r="r" t="t"/>
              <a:pathLst>
                <a:path extrusionOk="0" h="3151" w="2742">
                  <a:moveTo>
                    <a:pt x="1438" y="1"/>
                  </a:moveTo>
                  <a:lnTo>
                    <a:pt x="255" y="473"/>
                  </a:lnTo>
                  <a:lnTo>
                    <a:pt x="1" y="1427"/>
                  </a:lnTo>
                  <a:lnTo>
                    <a:pt x="571" y="2847"/>
                  </a:lnTo>
                  <a:lnTo>
                    <a:pt x="2663" y="3151"/>
                  </a:lnTo>
                  <a:lnTo>
                    <a:pt x="2663" y="3151"/>
                  </a:lnTo>
                  <a:lnTo>
                    <a:pt x="2050" y="2525"/>
                  </a:lnTo>
                  <a:lnTo>
                    <a:pt x="2128" y="1980"/>
                  </a:lnTo>
                  <a:cubicBezTo>
                    <a:pt x="2128" y="1980"/>
                    <a:pt x="2713" y="1797"/>
                    <a:pt x="2726" y="1708"/>
                  </a:cubicBezTo>
                  <a:cubicBezTo>
                    <a:pt x="2741" y="1619"/>
                    <a:pt x="2654" y="1319"/>
                    <a:pt x="2565" y="1304"/>
                  </a:cubicBezTo>
                  <a:cubicBezTo>
                    <a:pt x="2562" y="1304"/>
                    <a:pt x="2559" y="1304"/>
                    <a:pt x="2556" y="1304"/>
                  </a:cubicBezTo>
                  <a:cubicBezTo>
                    <a:pt x="2439" y="1304"/>
                    <a:pt x="1863" y="1518"/>
                    <a:pt x="1863" y="1518"/>
                  </a:cubicBezTo>
                  <a:cubicBezTo>
                    <a:pt x="1863" y="1518"/>
                    <a:pt x="2588" y="945"/>
                    <a:pt x="2568" y="853"/>
                  </a:cubicBezTo>
                  <a:cubicBezTo>
                    <a:pt x="2547" y="760"/>
                    <a:pt x="2469" y="525"/>
                    <a:pt x="2325" y="498"/>
                  </a:cubicBezTo>
                  <a:cubicBezTo>
                    <a:pt x="2321" y="498"/>
                    <a:pt x="2318" y="497"/>
                    <a:pt x="2313" y="497"/>
                  </a:cubicBezTo>
                  <a:cubicBezTo>
                    <a:pt x="2126" y="497"/>
                    <a:pt x="1012" y="1023"/>
                    <a:pt x="1012" y="1023"/>
                  </a:cubicBezTo>
                  <a:lnTo>
                    <a:pt x="821" y="1456"/>
                  </a:lnTo>
                  <a:lnTo>
                    <a:pt x="656" y="764"/>
                  </a:lnTo>
                  <a:cubicBezTo>
                    <a:pt x="656" y="764"/>
                    <a:pt x="1694" y="473"/>
                    <a:pt x="143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1"/>
            <p:cNvSpPr/>
            <p:nvPr/>
          </p:nvSpPr>
          <p:spPr>
            <a:xfrm>
              <a:off x="5231325" y="1323475"/>
              <a:ext cx="8375" cy="18300"/>
            </a:xfrm>
            <a:custGeom>
              <a:rect b="b" l="l" r="r" t="t"/>
              <a:pathLst>
                <a:path extrusionOk="0" h="732" w="335">
                  <a:moveTo>
                    <a:pt x="319" y="1"/>
                  </a:moveTo>
                  <a:cubicBezTo>
                    <a:pt x="307" y="1"/>
                    <a:pt x="266" y="20"/>
                    <a:pt x="214" y="65"/>
                  </a:cubicBezTo>
                  <a:cubicBezTo>
                    <a:pt x="157" y="116"/>
                    <a:pt x="89" y="204"/>
                    <a:pt x="48" y="315"/>
                  </a:cubicBezTo>
                  <a:cubicBezTo>
                    <a:pt x="6" y="427"/>
                    <a:pt x="1" y="537"/>
                    <a:pt x="12" y="614"/>
                  </a:cubicBezTo>
                  <a:cubicBezTo>
                    <a:pt x="22" y="689"/>
                    <a:pt x="44" y="732"/>
                    <a:pt x="52" y="732"/>
                  </a:cubicBezTo>
                  <a:cubicBezTo>
                    <a:pt x="52" y="732"/>
                    <a:pt x="52" y="732"/>
                    <a:pt x="52" y="732"/>
                  </a:cubicBezTo>
                  <a:cubicBezTo>
                    <a:pt x="69" y="728"/>
                    <a:pt x="25" y="544"/>
                    <a:pt x="104" y="336"/>
                  </a:cubicBezTo>
                  <a:cubicBezTo>
                    <a:pt x="180" y="127"/>
                    <a:pt x="334" y="16"/>
                    <a:pt x="322" y="2"/>
                  </a:cubicBezTo>
                  <a:cubicBezTo>
                    <a:pt x="321" y="1"/>
                    <a:pt x="320" y="1"/>
                    <a:pt x="31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1"/>
            <p:cNvSpPr/>
            <p:nvPr/>
          </p:nvSpPr>
          <p:spPr>
            <a:xfrm>
              <a:off x="5218375" y="1304325"/>
              <a:ext cx="36250" cy="32275"/>
            </a:xfrm>
            <a:custGeom>
              <a:rect b="b" l="l" r="r" t="t"/>
              <a:pathLst>
                <a:path extrusionOk="0" h="1291" w="1450">
                  <a:moveTo>
                    <a:pt x="1442" y="1"/>
                  </a:moveTo>
                  <a:cubicBezTo>
                    <a:pt x="1420" y="1"/>
                    <a:pt x="1309" y="33"/>
                    <a:pt x="1141" y="87"/>
                  </a:cubicBezTo>
                  <a:cubicBezTo>
                    <a:pt x="954" y="147"/>
                    <a:pt x="699" y="230"/>
                    <a:pt x="416" y="332"/>
                  </a:cubicBezTo>
                  <a:cubicBezTo>
                    <a:pt x="346" y="361"/>
                    <a:pt x="276" y="398"/>
                    <a:pt x="223" y="454"/>
                  </a:cubicBezTo>
                  <a:cubicBezTo>
                    <a:pt x="170" y="508"/>
                    <a:pt x="136" y="574"/>
                    <a:pt x="113" y="638"/>
                  </a:cubicBezTo>
                  <a:cubicBezTo>
                    <a:pt x="69" y="765"/>
                    <a:pt x="64" y="885"/>
                    <a:pt x="54" y="981"/>
                  </a:cubicBezTo>
                  <a:cubicBezTo>
                    <a:pt x="43" y="1176"/>
                    <a:pt x="1" y="1287"/>
                    <a:pt x="8" y="1291"/>
                  </a:cubicBezTo>
                  <a:cubicBezTo>
                    <a:pt x="8" y="1291"/>
                    <a:pt x="8" y="1291"/>
                    <a:pt x="8" y="1291"/>
                  </a:cubicBezTo>
                  <a:cubicBezTo>
                    <a:pt x="18" y="1291"/>
                    <a:pt x="75" y="1178"/>
                    <a:pt x="97" y="986"/>
                  </a:cubicBezTo>
                  <a:cubicBezTo>
                    <a:pt x="112" y="889"/>
                    <a:pt x="122" y="773"/>
                    <a:pt x="167" y="657"/>
                  </a:cubicBezTo>
                  <a:cubicBezTo>
                    <a:pt x="188" y="599"/>
                    <a:pt x="220" y="542"/>
                    <a:pt x="265" y="495"/>
                  </a:cubicBezTo>
                  <a:cubicBezTo>
                    <a:pt x="311" y="449"/>
                    <a:pt x="372" y="416"/>
                    <a:pt x="439" y="389"/>
                  </a:cubicBezTo>
                  <a:cubicBezTo>
                    <a:pt x="717" y="288"/>
                    <a:pt x="973" y="198"/>
                    <a:pt x="1155" y="127"/>
                  </a:cubicBezTo>
                  <a:cubicBezTo>
                    <a:pt x="1338" y="57"/>
                    <a:pt x="1449" y="10"/>
                    <a:pt x="1447" y="2"/>
                  </a:cubicBezTo>
                  <a:cubicBezTo>
                    <a:pt x="1446" y="1"/>
                    <a:pt x="1445" y="1"/>
                    <a:pt x="1442"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1"/>
            <p:cNvSpPr/>
            <p:nvPr/>
          </p:nvSpPr>
          <p:spPr>
            <a:xfrm>
              <a:off x="5211325" y="1319825"/>
              <a:ext cx="2750" cy="11425"/>
            </a:xfrm>
            <a:custGeom>
              <a:rect b="b" l="l" r="r" t="t"/>
              <a:pathLst>
                <a:path extrusionOk="0" h="457" w="110">
                  <a:moveTo>
                    <a:pt x="93" y="0"/>
                  </a:moveTo>
                  <a:cubicBezTo>
                    <a:pt x="76" y="0"/>
                    <a:pt x="46" y="99"/>
                    <a:pt x="25" y="224"/>
                  </a:cubicBezTo>
                  <a:cubicBezTo>
                    <a:pt x="4" y="350"/>
                    <a:pt x="1" y="454"/>
                    <a:pt x="18" y="457"/>
                  </a:cubicBezTo>
                  <a:cubicBezTo>
                    <a:pt x="18" y="457"/>
                    <a:pt x="19" y="457"/>
                    <a:pt x="19" y="457"/>
                  </a:cubicBezTo>
                  <a:cubicBezTo>
                    <a:pt x="36" y="457"/>
                    <a:pt x="65" y="358"/>
                    <a:pt x="85" y="233"/>
                  </a:cubicBezTo>
                  <a:cubicBezTo>
                    <a:pt x="106" y="108"/>
                    <a:pt x="110" y="3"/>
                    <a:pt x="93" y="0"/>
                  </a:cubicBezTo>
                  <a:cubicBezTo>
                    <a:pt x="93" y="0"/>
                    <a:pt x="93" y="0"/>
                    <a:pt x="93"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1"/>
            <p:cNvSpPr/>
            <p:nvPr/>
          </p:nvSpPr>
          <p:spPr>
            <a:xfrm>
              <a:off x="5210950" y="1258600"/>
              <a:ext cx="12425" cy="12425"/>
            </a:xfrm>
            <a:custGeom>
              <a:rect b="b" l="l" r="r" t="t"/>
              <a:pathLst>
                <a:path extrusionOk="0" h="497" w="497">
                  <a:moveTo>
                    <a:pt x="249" y="1"/>
                  </a:moveTo>
                  <a:cubicBezTo>
                    <a:pt x="112" y="1"/>
                    <a:pt x="1" y="112"/>
                    <a:pt x="1" y="249"/>
                  </a:cubicBezTo>
                  <a:cubicBezTo>
                    <a:pt x="1" y="386"/>
                    <a:pt x="112" y="497"/>
                    <a:pt x="249" y="497"/>
                  </a:cubicBezTo>
                  <a:cubicBezTo>
                    <a:pt x="386" y="497"/>
                    <a:pt x="497" y="386"/>
                    <a:pt x="497" y="249"/>
                  </a:cubicBezTo>
                  <a:cubicBezTo>
                    <a:pt x="497" y="112"/>
                    <a:pt x="386" y="1"/>
                    <a:pt x="24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1"/>
            <p:cNvSpPr/>
            <p:nvPr/>
          </p:nvSpPr>
          <p:spPr>
            <a:xfrm>
              <a:off x="5332125" y="1361225"/>
              <a:ext cx="24050" cy="121975"/>
            </a:xfrm>
            <a:custGeom>
              <a:rect b="b" l="l" r="r" t="t"/>
              <a:pathLst>
                <a:path extrusionOk="0" h="4879" w="962">
                  <a:moveTo>
                    <a:pt x="3" y="0"/>
                  </a:moveTo>
                  <a:cubicBezTo>
                    <a:pt x="3" y="0"/>
                    <a:pt x="2" y="1"/>
                    <a:pt x="2" y="1"/>
                  </a:cubicBezTo>
                  <a:cubicBezTo>
                    <a:pt x="1" y="2"/>
                    <a:pt x="22" y="27"/>
                    <a:pt x="64" y="70"/>
                  </a:cubicBezTo>
                  <a:cubicBezTo>
                    <a:pt x="112" y="118"/>
                    <a:pt x="174" y="180"/>
                    <a:pt x="248" y="254"/>
                  </a:cubicBezTo>
                  <a:cubicBezTo>
                    <a:pt x="414" y="415"/>
                    <a:pt x="639" y="633"/>
                    <a:pt x="907" y="892"/>
                  </a:cubicBezTo>
                  <a:lnTo>
                    <a:pt x="907" y="892"/>
                  </a:lnTo>
                  <a:cubicBezTo>
                    <a:pt x="869" y="1282"/>
                    <a:pt x="830" y="1742"/>
                    <a:pt x="793" y="2237"/>
                  </a:cubicBezTo>
                  <a:cubicBezTo>
                    <a:pt x="739" y="2965"/>
                    <a:pt x="704" y="3625"/>
                    <a:pt x="692" y="4103"/>
                  </a:cubicBezTo>
                  <a:cubicBezTo>
                    <a:pt x="685" y="4343"/>
                    <a:pt x="684" y="4537"/>
                    <a:pt x="686" y="4671"/>
                  </a:cubicBezTo>
                  <a:cubicBezTo>
                    <a:pt x="689" y="4805"/>
                    <a:pt x="692" y="4879"/>
                    <a:pt x="696" y="4879"/>
                  </a:cubicBezTo>
                  <a:cubicBezTo>
                    <a:pt x="700" y="4879"/>
                    <a:pt x="705" y="4805"/>
                    <a:pt x="710" y="4671"/>
                  </a:cubicBezTo>
                  <a:cubicBezTo>
                    <a:pt x="717" y="4528"/>
                    <a:pt x="725" y="4337"/>
                    <a:pt x="736" y="4105"/>
                  </a:cubicBezTo>
                  <a:cubicBezTo>
                    <a:pt x="759" y="3628"/>
                    <a:pt x="800" y="2968"/>
                    <a:pt x="855" y="2241"/>
                  </a:cubicBezTo>
                  <a:cubicBezTo>
                    <a:pt x="893" y="1744"/>
                    <a:pt x="929" y="1279"/>
                    <a:pt x="960" y="884"/>
                  </a:cubicBezTo>
                  <a:lnTo>
                    <a:pt x="961" y="871"/>
                  </a:lnTo>
                  <a:lnTo>
                    <a:pt x="951" y="862"/>
                  </a:lnTo>
                  <a:cubicBezTo>
                    <a:pt x="675" y="607"/>
                    <a:pt x="442" y="391"/>
                    <a:pt x="269" y="231"/>
                  </a:cubicBezTo>
                  <a:cubicBezTo>
                    <a:pt x="191" y="161"/>
                    <a:pt x="126" y="104"/>
                    <a:pt x="75" y="58"/>
                  </a:cubicBezTo>
                  <a:cubicBezTo>
                    <a:pt x="31" y="21"/>
                    <a:pt x="7" y="0"/>
                    <a:pt x="3"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924" name="Shape 924"/>
        <p:cNvGrpSpPr/>
        <p:nvPr/>
      </p:nvGrpSpPr>
      <p:grpSpPr>
        <a:xfrm>
          <a:off x="0" y="0"/>
          <a:ext cx="0" cy="0"/>
          <a:chOff x="0" y="0"/>
          <a:chExt cx="0" cy="0"/>
        </a:xfrm>
      </p:grpSpPr>
      <p:sp>
        <p:nvSpPr>
          <p:cNvPr id="925" name="Google Shape;925;p42"/>
          <p:cNvSpPr txBox="1"/>
          <p:nvPr>
            <p:ph type="title"/>
          </p:nvPr>
        </p:nvSpPr>
        <p:spPr>
          <a:xfrm>
            <a:off x="713225" y="539500"/>
            <a:ext cx="4189500" cy="79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NOW</a:t>
            </a:r>
            <a:endParaRPr/>
          </a:p>
        </p:txBody>
      </p:sp>
      <p:sp>
        <p:nvSpPr>
          <p:cNvPr id="926" name="Google Shape;926;p42"/>
          <p:cNvSpPr txBox="1"/>
          <p:nvPr>
            <p:ph idx="1" type="subTitle"/>
          </p:nvPr>
        </p:nvSpPr>
        <p:spPr>
          <a:xfrm>
            <a:off x="713225" y="1331200"/>
            <a:ext cx="3500700" cy="150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hot—even hotter than Mercury—and its atmosphere is extremely poisonous.</a:t>
            </a:r>
            <a:r>
              <a:rPr lang="en"/>
              <a:t> It’s the second-brightest natural object in the night sky after the Moon</a:t>
            </a:r>
            <a:endParaRPr/>
          </a:p>
          <a:p>
            <a:pPr indent="0" lvl="0" marL="0" rtl="0" algn="l">
              <a:spcBef>
                <a:spcPts val="0"/>
              </a:spcBef>
              <a:spcAft>
                <a:spcPts val="0"/>
              </a:spcAft>
              <a:buNone/>
            </a:pPr>
            <a:r>
              <a:t/>
            </a:r>
            <a:endParaRPr/>
          </a:p>
        </p:txBody>
      </p:sp>
      <p:grpSp>
        <p:nvGrpSpPr>
          <p:cNvPr id="927" name="Google Shape;927;p42"/>
          <p:cNvGrpSpPr/>
          <p:nvPr/>
        </p:nvGrpSpPr>
        <p:grpSpPr>
          <a:xfrm>
            <a:off x="4021058" y="839945"/>
            <a:ext cx="4455437" cy="3732052"/>
            <a:chOff x="1877025" y="1824200"/>
            <a:chExt cx="1830500" cy="1533300"/>
          </a:xfrm>
        </p:grpSpPr>
        <p:sp>
          <p:nvSpPr>
            <p:cNvPr id="928" name="Google Shape;928;p42"/>
            <p:cNvSpPr/>
            <p:nvPr/>
          </p:nvSpPr>
          <p:spPr>
            <a:xfrm>
              <a:off x="2305100" y="2610175"/>
              <a:ext cx="298425" cy="118200"/>
            </a:xfrm>
            <a:custGeom>
              <a:rect b="b" l="l" r="r" t="t"/>
              <a:pathLst>
                <a:path extrusionOk="0" h="4728" w="11937">
                  <a:moveTo>
                    <a:pt x="5954" y="1"/>
                  </a:moveTo>
                  <a:cubicBezTo>
                    <a:pt x="5388" y="9"/>
                    <a:pt x="4840" y="99"/>
                    <a:pt x="4329" y="248"/>
                  </a:cubicBezTo>
                  <a:cubicBezTo>
                    <a:pt x="3815" y="391"/>
                    <a:pt x="3350" y="621"/>
                    <a:pt x="2926" y="861"/>
                  </a:cubicBezTo>
                  <a:cubicBezTo>
                    <a:pt x="2822" y="925"/>
                    <a:pt x="2720" y="988"/>
                    <a:pt x="2619" y="1051"/>
                  </a:cubicBezTo>
                  <a:cubicBezTo>
                    <a:pt x="2519" y="1118"/>
                    <a:pt x="2426" y="1190"/>
                    <a:pt x="2332" y="1257"/>
                  </a:cubicBezTo>
                  <a:cubicBezTo>
                    <a:pt x="2140" y="1387"/>
                    <a:pt x="1979" y="1546"/>
                    <a:pt x="1812" y="1684"/>
                  </a:cubicBezTo>
                  <a:cubicBezTo>
                    <a:pt x="1658" y="1837"/>
                    <a:pt x="1504" y="1981"/>
                    <a:pt x="1372" y="2132"/>
                  </a:cubicBezTo>
                  <a:cubicBezTo>
                    <a:pt x="1244" y="2288"/>
                    <a:pt x="1108" y="2427"/>
                    <a:pt x="1006" y="2582"/>
                  </a:cubicBezTo>
                  <a:cubicBezTo>
                    <a:pt x="568" y="3177"/>
                    <a:pt x="311" y="3724"/>
                    <a:pt x="179" y="4113"/>
                  </a:cubicBezTo>
                  <a:cubicBezTo>
                    <a:pt x="139" y="4208"/>
                    <a:pt x="114" y="4297"/>
                    <a:pt x="94" y="4373"/>
                  </a:cubicBezTo>
                  <a:cubicBezTo>
                    <a:pt x="73" y="4449"/>
                    <a:pt x="56" y="4513"/>
                    <a:pt x="41" y="4567"/>
                  </a:cubicBezTo>
                  <a:cubicBezTo>
                    <a:pt x="29" y="4616"/>
                    <a:pt x="18" y="4655"/>
                    <a:pt x="10" y="4687"/>
                  </a:cubicBezTo>
                  <a:cubicBezTo>
                    <a:pt x="4" y="4713"/>
                    <a:pt x="1" y="4727"/>
                    <a:pt x="3" y="4728"/>
                  </a:cubicBezTo>
                  <a:cubicBezTo>
                    <a:pt x="4" y="4728"/>
                    <a:pt x="10" y="4715"/>
                    <a:pt x="18" y="4689"/>
                  </a:cubicBezTo>
                  <a:cubicBezTo>
                    <a:pt x="29" y="4658"/>
                    <a:pt x="41" y="4620"/>
                    <a:pt x="57" y="4572"/>
                  </a:cubicBezTo>
                  <a:cubicBezTo>
                    <a:pt x="74" y="4518"/>
                    <a:pt x="94" y="4455"/>
                    <a:pt x="117" y="4381"/>
                  </a:cubicBezTo>
                  <a:cubicBezTo>
                    <a:pt x="140" y="4305"/>
                    <a:pt x="167" y="4219"/>
                    <a:pt x="209" y="4125"/>
                  </a:cubicBezTo>
                  <a:cubicBezTo>
                    <a:pt x="349" y="3740"/>
                    <a:pt x="613" y="3202"/>
                    <a:pt x="1052" y="2617"/>
                  </a:cubicBezTo>
                  <a:cubicBezTo>
                    <a:pt x="1155" y="2465"/>
                    <a:pt x="1291" y="2328"/>
                    <a:pt x="1419" y="2175"/>
                  </a:cubicBezTo>
                  <a:cubicBezTo>
                    <a:pt x="1552" y="2026"/>
                    <a:pt x="1704" y="1884"/>
                    <a:pt x="1858" y="1734"/>
                  </a:cubicBezTo>
                  <a:cubicBezTo>
                    <a:pt x="2025" y="1599"/>
                    <a:pt x="2185" y="1442"/>
                    <a:pt x="2375" y="1315"/>
                  </a:cubicBezTo>
                  <a:cubicBezTo>
                    <a:pt x="2468" y="1249"/>
                    <a:pt x="2561" y="1178"/>
                    <a:pt x="2659" y="1113"/>
                  </a:cubicBezTo>
                  <a:cubicBezTo>
                    <a:pt x="2759" y="1051"/>
                    <a:pt x="2861" y="989"/>
                    <a:pt x="2964" y="926"/>
                  </a:cubicBezTo>
                  <a:cubicBezTo>
                    <a:pt x="3384" y="691"/>
                    <a:pt x="3844" y="464"/>
                    <a:pt x="4352" y="325"/>
                  </a:cubicBezTo>
                  <a:cubicBezTo>
                    <a:pt x="4856" y="179"/>
                    <a:pt x="5397" y="90"/>
                    <a:pt x="5954" y="83"/>
                  </a:cubicBezTo>
                  <a:cubicBezTo>
                    <a:pt x="6511" y="86"/>
                    <a:pt x="7052" y="172"/>
                    <a:pt x="7558" y="314"/>
                  </a:cubicBezTo>
                  <a:cubicBezTo>
                    <a:pt x="8066" y="450"/>
                    <a:pt x="8527" y="673"/>
                    <a:pt x="8949" y="906"/>
                  </a:cubicBezTo>
                  <a:cubicBezTo>
                    <a:pt x="9052" y="968"/>
                    <a:pt x="9154" y="1030"/>
                    <a:pt x="9255" y="1090"/>
                  </a:cubicBezTo>
                  <a:cubicBezTo>
                    <a:pt x="9353" y="1155"/>
                    <a:pt x="9446" y="1226"/>
                    <a:pt x="9540" y="1291"/>
                  </a:cubicBezTo>
                  <a:cubicBezTo>
                    <a:pt x="9732" y="1417"/>
                    <a:pt x="9893" y="1572"/>
                    <a:pt x="10060" y="1707"/>
                  </a:cubicBezTo>
                  <a:cubicBezTo>
                    <a:pt x="10215" y="1855"/>
                    <a:pt x="10368" y="1996"/>
                    <a:pt x="10502" y="2144"/>
                  </a:cubicBezTo>
                  <a:cubicBezTo>
                    <a:pt x="10631" y="2296"/>
                    <a:pt x="10767" y="2432"/>
                    <a:pt x="10871" y="2584"/>
                  </a:cubicBezTo>
                  <a:cubicBezTo>
                    <a:pt x="11315" y="3166"/>
                    <a:pt x="11582" y="3703"/>
                    <a:pt x="11725" y="4086"/>
                  </a:cubicBezTo>
                  <a:cubicBezTo>
                    <a:pt x="11767" y="4180"/>
                    <a:pt x="11796" y="4266"/>
                    <a:pt x="11819" y="4342"/>
                  </a:cubicBezTo>
                  <a:cubicBezTo>
                    <a:pt x="11842" y="4415"/>
                    <a:pt x="11862" y="4479"/>
                    <a:pt x="11880" y="4532"/>
                  </a:cubicBezTo>
                  <a:cubicBezTo>
                    <a:pt x="11896" y="4580"/>
                    <a:pt x="11909" y="4618"/>
                    <a:pt x="11919" y="4649"/>
                  </a:cubicBezTo>
                  <a:cubicBezTo>
                    <a:pt x="11928" y="4675"/>
                    <a:pt x="11934" y="4688"/>
                    <a:pt x="11936" y="4688"/>
                  </a:cubicBezTo>
                  <a:cubicBezTo>
                    <a:pt x="11936" y="4688"/>
                    <a:pt x="11936" y="4688"/>
                    <a:pt x="11936" y="4688"/>
                  </a:cubicBezTo>
                  <a:cubicBezTo>
                    <a:pt x="11937" y="4688"/>
                    <a:pt x="11934" y="4674"/>
                    <a:pt x="11927" y="4647"/>
                  </a:cubicBezTo>
                  <a:cubicBezTo>
                    <a:pt x="11919" y="4615"/>
                    <a:pt x="11909" y="4576"/>
                    <a:pt x="11896" y="4528"/>
                  </a:cubicBezTo>
                  <a:cubicBezTo>
                    <a:pt x="11881" y="4474"/>
                    <a:pt x="11862" y="4409"/>
                    <a:pt x="11841" y="4334"/>
                  </a:cubicBezTo>
                  <a:cubicBezTo>
                    <a:pt x="11821" y="4257"/>
                    <a:pt x="11795" y="4170"/>
                    <a:pt x="11755" y="4075"/>
                  </a:cubicBezTo>
                  <a:cubicBezTo>
                    <a:pt x="11621" y="3685"/>
                    <a:pt x="11359" y="3141"/>
                    <a:pt x="10918" y="2549"/>
                  </a:cubicBezTo>
                  <a:cubicBezTo>
                    <a:pt x="10815" y="2395"/>
                    <a:pt x="10678" y="2256"/>
                    <a:pt x="10549" y="2102"/>
                  </a:cubicBezTo>
                  <a:cubicBezTo>
                    <a:pt x="10415" y="1951"/>
                    <a:pt x="10261" y="1808"/>
                    <a:pt x="10106" y="1656"/>
                  </a:cubicBezTo>
                  <a:cubicBezTo>
                    <a:pt x="9937" y="1519"/>
                    <a:pt x="9776" y="1362"/>
                    <a:pt x="9583" y="1233"/>
                  </a:cubicBezTo>
                  <a:cubicBezTo>
                    <a:pt x="9487" y="1166"/>
                    <a:pt x="9394" y="1095"/>
                    <a:pt x="9295" y="1029"/>
                  </a:cubicBezTo>
                  <a:cubicBezTo>
                    <a:pt x="9193" y="967"/>
                    <a:pt x="9090" y="905"/>
                    <a:pt x="8986" y="841"/>
                  </a:cubicBezTo>
                  <a:cubicBezTo>
                    <a:pt x="8560" y="603"/>
                    <a:pt x="8095" y="376"/>
                    <a:pt x="7580" y="237"/>
                  </a:cubicBezTo>
                  <a:cubicBezTo>
                    <a:pt x="7068" y="92"/>
                    <a:pt x="6520" y="4"/>
                    <a:pt x="595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2"/>
            <p:cNvSpPr/>
            <p:nvPr/>
          </p:nvSpPr>
          <p:spPr>
            <a:xfrm>
              <a:off x="2529350" y="2322925"/>
              <a:ext cx="124400" cy="1030850"/>
            </a:xfrm>
            <a:custGeom>
              <a:rect b="b" l="l" r="r" t="t"/>
              <a:pathLst>
                <a:path extrusionOk="0" h="41234" w="4976">
                  <a:moveTo>
                    <a:pt x="57" y="0"/>
                  </a:moveTo>
                  <a:cubicBezTo>
                    <a:pt x="56" y="0"/>
                    <a:pt x="56" y="0"/>
                    <a:pt x="56" y="0"/>
                  </a:cubicBezTo>
                  <a:cubicBezTo>
                    <a:pt x="1" y="6"/>
                    <a:pt x="1045" y="9241"/>
                    <a:pt x="2389" y="20629"/>
                  </a:cubicBezTo>
                  <a:cubicBezTo>
                    <a:pt x="3731" y="32010"/>
                    <a:pt x="4865" y="41233"/>
                    <a:pt x="4921" y="41233"/>
                  </a:cubicBezTo>
                  <a:cubicBezTo>
                    <a:pt x="4921" y="41233"/>
                    <a:pt x="4921" y="41233"/>
                    <a:pt x="4921" y="41233"/>
                  </a:cubicBezTo>
                  <a:cubicBezTo>
                    <a:pt x="4976" y="41226"/>
                    <a:pt x="3931" y="31990"/>
                    <a:pt x="2589" y="20605"/>
                  </a:cubicBezTo>
                  <a:cubicBezTo>
                    <a:pt x="1245" y="9221"/>
                    <a:pt x="112" y="0"/>
                    <a:pt x="5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2"/>
            <p:cNvSpPr/>
            <p:nvPr/>
          </p:nvSpPr>
          <p:spPr>
            <a:xfrm>
              <a:off x="2419175" y="2723100"/>
              <a:ext cx="220275" cy="506825"/>
            </a:xfrm>
            <a:custGeom>
              <a:rect b="b" l="l" r="r" t="t"/>
              <a:pathLst>
                <a:path extrusionOk="0" h="20273" w="8811">
                  <a:moveTo>
                    <a:pt x="6" y="0"/>
                  </a:moveTo>
                  <a:cubicBezTo>
                    <a:pt x="6" y="0"/>
                    <a:pt x="5" y="0"/>
                    <a:pt x="5" y="1"/>
                  </a:cubicBezTo>
                  <a:cubicBezTo>
                    <a:pt x="1" y="6"/>
                    <a:pt x="50" y="68"/>
                    <a:pt x="147" y="180"/>
                  </a:cubicBezTo>
                  <a:cubicBezTo>
                    <a:pt x="260" y="309"/>
                    <a:pt x="403" y="470"/>
                    <a:pt x="580" y="669"/>
                  </a:cubicBezTo>
                  <a:cubicBezTo>
                    <a:pt x="676" y="776"/>
                    <a:pt x="780" y="893"/>
                    <a:pt x="893" y="1019"/>
                  </a:cubicBezTo>
                  <a:cubicBezTo>
                    <a:pt x="1001" y="1156"/>
                    <a:pt x="1118" y="1302"/>
                    <a:pt x="1242" y="1459"/>
                  </a:cubicBezTo>
                  <a:cubicBezTo>
                    <a:pt x="1367" y="1617"/>
                    <a:pt x="1501" y="1784"/>
                    <a:pt x="1642" y="1962"/>
                  </a:cubicBezTo>
                  <a:cubicBezTo>
                    <a:pt x="1783" y="2141"/>
                    <a:pt x="1915" y="2342"/>
                    <a:pt x="2063" y="2547"/>
                  </a:cubicBezTo>
                  <a:cubicBezTo>
                    <a:pt x="2665" y="3359"/>
                    <a:pt x="3278" y="4399"/>
                    <a:pt x="3926" y="5568"/>
                  </a:cubicBezTo>
                  <a:cubicBezTo>
                    <a:pt x="4546" y="6753"/>
                    <a:pt x="5163" y="8088"/>
                    <a:pt x="5733" y="9522"/>
                  </a:cubicBezTo>
                  <a:cubicBezTo>
                    <a:pt x="6858" y="12400"/>
                    <a:pt x="7595" y="15107"/>
                    <a:pt x="8067" y="17075"/>
                  </a:cubicBezTo>
                  <a:cubicBezTo>
                    <a:pt x="8306" y="18060"/>
                    <a:pt x="8482" y="18860"/>
                    <a:pt x="8599" y="19415"/>
                  </a:cubicBezTo>
                  <a:cubicBezTo>
                    <a:pt x="8657" y="19674"/>
                    <a:pt x="8704" y="19885"/>
                    <a:pt x="8742" y="20052"/>
                  </a:cubicBezTo>
                  <a:cubicBezTo>
                    <a:pt x="8776" y="20197"/>
                    <a:pt x="8797" y="20272"/>
                    <a:pt x="8805" y="20272"/>
                  </a:cubicBezTo>
                  <a:cubicBezTo>
                    <a:pt x="8805" y="20272"/>
                    <a:pt x="8805" y="20272"/>
                    <a:pt x="8805" y="20272"/>
                  </a:cubicBezTo>
                  <a:cubicBezTo>
                    <a:pt x="8811" y="20271"/>
                    <a:pt x="8803" y="20193"/>
                    <a:pt x="8781" y="20045"/>
                  </a:cubicBezTo>
                  <a:cubicBezTo>
                    <a:pt x="8754" y="19876"/>
                    <a:pt x="8719" y="19662"/>
                    <a:pt x="8677" y="19400"/>
                  </a:cubicBezTo>
                  <a:cubicBezTo>
                    <a:pt x="8583" y="18840"/>
                    <a:pt x="8427" y="18033"/>
                    <a:pt x="8206" y="17043"/>
                  </a:cubicBezTo>
                  <a:cubicBezTo>
                    <a:pt x="7767" y="15062"/>
                    <a:pt x="7051" y="12340"/>
                    <a:pt x="5921" y="9449"/>
                  </a:cubicBezTo>
                  <a:cubicBezTo>
                    <a:pt x="5348" y="8007"/>
                    <a:pt x="4722" y="6666"/>
                    <a:pt x="4089" y="5480"/>
                  </a:cubicBezTo>
                  <a:cubicBezTo>
                    <a:pt x="3429" y="4309"/>
                    <a:pt x="2799" y="3271"/>
                    <a:pt x="2178" y="2464"/>
                  </a:cubicBezTo>
                  <a:cubicBezTo>
                    <a:pt x="2026" y="2260"/>
                    <a:pt x="1889" y="2060"/>
                    <a:pt x="1744" y="1883"/>
                  </a:cubicBezTo>
                  <a:cubicBezTo>
                    <a:pt x="1598" y="1708"/>
                    <a:pt x="1459" y="1543"/>
                    <a:pt x="1328" y="1387"/>
                  </a:cubicBezTo>
                  <a:cubicBezTo>
                    <a:pt x="1199" y="1233"/>
                    <a:pt x="1078" y="1090"/>
                    <a:pt x="966" y="957"/>
                  </a:cubicBezTo>
                  <a:cubicBezTo>
                    <a:pt x="849" y="829"/>
                    <a:pt x="736" y="718"/>
                    <a:pt x="637" y="616"/>
                  </a:cubicBezTo>
                  <a:cubicBezTo>
                    <a:pt x="450" y="428"/>
                    <a:pt x="297" y="274"/>
                    <a:pt x="176" y="152"/>
                  </a:cubicBezTo>
                  <a:cubicBezTo>
                    <a:pt x="74" y="52"/>
                    <a:pt x="16" y="0"/>
                    <a:pt x="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2"/>
            <p:cNvSpPr/>
            <p:nvPr/>
          </p:nvSpPr>
          <p:spPr>
            <a:xfrm>
              <a:off x="2620825" y="2506900"/>
              <a:ext cx="76600" cy="774950"/>
            </a:xfrm>
            <a:custGeom>
              <a:rect b="b" l="l" r="r" t="t"/>
              <a:pathLst>
                <a:path extrusionOk="0" h="30998" w="3064">
                  <a:moveTo>
                    <a:pt x="3057" y="1"/>
                  </a:moveTo>
                  <a:cubicBezTo>
                    <a:pt x="3050" y="1"/>
                    <a:pt x="3009" y="103"/>
                    <a:pt x="2938" y="297"/>
                  </a:cubicBezTo>
                  <a:cubicBezTo>
                    <a:pt x="2863" y="511"/>
                    <a:pt x="2762" y="798"/>
                    <a:pt x="2634" y="1159"/>
                  </a:cubicBezTo>
                  <a:cubicBezTo>
                    <a:pt x="2570" y="1348"/>
                    <a:pt x="2498" y="1557"/>
                    <a:pt x="2420" y="1784"/>
                  </a:cubicBezTo>
                  <a:cubicBezTo>
                    <a:pt x="2352" y="2017"/>
                    <a:pt x="2278" y="2269"/>
                    <a:pt x="2199" y="2538"/>
                  </a:cubicBezTo>
                  <a:cubicBezTo>
                    <a:pt x="2040" y="3080"/>
                    <a:pt x="1857" y="3695"/>
                    <a:pt x="1698" y="4388"/>
                  </a:cubicBezTo>
                  <a:cubicBezTo>
                    <a:pt x="1614" y="4733"/>
                    <a:pt x="1526" y="5095"/>
                    <a:pt x="1435" y="5470"/>
                  </a:cubicBezTo>
                  <a:cubicBezTo>
                    <a:pt x="1357" y="5851"/>
                    <a:pt x="1277" y="6246"/>
                    <a:pt x="1194" y="6654"/>
                  </a:cubicBezTo>
                  <a:cubicBezTo>
                    <a:pt x="1013" y="7471"/>
                    <a:pt x="891" y="8355"/>
                    <a:pt x="732" y="9280"/>
                  </a:cubicBezTo>
                  <a:cubicBezTo>
                    <a:pt x="465" y="11139"/>
                    <a:pt x="247" y="13193"/>
                    <a:pt x="123" y="15357"/>
                  </a:cubicBezTo>
                  <a:cubicBezTo>
                    <a:pt x="10" y="17521"/>
                    <a:pt x="1" y="19586"/>
                    <a:pt x="40" y="21464"/>
                  </a:cubicBezTo>
                  <a:cubicBezTo>
                    <a:pt x="102" y="23340"/>
                    <a:pt x="192" y="25029"/>
                    <a:pt x="330" y="26441"/>
                  </a:cubicBezTo>
                  <a:cubicBezTo>
                    <a:pt x="386" y="27149"/>
                    <a:pt x="461" y="27786"/>
                    <a:pt x="525" y="28346"/>
                  </a:cubicBezTo>
                  <a:cubicBezTo>
                    <a:pt x="585" y="28907"/>
                    <a:pt x="647" y="29388"/>
                    <a:pt x="706" y="29781"/>
                  </a:cubicBezTo>
                  <a:cubicBezTo>
                    <a:pt x="763" y="30158"/>
                    <a:pt x="808" y="30459"/>
                    <a:pt x="841" y="30685"/>
                  </a:cubicBezTo>
                  <a:cubicBezTo>
                    <a:pt x="874" y="30890"/>
                    <a:pt x="895" y="30997"/>
                    <a:pt x="902" y="30997"/>
                  </a:cubicBezTo>
                  <a:cubicBezTo>
                    <a:pt x="902" y="30997"/>
                    <a:pt x="902" y="30997"/>
                    <a:pt x="902" y="30997"/>
                  </a:cubicBezTo>
                  <a:cubicBezTo>
                    <a:pt x="908" y="30996"/>
                    <a:pt x="901" y="30886"/>
                    <a:pt x="881" y="30679"/>
                  </a:cubicBezTo>
                  <a:cubicBezTo>
                    <a:pt x="857" y="30453"/>
                    <a:pt x="825" y="30150"/>
                    <a:pt x="784" y="29771"/>
                  </a:cubicBezTo>
                  <a:cubicBezTo>
                    <a:pt x="737" y="29378"/>
                    <a:pt x="686" y="28896"/>
                    <a:pt x="637" y="28334"/>
                  </a:cubicBezTo>
                  <a:cubicBezTo>
                    <a:pt x="583" y="27774"/>
                    <a:pt x="519" y="27136"/>
                    <a:pt x="472" y="26429"/>
                  </a:cubicBezTo>
                  <a:cubicBezTo>
                    <a:pt x="352" y="25017"/>
                    <a:pt x="278" y="23331"/>
                    <a:pt x="226" y="21459"/>
                  </a:cubicBezTo>
                  <a:cubicBezTo>
                    <a:pt x="196" y="19586"/>
                    <a:pt x="211" y="17527"/>
                    <a:pt x="324" y="15367"/>
                  </a:cubicBezTo>
                  <a:cubicBezTo>
                    <a:pt x="448" y="13210"/>
                    <a:pt x="660" y="11161"/>
                    <a:pt x="915" y="9307"/>
                  </a:cubicBezTo>
                  <a:cubicBezTo>
                    <a:pt x="1069" y="8384"/>
                    <a:pt x="1185" y="7501"/>
                    <a:pt x="1357" y="6687"/>
                  </a:cubicBezTo>
                  <a:cubicBezTo>
                    <a:pt x="1436" y="6278"/>
                    <a:pt x="1512" y="5883"/>
                    <a:pt x="1586" y="5504"/>
                  </a:cubicBezTo>
                  <a:cubicBezTo>
                    <a:pt x="1673" y="5128"/>
                    <a:pt x="1757" y="4767"/>
                    <a:pt x="1837" y="4421"/>
                  </a:cubicBezTo>
                  <a:cubicBezTo>
                    <a:pt x="1986" y="3728"/>
                    <a:pt x="2159" y="3112"/>
                    <a:pt x="2308" y="2569"/>
                  </a:cubicBezTo>
                  <a:cubicBezTo>
                    <a:pt x="2381" y="2298"/>
                    <a:pt x="2449" y="2046"/>
                    <a:pt x="2512" y="1812"/>
                  </a:cubicBezTo>
                  <a:cubicBezTo>
                    <a:pt x="2584" y="1584"/>
                    <a:pt x="2649" y="1374"/>
                    <a:pt x="2709" y="1183"/>
                  </a:cubicBezTo>
                  <a:cubicBezTo>
                    <a:pt x="2821" y="818"/>
                    <a:pt x="2910" y="528"/>
                    <a:pt x="2977" y="310"/>
                  </a:cubicBezTo>
                  <a:cubicBezTo>
                    <a:pt x="3036" y="110"/>
                    <a:pt x="3064" y="4"/>
                    <a:pt x="3057" y="1"/>
                  </a:cubicBezTo>
                  <a:cubicBezTo>
                    <a:pt x="3057" y="1"/>
                    <a:pt x="3057" y="1"/>
                    <a:pt x="3057"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2"/>
            <p:cNvSpPr/>
            <p:nvPr/>
          </p:nvSpPr>
          <p:spPr>
            <a:xfrm>
              <a:off x="2340825" y="2384050"/>
              <a:ext cx="342575" cy="605400"/>
            </a:xfrm>
            <a:custGeom>
              <a:rect b="b" l="l" r="r" t="t"/>
              <a:pathLst>
                <a:path extrusionOk="0" h="24216" w="13703">
                  <a:moveTo>
                    <a:pt x="5259" y="1"/>
                  </a:moveTo>
                  <a:cubicBezTo>
                    <a:pt x="5163" y="1"/>
                    <a:pt x="5067" y="6"/>
                    <a:pt x="4972" y="16"/>
                  </a:cubicBezTo>
                  <a:cubicBezTo>
                    <a:pt x="3656" y="154"/>
                    <a:pt x="2523" y="1083"/>
                    <a:pt x="1839" y="2214"/>
                  </a:cubicBezTo>
                  <a:cubicBezTo>
                    <a:pt x="1155" y="3347"/>
                    <a:pt x="858" y="4667"/>
                    <a:pt x="641" y="5971"/>
                  </a:cubicBezTo>
                  <a:cubicBezTo>
                    <a:pt x="111" y="9155"/>
                    <a:pt x="0" y="12448"/>
                    <a:pt x="745" y="15589"/>
                  </a:cubicBezTo>
                  <a:cubicBezTo>
                    <a:pt x="1490" y="18730"/>
                    <a:pt x="3143" y="21716"/>
                    <a:pt x="5686" y="23702"/>
                  </a:cubicBezTo>
                  <a:cubicBezTo>
                    <a:pt x="6020" y="23963"/>
                    <a:pt x="6425" y="24215"/>
                    <a:pt x="6830" y="24215"/>
                  </a:cubicBezTo>
                  <a:cubicBezTo>
                    <a:pt x="6927" y="24215"/>
                    <a:pt x="7024" y="24201"/>
                    <a:pt x="7121" y="24169"/>
                  </a:cubicBezTo>
                  <a:cubicBezTo>
                    <a:pt x="7392" y="24077"/>
                    <a:pt x="7598" y="23857"/>
                    <a:pt x="7788" y="23641"/>
                  </a:cubicBezTo>
                  <a:cubicBezTo>
                    <a:pt x="11809" y="19070"/>
                    <a:pt x="13702" y="12699"/>
                    <a:pt x="12828" y="6674"/>
                  </a:cubicBezTo>
                  <a:cubicBezTo>
                    <a:pt x="12654" y="5467"/>
                    <a:pt x="12350" y="4225"/>
                    <a:pt x="11563" y="3294"/>
                  </a:cubicBezTo>
                  <a:cubicBezTo>
                    <a:pt x="10941" y="2557"/>
                    <a:pt x="9757" y="1845"/>
                    <a:pt x="8747" y="1845"/>
                  </a:cubicBezTo>
                  <a:cubicBezTo>
                    <a:pt x="8480" y="1845"/>
                    <a:pt x="8225" y="1895"/>
                    <a:pt x="7996" y="2007"/>
                  </a:cubicBezTo>
                  <a:cubicBezTo>
                    <a:pt x="7743" y="806"/>
                    <a:pt x="6488" y="1"/>
                    <a:pt x="5259"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2"/>
            <p:cNvSpPr/>
            <p:nvPr/>
          </p:nvSpPr>
          <p:spPr>
            <a:xfrm>
              <a:off x="2074475" y="2098150"/>
              <a:ext cx="190850" cy="196425"/>
            </a:xfrm>
            <a:custGeom>
              <a:rect b="b" l="l" r="r" t="t"/>
              <a:pathLst>
                <a:path extrusionOk="0" h="7857" w="7634">
                  <a:moveTo>
                    <a:pt x="1054" y="1"/>
                  </a:moveTo>
                  <a:lnTo>
                    <a:pt x="0" y="769"/>
                  </a:lnTo>
                  <a:cubicBezTo>
                    <a:pt x="1920" y="3084"/>
                    <a:pt x="3838" y="5398"/>
                    <a:pt x="5757" y="7714"/>
                  </a:cubicBezTo>
                  <a:cubicBezTo>
                    <a:pt x="5814" y="7782"/>
                    <a:pt x="5887" y="7856"/>
                    <a:pt x="5971" y="7856"/>
                  </a:cubicBezTo>
                  <a:cubicBezTo>
                    <a:pt x="5980" y="7856"/>
                    <a:pt x="5989" y="7856"/>
                    <a:pt x="5999" y="7854"/>
                  </a:cubicBezTo>
                  <a:cubicBezTo>
                    <a:pt x="6087" y="7836"/>
                    <a:pt x="6134" y="7742"/>
                    <a:pt x="6168" y="7659"/>
                  </a:cubicBezTo>
                  <a:cubicBezTo>
                    <a:pt x="6656" y="6471"/>
                    <a:pt x="7144" y="5282"/>
                    <a:pt x="7633" y="4095"/>
                  </a:cubicBezTo>
                  <a:lnTo>
                    <a:pt x="1054"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2"/>
            <p:cNvSpPr/>
            <p:nvPr/>
          </p:nvSpPr>
          <p:spPr>
            <a:xfrm>
              <a:off x="2071500" y="1984625"/>
              <a:ext cx="497575" cy="338300"/>
            </a:xfrm>
            <a:custGeom>
              <a:rect b="b" l="l" r="r" t="t"/>
              <a:pathLst>
                <a:path extrusionOk="0" h="13532" w="19903">
                  <a:moveTo>
                    <a:pt x="9252" y="0"/>
                  </a:moveTo>
                  <a:cubicBezTo>
                    <a:pt x="9111" y="0"/>
                    <a:pt x="8971" y="3"/>
                    <a:pt x="8830" y="9"/>
                  </a:cubicBezTo>
                  <a:cubicBezTo>
                    <a:pt x="5514" y="152"/>
                    <a:pt x="2338" y="1907"/>
                    <a:pt x="315" y="4540"/>
                  </a:cubicBezTo>
                  <a:cubicBezTo>
                    <a:pt x="159" y="4744"/>
                    <a:pt x="1" y="5004"/>
                    <a:pt x="96" y="5243"/>
                  </a:cubicBezTo>
                  <a:cubicBezTo>
                    <a:pt x="169" y="5427"/>
                    <a:pt x="367" y="5525"/>
                    <a:pt x="549" y="5606"/>
                  </a:cubicBezTo>
                  <a:cubicBezTo>
                    <a:pt x="6490" y="8248"/>
                    <a:pt x="12430" y="10889"/>
                    <a:pt x="18370" y="13531"/>
                  </a:cubicBezTo>
                  <a:cubicBezTo>
                    <a:pt x="19903" y="10587"/>
                    <a:pt x="19411" y="6788"/>
                    <a:pt x="17469" y="4095"/>
                  </a:cubicBezTo>
                  <a:cubicBezTo>
                    <a:pt x="15611" y="1518"/>
                    <a:pt x="12431" y="0"/>
                    <a:pt x="9252"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2"/>
            <p:cNvSpPr/>
            <p:nvPr/>
          </p:nvSpPr>
          <p:spPr>
            <a:xfrm>
              <a:off x="2136275" y="2032825"/>
              <a:ext cx="397150" cy="291250"/>
            </a:xfrm>
            <a:custGeom>
              <a:rect b="b" l="l" r="r" t="t"/>
              <a:pathLst>
                <a:path extrusionOk="0" h="11650" w="15886">
                  <a:moveTo>
                    <a:pt x="2439" y="1"/>
                  </a:moveTo>
                  <a:cubicBezTo>
                    <a:pt x="1787" y="1"/>
                    <a:pt x="1246" y="46"/>
                    <a:pt x="844" y="103"/>
                  </a:cubicBezTo>
                  <a:cubicBezTo>
                    <a:pt x="569" y="130"/>
                    <a:pt x="360" y="181"/>
                    <a:pt x="217" y="205"/>
                  </a:cubicBezTo>
                  <a:cubicBezTo>
                    <a:pt x="74" y="233"/>
                    <a:pt x="0" y="251"/>
                    <a:pt x="1" y="257"/>
                  </a:cubicBezTo>
                  <a:cubicBezTo>
                    <a:pt x="1" y="260"/>
                    <a:pt x="9" y="261"/>
                    <a:pt x="24" y="261"/>
                  </a:cubicBezTo>
                  <a:cubicBezTo>
                    <a:pt x="105" y="261"/>
                    <a:pt x="392" y="223"/>
                    <a:pt x="852" y="180"/>
                  </a:cubicBezTo>
                  <a:cubicBezTo>
                    <a:pt x="1180" y="149"/>
                    <a:pt x="1599" y="124"/>
                    <a:pt x="2092" y="124"/>
                  </a:cubicBezTo>
                  <a:cubicBezTo>
                    <a:pt x="2420" y="124"/>
                    <a:pt x="2781" y="135"/>
                    <a:pt x="3171" y="162"/>
                  </a:cubicBezTo>
                  <a:cubicBezTo>
                    <a:pt x="5112" y="282"/>
                    <a:pt x="7839" y="950"/>
                    <a:pt x="10280" y="2695"/>
                  </a:cubicBezTo>
                  <a:cubicBezTo>
                    <a:pt x="12720" y="4442"/>
                    <a:pt x="14234" y="6806"/>
                    <a:pt x="14975" y="8604"/>
                  </a:cubicBezTo>
                  <a:cubicBezTo>
                    <a:pt x="15354" y="9507"/>
                    <a:pt x="15580" y="10271"/>
                    <a:pt x="15707" y="10805"/>
                  </a:cubicBezTo>
                  <a:cubicBezTo>
                    <a:pt x="15835" y="11335"/>
                    <a:pt x="15761" y="11650"/>
                    <a:pt x="15778" y="11650"/>
                  </a:cubicBezTo>
                  <a:cubicBezTo>
                    <a:pt x="15778" y="11650"/>
                    <a:pt x="15778" y="11650"/>
                    <a:pt x="15779" y="11650"/>
                  </a:cubicBezTo>
                  <a:cubicBezTo>
                    <a:pt x="15785" y="11649"/>
                    <a:pt x="15885" y="11415"/>
                    <a:pt x="15865" y="11271"/>
                  </a:cubicBezTo>
                  <a:cubicBezTo>
                    <a:pt x="15841" y="11128"/>
                    <a:pt x="15845" y="11057"/>
                    <a:pt x="15784" y="10788"/>
                  </a:cubicBezTo>
                  <a:cubicBezTo>
                    <a:pt x="15679" y="10246"/>
                    <a:pt x="15473" y="9469"/>
                    <a:pt x="15106" y="8549"/>
                  </a:cubicBezTo>
                  <a:cubicBezTo>
                    <a:pt x="14742" y="7631"/>
                    <a:pt x="14192" y="6578"/>
                    <a:pt x="13415" y="5520"/>
                  </a:cubicBezTo>
                  <a:cubicBezTo>
                    <a:pt x="12641" y="4465"/>
                    <a:pt x="11625" y="3418"/>
                    <a:pt x="10397" y="2531"/>
                  </a:cubicBezTo>
                  <a:cubicBezTo>
                    <a:pt x="9161" y="1656"/>
                    <a:pt x="7843" y="1032"/>
                    <a:pt x="6593" y="641"/>
                  </a:cubicBezTo>
                  <a:cubicBezTo>
                    <a:pt x="5343" y="248"/>
                    <a:pt x="4169" y="68"/>
                    <a:pt x="3180" y="20"/>
                  </a:cubicBezTo>
                  <a:cubicBezTo>
                    <a:pt x="2920" y="6"/>
                    <a:pt x="2673" y="1"/>
                    <a:pt x="243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2"/>
            <p:cNvSpPr/>
            <p:nvPr/>
          </p:nvSpPr>
          <p:spPr>
            <a:xfrm>
              <a:off x="2309750" y="2159425"/>
              <a:ext cx="145300" cy="65175"/>
            </a:xfrm>
            <a:custGeom>
              <a:rect b="b" l="l" r="r" t="t"/>
              <a:pathLst>
                <a:path extrusionOk="0" h="2607" w="5812">
                  <a:moveTo>
                    <a:pt x="5791" y="0"/>
                  </a:moveTo>
                  <a:cubicBezTo>
                    <a:pt x="5734" y="0"/>
                    <a:pt x="5418" y="137"/>
                    <a:pt x="4937" y="356"/>
                  </a:cubicBezTo>
                  <a:cubicBezTo>
                    <a:pt x="4346" y="625"/>
                    <a:pt x="3658" y="938"/>
                    <a:pt x="2897" y="1284"/>
                  </a:cubicBezTo>
                  <a:cubicBezTo>
                    <a:pt x="2132" y="1623"/>
                    <a:pt x="1441" y="1929"/>
                    <a:pt x="848" y="2192"/>
                  </a:cubicBezTo>
                  <a:cubicBezTo>
                    <a:pt x="323" y="2425"/>
                    <a:pt x="1" y="2576"/>
                    <a:pt x="11" y="2602"/>
                  </a:cubicBezTo>
                  <a:cubicBezTo>
                    <a:pt x="12" y="2605"/>
                    <a:pt x="17" y="2606"/>
                    <a:pt x="24" y="2606"/>
                  </a:cubicBezTo>
                  <a:cubicBezTo>
                    <a:pt x="91" y="2606"/>
                    <a:pt x="416" y="2504"/>
                    <a:pt x="901" y="2324"/>
                  </a:cubicBezTo>
                  <a:cubicBezTo>
                    <a:pt x="1441" y="2125"/>
                    <a:pt x="2178" y="1827"/>
                    <a:pt x="2979" y="1467"/>
                  </a:cubicBezTo>
                  <a:cubicBezTo>
                    <a:pt x="3780" y="1108"/>
                    <a:pt x="4492" y="754"/>
                    <a:pt x="5000" y="483"/>
                  </a:cubicBezTo>
                  <a:cubicBezTo>
                    <a:pt x="5507" y="213"/>
                    <a:pt x="5812" y="28"/>
                    <a:pt x="5799" y="3"/>
                  </a:cubicBezTo>
                  <a:cubicBezTo>
                    <a:pt x="5798" y="1"/>
                    <a:pt x="5795" y="0"/>
                    <a:pt x="579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2"/>
            <p:cNvSpPr/>
            <p:nvPr/>
          </p:nvSpPr>
          <p:spPr>
            <a:xfrm>
              <a:off x="2367325" y="1990575"/>
              <a:ext cx="15850" cy="93050"/>
            </a:xfrm>
            <a:custGeom>
              <a:rect b="b" l="l" r="r" t="t"/>
              <a:pathLst>
                <a:path extrusionOk="0" h="3722" w="634">
                  <a:moveTo>
                    <a:pt x="56" y="1"/>
                  </a:moveTo>
                  <a:cubicBezTo>
                    <a:pt x="56" y="1"/>
                    <a:pt x="56" y="1"/>
                    <a:pt x="55" y="1"/>
                  </a:cubicBezTo>
                  <a:cubicBezTo>
                    <a:pt x="0" y="12"/>
                    <a:pt x="124" y="843"/>
                    <a:pt x="268" y="1868"/>
                  </a:cubicBezTo>
                  <a:cubicBezTo>
                    <a:pt x="413" y="2890"/>
                    <a:pt x="522" y="3721"/>
                    <a:pt x="579" y="3721"/>
                  </a:cubicBezTo>
                  <a:cubicBezTo>
                    <a:pt x="579" y="3721"/>
                    <a:pt x="579" y="3721"/>
                    <a:pt x="579" y="3721"/>
                  </a:cubicBezTo>
                  <a:cubicBezTo>
                    <a:pt x="633" y="3717"/>
                    <a:pt x="613" y="2872"/>
                    <a:pt x="467" y="1840"/>
                  </a:cubicBezTo>
                  <a:cubicBezTo>
                    <a:pt x="323" y="816"/>
                    <a:pt x="112" y="1"/>
                    <a:pt x="5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2"/>
            <p:cNvSpPr/>
            <p:nvPr/>
          </p:nvSpPr>
          <p:spPr>
            <a:xfrm>
              <a:off x="2080750" y="2044675"/>
              <a:ext cx="207375" cy="75925"/>
            </a:xfrm>
            <a:custGeom>
              <a:rect b="b" l="l" r="r" t="t"/>
              <a:pathLst>
                <a:path extrusionOk="0" h="3037" w="8295">
                  <a:moveTo>
                    <a:pt x="8272" y="0"/>
                  </a:moveTo>
                  <a:cubicBezTo>
                    <a:pt x="8187" y="0"/>
                    <a:pt x="7728" y="117"/>
                    <a:pt x="7032" y="323"/>
                  </a:cubicBezTo>
                  <a:cubicBezTo>
                    <a:pt x="6267" y="550"/>
                    <a:pt x="5217" y="891"/>
                    <a:pt x="4072" y="1310"/>
                  </a:cubicBezTo>
                  <a:cubicBezTo>
                    <a:pt x="2928" y="1729"/>
                    <a:pt x="1906" y="2147"/>
                    <a:pt x="1175" y="2468"/>
                  </a:cubicBezTo>
                  <a:cubicBezTo>
                    <a:pt x="444" y="2788"/>
                    <a:pt x="1" y="3009"/>
                    <a:pt x="11" y="3034"/>
                  </a:cubicBezTo>
                  <a:cubicBezTo>
                    <a:pt x="12" y="3035"/>
                    <a:pt x="15" y="3036"/>
                    <a:pt x="20" y="3036"/>
                  </a:cubicBezTo>
                  <a:cubicBezTo>
                    <a:pt x="86" y="3036"/>
                    <a:pt x="535" y="2867"/>
                    <a:pt x="1229" y="2599"/>
                  </a:cubicBezTo>
                  <a:cubicBezTo>
                    <a:pt x="1973" y="2313"/>
                    <a:pt x="3000" y="1917"/>
                    <a:pt x="4141" y="1499"/>
                  </a:cubicBezTo>
                  <a:cubicBezTo>
                    <a:pt x="5283" y="1081"/>
                    <a:pt x="6323" y="719"/>
                    <a:pt x="7076" y="458"/>
                  </a:cubicBezTo>
                  <a:cubicBezTo>
                    <a:pt x="7829" y="197"/>
                    <a:pt x="8295" y="31"/>
                    <a:pt x="8286" y="4"/>
                  </a:cubicBezTo>
                  <a:cubicBezTo>
                    <a:pt x="8285" y="2"/>
                    <a:pt x="8281" y="0"/>
                    <a:pt x="827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2"/>
            <p:cNvSpPr/>
            <p:nvPr/>
          </p:nvSpPr>
          <p:spPr>
            <a:xfrm>
              <a:off x="1877025" y="2319900"/>
              <a:ext cx="508200" cy="414150"/>
            </a:xfrm>
            <a:custGeom>
              <a:rect b="b" l="l" r="r" t="t"/>
              <a:pathLst>
                <a:path extrusionOk="0" h="16566" w="20328">
                  <a:moveTo>
                    <a:pt x="15303" y="1"/>
                  </a:moveTo>
                  <a:cubicBezTo>
                    <a:pt x="15122" y="1"/>
                    <a:pt x="14938" y="5"/>
                    <a:pt x="14752" y="11"/>
                  </a:cubicBezTo>
                  <a:cubicBezTo>
                    <a:pt x="12940" y="77"/>
                    <a:pt x="11174" y="623"/>
                    <a:pt x="9511" y="1344"/>
                  </a:cubicBezTo>
                  <a:cubicBezTo>
                    <a:pt x="6674" y="2574"/>
                    <a:pt x="4005" y="4394"/>
                    <a:pt x="2303" y="6975"/>
                  </a:cubicBezTo>
                  <a:cubicBezTo>
                    <a:pt x="602" y="9557"/>
                    <a:pt x="1" y="12981"/>
                    <a:pt x="1257" y="15806"/>
                  </a:cubicBezTo>
                  <a:cubicBezTo>
                    <a:pt x="1383" y="16088"/>
                    <a:pt x="1546" y="16383"/>
                    <a:pt x="1829" y="16505"/>
                  </a:cubicBezTo>
                  <a:cubicBezTo>
                    <a:pt x="1931" y="16549"/>
                    <a:pt x="2037" y="16566"/>
                    <a:pt x="2145" y="16566"/>
                  </a:cubicBezTo>
                  <a:cubicBezTo>
                    <a:pt x="2356" y="16566"/>
                    <a:pt x="2574" y="16501"/>
                    <a:pt x="2777" y="16435"/>
                  </a:cubicBezTo>
                  <a:cubicBezTo>
                    <a:pt x="6003" y="15396"/>
                    <a:pt x="9251" y="14346"/>
                    <a:pt x="12219" y="12712"/>
                  </a:cubicBezTo>
                  <a:cubicBezTo>
                    <a:pt x="15186" y="11077"/>
                    <a:pt x="17891" y="8799"/>
                    <a:pt x="19491" y="5812"/>
                  </a:cubicBezTo>
                  <a:cubicBezTo>
                    <a:pt x="19875" y="5095"/>
                    <a:pt x="20197" y="4326"/>
                    <a:pt x="20263" y="3515"/>
                  </a:cubicBezTo>
                  <a:cubicBezTo>
                    <a:pt x="20327" y="2705"/>
                    <a:pt x="20107" y="1842"/>
                    <a:pt x="19531" y="1268"/>
                  </a:cubicBezTo>
                  <a:cubicBezTo>
                    <a:pt x="18239" y="281"/>
                    <a:pt x="16878" y="1"/>
                    <a:pt x="1530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2"/>
            <p:cNvSpPr/>
            <p:nvPr/>
          </p:nvSpPr>
          <p:spPr>
            <a:xfrm>
              <a:off x="1919000" y="2343050"/>
              <a:ext cx="447125" cy="390400"/>
            </a:xfrm>
            <a:custGeom>
              <a:rect b="b" l="l" r="r" t="t"/>
              <a:pathLst>
                <a:path extrusionOk="0" h="15616" w="17885">
                  <a:moveTo>
                    <a:pt x="17878" y="1"/>
                  </a:moveTo>
                  <a:cubicBezTo>
                    <a:pt x="17858" y="1"/>
                    <a:pt x="17777" y="20"/>
                    <a:pt x="17639" y="57"/>
                  </a:cubicBezTo>
                  <a:cubicBezTo>
                    <a:pt x="17461" y="107"/>
                    <a:pt x="17233" y="172"/>
                    <a:pt x="16950" y="251"/>
                  </a:cubicBezTo>
                  <a:cubicBezTo>
                    <a:pt x="16799" y="295"/>
                    <a:pt x="16633" y="344"/>
                    <a:pt x="16454" y="396"/>
                  </a:cubicBezTo>
                  <a:cubicBezTo>
                    <a:pt x="16274" y="454"/>
                    <a:pt x="16082" y="528"/>
                    <a:pt x="15874" y="601"/>
                  </a:cubicBezTo>
                  <a:cubicBezTo>
                    <a:pt x="15461" y="756"/>
                    <a:pt x="14981" y="910"/>
                    <a:pt x="14476" y="1142"/>
                  </a:cubicBezTo>
                  <a:cubicBezTo>
                    <a:pt x="14220" y="1253"/>
                    <a:pt x="13953" y="1369"/>
                    <a:pt x="13675" y="1490"/>
                  </a:cubicBezTo>
                  <a:cubicBezTo>
                    <a:pt x="13397" y="1612"/>
                    <a:pt x="13120" y="1764"/>
                    <a:pt x="12826" y="1908"/>
                  </a:cubicBezTo>
                  <a:cubicBezTo>
                    <a:pt x="12234" y="2188"/>
                    <a:pt x="11635" y="2550"/>
                    <a:pt x="10998" y="2918"/>
                  </a:cubicBezTo>
                  <a:cubicBezTo>
                    <a:pt x="9747" y="3689"/>
                    <a:pt x="8423" y="4627"/>
                    <a:pt x="7138" y="5739"/>
                  </a:cubicBezTo>
                  <a:cubicBezTo>
                    <a:pt x="5863" y="6863"/>
                    <a:pt x="4756" y="8049"/>
                    <a:pt x="3822" y="9185"/>
                  </a:cubicBezTo>
                  <a:cubicBezTo>
                    <a:pt x="3372" y="9767"/>
                    <a:pt x="2934" y="10313"/>
                    <a:pt x="2577" y="10861"/>
                  </a:cubicBezTo>
                  <a:cubicBezTo>
                    <a:pt x="2394" y="11133"/>
                    <a:pt x="2206" y="11387"/>
                    <a:pt x="2048" y="11646"/>
                  </a:cubicBezTo>
                  <a:cubicBezTo>
                    <a:pt x="1890" y="11906"/>
                    <a:pt x="1740" y="12154"/>
                    <a:pt x="1595" y="12393"/>
                  </a:cubicBezTo>
                  <a:cubicBezTo>
                    <a:pt x="1297" y="12863"/>
                    <a:pt x="1079" y="13317"/>
                    <a:pt x="871" y="13706"/>
                  </a:cubicBezTo>
                  <a:cubicBezTo>
                    <a:pt x="770" y="13902"/>
                    <a:pt x="671" y="14082"/>
                    <a:pt x="589" y="14253"/>
                  </a:cubicBezTo>
                  <a:cubicBezTo>
                    <a:pt x="513" y="14424"/>
                    <a:pt x="444" y="14581"/>
                    <a:pt x="379" y="14725"/>
                  </a:cubicBezTo>
                  <a:cubicBezTo>
                    <a:pt x="262" y="14995"/>
                    <a:pt x="168" y="15212"/>
                    <a:pt x="94" y="15382"/>
                  </a:cubicBezTo>
                  <a:cubicBezTo>
                    <a:pt x="31" y="15532"/>
                    <a:pt x="1" y="15612"/>
                    <a:pt x="8" y="15616"/>
                  </a:cubicBezTo>
                  <a:cubicBezTo>
                    <a:pt x="8" y="15616"/>
                    <a:pt x="8" y="15616"/>
                    <a:pt x="8" y="15616"/>
                  </a:cubicBezTo>
                  <a:cubicBezTo>
                    <a:pt x="15" y="15616"/>
                    <a:pt x="58" y="15541"/>
                    <a:pt x="131" y="15397"/>
                  </a:cubicBezTo>
                  <a:cubicBezTo>
                    <a:pt x="214" y="15233"/>
                    <a:pt x="319" y="15021"/>
                    <a:pt x="450" y="14759"/>
                  </a:cubicBezTo>
                  <a:cubicBezTo>
                    <a:pt x="519" y="14618"/>
                    <a:pt x="594" y="14463"/>
                    <a:pt x="675" y="14295"/>
                  </a:cubicBezTo>
                  <a:cubicBezTo>
                    <a:pt x="761" y="14129"/>
                    <a:pt x="865" y="13951"/>
                    <a:pt x="971" y="13758"/>
                  </a:cubicBezTo>
                  <a:cubicBezTo>
                    <a:pt x="1188" y="13376"/>
                    <a:pt x="1413" y="12929"/>
                    <a:pt x="1718" y="12466"/>
                  </a:cubicBezTo>
                  <a:cubicBezTo>
                    <a:pt x="1864" y="12231"/>
                    <a:pt x="2018" y="11986"/>
                    <a:pt x="2178" y="11730"/>
                  </a:cubicBezTo>
                  <a:cubicBezTo>
                    <a:pt x="2339" y="11475"/>
                    <a:pt x="2529" y="11225"/>
                    <a:pt x="2713" y="10956"/>
                  </a:cubicBezTo>
                  <a:cubicBezTo>
                    <a:pt x="3074" y="10415"/>
                    <a:pt x="3514" y="9877"/>
                    <a:pt x="3966" y="9303"/>
                  </a:cubicBezTo>
                  <a:cubicBezTo>
                    <a:pt x="4901" y="8180"/>
                    <a:pt x="6005" y="7007"/>
                    <a:pt x="7271" y="5891"/>
                  </a:cubicBezTo>
                  <a:cubicBezTo>
                    <a:pt x="8546" y="4787"/>
                    <a:pt x="9857" y="3852"/>
                    <a:pt x="11095" y="3076"/>
                  </a:cubicBezTo>
                  <a:cubicBezTo>
                    <a:pt x="11725" y="2706"/>
                    <a:pt x="12317" y="2342"/>
                    <a:pt x="12902" y="2057"/>
                  </a:cubicBezTo>
                  <a:cubicBezTo>
                    <a:pt x="13192" y="1911"/>
                    <a:pt x="13466" y="1756"/>
                    <a:pt x="13741" y="1631"/>
                  </a:cubicBezTo>
                  <a:cubicBezTo>
                    <a:pt x="14016" y="1507"/>
                    <a:pt x="14279" y="1388"/>
                    <a:pt x="14532" y="1273"/>
                  </a:cubicBezTo>
                  <a:cubicBezTo>
                    <a:pt x="15031" y="1033"/>
                    <a:pt x="15505" y="871"/>
                    <a:pt x="15913" y="707"/>
                  </a:cubicBezTo>
                  <a:cubicBezTo>
                    <a:pt x="16118" y="628"/>
                    <a:pt x="16308" y="550"/>
                    <a:pt x="16485" y="487"/>
                  </a:cubicBezTo>
                  <a:cubicBezTo>
                    <a:pt x="16662" y="428"/>
                    <a:pt x="16825" y="375"/>
                    <a:pt x="16975" y="325"/>
                  </a:cubicBezTo>
                  <a:cubicBezTo>
                    <a:pt x="17251" y="231"/>
                    <a:pt x="17476" y="155"/>
                    <a:pt x="17650" y="96"/>
                  </a:cubicBezTo>
                  <a:cubicBezTo>
                    <a:pt x="17804" y="41"/>
                    <a:pt x="17884" y="9"/>
                    <a:pt x="17883" y="2"/>
                  </a:cubicBezTo>
                  <a:cubicBezTo>
                    <a:pt x="17882" y="1"/>
                    <a:pt x="17881" y="1"/>
                    <a:pt x="17878"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2"/>
            <p:cNvSpPr/>
            <p:nvPr/>
          </p:nvSpPr>
          <p:spPr>
            <a:xfrm>
              <a:off x="1905625" y="2494750"/>
              <a:ext cx="178100" cy="51425"/>
            </a:xfrm>
            <a:custGeom>
              <a:rect b="b" l="l" r="r" t="t"/>
              <a:pathLst>
                <a:path extrusionOk="0" h="2057" w="7124">
                  <a:moveTo>
                    <a:pt x="7090" y="0"/>
                  </a:moveTo>
                  <a:cubicBezTo>
                    <a:pt x="6906" y="0"/>
                    <a:pt x="5379" y="399"/>
                    <a:pt x="3535" y="931"/>
                  </a:cubicBezTo>
                  <a:cubicBezTo>
                    <a:pt x="1576" y="1496"/>
                    <a:pt x="1" y="1998"/>
                    <a:pt x="16" y="2052"/>
                  </a:cubicBezTo>
                  <a:cubicBezTo>
                    <a:pt x="17" y="2055"/>
                    <a:pt x="23" y="2056"/>
                    <a:pt x="35" y="2056"/>
                  </a:cubicBezTo>
                  <a:cubicBezTo>
                    <a:pt x="218" y="2056"/>
                    <a:pt x="1745" y="1657"/>
                    <a:pt x="3590" y="1125"/>
                  </a:cubicBezTo>
                  <a:cubicBezTo>
                    <a:pt x="5549" y="560"/>
                    <a:pt x="7124" y="58"/>
                    <a:pt x="7109" y="5"/>
                  </a:cubicBezTo>
                  <a:cubicBezTo>
                    <a:pt x="7108" y="2"/>
                    <a:pt x="7102" y="0"/>
                    <a:pt x="709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2"/>
            <p:cNvSpPr/>
            <p:nvPr/>
          </p:nvSpPr>
          <p:spPr>
            <a:xfrm>
              <a:off x="2076775" y="2501950"/>
              <a:ext cx="8875" cy="186825"/>
            </a:xfrm>
            <a:custGeom>
              <a:rect b="b" l="l" r="r" t="t"/>
              <a:pathLst>
                <a:path extrusionOk="0" h="7473" w="355">
                  <a:moveTo>
                    <a:pt x="326" y="1"/>
                  </a:moveTo>
                  <a:cubicBezTo>
                    <a:pt x="298" y="1"/>
                    <a:pt x="243" y="415"/>
                    <a:pt x="184" y="1089"/>
                  </a:cubicBezTo>
                  <a:cubicBezTo>
                    <a:pt x="125" y="1764"/>
                    <a:pt x="66" y="2698"/>
                    <a:pt x="34" y="3731"/>
                  </a:cubicBezTo>
                  <a:cubicBezTo>
                    <a:pt x="2" y="4764"/>
                    <a:pt x="1" y="5700"/>
                    <a:pt x="17" y="6376"/>
                  </a:cubicBezTo>
                  <a:cubicBezTo>
                    <a:pt x="33" y="7054"/>
                    <a:pt x="63" y="7472"/>
                    <a:pt x="90" y="7472"/>
                  </a:cubicBezTo>
                  <a:cubicBezTo>
                    <a:pt x="119" y="7471"/>
                    <a:pt x="139" y="7053"/>
                    <a:pt x="160" y="6377"/>
                  </a:cubicBezTo>
                  <a:cubicBezTo>
                    <a:pt x="181" y="5635"/>
                    <a:pt x="206" y="4734"/>
                    <a:pt x="235" y="3737"/>
                  </a:cubicBezTo>
                  <a:cubicBezTo>
                    <a:pt x="269" y="2741"/>
                    <a:pt x="300" y="1840"/>
                    <a:pt x="326" y="1097"/>
                  </a:cubicBezTo>
                  <a:cubicBezTo>
                    <a:pt x="348" y="422"/>
                    <a:pt x="355" y="3"/>
                    <a:pt x="326" y="1"/>
                  </a:cubicBezTo>
                  <a:cubicBezTo>
                    <a:pt x="326" y="1"/>
                    <a:pt x="326" y="1"/>
                    <a:pt x="326"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2"/>
            <p:cNvSpPr/>
            <p:nvPr/>
          </p:nvSpPr>
          <p:spPr>
            <a:xfrm>
              <a:off x="2230075" y="2391975"/>
              <a:ext cx="16725" cy="212775"/>
            </a:xfrm>
            <a:custGeom>
              <a:rect b="b" l="l" r="r" t="t"/>
              <a:pathLst>
                <a:path extrusionOk="0" h="8511" w="669">
                  <a:moveTo>
                    <a:pt x="56" y="0"/>
                  </a:moveTo>
                  <a:cubicBezTo>
                    <a:pt x="56" y="0"/>
                    <a:pt x="56" y="0"/>
                    <a:pt x="56" y="0"/>
                  </a:cubicBezTo>
                  <a:cubicBezTo>
                    <a:pt x="0" y="4"/>
                    <a:pt x="80" y="1911"/>
                    <a:pt x="234" y="4262"/>
                  </a:cubicBezTo>
                  <a:cubicBezTo>
                    <a:pt x="388" y="6609"/>
                    <a:pt x="558" y="8511"/>
                    <a:pt x="614" y="8511"/>
                  </a:cubicBezTo>
                  <a:cubicBezTo>
                    <a:pt x="614" y="8511"/>
                    <a:pt x="614" y="8511"/>
                    <a:pt x="614" y="8511"/>
                  </a:cubicBezTo>
                  <a:cubicBezTo>
                    <a:pt x="669" y="8506"/>
                    <a:pt x="589" y="6598"/>
                    <a:pt x="435" y="4249"/>
                  </a:cubicBezTo>
                  <a:cubicBezTo>
                    <a:pt x="281" y="1900"/>
                    <a:pt x="111" y="0"/>
                    <a:pt x="5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2"/>
            <p:cNvSpPr/>
            <p:nvPr/>
          </p:nvSpPr>
          <p:spPr>
            <a:xfrm>
              <a:off x="2039425" y="2385875"/>
              <a:ext cx="191800" cy="8650"/>
            </a:xfrm>
            <a:custGeom>
              <a:rect b="b" l="l" r="r" t="t"/>
              <a:pathLst>
                <a:path extrusionOk="0" h="346" w="7672">
                  <a:moveTo>
                    <a:pt x="730" y="0"/>
                  </a:moveTo>
                  <a:cubicBezTo>
                    <a:pt x="273" y="0"/>
                    <a:pt x="3" y="11"/>
                    <a:pt x="2" y="33"/>
                  </a:cubicBezTo>
                  <a:cubicBezTo>
                    <a:pt x="0" y="60"/>
                    <a:pt x="428" y="101"/>
                    <a:pt x="1121" y="145"/>
                  </a:cubicBezTo>
                  <a:cubicBezTo>
                    <a:pt x="1814" y="188"/>
                    <a:pt x="2773" y="234"/>
                    <a:pt x="3832" y="274"/>
                  </a:cubicBezTo>
                  <a:cubicBezTo>
                    <a:pt x="4892" y="312"/>
                    <a:pt x="5851" y="337"/>
                    <a:pt x="6546" y="344"/>
                  </a:cubicBezTo>
                  <a:cubicBezTo>
                    <a:pt x="6691" y="345"/>
                    <a:pt x="6825" y="346"/>
                    <a:pt x="6946" y="346"/>
                  </a:cubicBezTo>
                  <a:cubicBezTo>
                    <a:pt x="7402" y="346"/>
                    <a:pt x="7671" y="335"/>
                    <a:pt x="7671" y="314"/>
                  </a:cubicBezTo>
                  <a:cubicBezTo>
                    <a:pt x="7671" y="286"/>
                    <a:pt x="7243" y="245"/>
                    <a:pt x="6549" y="201"/>
                  </a:cubicBezTo>
                  <a:cubicBezTo>
                    <a:pt x="5856" y="158"/>
                    <a:pt x="4898" y="111"/>
                    <a:pt x="3839" y="72"/>
                  </a:cubicBezTo>
                  <a:cubicBezTo>
                    <a:pt x="2781" y="34"/>
                    <a:pt x="1822" y="10"/>
                    <a:pt x="1128" y="2"/>
                  </a:cubicBezTo>
                  <a:cubicBezTo>
                    <a:pt x="983" y="1"/>
                    <a:pt x="850" y="0"/>
                    <a:pt x="73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2"/>
            <p:cNvSpPr/>
            <p:nvPr/>
          </p:nvSpPr>
          <p:spPr>
            <a:xfrm>
              <a:off x="2485800" y="2435675"/>
              <a:ext cx="52500" cy="549850"/>
            </a:xfrm>
            <a:custGeom>
              <a:rect b="b" l="l" r="r" t="t"/>
              <a:pathLst>
                <a:path extrusionOk="0" h="21994" w="2100">
                  <a:moveTo>
                    <a:pt x="2092" y="1"/>
                  </a:moveTo>
                  <a:cubicBezTo>
                    <a:pt x="2085" y="1"/>
                    <a:pt x="2059" y="75"/>
                    <a:pt x="2015" y="215"/>
                  </a:cubicBezTo>
                  <a:cubicBezTo>
                    <a:pt x="1966" y="377"/>
                    <a:pt x="1904" y="583"/>
                    <a:pt x="1829" y="836"/>
                  </a:cubicBezTo>
                  <a:cubicBezTo>
                    <a:pt x="1668" y="1376"/>
                    <a:pt x="1465" y="2165"/>
                    <a:pt x="1241" y="3148"/>
                  </a:cubicBezTo>
                  <a:cubicBezTo>
                    <a:pt x="1015" y="4129"/>
                    <a:pt x="791" y="5307"/>
                    <a:pt x="587" y="6623"/>
                  </a:cubicBezTo>
                  <a:cubicBezTo>
                    <a:pt x="392" y="7940"/>
                    <a:pt x="223" y="9393"/>
                    <a:pt x="119" y="10926"/>
                  </a:cubicBezTo>
                  <a:cubicBezTo>
                    <a:pt x="23" y="12457"/>
                    <a:pt x="1" y="13920"/>
                    <a:pt x="22" y="15249"/>
                  </a:cubicBezTo>
                  <a:cubicBezTo>
                    <a:pt x="53" y="16577"/>
                    <a:pt x="122" y="17773"/>
                    <a:pt x="219" y="18773"/>
                  </a:cubicBezTo>
                  <a:cubicBezTo>
                    <a:pt x="312" y="19773"/>
                    <a:pt x="411" y="20580"/>
                    <a:pt x="501" y="21135"/>
                  </a:cubicBezTo>
                  <a:cubicBezTo>
                    <a:pt x="543" y="21395"/>
                    <a:pt x="577" y="21606"/>
                    <a:pt x="604" y="21773"/>
                  </a:cubicBezTo>
                  <a:cubicBezTo>
                    <a:pt x="629" y="21918"/>
                    <a:pt x="647" y="21994"/>
                    <a:pt x="654" y="21994"/>
                  </a:cubicBezTo>
                  <a:cubicBezTo>
                    <a:pt x="654" y="21994"/>
                    <a:pt x="654" y="21994"/>
                    <a:pt x="654" y="21994"/>
                  </a:cubicBezTo>
                  <a:cubicBezTo>
                    <a:pt x="661" y="21993"/>
                    <a:pt x="657" y="21915"/>
                    <a:pt x="644" y="21767"/>
                  </a:cubicBezTo>
                  <a:cubicBezTo>
                    <a:pt x="627" y="21600"/>
                    <a:pt x="605" y="21387"/>
                    <a:pt x="579" y="21125"/>
                  </a:cubicBezTo>
                  <a:cubicBezTo>
                    <a:pt x="513" y="20568"/>
                    <a:pt x="436" y="19760"/>
                    <a:pt x="361" y="18760"/>
                  </a:cubicBezTo>
                  <a:cubicBezTo>
                    <a:pt x="283" y="17761"/>
                    <a:pt x="229" y="16570"/>
                    <a:pt x="208" y="15245"/>
                  </a:cubicBezTo>
                  <a:cubicBezTo>
                    <a:pt x="196" y="13920"/>
                    <a:pt x="224" y="12463"/>
                    <a:pt x="320" y="10937"/>
                  </a:cubicBezTo>
                  <a:cubicBezTo>
                    <a:pt x="424" y="9411"/>
                    <a:pt x="587" y="7961"/>
                    <a:pt x="770" y="6648"/>
                  </a:cubicBezTo>
                  <a:cubicBezTo>
                    <a:pt x="964" y="5336"/>
                    <a:pt x="1172" y="4158"/>
                    <a:pt x="1381" y="3176"/>
                  </a:cubicBezTo>
                  <a:cubicBezTo>
                    <a:pt x="1585" y="2193"/>
                    <a:pt x="1767" y="1400"/>
                    <a:pt x="1905" y="855"/>
                  </a:cubicBezTo>
                  <a:cubicBezTo>
                    <a:pt x="1965" y="598"/>
                    <a:pt x="2015" y="390"/>
                    <a:pt x="2053" y="224"/>
                  </a:cubicBezTo>
                  <a:cubicBezTo>
                    <a:pt x="2086" y="80"/>
                    <a:pt x="2100" y="3"/>
                    <a:pt x="2093" y="1"/>
                  </a:cubicBezTo>
                  <a:cubicBezTo>
                    <a:pt x="2093" y="1"/>
                    <a:pt x="2093" y="1"/>
                    <a:pt x="209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2"/>
            <p:cNvSpPr/>
            <p:nvPr/>
          </p:nvSpPr>
          <p:spPr>
            <a:xfrm>
              <a:off x="2378500" y="2709800"/>
              <a:ext cx="114725" cy="125475"/>
            </a:xfrm>
            <a:custGeom>
              <a:rect b="b" l="l" r="r" t="t"/>
              <a:pathLst>
                <a:path extrusionOk="0" h="5019" w="4589">
                  <a:moveTo>
                    <a:pt x="4565" y="1"/>
                  </a:moveTo>
                  <a:cubicBezTo>
                    <a:pt x="4530" y="1"/>
                    <a:pt x="4275" y="275"/>
                    <a:pt x="3878" y="717"/>
                  </a:cubicBezTo>
                  <a:cubicBezTo>
                    <a:pt x="3421" y="1226"/>
                    <a:pt x="2879" y="1829"/>
                    <a:pt x="2280" y="2496"/>
                  </a:cubicBezTo>
                  <a:cubicBezTo>
                    <a:pt x="1674" y="3158"/>
                    <a:pt x="1127" y="3756"/>
                    <a:pt x="665" y="4261"/>
                  </a:cubicBezTo>
                  <a:cubicBezTo>
                    <a:pt x="252" y="4712"/>
                    <a:pt x="0" y="4998"/>
                    <a:pt x="20" y="5018"/>
                  </a:cubicBezTo>
                  <a:cubicBezTo>
                    <a:pt x="21" y="5019"/>
                    <a:pt x="22" y="5019"/>
                    <a:pt x="24" y="5019"/>
                  </a:cubicBezTo>
                  <a:cubicBezTo>
                    <a:pt x="60" y="5019"/>
                    <a:pt x="343" y="4772"/>
                    <a:pt x="767" y="4359"/>
                  </a:cubicBezTo>
                  <a:cubicBezTo>
                    <a:pt x="1208" y="3933"/>
                    <a:pt x="1800" y="3325"/>
                    <a:pt x="2429" y="2632"/>
                  </a:cubicBezTo>
                  <a:cubicBezTo>
                    <a:pt x="3058" y="1937"/>
                    <a:pt x="3604" y="1289"/>
                    <a:pt x="3986" y="808"/>
                  </a:cubicBezTo>
                  <a:cubicBezTo>
                    <a:pt x="4369" y="328"/>
                    <a:pt x="4589" y="18"/>
                    <a:pt x="4568" y="2"/>
                  </a:cubicBezTo>
                  <a:cubicBezTo>
                    <a:pt x="4567" y="1"/>
                    <a:pt x="4566" y="1"/>
                    <a:pt x="4565"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2"/>
            <p:cNvSpPr/>
            <p:nvPr/>
          </p:nvSpPr>
          <p:spPr>
            <a:xfrm>
              <a:off x="2499075" y="2645100"/>
              <a:ext cx="138450" cy="155925"/>
            </a:xfrm>
            <a:custGeom>
              <a:rect b="b" l="l" r="r" t="t"/>
              <a:pathLst>
                <a:path extrusionOk="0" h="6237" w="5538">
                  <a:moveTo>
                    <a:pt x="23" y="1"/>
                  </a:moveTo>
                  <a:cubicBezTo>
                    <a:pt x="22" y="1"/>
                    <a:pt x="21" y="1"/>
                    <a:pt x="21" y="2"/>
                  </a:cubicBezTo>
                  <a:cubicBezTo>
                    <a:pt x="1" y="22"/>
                    <a:pt x="308" y="371"/>
                    <a:pt x="811" y="930"/>
                  </a:cubicBezTo>
                  <a:cubicBezTo>
                    <a:pt x="1352" y="1536"/>
                    <a:pt x="2024" y="2288"/>
                    <a:pt x="2768" y="3119"/>
                  </a:cubicBezTo>
                  <a:cubicBezTo>
                    <a:pt x="3500" y="3961"/>
                    <a:pt x="4162" y="4723"/>
                    <a:pt x="4695" y="5336"/>
                  </a:cubicBezTo>
                  <a:cubicBezTo>
                    <a:pt x="5174" y="5891"/>
                    <a:pt x="5479" y="6237"/>
                    <a:pt x="5515" y="6237"/>
                  </a:cubicBezTo>
                  <a:cubicBezTo>
                    <a:pt x="5516" y="6237"/>
                    <a:pt x="5516" y="6236"/>
                    <a:pt x="5517" y="6236"/>
                  </a:cubicBezTo>
                  <a:cubicBezTo>
                    <a:pt x="5538" y="6219"/>
                    <a:pt x="5269" y="5839"/>
                    <a:pt x="4805" y="5246"/>
                  </a:cubicBezTo>
                  <a:cubicBezTo>
                    <a:pt x="4341" y="4652"/>
                    <a:pt x="3680" y="3849"/>
                    <a:pt x="2919" y="2986"/>
                  </a:cubicBezTo>
                  <a:cubicBezTo>
                    <a:pt x="2160" y="2123"/>
                    <a:pt x="1445" y="1366"/>
                    <a:pt x="915" y="832"/>
                  </a:cubicBezTo>
                  <a:cubicBezTo>
                    <a:pt x="399" y="313"/>
                    <a:pt x="60" y="1"/>
                    <a:pt x="2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2"/>
            <p:cNvSpPr/>
            <p:nvPr/>
          </p:nvSpPr>
          <p:spPr>
            <a:xfrm>
              <a:off x="2344475" y="2474400"/>
              <a:ext cx="185725" cy="150650"/>
            </a:xfrm>
            <a:custGeom>
              <a:rect b="b" l="l" r="r" t="t"/>
              <a:pathLst>
                <a:path extrusionOk="0" h="6026" w="7429">
                  <a:moveTo>
                    <a:pt x="7390" y="1"/>
                  </a:moveTo>
                  <a:cubicBezTo>
                    <a:pt x="7304" y="1"/>
                    <a:pt x="5650" y="1299"/>
                    <a:pt x="3651" y="2935"/>
                  </a:cubicBezTo>
                  <a:cubicBezTo>
                    <a:pt x="1619" y="4598"/>
                    <a:pt x="0" y="5981"/>
                    <a:pt x="36" y="6025"/>
                  </a:cubicBezTo>
                  <a:cubicBezTo>
                    <a:pt x="36" y="6025"/>
                    <a:pt x="37" y="6026"/>
                    <a:pt x="39" y="6026"/>
                  </a:cubicBezTo>
                  <a:cubicBezTo>
                    <a:pt x="124" y="6026"/>
                    <a:pt x="1779" y="4728"/>
                    <a:pt x="3778" y="3091"/>
                  </a:cubicBezTo>
                  <a:cubicBezTo>
                    <a:pt x="5810" y="1428"/>
                    <a:pt x="7429" y="45"/>
                    <a:pt x="7393" y="2"/>
                  </a:cubicBezTo>
                  <a:cubicBezTo>
                    <a:pt x="7392" y="1"/>
                    <a:pt x="7391" y="1"/>
                    <a:pt x="739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2"/>
            <p:cNvSpPr/>
            <p:nvPr/>
          </p:nvSpPr>
          <p:spPr>
            <a:xfrm>
              <a:off x="2523775" y="2482325"/>
              <a:ext cx="145450" cy="111425"/>
            </a:xfrm>
            <a:custGeom>
              <a:rect b="b" l="l" r="r" t="t"/>
              <a:pathLst>
                <a:path extrusionOk="0" h="4457" w="5818">
                  <a:moveTo>
                    <a:pt x="38" y="0"/>
                  </a:moveTo>
                  <a:cubicBezTo>
                    <a:pt x="36" y="0"/>
                    <a:pt x="35" y="1"/>
                    <a:pt x="34" y="2"/>
                  </a:cubicBezTo>
                  <a:cubicBezTo>
                    <a:pt x="0" y="45"/>
                    <a:pt x="1259" y="1078"/>
                    <a:pt x="2847" y="2308"/>
                  </a:cubicBezTo>
                  <a:cubicBezTo>
                    <a:pt x="4400" y="3510"/>
                    <a:pt x="5692" y="4456"/>
                    <a:pt x="5780" y="4456"/>
                  </a:cubicBezTo>
                  <a:cubicBezTo>
                    <a:pt x="5782" y="4456"/>
                    <a:pt x="5783" y="4456"/>
                    <a:pt x="5784" y="4455"/>
                  </a:cubicBezTo>
                  <a:cubicBezTo>
                    <a:pt x="5818" y="4411"/>
                    <a:pt x="4558" y="3378"/>
                    <a:pt x="2970" y="2149"/>
                  </a:cubicBezTo>
                  <a:cubicBezTo>
                    <a:pt x="1418" y="946"/>
                    <a:pt x="126" y="0"/>
                    <a:pt x="3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2"/>
            <p:cNvSpPr/>
            <p:nvPr/>
          </p:nvSpPr>
          <p:spPr>
            <a:xfrm>
              <a:off x="2688625" y="2232400"/>
              <a:ext cx="535425" cy="305425"/>
            </a:xfrm>
            <a:custGeom>
              <a:rect b="b" l="l" r="r" t="t"/>
              <a:pathLst>
                <a:path extrusionOk="0" h="12217" w="21417">
                  <a:moveTo>
                    <a:pt x="9814" y="0"/>
                  </a:moveTo>
                  <a:cubicBezTo>
                    <a:pt x="7451" y="0"/>
                    <a:pt x="5086" y="647"/>
                    <a:pt x="3324" y="2185"/>
                  </a:cubicBezTo>
                  <a:cubicBezTo>
                    <a:pt x="670" y="4501"/>
                    <a:pt x="89" y="8695"/>
                    <a:pt x="1" y="12216"/>
                  </a:cubicBezTo>
                  <a:lnTo>
                    <a:pt x="1492" y="11919"/>
                  </a:lnTo>
                  <a:cubicBezTo>
                    <a:pt x="2551" y="11707"/>
                    <a:pt x="3553" y="11271"/>
                    <a:pt x="4427" y="10637"/>
                  </a:cubicBezTo>
                  <a:cubicBezTo>
                    <a:pt x="4859" y="10324"/>
                    <a:pt x="5294" y="10015"/>
                    <a:pt x="5763" y="9762"/>
                  </a:cubicBezTo>
                  <a:cubicBezTo>
                    <a:pt x="7539" y="8800"/>
                    <a:pt x="9632" y="8694"/>
                    <a:pt x="11625" y="8363"/>
                  </a:cubicBezTo>
                  <a:cubicBezTo>
                    <a:pt x="14876" y="7822"/>
                    <a:pt x="18018" y="6622"/>
                    <a:pt x="20802" y="4857"/>
                  </a:cubicBezTo>
                  <a:cubicBezTo>
                    <a:pt x="20963" y="4755"/>
                    <a:pt x="21099" y="4611"/>
                    <a:pt x="21171" y="4435"/>
                  </a:cubicBezTo>
                  <a:cubicBezTo>
                    <a:pt x="21416" y="3836"/>
                    <a:pt x="20783" y="3400"/>
                    <a:pt x="20253" y="3152"/>
                  </a:cubicBezTo>
                  <a:cubicBezTo>
                    <a:pt x="17536" y="1881"/>
                    <a:pt x="14771" y="595"/>
                    <a:pt x="11804" y="150"/>
                  </a:cubicBezTo>
                  <a:cubicBezTo>
                    <a:pt x="11150" y="52"/>
                    <a:pt x="10482" y="0"/>
                    <a:pt x="9814" y="0"/>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2"/>
            <p:cNvSpPr/>
            <p:nvPr/>
          </p:nvSpPr>
          <p:spPr>
            <a:xfrm>
              <a:off x="2689475" y="2265925"/>
              <a:ext cx="528825" cy="273450"/>
            </a:xfrm>
            <a:custGeom>
              <a:rect b="b" l="l" r="r" t="t"/>
              <a:pathLst>
                <a:path extrusionOk="0" h="10938" w="21153">
                  <a:moveTo>
                    <a:pt x="10743" y="0"/>
                  </a:moveTo>
                  <a:cubicBezTo>
                    <a:pt x="9749" y="0"/>
                    <a:pt x="8715" y="107"/>
                    <a:pt x="7680" y="363"/>
                  </a:cubicBezTo>
                  <a:cubicBezTo>
                    <a:pt x="5802" y="834"/>
                    <a:pt x="4122" y="1788"/>
                    <a:pt x="3007" y="3061"/>
                  </a:cubicBezTo>
                  <a:cubicBezTo>
                    <a:pt x="1884" y="4330"/>
                    <a:pt x="1292" y="5762"/>
                    <a:pt x="905" y="6957"/>
                  </a:cubicBezTo>
                  <a:cubicBezTo>
                    <a:pt x="520" y="8162"/>
                    <a:pt x="325" y="9167"/>
                    <a:pt x="187" y="9857"/>
                  </a:cubicBezTo>
                  <a:cubicBezTo>
                    <a:pt x="127" y="10188"/>
                    <a:pt x="79" y="10454"/>
                    <a:pt x="43" y="10655"/>
                  </a:cubicBezTo>
                  <a:cubicBezTo>
                    <a:pt x="13" y="10839"/>
                    <a:pt x="1" y="10936"/>
                    <a:pt x="7" y="10937"/>
                  </a:cubicBezTo>
                  <a:cubicBezTo>
                    <a:pt x="7" y="10937"/>
                    <a:pt x="7" y="10937"/>
                    <a:pt x="7" y="10937"/>
                  </a:cubicBezTo>
                  <a:cubicBezTo>
                    <a:pt x="14" y="10937"/>
                    <a:pt x="40" y="10843"/>
                    <a:pt x="83" y="10664"/>
                  </a:cubicBezTo>
                  <a:cubicBezTo>
                    <a:pt x="128" y="10464"/>
                    <a:pt x="189" y="10201"/>
                    <a:pt x="264" y="9873"/>
                  </a:cubicBezTo>
                  <a:cubicBezTo>
                    <a:pt x="425" y="9189"/>
                    <a:pt x="641" y="8191"/>
                    <a:pt x="1040" y="7001"/>
                  </a:cubicBezTo>
                  <a:cubicBezTo>
                    <a:pt x="1442" y="5821"/>
                    <a:pt x="2041" y="4417"/>
                    <a:pt x="3145" y="3185"/>
                  </a:cubicBezTo>
                  <a:cubicBezTo>
                    <a:pt x="4241" y="1949"/>
                    <a:pt x="5883" y="1021"/>
                    <a:pt x="7729" y="559"/>
                  </a:cubicBezTo>
                  <a:cubicBezTo>
                    <a:pt x="8763" y="303"/>
                    <a:pt x="9796" y="196"/>
                    <a:pt x="10790" y="196"/>
                  </a:cubicBezTo>
                  <a:cubicBezTo>
                    <a:pt x="11580" y="196"/>
                    <a:pt x="12346" y="264"/>
                    <a:pt x="13069" y="378"/>
                  </a:cubicBezTo>
                  <a:cubicBezTo>
                    <a:pt x="14708" y="631"/>
                    <a:pt x="16143" y="1076"/>
                    <a:pt x="17332" y="1481"/>
                  </a:cubicBezTo>
                  <a:cubicBezTo>
                    <a:pt x="18520" y="1892"/>
                    <a:pt x="19467" y="2270"/>
                    <a:pt x="20124" y="2524"/>
                  </a:cubicBezTo>
                  <a:cubicBezTo>
                    <a:pt x="20437" y="2645"/>
                    <a:pt x="20689" y="2742"/>
                    <a:pt x="20881" y="2816"/>
                  </a:cubicBezTo>
                  <a:cubicBezTo>
                    <a:pt x="21040" y="2876"/>
                    <a:pt x="21131" y="2906"/>
                    <a:pt x="21147" y="2906"/>
                  </a:cubicBezTo>
                  <a:cubicBezTo>
                    <a:pt x="21149" y="2906"/>
                    <a:pt x="21150" y="2906"/>
                    <a:pt x="21150" y="2906"/>
                  </a:cubicBezTo>
                  <a:cubicBezTo>
                    <a:pt x="21153" y="2899"/>
                    <a:pt x="21065" y="2856"/>
                    <a:pt x="20897" y="2778"/>
                  </a:cubicBezTo>
                  <a:cubicBezTo>
                    <a:pt x="20708" y="2696"/>
                    <a:pt x="20462" y="2587"/>
                    <a:pt x="20154" y="2451"/>
                  </a:cubicBezTo>
                  <a:cubicBezTo>
                    <a:pt x="19506" y="2175"/>
                    <a:pt x="18566" y="1777"/>
                    <a:pt x="17379" y="1347"/>
                  </a:cubicBezTo>
                  <a:cubicBezTo>
                    <a:pt x="16192" y="923"/>
                    <a:pt x="14752" y="461"/>
                    <a:pt x="13098" y="194"/>
                  </a:cubicBezTo>
                  <a:cubicBezTo>
                    <a:pt x="12354" y="73"/>
                    <a:pt x="11562" y="0"/>
                    <a:pt x="1074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2"/>
            <p:cNvSpPr/>
            <p:nvPr/>
          </p:nvSpPr>
          <p:spPr>
            <a:xfrm>
              <a:off x="2898675" y="2276050"/>
              <a:ext cx="235375" cy="121550"/>
            </a:xfrm>
            <a:custGeom>
              <a:rect b="b" l="l" r="r" t="t"/>
              <a:pathLst>
                <a:path extrusionOk="0" h="4862" w="9415">
                  <a:moveTo>
                    <a:pt x="31" y="1"/>
                  </a:moveTo>
                  <a:cubicBezTo>
                    <a:pt x="29" y="1"/>
                    <a:pt x="27" y="1"/>
                    <a:pt x="26" y="2"/>
                  </a:cubicBezTo>
                  <a:cubicBezTo>
                    <a:pt x="0" y="51"/>
                    <a:pt x="2076" y="1179"/>
                    <a:pt x="4661" y="2521"/>
                  </a:cubicBezTo>
                  <a:cubicBezTo>
                    <a:pt x="7187" y="3831"/>
                    <a:pt x="9266" y="4861"/>
                    <a:pt x="9383" y="4861"/>
                  </a:cubicBezTo>
                  <a:cubicBezTo>
                    <a:pt x="9386" y="4861"/>
                    <a:pt x="9387" y="4861"/>
                    <a:pt x="9388" y="4860"/>
                  </a:cubicBezTo>
                  <a:cubicBezTo>
                    <a:pt x="9414" y="4811"/>
                    <a:pt x="7339" y="3684"/>
                    <a:pt x="4753" y="2342"/>
                  </a:cubicBezTo>
                  <a:cubicBezTo>
                    <a:pt x="2227" y="1031"/>
                    <a:pt x="149" y="1"/>
                    <a:pt x="3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2"/>
            <p:cNvSpPr/>
            <p:nvPr/>
          </p:nvSpPr>
          <p:spPr>
            <a:xfrm>
              <a:off x="2991800" y="2254325"/>
              <a:ext cx="72275" cy="15000"/>
            </a:xfrm>
            <a:custGeom>
              <a:rect b="b" l="l" r="r" t="t"/>
              <a:pathLst>
                <a:path extrusionOk="0" h="600" w="2891">
                  <a:moveTo>
                    <a:pt x="2842" y="0"/>
                  </a:moveTo>
                  <a:cubicBezTo>
                    <a:pt x="2699" y="0"/>
                    <a:pt x="2125" y="131"/>
                    <a:pt x="1434" y="267"/>
                  </a:cubicBezTo>
                  <a:cubicBezTo>
                    <a:pt x="646" y="426"/>
                    <a:pt x="1" y="534"/>
                    <a:pt x="6" y="582"/>
                  </a:cubicBezTo>
                  <a:cubicBezTo>
                    <a:pt x="7" y="593"/>
                    <a:pt x="54" y="600"/>
                    <a:pt x="136" y="600"/>
                  </a:cubicBezTo>
                  <a:cubicBezTo>
                    <a:pt x="367" y="600"/>
                    <a:pt x="882" y="550"/>
                    <a:pt x="1471" y="432"/>
                  </a:cubicBezTo>
                  <a:cubicBezTo>
                    <a:pt x="2270" y="273"/>
                    <a:pt x="2891" y="52"/>
                    <a:pt x="2876" y="9"/>
                  </a:cubicBezTo>
                  <a:cubicBezTo>
                    <a:pt x="2874" y="3"/>
                    <a:pt x="2862" y="0"/>
                    <a:pt x="28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2"/>
            <p:cNvSpPr/>
            <p:nvPr/>
          </p:nvSpPr>
          <p:spPr>
            <a:xfrm>
              <a:off x="2812550" y="2251250"/>
              <a:ext cx="33575" cy="52750"/>
            </a:xfrm>
            <a:custGeom>
              <a:rect b="b" l="l" r="r" t="t"/>
              <a:pathLst>
                <a:path extrusionOk="0" h="2110" w="1343">
                  <a:moveTo>
                    <a:pt x="1290" y="0"/>
                  </a:moveTo>
                  <a:cubicBezTo>
                    <a:pt x="1231" y="0"/>
                    <a:pt x="917" y="454"/>
                    <a:pt x="581" y="1025"/>
                  </a:cubicBezTo>
                  <a:cubicBezTo>
                    <a:pt x="238" y="1607"/>
                    <a:pt x="1" y="2093"/>
                    <a:pt x="51" y="2109"/>
                  </a:cubicBezTo>
                  <a:cubicBezTo>
                    <a:pt x="52" y="2110"/>
                    <a:pt x="53" y="2110"/>
                    <a:pt x="54" y="2110"/>
                  </a:cubicBezTo>
                  <a:cubicBezTo>
                    <a:pt x="112" y="2110"/>
                    <a:pt x="426" y="1657"/>
                    <a:pt x="763" y="1085"/>
                  </a:cubicBezTo>
                  <a:cubicBezTo>
                    <a:pt x="1105" y="503"/>
                    <a:pt x="1343" y="17"/>
                    <a:pt x="1293" y="1"/>
                  </a:cubicBezTo>
                  <a:cubicBezTo>
                    <a:pt x="1292" y="1"/>
                    <a:pt x="1291" y="0"/>
                    <a:pt x="1290"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2"/>
            <p:cNvSpPr/>
            <p:nvPr/>
          </p:nvSpPr>
          <p:spPr>
            <a:xfrm>
              <a:off x="2750350" y="2363600"/>
              <a:ext cx="162700" cy="88825"/>
            </a:xfrm>
            <a:custGeom>
              <a:rect b="b" l="l" r="r" t="t"/>
              <a:pathLst>
                <a:path extrusionOk="0" h="3553" w="6508">
                  <a:moveTo>
                    <a:pt x="20" y="1"/>
                  </a:moveTo>
                  <a:cubicBezTo>
                    <a:pt x="17" y="1"/>
                    <a:pt x="15" y="1"/>
                    <a:pt x="14" y="3"/>
                  </a:cubicBezTo>
                  <a:cubicBezTo>
                    <a:pt x="0" y="27"/>
                    <a:pt x="345" y="256"/>
                    <a:pt x="913" y="609"/>
                  </a:cubicBezTo>
                  <a:cubicBezTo>
                    <a:pt x="1481" y="963"/>
                    <a:pt x="2270" y="1443"/>
                    <a:pt x="3161" y="1946"/>
                  </a:cubicBezTo>
                  <a:cubicBezTo>
                    <a:pt x="4052" y="2447"/>
                    <a:pt x="4879" y="2866"/>
                    <a:pt x="5488" y="3145"/>
                  </a:cubicBezTo>
                  <a:cubicBezTo>
                    <a:pt x="6054" y="3406"/>
                    <a:pt x="6429" y="3553"/>
                    <a:pt x="6487" y="3553"/>
                  </a:cubicBezTo>
                  <a:cubicBezTo>
                    <a:pt x="6491" y="3553"/>
                    <a:pt x="6494" y="3552"/>
                    <a:pt x="6495" y="3550"/>
                  </a:cubicBezTo>
                  <a:cubicBezTo>
                    <a:pt x="6508" y="3524"/>
                    <a:pt x="6142" y="3329"/>
                    <a:pt x="5551" y="3018"/>
                  </a:cubicBezTo>
                  <a:cubicBezTo>
                    <a:pt x="4960" y="2706"/>
                    <a:pt x="4148" y="2271"/>
                    <a:pt x="3260" y="1771"/>
                  </a:cubicBezTo>
                  <a:cubicBezTo>
                    <a:pt x="2401" y="1286"/>
                    <a:pt x="1625" y="848"/>
                    <a:pt x="985" y="487"/>
                  </a:cubicBezTo>
                  <a:cubicBezTo>
                    <a:pt x="432" y="183"/>
                    <a:pt x="71" y="1"/>
                    <a:pt x="20"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2"/>
            <p:cNvSpPr/>
            <p:nvPr/>
          </p:nvSpPr>
          <p:spPr>
            <a:xfrm>
              <a:off x="2008775" y="2660825"/>
              <a:ext cx="325825" cy="367250"/>
            </a:xfrm>
            <a:custGeom>
              <a:rect b="b" l="l" r="r" t="t"/>
              <a:pathLst>
                <a:path extrusionOk="0" h="14690" w="13033">
                  <a:moveTo>
                    <a:pt x="9523" y="1"/>
                  </a:moveTo>
                  <a:cubicBezTo>
                    <a:pt x="9509" y="1"/>
                    <a:pt x="9494" y="1"/>
                    <a:pt x="9480" y="1"/>
                  </a:cubicBezTo>
                  <a:cubicBezTo>
                    <a:pt x="8327" y="29"/>
                    <a:pt x="7296" y="699"/>
                    <a:pt x="6392" y="1413"/>
                  </a:cubicBezTo>
                  <a:cubicBezTo>
                    <a:pt x="4392" y="2995"/>
                    <a:pt x="2647" y="4947"/>
                    <a:pt x="1541" y="7245"/>
                  </a:cubicBezTo>
                  <a:cubicBezTo>
                    <a:pt x="435" y="9544"/>
                    <a:pt x="0" y="12205"/>
                    <a:pt x="580" y="14689"/>
                  </a:cubicBezTo>
                  <a:cubicBezTo>
                    <a:pt x="2607" y="13744"/>
                    <a:pt x="4968" y="13815"/>
                    <a:pt x="7076" y="13065"/>
                  </a:cubicBezTo>
                  <a:cubicBezTo>
                    <a:pt x="8916" y="12410"/>
                    <a:pt x="10521" y="11116"/>
                    <a:pt x="11552" y="9457"/>
                  </a:cubicBezTo>
                  <a:cubicBezTo>
                    <a:pt x="12583" y="7799"/>
                    <a:pt x="13033" y="5787"/>
                    <a:pt x="12805" y="3848"/>
                  </a:cubicBezTo>
                  <a:cubicBezTo>
                    <a:pt x="12722" y="3137"/>
                    <a:pt x="12648" y="2310"/>
                    <a:pt x="11944" y="2179"/>
                  </a:cubicBezTo>
                  <a:cubicBezTo>
                    <a:pt x="11983" y="1043"/>
                    <a:pt x="10665" y="1"/>
                    <a:pt x="9523"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2"/>
            <p:cNvSpPr/>
            <p:nvPr/>
          </p:nvSpPr>
          <p:spPr>
            <a:xfrm>
              <a:off x="2023125" y="2715275"/>
              <a:ext cx="284450" cy="312800"/>
            </a:xfrm>
            <a:custGeom>
              <a:rect b="b" l="l" r="r" t="t"/>
              <a:pathLst>
                <a:path extrusionOk="0" h="12512" w="11378">
                  <a:moveTo>
                    <a:pt x="11368" y="0"/>
                  </a:moveTo>
                  <a:cubicBezTo>
                    <a:pt x="11359" y="0"/>
                    <a:pt x="11306" y="26"/>
                    <a:pt x="11211" y="73"/>
                  </a:cubicBezTo>
                  <a:cubicBezTo>
                    <a:pt x="11108" y="123"/>
                    <a:pt x="10963" y="210"/>
                    <a:pt x="10779" y="325"/>
                  </a:cubicBezTo>
                  <a:cubicBezTo>
                    <a:pt x="10415" y="562"/>
                    <a:pt x="9911" y="949"/>
                    <a:pt x="9379" y="1519"/>
                  </a:cubicBezTo>
                  <a:cubicBezTo>
                    <a:pt x="8845" y="2086"/>
                    <a:pt x="8286" y="2829"/>
                    <a:pt x="7725" y="3688"/>
                  </a:cubicBezTo>
                  <a:cubicBezTo>
                    <a:pt x="7161" y="4545"/>
                    <a:pt x="6588" y="5515"/>
                    <a:pt x="5884" y="6457"/>
                  </a:cubicBezTo>
                  <a:cubicBezTo>
                    <a:pt x="5532" y="6928"/>
                    <a:pt x="5160" y="7366"/>
                    <a:pt x="4765" y="7752"/>
                  </a:cubicBezTo>
                  <a:cubicBezTo>
                    <a:pt x="4372" y="8139"/>
                    <a:pt x="3954" y="8475"/>
                    <a:pt x="3549" y="8785"/>
                  </a:cubicBezTo>
                  <a:cubicBezTo>
                    <a:pt x="3142" y="9094"/>
                    <a:pt x="2755" y="9388"/>
                    <a:pt x="2391" y="9664"/>
                  </a:cubicBezTo>
                  <a:cubicBezTo>
                    <a:pt x="2030" y="9945"/>
                    <a:pt x="1709" y="10222"/>
                    <a:pt x="1413" y="10472"/>
                  </a:cubicBezTo>
                  <a:cubicBezTo>
                    <a:pt x="814" y="10968"/>
                    <a:pt x="404" y="11471"/>
                    <a:pt x="223" y="11871"/>
                  </a:cubicBezTo>
                  <a:cubicBezTo>
                    <a:pt x="128" y="12069"/>
                    <a:pt x="74" y="12230"/>
                    <a:pt x="43" y="12340"/>
                  </a:cubicBezTo>
                  <a:cubicBezTo>
                    <a:pt x="14" y="12451"/>
                    <a:pt x="1" y="12510"/>
                    <a:pt x="6" y="12511"/>
                  </a:cubicBezTo>
                  <a:cubicBezTo>
                    <a:pt x="6" y="12511"/>
                    <a:pt x="6" y="12511"/>
                    <a:pt x="7" y="12511"/>
                  </a:cubicBezTo>
                  <a:cubicBezTo>
                    <a:pt x="24" y="12511"/>
                    <a:pt x="77" y="12275"/>
                    <a:pt x="277" y="11899"/>
                  </a:cubicBezTo>
                  <a:cubicBezTo>
                    <a:pt x="471" y="11515"/>
                    <a:pt x="879" y="11037"/>
                    <a:pt x="1482" y="10556"/>
                  </a:cubicBezTo>
                  <a:cubicBezTo>
                    <a:pt x="1783" y="10313"/>
                    <a:pt x="2109" y="10040"/>
                    <a:pt x="2469" y="9766"/>
                  </a:cubicBezTo>
                  <a:cubicBezTo>
                    <a:pt x="2836" y="9494"/>
                    <a:pt x="3225" y="9204"/>
                    <a:pt x="3636" y="8899"/>
                  </a:cubicBezTo>
                  <a:cubicBezTo>
                    <a:pt x="4045" y="8590"/>
                    <a:pt x="4469" y="8254"/>
                    <a:pt x="4872" y="7861"/>
                  </a:cubicBezTo>
                  <a:cubicBezTo>
                    <a:pt x="5274" y="7469"/>
                    <a:pt x="5653" y="7026"/>
                    <a:pt x="6008" y="6550"/>
                  </a:cubicBezTo>
                  <a:cubicBezTo>
                    <a:pt x="6719" y="5598"/>
                    <a:pt x="7290" y="4623"/>
                    <a:pt x="7845" y="3766"/>
                  </a:cubicBezTo>
                  <a:cubicBezTo>
                    <a:pt x="8397" y="2906"/>
                    <a:pt x="8942" y="2164"/>
                    <a:pt x="9460" y="1594"/>
                  </a:cubicBezTo>
                  <a:cubicBezTo>
                    <a:pt x="9975" y="1020"/>
                    <a:pt x="10463" y="625"/>
                    <a:pt x="10812" y="375"/>
                  </a:cubicBezTo>
                  <a:cubicBezTo>
                    <a:pt x="11166" y="128"/>
                    <a:pt x="11378" y="14"/>
                    <a:pt x="11370" y="1"/>
                  </a:cubicBezTo>
                  <a:cubicBezTo>
                    <a:pt x="11370" y="1"/>
                    <a:pt x="11369" y="0"/>
                    <a:pt x="1136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2"/>
            <p:cNvSpPr/>
            <p:nvPr/>
          </p:nvSpPr>
          <p:spPr>
            <a:xfrm>
              <a:off x="2035500" y="2875575"/>
              <a:ext cx="128575" cy="8675"/>
            </a:xfrm>
            <a:custGeom>
              <a:rect b="b" l="l" r="r" t="t"/>
              <a:pathLst>
                <a:path extrusionOk="0" h="347" w="5143">
                  <a:moveTo>
                    <a:pt x="1419" y="0"/>
                  </a:moveTo>
                  <a:cubicBezTo>
                    <a:pt x="1173" y="0"/>
                    <a:pt x="949" y="5"/>
                    <a:pt x="755" y="12"/>
                  </a:cubicBezTo>
                  <a:cubicBezTo>
                    <a:pt x="289" y="28"/>
                    <a:pt x="1" y="58"/>
                    <a:pt x="2" y="79"/>
                  </a:cubicBezTo>
                  <a:cubicBezTo>
                    <a:pt x="3" y="101"/>
                    <a:pt x="291" y="110"/>
                    <a:pt x="756" y="121"/>
                  </a:cubicBezTo>
                  <a:cubicBezTo>
                    <a:pt x="1221" y="132"/>
                    <a:pt x="1863" y="149"/>
                    <a:pt x="2572" y="185"/>
                  </a:cubicBezTo>
                  <a:cubicBezTo>
                    <a:pt x="3280" y="220"/>
                    <a:pt x="3921" y="268"/>
                    <a:pt x="4386" y="303"/>
                  </a:cubicBezTo>
                  <a:cubicBezTo>
                    <a:pt x="4717" y="329"/>
                    <a:pt x="4958" y="346"/>
                    <a:pt x="5070" y="346"/>
                  </a:cubicBezTo>
                  <a:cubicBezTo>
                    <a:pt x="5115" y="346"/>
                    <a:pt x="5139" y="344"/>
                    <a:pt x="5140" y="337"/>
                  </a:cubicBezTo>
                  <a:cubicBezTo>
                    <a:pt x="5143" y="316"/>
                    <a:pt x="4860" y="258"/>
                    <a:pt x="4397" y="194"/>
                  </a:cubicBezTo>
                  <a:cubicBezTo>
                    <a:pt x="3934" y="130"/>
                    <a:pt x="3292" y="66"/>
                    <a:pt x="2580" y="29"/>
                  </a:cubicBezTo>
                  <a:cubicBezTo>
                    <a:pt x="2163" y="9"/>
                    <a:pt x="1768" y="0"/>
                    <a:pt x="1419"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2"/>
            <p:cNvSpPr/>
            <p:nvPr/>
          </p:nvSpPr>
          <p:spPr>
            <a:xfrm>
              <a:off x="2196325" y="2845875"/>
              <a:ext cx="5750" cy="137075"/>
            </a:xfrm>
            <a:custGeom>
              <a:rect b="b" l="l" r="r" t="t"/>
              <a:pathLst>
                <a:path extrusionOk="0" h="5483" w="230">
                  <a:moveTo>
                    <a:pt x="22" y="0"/>
                  </a:moveTo>
                  <a:cubicBezTo>
                    <a:pt x="22" y="0"/>
                    <a:pt x="22" y="0"/>
                    <a:pt x="22" y="0"/>
                  </a:cubicBezTo>
                  <a:cubicBezTo>
                    <a:pt x="0" y="2"/>
                    <a:pt x="10" y="309"/>
                    <a:pt x="28" y="805"/>
                  </a:cubicBezTo>
                  <a:cubicBezTo>
                    <a:pt x="46" y="1301"/>
                    <a:pt x="70" y="1985"/>
                    <a:pt x="73" y="2741"/>
                  </a:cubicBezTo>
                  <a:cubicBezTo>
                    <a:pt x="74" y="3497"/>
                    <a:pt x="54" y="4182"/>
                    <a:pt x="39" y="4677"/>
                  </a:cubicBezTo>
                  <a:cubicBezTo>
                    <a:pt x="24" y="5173"/>
                    <a:pt x="16" y="5481"/>
                    <a:pt x="38" y="5482"/>
                  </a:cubicBezTo>
                  <a:cubicBezTo>
                    <a:pt x="38" y="5482"/>
                    <a:pt x="38" y="5482"/>
                    <a:pt x="38" y="5482"/>
                  </a:cubicBezTo>
                  <a:cubicBezTo>
                    <a:pt x="58" y="5482"/>
                    <a:pt x="105" y="5178"/>
                    <a:pt x="149" y="4684"/>
                  </a:cubicBezTo>
                  <a:cubicBezTo>
                    <a:pt x="192" y="4188"/>
                    <a:pt x="230" y="3500"/>
                    <a:pt x="227" y="2741"/>
                  </a:cubicBezTo>
                  <a:cubicBezTo>
                    <a:pt x="225" y="1980"/>
                    <a:pt x="184" y="1293"/>
                    <a:pt x="137" y="798"/>
                  </a:cubicBezTo>
                  <a:cubicBezTo>
                    <a:pt x="91" y="304"/>
                    <a:pt x="43" y="0"/>
                    <a:pt x="2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2"/>
            <p:cNvSpPr/>
            <p:nvPr/>
          </p:nvSpPr>
          <p:spPr>
            <a:xfrm>
              <a:off x="2105350" y="2753150"/>
              <a:ext cx="149125" cy="7350"/>
            </a:xfrm>
            <a:custGeom>
              <a:rect b="b" l="l" r="r" t="t"/>
              <a:pathLst>
                <a:path extrusionOk="0" h="294" w="5965">
                  <a:moveTo>
                    <a:pt x="2023" y="0"/>
                  </a:moveTo>
                  <a:cubicBezTo>
                    <a:pt x="1586" y="0"/>
                    <a:pt x="1194" y="9"/>
                    <a:pt x="875" y="23"/>
                  </a:cubicBezTo>
                  <a:cubicBezTo>
                    <a:pt x="334" y="45"/>
                    <a:pt x="1" y="78"/>
                    <a:pt x="2" y="99"/>
                  </a:cubicBezTo>
                  <a:cubicBezTo>
                    <a:pt x="3" y="120"/>
                    <a:pt x="337" y="127"/>
                    <a:pt x="877" y="133"/>
                  </a:cubicBezTo>
                  <a:cubicBezTo>
                    <a:pt x="1416" y="138"/>
                    <a:pt x="2160" y="144"/>
                    <a:pt x="2983" y="169"/>
                  </a:cubicBezTo>
                  <a:cubicBezTo>
                    <a:pt x="3804" y="196"/>
                    <a:pt x="4548" y="235"/>
                    <a:pt x="5087" y="263"/>
                  </a:cubicBezTo>
                  <a:cubicBezTo>
                    <a:pt x="5442" y="281"/>
                    <a:pt x="5709" y="294"/>
                    <a:pt x="5850" y="294"/>
                  </a:cubicBezTo>
                  <a:cubicBezTo>
                    <a:pt x="5922" y="294"/>
                    <a:pt x="5961" y="290"/>
                    <a:pt x="5962" y="283"/>
                  </a:cubicBezTo>
                  <a:cubicBezTo>
                    <a:pt x="5964" y="262"/>
                    <a:pt x="5633" y="210"/>
                    <a:pt x="5096" y="154"/>
                  </a:cubicBezTo>
                  <a:cubicBezTo>
                    <a:pt x="4558" y="97"/>
                    <a:pt x="3813" y="40"/>
                    <a:pt x="2987" y="15"/>
                  </a:cubicBezTo>
                  <a:cubicBezTo>
                    <a:pt x="2650" y="4"/>
                    <a:pt x="2326" y="0"/>
                    <a:pt x="202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2"/>
            <p:cNvSpPr/>
            <p:nvPr/>
          </p:nvSpPr>
          <p:spPr>
            <a:xfrm>
              <a:off x="2277575" y="2739950"/>
              <a:ext cx="20600" cy="154675"/>
            </a:xfrm>
            <a:custGeom>
              <a:rect b="b" l="l" r="r" t="t"/>
              <a:pathLst>
                <a:path extrusionOk="0" h="6187" w="824">
                  <a:moveTo>
                    <a:pt x="43" y="1"/>
                  </a:moveTo>
                  <a:cubicBezTo>
                    <a:pt x="43" y="1"/>
                    <a:pt x="43" y="1"/>
                    <a:pt x="43" y="1"/>
                  </a:cubicBezTo>
                  <a:cubicBezTo>
                    <a:pt x="1" y="6"/>
                    <a:pt x="131" y="1395"/>
                    <a:pt x="335" y="3103"/>
                  </a:cubicBezTo>
                  <a:cubicBezTo>
                    <a:pt x="538" y="4807"/>
                    <a:pt x="738" y="6187"/>
                    <a:pt x="780" y="6187"/>
                  </a:cubicBezTo>
                  <a:cubicBezTo>
                    <a:pt x="780" y="6187"/>
                    <a:pt x="780" y="6187"/>
                    <a:pt x="781" y="6187"/>
                  </a:cubicBezTo>
                  <a:cubicBezTo>
                    <a:pt x="823" y="6182"/>
                    <a:pt x="692" y="4793"/>
                    <a:pt x="489" y="3085"/>
                  </a:cubicBezTo>
                  <a:cubicBezTo>
                    <a:pt x="286" y="1379"/>
                    <a:pt x="86" y="1"/>
                    <a:pt x="4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2"/>
            <p:cNvSpPr/>
            <p:nvPr/>
          </p:nvSpPr>
          <p:spPr>
            <a:xfrm>
              <a:off x="2356575" y="2338425"/>
              <a:ext cx="186925" cy="79475"/>
            </a:xfrm>
            <a:custGeom>
              <a:rect b="b" l="l" r="r" t="t"/>
              <a:pathLst>
                <a:path extrusionOk="0" h="3179" w="7477">
                  <a:moveTo>
                    <a:pt x="2753" y="0"/>
                  </a:moveTo>
                  <a:cubicBezTo>
                    <a:pt x="2736" y="0"/>
                    <a:pt x="2719" y="0"/>
                    <a:pt x="2702" y="0"/>
                  </a:cubicBezTo>
                  <a:cubicBezTo>
                    <a:pt x="2686" y="0"/>
                    <a:pt x="2670" y="0"/>
                    <a:pt x="2653" y="0"/>
                  </a:cubicBezTo>
                  <a:cubicBezTo>
                    <a:pt x="2139" y="0"/>
                    <a:pt x="1676" y="27"/>
                    <a:pt x="1287" y="61"/>
                  </a:cubicBezTo>
                  <a:cubicBezTo>
                    <a:pt x="885" y="95"/>
                    <a:pt x="561" y="141"/>
                    <a:pt x="340" y="185"/>
                  </a:cubicBezTo>
                  <a:cubicBezTo>
                    <a:pt x="229" y="207"/>
                    <a:pt x="143" y="227"/>
                    <a:pt x="86" y="246"/>
                  </a:cubicBezTo>
                  <a:cubicBezTo>
                    <a:pt x="30" y="266"/>
                    <a:pt x="1" y="277"/>
                    <a:pt x="2" y="280"/>
                  </a:cubicBezTo>
                  <a:cubicBezTo>
                    <a:pt x="2" y="280"/>
                    <a:pt x="3" y="280"/>
                    <a:pt x="4" y="280"/>
                  </a:cubicBezTo>
                  <a:cubicBezTo>
                    <a:pt x="13" y="280"/>
                    <a:pt x="42" y="274"/>
                    <a:pt x="91" y="262"/>
                  </a:cubicBezTo>
                  <a:cubicBezTo>
                    <a:pt x="148" y="248"/>
                    <a:pt x="234" y="233"/>
                    <a:pt x="345" y="216"/>
                  </a:cubicBezTo>
                  <a:cubicBezTo>
                    <a:pt x="567" y="182"/>
                    <a:pt x="890" y="146"/>
                    <a:pt x="1291" y="118"/>
                  </a:cubicBezTo>
                  <a:cubicBezTo>
                    <a:pt x="1650" y="94"/>
                    <a:pt x="2072" y="75"/>
                    <a:pt x="2538" y="75"/>
                  </a:cubicBezTo>
                  <a:cubicBezTo>
                    <a:pt x="2592" y="75"/>
                    <a:pt x="2647" y="75"/>
                    <a:pt x="2702" y="75"/>
                  </a:cubicBezTo>
                  <a:cubicBezTo>
                    <a:pt x="2968" y="75"/>
                    <a:pt x="3246" y="89"/>
                    <a:pt x="3533" y="111"/>
                  </a:cubicBezTo>
                  <a:cubicBezTo>
                    <a:pt x="3821" y="137"/>
                    <a:pt x="4115" y="178"/>
                    <a:pt x="4406" y="270"/>
                  </a:cubicBezTo>
                  <a:cubicBezTo>
                    <a:pt x="4698" y="357"/>
                    <a:pt x="4976" y="465"/>
                    <a:pt x="5233" y="593"/>
                  </a:cubicBezTo>
                  <a:cubicBezTo>
                    <a:pt x="5493" y="718"/>
                    <a:pt x="5730" y="862"/>
                    <a:pt x="5943" y="1018"/>
                  </a:cubicBezTo>
                  <a:cubicBezTo>
                    <a:pt x="6374" y="1326"/>
                    <a:pt x="6701" y="1679"/>
                    <a:pt x="6926" y="2009"/>
                  </a:cubicBezTo>
                  <a:cubicBezTo>
                    <a:pt x="7375" y="2667"/>
                    <a:pt x="7448" y="3179"/>
                    <a:pt x="7473" y="3179"/>
                  </a:cubicBezTo>
                  <a:cubicBezTo>
                    <a:pt x="7473" y="3179"/>
                    <a:pt x="7474" y="3179"/>
                    <a:pt x="7474" y="3178"/>
                  </a:cubicBezTo>
                  <a:cubicBezTo>
                    <a:pt x="7476" y="3178"/>
                    <a:pt x="7471" y="3147"/>
                    <a:pt x="7458" y="3089"/>
                  </a:cubicBezTo>
                  <a:cubicBezTo>
                    <a:pt x="7442" y="3032"/>
                    <a:pt x="7428" y="2944"/>
                    <a:pt x="7391" y="2838"/>
                  </a:cubicBezTo>
                  <a:cubicBezTo>
                    <a:pt x="7324" y="2622"/>
                    <a:pt x="7197" y="2316"/>
                    <a:pt x="6974" y="1977"/>
                  </a:cubicBezTo>
                  <a:cubicBezTo>
                    <a:pt x="6751" y="1638"/>
                    <a:pt x="6423" y="1273"/>
                    <a:pt x="5988" y="957"/>
                  </a:cubicBezTo>
                  <a:cubicBezTo>
                    <a:pt x="5772" y="797"/>
                    <a:pt x="5531" y="649"/>
                    <a:pt x="5268" y="522"/>
                  </a:cubicBezTo>
                  <a:cubicBezTo>
                    <a:pt x="5008" y="391"/>
                    <a:pt x="4725" y="280"/>
                    <a:pt x="4429" y="191"/>
                  </a:cubicBezTo>
                  <a:cubicBezTo>
                    <a:pt x="4133" y="98"/>
                    <a:pt x="3829" y="56"/>
                    <a:pt x="3540" y="32"/>
                  </a:cubicBezTo>
                  <a:cubicBezTo>
                    <a:pt x="3268" y="12"/>
                    <a:pt x="3005" y="0"/>
                    <a:pt x="2753"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2"/>
            <p:cNvSpPr/>
            <p:nvPr/>
          </p:nvSpPr>
          <p:spPr>
            <a:xfrm>
              <a:off x="2896375" y="2147850"/>
              <a:ext cx="752300" cy="1085350"/>
            </a:xfrm>
            <a:custGeom>
              <a:rect b="b" l="l" r="r" t="t"/>
              <a:pathLst>
                <a:path extrusionOk="0" h="43414" w="30092">
                  <a:moveTo>
                    <a:pt x="24607" y="1"/>
                  </a:moveTo>
                  <a:cubicBezTo>
                    <a:pt x="24316" y="1"/>
                    <a:pt x="24025" y="33"/>
                    <a:pt x="23744" y="99"/>
                  </a:cubicBezTo>
                  <a:cubicBezTo>
                    <a:pt x="22170" y="467"/>
                    <a:pt x="20901" y="1687"/>
                    <a:pt x="20076" y="3091"/>
                  </a:cubicBezTo>
                  <a:cubicBezTo>
                    <a:pt x="19251" y="4496"/>
                    <a:pt x="18803" y="6088"/>
                    <a:pt x="18328" y="7651"/>
                  </a:cubicBezTo>
                  <a:cubicBezTo>
                    <a:pt x="17853" y="9214"/>
                    <a:pt x="17329" y="10794"/>
                    <a:pt x="16380" y="12116"/>
                  </a:cubicBezTo>
                  <a:cubicBezTo>
                    <a:pt x="16121" y="12474"/>
                    <a:pt x="15763" y="12843"/>
                    <a:pt x="15335" y="12843"/>
                  </a:cubicBezTo>
                  <a:cubicBezTo>
                    <a:pt x="15307" y="12843"/>
                    <a:pt x="15278" y="12841"/>
                    <a:pt x="15250" y="12838"/>
                  </a:cubicBezTo>
                  <a:cubicBezTo>
                    <a:pt x="14790" y="12786"/>
                    <a:pt x="14486" y="12314"/>
                    <a:pt x="14374" y="11859"/>
                  </a:cubicBezTo>
                  <a:cubicBezTo>
                    <a:pt x="14263" y="11404"/>
                    <a:pt x="14273" y="10918"/>
                    <a:pt x="14101" y="10482"/>
                  </a:cubicBezTo>
                  <a:cubicBezTo>
                    <a:pt x="13807" y="9737"/>
                    <a:pt x="13007" y="9330"/>
                    <a:pt x="12209" y="9330"/>
                  </a:cubicBezTo>
                  <a:cubicBezTo>
                    <a:pt x="11885" y="9330"/>
                    <a:pt x="11561" y="9397"/>
                    <a:pt x="11272" y="9535"/>
                  </a:cubicBezTo>
                  <a:cubicBezTo>
                    <a:pt x="10268" y="10017"/>
                    <a:pt x="9676" y="11128"/>
                    <a:pt x="9515" y="12242"/>
                  </a:cubicBezTo>
                  <a:cubicBezTo>
                    <a:pt x="9354" y="13355"/>
                    <a:pt x="9556" y="14489"/>
                    <a:pt x="9758" y="15597"/>
                  </a:cubicBezTo>
                  <a:cubicBezTo>
                    <a:pt x="10133" y="17663"/>
                    <a:pt x="10508" y="19729"/>
                    <a:pt x="10883" y="21796"/>
                  </a:cubicBezTo>
                  <a:cubicBezTo>
                    <a:pt x="11084" y="22904"/>
                    <a:pt x="11204" y="24254"/>
                    <a:pt x="10334" y="24954"/>
                  </a:cubicBezTo>
                  <a:cubicBezTo>
                    <a:pt x="9991" y="25230"/>
                    <a:pt x="9564" y="25335"/>
                    <a:pt x="9122" y="25335"/>
                  </a:cubicBezTo>
                  <a:cubicBezTo>
                    <a:pt x="8748" y="25335"/>
                    <a:pt x="8362" y="25260"/>
                    <a:pt x="8007" y="25148"/>
                  </a:cubicBezTo>
                  <a:cubicBezTo>
                    <a:pt x="6827" y="24776"/>
                    <a:pt x="5754" y="24059"/>
                    <a:pt x="4952" y="23107"/>
                  </a:cubicBezTo>
                  <a:cubicBezTo>
                    <a:pt x="4349" y="22391"/>
                    <a:pt x="3819" y="21490"/>
                    <a:pt x="2922" y="21244"/>
                  </a:cubicBezTo>
                  <a:cubicBezTo>
                    <a:pt x="2779" y="21205"/>
                    <a:pt x="2635" y="21187"/>
                    <a:pt x="2492" y="21187"/>
                  </a:cubicBezTo>
                  <a:cubicBezTo>
                    <a:pt x="1557" y="21187"/>
                    <a:pt x="671" y="21977"/>
                    <a:pt x="359" y="22908"/>
                  </a:cubicBezTo>
                  <a:cubicBezTo>
                    <a:pt x="0" y="23980"/>
                    <a:pt x="329" y="25134"/>
                    <a:pt x="487" y="26257"/>
                  </a:cubicBezTo>
                  <a:cubicBezTo>
                    <a:pt x="1430" y="32982"/>
                    <a:pt x="4033" y="40190"/>
                    <a:pt x="10470" y="43193"/>
                  </a:cubicBezTo>
                  <a:cubicBezTo>
                    <a:pt x="11303" y="43342"/>
                    <a:pt x="12110" y="43413"/>
                    <a:pt x="12898" y="43413"/>
                  </a:cubicBezTo>
                  <a:cubicBezTo>
                    <a:pt x="15650" y="43413"/>
                    <a:pt x="18171" y="42546"/>
                    <a:pt x="20755" y="41111"/>
                  </a:cubicBezTo>
                  <a:cubicBezTo>
                    <a:pt x="24078" y="39264"/>
                    <a:pt x="26803" y="36407"/>
                    <a:pt x="28746" y="33111"/>
                  </a:cubicBezTo>
                  <a:cubicBezTo>
                    <a:pt x="29301" y="32168"/>
                    <a:pt x="29804" y="31163"/>
                    <a:pt x="29947" y="30073"/>
                  </a:cubicBezTo>
                  <a:cubicBezTo>
                    <a:pt x="30091" y="28984"/>
                    <a:pt x="29823" y="27787"/>
                    <a:pt x="29029" y="27033"/>
                  </a:cubicBezTo>
                  <a:cubicBezTo>
                    <a:pt x="28452" y="26485"/>
                    <a:pt x="27696" y="26253"/>
                    <a:pt x="26908" y="26253"/>
                  </a:cubicBezTo>
                  <a:cubicBezTo>
                    <a:pt x="26049" y="26253"/>
                    <a:pt x="25153" y="26529"/>
                    <a:pt x="24410" y="26968"/>
                  </a:cubicBezTo>
                  <a:cubicBezTo>
                    <a:pt x="23648" y="27419"/>
                    <a:pt x="22964" y="28017"/>
                    <a:pt x="22137" y="28325"/>
                  </a:cubicBezTo>
                  <a:cubicBezTo>
                    <a:pt x="21838" y="28437"/>
                    <a:pt x="21508" y="28499"/>
                    <a:pt x="21183" y="28499"/>
                  </a:cubicBezTo>
                  <a:cubicBezTo>
                    <a:pt x="20609" y="28499"/>
                    <a:pt x="20052" y="28305"/>
                    <a:pt x="19710" y="27849"/>
                  </a:cubicBezTo>
                  <a:cubicBezTo>
                    <a:pt x="19175" y="27138"/>
                    <a:pt x="19398" y="26071"/>
                    <a:pt x="19956" y="25382"/>
                  </a:cubicBezTo>
                  <a:cubicBezTo>
                    <a:pt x="20514" y="24693"/>
                    <a:pt x="21327" y="24280"/>
                    <a:pt x="22092" y="23839"/>
                  </a:cubicBezTo>
                  <a:cubicBezTo>
                    <a:pt x="24222" y="22605"/>
                    <a:pt x="26141" y="21000"/>
                    <a:pt x="27737" y="19113"/>
                  </a:cubicBezTo>
                  <a:cubicBezTo>
                    <a:pt x="28534" y="18171"/>
                    <a:pt x="29275" y="16816"/>
                    <a:pt x="28622" y="15761"/>
                  </a:cubicBezTo>
                  <a:cubicBezTo>
                    <a:pt x="28193" y="15068"/>
                    <a:pt x="27321" y="14826"/>
                    <a:pt x="26502" y="14826"/>
                  </a:cubicBezTo>
                  <a:cubicBezTo>
                    <a:pt x="26422" y="14826"/>
                    <a:pt x="26342" y="14828"/>
                    <a:pt x="26263" y="14833"/>
                  </a:cubicBezTo>
                  <a:cubicBezTo>
                    <a:pt x="25564" y="14872"/>
                    <a:pt x="24864" y="15033"/>
                    <a:pt x="24169" y="15033"/>
                  </a:cubicBezTo>
                  <a:cubicBezTo>
                    <a:pt x="23987" y="15033"/>
                    <a:pt x="23804" y="15022"/>
                    <a:pt x="23622" y="14994"/>
                  </a:cubicBezTo>
                  <a:cubicBezTo>
                    <a:pt x="22849" y="14879"/>
                    <a:pt x="22019" y="14267"/>
                    <a:pt x="22131" y="13486"/>
                  </a:cubicBezTo>
                  <a:cubicBezTo>
                    <a:pt x="22192" y="13051"/>
                    <a:pt x="22525" y="12716"/>
                    <a:pt x="22831" y="12406"/>
                  </a:cubicBezTo>
                  <a:cubicBezTo>
                    <a:pt x="24531" y="10691"/>
                    <a:pt x="25983" y="8723"/>
                    <a:pt x="27128" y="6586"/>
                  </a:cubicBezTo>
                  <a:cubicBezTo>
                    <a:pt x="27900" y="5146"/>
                    <a:pt x="28534" y="3398"/>
                    <a:pt x="27858" y="1904"/>
                  </a:cubicBezTo>
                  <a:cubicBezTo>
                    <a:pt x="27303" y="681"/>
                    <a:pt x="25946" y="1"/>
                    <a:pt x="24607" y="1"/>
                  </a:cubicBezTo>
                  <a:close/>
                </a:path>
              </a:pathLst>
            </a:custGeom>
            <a:solidFill>
              <a:srgbClr val="FFF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2"/>
            <p:cNvSpPr/>
            <p:nvPr/>
          </p:nvSpPr>
          <p:spPr>
            <a:xfrm>
              <a:off x="3172075" y="2164400"/>
              <a:ext cx="374075" cy="1187575"/>
            </a:xfrm>
            <a:custGeom>
              <a:rect b="b" l="l" r="r" t="t"/>
              <a:pathLst>
                <a:path extrusionOk="0" h="47503" w="14963">
                  <a:moveTo>
                    <a:pt x="14959" y="1"/>
                  </a:moveTo>
                  <a:cubicBezTo>
                    <a:pt x="14955" y="1"/>
                    <a:pt x="14920" y="38"/>
                    <a:pt x="14854" y="112"/>
                  </a:cubicBezTo>
                  <a:cubicBezTo>
                    <a:pt x="14781" y="195"/>
                    <a:pt x="14684" y="307"/>
                    <a:pt x="14560" y="449"/>
                  </a:cubicBezTo>
                  <a:cubicBezTo>
                    <a:pt x="14304" y="749"/>
                    <a:pt x="13931" y="1195"/>
                    <a:pt x="13471" y="1786"/>
                  </a:cubicBezTo>
                  <a:cubicBezTo>
                    <a:pt x="12546" y="2963"/>
                    <a:pt x="11272" y="4731"/>
                    <a:pt x="9968" y="7081"/>
                  </a:cubicBezTo>
                  <a:cubicBezTo>
                    <a:pt x="9313" y="8254"/>
                    <a:pt x="8649" y="9568"/>
                    <a:pt x="7964" y="10991"/>
                  </a:cubicBezTo>
                  <a:cubicBezTo>
                    <a:pt x="7283" y="12414"/>
                    <a:pt x="6565" y="13942"/>
                    <a:pt x="5872" y="15579"/>
                  </a:cubicBezTo>
                  <a:cubicBezTo>
                    <a:pt x="5178" y="17215"/>
                    <a:pt x="4501" y="18960"/>
                    <a:pt x="3945" y="20818"/>
                  </a:cubicBezTo>
                  <a:cubicBezTo>
                    <a:pt x="3663" y="21746"/>
                    <a:pt x="3434" y="22709"/>
                    <a:pt x="3203" y="23680"/>
                  </a:cubicBezTo>
                  <a:cubicBezTo>
                    <a:pt x="2974" y="24653"/>
                    <a:pt x="2742" y="25640"/>
                    <a:pt x="2506" y="26640"/>
                  </a:cubicBezTo>
                  <a:cubicBezTo>
                    <a:pt x="1580" y="30641"/>
                    <a:pt x="827" y="34492"/>
                    <a:pt x="434" y="38038"/>
                  </a:cubicBezTo>
                  <a:cubicBezTo>
                    <a:pt x="33" y="41583"/>
                    <a:pt x="1" y="44812"/>
                    <a:pt x="222" y="47503"/>
                  </a:cubicBezTo>
                  <a:lnTo>
                    <a:pt x="369" y="47491"/>
                  </a:lnTo>
                  <a:cubicBezTo>
                    <a:pt x="166" y="44809"/>
                    <a:pt x="214" y="41593"/>
                    <a:pt x="624" y="38061"/>
                  </a:cubicBezTo>
                  <a:cubicBezTo>
                    <a:pt x="1026" y="34527"/>
                    <a:pt x="1783" y="30686"/>
                    <a:pt x="2708" y="26688"/>
                  </a:cubicBezTo>
                  <a:cubicBezTo>
                    <a:pt x="2943" y="25689"/>
                    <a:pt x="3175" y="24703"/>
                    <a:pt x="3404" y="23730"/>
                  </a:cubicBezTo>
                  <a:cubicBezTo>
                    <a:pt x="3634" y="22756"/>
                    <a:pt x="3860" y="21802"/>
                    <a:pt x="4140" y="20878"/>
                  </a:cubicBezTo>
                  <a:cubicBezTo>
                    <a:pt x="4690" y="19029"/>
                    <a:pt x="5359" y="17290"/>
                    <a:pt x="6047" y="15656"/>
                  </a:cubicBezTo>
                  <a:cubicBezTo>
                    <a:pt x="6734" y="14021"/>
                    <a:pt x="7445" y="12493"/>
                    <a:pt x="8119" y="11067"/>
                  </a:cubicBezTo>
                  <a:cubicBezTo>
                    <a:pt x="8796" y="9642"/>
                    <a:pt x="9450" y="8327"/>
                    <a:pt x="10096" y="7154"/>
                  </a:cubicBezTo>
                  <a:cubicBezTo>
                    <a:pt x="11380" y="4802"/>
                    <a:pt x="12631" y="3028"/>
                    <a:pt x="13534" y="1836"/>
                  </a:cubicBezTo>
                  <a:cubicBezTo>
                    <a:pt x="13984" y="1239"/>
                    <a:pt x="14347" y="785"/>
                    <a:pt x="14592" y="476"/>
                  </a:cubicBezTo>
                  <a:cubicBezTo>
                    <a:pt x="14709" y="329"/>
                    <a:pt x="14801" y="213"/>
                    <a:pt x="14870" y="125"/>
                  </a:cubicBezTo>
                  <a:cubicBezTo>
                    <a:pt x="14932" y="45"/>
                    <a:pt x="14962" y="3"/>
                    <a:pt x="14959" y="1"/>
                  </a:cubicBezTo>
                  <a:cubicBezTo>
                    <a:pt x="14959" y="1"/>
                    <a:pt x="14959" y="1"/>
                    <a:pt x="14959"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2"/>
            <p:cNvSpPr/>
            <p:nvPr/>
          </p:nvSpPr>
          <p:spPr>
            <a:xfrm>
              <a:off x="3177800" y="2386225"/>
              <a:ext cx="94675" cy="298200"/>
            </a:xfrm>
            <a:custGeom>
              <a:rect b="b" l="l" r="r" t="t"/>
              <a:pathLst>
                <a:path extrusionOk="0" h="11928" w="3787">
                  <a:moveTo>
                    <a:pt x="15" y="0"/>
                  </a:moveTo>
                  <a:cubicBezTo>
                    <a:pt x="15" y="0"/>
                    <a:pt x="15" y="0"/>
                    <a:pt x="15" y="0"/>
                  </a:cubicBezTo>
                  <a:cubicBezTo>
                    <a:pt x="1" y="7"/>
                    <a:pt x="54" y="173"/>
                    <a:pt x="161" y="471"/>
                  </a:cubicBezTo>
                  <a:cubicBezTo>
                    <a:pt x="269" y="769"/>
                    <a:pt x="420" y="1200"/>
                    <a:pt x="601" y="1735"/>
                  </a:cubicBezTo>
                  <a:cubicBezTo>
                    <a:pt x="967" y="2804"/>
                    <a:pt x="1420" y="4299"/>
                    <a:pt x="1892" y="5960"/>
                  </a:cubicBezTo>
                  <a:cubicBezTo>
                    <a:pt x="2363" y="7620"/>
                    <a:pt x="2796" y="9126"/>
                    <a:pt x="3147" y="10203"/>
                  </a:cubicBezTo>
                  <a:cubicBezTo>
                    <a:pt x="3322" y="10742"/>
                    <a:pt x="3470" y="11176"/>
                    <a:pt x="3581" y="11473"/>
                  </a:cubicBezTo>
                  <a:cubicBezTo>
                    <a:pt x="3691" y="11766"/>
                    <a:pt x="3758" y="11928"/>
                    <a:pt x="3772" y="11928"/>
                  </a:cubicBezTo>
                  <a:cubicBezTo>
                    <a:pt x="3772" y="11928"/>
                    <a:pt x="3772" y="11928"/>
                    <a:pt x="3773" y="11927"/>
                  </a:cubicBezTo>
                  <a:cubicBezTo>
                    <a:pt x="3787" y="11922"/>
                    <a:pt x="3745" y="11752"/>
                    <a:pt x="3658" y="11447"/>
                  </a:cubicBezTo>
                  <a:cubicBezTo>
                    <a:pt x="3559" y="11101"/>
                    <a:pt x="3434" y="10671"/>
                    <a:pt x="3287" y="10159"/>
                  </a:cubicBezTo>
                  <a:cubicBezTo>
                    <a:pt x="2968" y="9026"/>
                    <a:pt x="2552" y="7543"/>
                    <a:pt x="2091" y="5903"/>
                  </a:cubicBezTo>
                  <a:cubicBezTo>
                    <a:pt x="1620" y="4240"/>
                    <a:pt x="1142" y="2746"/>
                    <a:pt x="739" y="1686"/>
                  </a:cubicBezTo>
                  <a:cubicBezTo>
                    <a:pt x="539" y="1155"/>
                    <a:pt x="367" y="730"/>
                    <a:pt x="236" y="441"/>
                  </a:cubicBezTo>
                  <a:cubicBezTo>
                    <a:pt x="108" y="157"/>
                    <a:pt x="30" y="0"/>
                    <a:pt x="1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2"/>
            <p:cNvSpPr/>
            <p:nvPr/>
          </p:nvSpPr>
          <p:spPr>
            <a:xfrm>
              <a:off x="3271950" y="2555150"/>
              <a:ext cx="345300" cy="129300"/>
            </a:xfrm>
            <a:custGeom>
              <a:rect b="b" l="l" r="r" t="t"/>
              <a:pathLst>
                <a:path extrusionOk="0" h="5172" w="13812">
                  <a:moveTo>
                    <a:pt x="13794" y="1"/>
                  </a:moveTo>
                  <a:cubicBezTo>
                    <a:pt x="13739" y="1"/>
                    <a:pt x="13545" y="33"/>
                    <a:pt x="13234" y="93"/>
                  </a:cubicBezTo>
                  <a:cubicBezTo>
                    <a:pt x="12866" y="165"/>
                    <a:pt x="12337" y="281"/>
                    <a:pt x="11690" y="453"/>
                  </a:cubicBezTo>
                  <a:cubicBezTo>
                    <a:pt x="10394" y="787"/>
                    <a:pt x="8627" y="1341"/>
                    <a:pt x="6714" y="2059"/>
                  </a:cubicBezTo>
                  <a:cubicBezTo>
                    <a:pt x="4803" y="2782"/>
                    <a:pt x="3109" y="3532"/>
                    <a:pt x="1909" y="4128"/>
                  </a:cubicBezTo>
                  <a:cubicBezTo>
                    <a:pt x="1307" y="4422"/>
                    <a:pt x="829" y="4679"/>
                    <a:pt x="503" y="4863"/>
                  </a:cubicBezTo>
                  <a:cubicBezTo>
                    <a:pt x="177" y="5049"/>
                    <a:pt x="1" y="5157"/>
                    <a:pt x="8" y="5170"/>
                  </a:cubicBezTo>
                  <a:cubicBezTo>
                    <a:pt x="8" y="5171"/>
                    <a:pt x="9" y="5172"/>
                    <a:pt x="11" y="5172"/>
                  </a:cubicBezTo>
                  <a:cubicBezTo>
                    <a:pt x="39" y="5172"/>
                    <a:pt x="225" y="5088"/>
                    <a:pt x="540" y="4936"/>
                  </a:cubicBezTo>
                  <a:cubicBezTo>
                    <a:pt x="877" y="4774"/>
                    <a:pt x="1364" y="4538"/>
                    <a:pt x="1972" y="4262"/>
                  </a:cubicBezTo>
                  <a:cubicBezTo>
                    <a:pt x="3184" y="3702"/>
                    <a:pt x="4881" y="2976"/>
                    <a:pt x="6787" y="2256"/>
                  </a:cubicBezTo>
                  <a:cubicBezTo>
                    <a:pt x="8694" y="1539"/>
                    <a:pt x="10448" y="966"/>
                    <a:pt x="11729" y="596"/>
                  </a:cubicBezTo>
                  <a:cubicBezTo>
                    <a:pt x="12369" y="406"/>
                    <a:pt x="12891" y="269"/>
                    <a:pt x="13252" y="173"/>
                  </a:cubicBezTo>
                  <a:cubicBezTo>
                    <a:pt x="13613" y="77"/>
                    <a:pt x="13812" y="19"/>
                    <a:pt x="13809" y="4"/>
                  </a:cubicBezTo>
                  <a:cubicBezTo>
                    <a:pt x="13809" y="2"/>
                    <a:pt x="13803" y="1"/>
                    <a:pt x="1379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2"/>
            <p:cNvSpPr/>
            <p:nvPr/>
          </p:nvSpPr>
          <p:spPr>
            <a:xfrm>
              <a:off x="2926600" y="2683850"/>
              <a:ext cx="259725" cy="424175"/>
            </a:xfrm>
            <a:custGeom>
              <a:rect b="b" l="l" r="r" t="t"/>
              <a:pathLst>
                <a:path extrusionOk="0" h="16967" w="10389">
                  <a:moveTo>
                    <a:pt x="7" y="0"/>
                  </a:moveTo>
                  <a:cubicBezTo>
                    <a:pt x="7" y="0"/>
                    <a:pt x="7" y="1"/>
                    <a:pt x="7" y="1"/>
                  </a:cubicBezTo>
                  <a:cubicBezTo>
                    <a:pt x="1" y="5"/>
                    <a:pt x="33" y="67"/>
                    <a:pt x="100" y="181"/>
                  </a:cubicBezTo>
                  <a:cubicBezTo>
                    <a:pt x="182" y="315"/>
                    <a:pt x="282" y="478"/>
                    <a:pt x="402" y="676"/>
                  </a:cubicBezTo>
                  <a:cubicBezTo>
                    <a:pt x="684" y="1131"/>
                    <a:pt x="1063" y="1743"/>
                    <a:pt x="1523" y="2487"/>
                  </a:cubicBezTo>
                  <a:cubicBezTo>
                    <a:pt x="2465" y="4020"/>
                    <a:pt x="3724" y="6162"/>
                    <a:pt x="5106" y="8537"/>
                  </a:cubicBezTo>
                  <a:cubicBezTo>
                    <a:pt x="6487" y="10911"/>
                    <a:pt x="7767" y="13044"/>
                    <a:pt x="8743" y="14559"/>
                  </a:cubicBezTo>
                  <a:cubicBezTo>
                    <a:pt x="9229" y="15316"/>
                    <a:pt x="9631" y="15924"/>
                    <a:pt x="9919" y="16336"/>
                  </a:cubicBezTo>
                  <a:cubicBezTo>
                    <a:pt x="10053" y="16526"/>
                    <a:pt x="10163" y="16682"/>
                    <a:pt x="10254" y="16810"/>
                  </a:cubicBezTo>
                  <a:cubicBezTo>
                    <a:pt x="10330" y="16913"/>
                    <a:pt x="10373" y="16967"/>
                    <a:pt x="10381" y="16967"/>
                  </a:cubicBezTo>
                  <a:cubicBezTo>
                    <a:pt x="10382" y="16967"/>
                    <a:pt x="10382" y="16967"/>
                    <a:pt x="10382" y="16967"/>
                  </a:cubicBezTo>
                  <a:cubicBezTo>
                    <a:pt x="10388" y="16963"/>
                    <a:pt x="10356" y="16901"/>
                    <a:pt x="10289" y="16787"/>
                  </a:cubicBezTo>
                  <a:cubicBezTo>
                    <a:pt x="10207" y="16652"/>
                    <a:pt x="10107" y="16489"/>
                    <a:pt x="9987" y="16292"/>
                  </a:cubicBezTo>
                  <a:cubicBezTo>
                    <a:pt x="9705" y="15837"/>
                    <a:pt x="9327" y="15224"/>
                    <a:pt x="8866" y="14480"/>
                  </a:cubicBezTo>
                  <a:cubicBezTo>
                    <a:pt x="7924" y="12948"/>
                    <a:pt x="6665" y="10805"/>
                    <a:pt x="5284" y="8431"/>
                  </a:cubicBezTo>
                  <a:cubicBezTo>
                    <a:pt x="3902" y="6057"/>
                    <a:pt x="2622" y="3923"/>
                    <a:pt x="1647" y="2409"/>
                  </a:cubicBezTo>
                  <a:cubicBezTo>
                    <a:pt x="1160" y="1651"/>
                    <a:pt x="758" y="1043"/>
                    <a:pt x="470" y="631"/>
                  </a:cubicBezTo>
                  <a:cubicBezTo>
                    <a:pt x="336" y="442"/>
                    <a:pt x="226" y="286"/>
                    <a:pt x="135" y="158"/>
                  </a:cubicBezTo>
                  <a:cubicBezTo>
                    <a:pt x="59" y="55"/>
                    <a:pt x="16" y="0"/>
                    <a:pt x="7"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2"/>
            <p:cNvSpPr/>
            <p:nvPr/>
          </p:nvSpPr>
          <p:spPr>
            <a:xfrm>
              <a:off x="3186075" y="2872200"/>
              <a:ext cx="447450" cy="235850"/>
            </a:xfrm>
            <a:custGeom>
              <a:rect b="b" l="l" r="r" t="t"/>
              <a:pathLst>
                <a:path extrusionOk="0" h="9434" w="17898">
                  <a:moveTo>
                    <a:pt x="17892" y="0"/>
                  </a:moveTo>
                  <a:cubicBezTo>
                    <a:pt x="17877" y="0"/>
                    <a:pt x="17812" y="25"/>
                    <a:pt x="17701" y="74"/>
                  </a:cubicBezTo>
                  <a:cubicBezTo>
                    <a:pt x="17557" y="140"/>
                    <a:pt x="17380" y="221"/>
                    <a:pt x="17166" y="320"/>
                  </a:cubicBezTo>
                  <a:cubicBezTo>
                    <a:pt x="16701" y="536"/>
                    <a:pt x="16037" y="863"/>
                    <a:pt x="15218" y="1274"/>
                  </a:cubicBezTo>
                  <a:cubicBezTo>
                    <a:pt x="13584" y="2097"/>
                    <a:pt x="11350" y="3286"/>
                    <a:pt x="8900" y="4624"/>
                  </a:cubicBezTo>
                  <a:cubicBezTo>
                    <a:pt x="6448" y="5964"/>
                    <a:pt x="4228" y="7172"/>
                    <a:pt x="2611" y="8028"/>
                  </a:cubicBezTo>
                  <a:cubicBezTo>
                    <a:pt x="1823" y="8445"/>
                    <a:pt x="1176" y="8787"/>
                    <a:pt x="697" y="9041"/>
                  </a:cubicBezTo>
                  <a:cubicBezTo>
                    <a:pt x="489" y="9154"/>
                    <a:pt x="317" y="9247"/>
                    <a:pt x="178" y="9322"/>
                  </a:cubicBezTo>
                  <a:cubicBezTo>
                    <a:pt x="61" y="9388"/>
                    <a:pt x="1" y="9426"/>
                    <a:pt x="3" y="9433"/>
                  </a:cubicBezTo>
                  <a:cubicBezTo>
                    <a:pt x="4" y="9433"/>
                    <a:pt x="5" y="9434"/>
                    <a:pt x="6" y="9434"/>
                  </a:cubicBezTo>
                  <a:cubicBezTo>
                    <a:pt x="21" y="9434"/>
                    <a:pt x="86" y="9408"/>
                    <a:pt x="196" y="9360"/>
                  </a:cubicBezTo>
                  <a:cubicBezTo>
                    <a:pt x="340" y="9294"/>
                    <a:pt x="518" y="9213"/>
                    <a:pt x="732" y="9114"/>
                  </a:cubicBezTo>
                  <a:cubicBezTo>
                    <a:pt x="1196" y="8898"/>
                    <a:pt x="1860" y="8572"/>
                    <a:pt x="2679" y="8160"/>
                  </a:cubicBezTo>
                  <a:cubicBezTo>
                    <a:pt x="4314" y="7337"/>
                    <a:pt x="6547" y="6148"/>
                    <a:pt x="8998" y="4809"/>
                  </a:cubicBezTo>
                  <a:cubicBezTo>
                    <a:pt x="11449" y="3471"/>
                    <a:pt x="13670" y="2262"/>
                    <a:pt x="15286" y="1406"/>
                  </a:cubicBezTo>
                  <a:cubicBezTo>
                    <a:pt x="16074" y="989"/>
                    <a:pt x="16722" y="647"/>
                    <a:pt x="17201" y="393"/>
                  </a:cubicBezTo>
                  <a:cubicBezTo>
                    <a:pt x="17409" y="280"/>
                    <a:pt x="17580" y="187"/>
                    <a:pt x="17720" y="112"/>
                  </a:cubicBezTo>
                  <a:cubicBezTo>
                    <a:pt x="17837" y="45"/>
                    <a:pt x="17897" y="8"/>
                    <a:pt x="17895" y="1"/>
                  </a:cubicBezTo>
                  <a:cubicBezTo>
                    <a:pt x="17894" y="0"/>
                    <a:pt x="17893" y="0"/>
                    <a:pt x="1789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2"/>
            <p:cNvSpPr/>
            <p:nvPr/>
          </p:nvSpPr>
          <p:spPr>
            <a:xfrm>
              <a:off x="3243125" y="1963325"/>
              <a:ext cx="64625" cy="69350"/>
            </a:xfrm>
            <a:custGeom>
              <a:rect b="b" l="l" r="r" t="t"/>
              <a:pathLst>
                <a:path extrusionOk="0" h="2774" w="2585">
                  <a:moveTo>
                    <a:pt x="0" y="0"/>
                  </a:moveTo>
                  <a:lnTo>
                    <a:pt x="0" y="41"/>
                  </a:lnTo>
                  <a:cubicBezTo>
                    <a:pt x="0" y="71"/>
                    <a:pt x="0" y="103"/>
                    <a:pt x="0" y="136"/>
                  </a:cubicBezTo>
                  <a:cubicBezTo>
                    <a:pt x="0" y="864"/>
                    <a:pt x="4" y="1523"/>
                    <a:pt x="12" y="2001"/>
                  </a:cubicBezTo>
                  <a:cubicBezTo>
                    <a:pt x="18" y="2227"/>
                    <a:pt x="22" y="2416"/>
                    <a:pt x="25" y="2566"/>
                  </a:cubicBezTo>
                  <a:cubicBezTo>
                    <a:pt x="30" y="2699"/>
                    <a:pt x="35" y="2773"/>
                    <a:pt x="41" y="2773"/>
                  </a:cubicBezTo>
                  <a:cubicBezTo>
                    <a:pt x="46" y="2773"/>
                    <a:pt x="53" y="2699"/>
                    <a:pt x="57" y="2566"/>
                  </a:cubicBezTo>
                  <a:cubicBezTo>
                    <a:pt x="60" y="2416"/>
                    <a:pt x="65" y="2227"/>
                    <a:pt x="70" y="2001"/>
                  </a:cubicBezTo>
                  <a:cubicBezTo>
                    <a:pt x="78" y="1523"/>
                    <a:pt x="82" y="864"/>
                    <a:pt x="82" y="136"/>
                  </a:cubicBezTo>
                  <a:cubicBezTo>
                    <a:pt x="82" y="118"/>
                    <a:pt x="82" y="100"/>
                    <a:pt x="82" y="82"/>
                  </a:cubicBezTo>
                  <a:lnTo>
                    <a:pt x="82" y="82"/>
                  </a:lnTo>
                  <a:cubicBezTo>
                    <a:pt x="773" y="81"/>
                    <a:pt x="1393" y="77"/>
                    <a:pt x="1843" y="69"/>
                  </a:cubicBezTo>
                  <a:cubicBezTo>
                    <a:pt x="2061" y="65"/>
                    <a:pt x="2242" y="61"/>
                    <a:pt x="2386" y="57"/>
                  </a:cubicBezTo>
                  <a:cubicBezTo>
                    <a:pt x="2515" y="52"/>
                    <a:pt x="2585" y="47"/>
                    <a:pt x="2585" y="41"/>
                  </a:cubicBezTo>
                  <a:cubicBezTo>
                    <a:pt x="2585" y="36"/>
                    <a:pt x="2515" y="31"/>
                    <a:pt x="2386" y="26"/>
                  </a:cubicBezTo>
                  <a:cubicBezTo>
                    <a:pt x="2242" y="22"/>
                    <a:pt x="2061" y="18"/>
                    <a:pt x="1843" y="13"/>
                  </a:cubicBezTo>
                  <a:cubicBezTo>
                    <a:pt x="1384" y="6"/>
                    <a:pt x="748" y="1"/>
                    <a:pt x="4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2"/>
            <p:cNvSpPr/>
            <p:nvPr/>
          </p:nvSpPr>
          <p:spPr>
            <a:xfrm>
              <a:off x="3371925" y="2077750"/>
              <a:ext cx="29850" cy="31950"/>
            </a:xfrm>
            <a:custGeom>
              <a:rect b="b" l="l" r="r" t="t"/>
              <a:pathLst>
                <a:path extrusionOk="0" h="1278" w="1194">
                  <a:moveTo>
                    <a:pt x="0" y="0"/>
                  </a:moveTo>
                  <a:lnTo>
                    <a:pt x="0" y="40"/>
                  </a:lnTo>
                  <a:cubicBezTo>
                    <a:pt x="0" y="54"/>
                    <a:pt x="0" y="68"/>
                    <a:pt x="0" y="83"/>
                  </a:cubicBezTo>
                  <a:cubicBezTo>
                    <a:pt x="0" y="413"/>
                    <a:pt x="5" y="712"/>
                    <a:pt x="13" y="928"/>
                  </a:cubicBezTo>
                  <a:cubicBezTo>
                    <a:pt x="20" y="1144"/>
                    <a:pt x="30" y="1278"/>
                    <a:pt x="42" y="1278"/>
                  </a:cubicBezTo>
                  <a:cubicBezTo>
                    <a:pt x="53" y="1278"/>
                    <a:pt x="62" y="1144"/>
                    <a:pt x="70" y="928"/>
                  </a:cubicBezTo>
                  <a:cubicBezTo>
                    <a:pt x="77" y="712"/>
                    <a:pt x="83" y="413"/>
                    <a:pt x="83" y="83"/>
                  </a:cubicBezTo>
                  <a:cubicBezTo>
                    <a:pt x="83" y="83"/>
                    <a:pt x="83" y="82"/>
                    <a:pt x="83" y="81"/>
                  </a:cubicBezTo>
                  <a:lnTo>
                    <a:pt x="83" y="81"/>
                  </a:lnTo>
                  <a:cubicBezTo>
                    <a:pt x="386" y="81"/>
                    <a:pt x="658" y="76"/>
                    <a:pt x="857" y="69"/>
                  </a:cubicBezTo>
                  <a:cubicBezTo>
                    <a:pt x="1065" y="61"/>
                    <a:pt x="1193" y="52"/>
                    <a:pt x="1193" y="40"/>
                  </a:cubicBezTo>
                  <a:cubicBezTo>
                    <a:pt x="1193" y="30"/>
                    <a:pt x="1065" y="19"/>
                    <a:pt x="857" y="13"/>
                  </a:cubicBezTo>
                  <a:cubicBezTo>
                    <a:pt x="649" y="5"/>
                    <a:pt x="362" y="0"/>
                    <a:pt x="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2"/>
            <p:cNvSpPr/>
            <p:nvPr/>
          </p:nvSpPr>
          <p:spPr>
            <a:xfrm>
              <a:off x="3370850" y="2137775"/>
              <a:ext cx="31975" cy="29850"/>
            </a:xfrm>
            <a:custGeom>
              <a:rect b="b" l="l" r="r" t="t"/>
              <a:pathLst>
                <a:path extrusionOk="0" h="1194" w="1279">
                  <a:moveTo>
                    <a:pt x="42" y="0"/>
                  </a:moveTo>
                  <a:cubicBezTo>
                    <a:pt x="30" y="0"/>
                    <a:pt x="21" y="129"/>
                    <a:pt x="14" y="337"/>
                  </a:cubicBezTo>
                  <a:cubicBezTo>
                    <a:pt x="6" y="544"/>
                    <a:pt x="2" y="832"/>
                    <a:pt x="1" y="1152"/>
                  </a:cubicBezTo>
                  <a:lnTo>
                    <a:pt x="1" y="1193"/>
                  </a:lnTo>
                  <a:lnTo>
                    <a:pt x="85" y="1193"/>
                  </a:lnTo>
                  <a:cubicBezTo>
                    <a:pt x="415" y="1193"/>
                    <a:pt x="712" y="1189"/>
                    <a:pt x="929" y="1181"/>
                  </a:cubicBezTo>
                  <a:cubicBezTo>
                    <a:pt x="1145" y="1174"/>
                    <a:pt x="1279" y="1163"/>
                    <a:pt x="1279" y="1152"/>
                  </a:cubicBezTo>
                  <a:cubicBezTo>
                    <a:pt x="1279" y="1141"/>
                    <a:pt x="1145" y="1130"/>
                    <a:pt x="929" y="1123"/>
                  </a:cubicBezTo>
                  <a:cubicBezTo>
                    <a:pt x="712" y="1116"/>
                    <a:pt x="415" y="1111"/>
                    <a:pt x="85" y="1111"/>
                  </a:cubicBezTo>
                  <a:lnTo>
                    <a:pt x="83" y="1111"/>
                  </a:lnTo>
                  <a:cubicBezTo>
                    <a:pt x="82" y="807"/>
                    <a:pt x="77" y="535"/>
                    <a:pt x="71" y="337"/>
                  </a:cubicBezTo>
                  <a:cubicBezTo>
                    <a:pt x="63" y="129"/>
                    <a:pt x="53" y="0"/>
                    <a:pt x="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2"/>
            <p:cNvSpPr/>
            <p:nvPr/>
          </p:nvSpPr>
          <p:spPr>
            <a:xfrm>
              <a:off x="3461200" y="2136700"/>
              <a:ext cx="29850" cy="31975"/>
            </a:xfrm>
            <a:custGeom>
              <a:rect b="b" l="l" r="r" t="t"/>
              <a:pathLst>
                <a:path extrusionOk="0" h="1279" w="1194">
                  <a:moveTo>
                    <a:pt x="1152" y="1"/>
                  </a:moveTo>
                  <a:cubicBezTo>
                    <a:pt x="1141" y="1"/>
                    <a:pt x="1131" y="135"/>
                    <a:pt x="1123" y="351"/>
                  </a:cubicBezTo>
                  <a:cubicBezTo>
                    <a:pt x="1116" y="566"/>
                    <a:pt x="1111" y="865"/>
                    <a:pt x="1111" y="1195"/>
                  </a:cubicBezTo>
                  <a:cubicBezTo>
                    <a:pt x="1111" y="1196"/>
                    <a:pt x="1111" y="1196"/>
                    <a:pt x="1111" y="1197"/>
                  </a:cubicBezTo>
                  <a:lnTo>
                    <a:pt x="1111" y="1197"/>
                  </a:lnTo>
                  <a:cubicBezTo>
                    <a:pt x="808" y="1198"/>
                    <a:pt x="536" y="1202"/>
                    <a:pt x="337" y="1209"/>
                  </a:cubicBezTo>
                  <a:cubicBezTo>
                    <a:pt x="129" y="1217"/>
                    <a:pt x="1" y="1227"/>
                    <a:pt x="1" y="1238"/>
                  </a:cubicBezTo>
                  <a:cubicBezTo>
                    <a:pt x="1" y="1248"/>
                    <a:pt x="129" y="1259"/>
                    <a:pt x="337" y="1266"/>
                  </a:cubicBezTo>
                  <a:cubicBezTo>
                    <a:pt x="545" y="1274"/>
                    <a:pt x="833" y="1278"/>
                    <a:pt x="1152" y="1279"/>
                  </a:cubicBezTo>
                  <a:lnTo>
                    <a:pt x="1193" y="1279"/>
                  </a:lnTo>
                  <a:lnTo>
                    <a:pt x="1193" y="1238"/>
                  </a:lnTo>
                  <a:cubicBezTo>
                    <a:pt x="1193" y="1224"/>
                    <a:pt x="1193" y="1210"/>
                    <a:pt x="1193" y="1195"/>
                  </a:cubicBezTo>
                  <a:cubicBezTo>
                    <a:pt x="1193" y="865"/>
                    <a:pt x="1189" y="566"/>
                    <a:pt x="1181" y="351"/>
                  </a:cubicBezTo>
                  <a:cubicBezTo>
                    <a:pt x="1174" y="135"/>
                    <a:pt x="1164" y="1"/>
                    <a:pt x="1152"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2"/>
            <p:cNvSpPr/>
            <p:nvPr/>
          </p:nvSpPr>
          <p:spPr>
            <a:xfrm>
              <a:off x="3460150" y="2077750"/>
              <a:ext cx="31975" cy="29825"/>
            </a:xfrm>
            <a:custGeom>
              <a:rect b="b" l="l" r="r" t="t"/>
              <a:pathLst>
                <a:path extrusionOk="0" h="1193" w="1279">
                  <a:moveTo>
                    <a:pt x="1194" y="0"/>
                  </a:moveTo>
                  <a:cubicBezTo>
                    <a:pt x="865" y="0"/>
                    <a:pt x="566" y="5"/>
                    <a:pt x="350" y="12"/>
                  </a:cubicBezTo>
                  <a:cubicBezTo>
                    <a:pt x="134" y="19"/>
                    <a:pt x="1" y="29"/>
                    <a:pt x="1" y="40"/>
                  </a:cubicBezTo>
                  <a:cubicBezTo>
                    <a:pt x="1" y="52"/>
                    <a:pt x="134" y="62"/>
                    <a:pt x="350" y="69"/>
                  </a:cubicBezTo>
                  <a:cubicBezTo>
                    <a:pt x="566" y="77"/>
                    <a:pt x="865" y="81"/>
                    <a:pt x="1194" y="81"/>
                  </a:cubicBezTo>
                  <a:lnTo>
                    <a:pt x="1196" y="81"/>
                  </a:lnTo>
                  <a:cubicBezTo>
                    <a:pt x="1197" y="385"/>
                    <a:pt x="1202" y="658"/>
                    <a:pt x="1209" y="857"/>
                  </a:cubicBezTo>
                  <a:cubicBezTo>
                    <a:pt x="1216" y="1065"/>
                    <a:pt x="1226" y="1192"/>
                    <a:pt x="1237" y="1192"/>
                  </a:cubicBezTo>
                  <a:cubicBezTo>
                    <a:pt x="1248" y="1192"/>
                    <a:pt x="1258" y="1065"/>
                    <a:pt x="1266" y="857"/>
                  </a:cubicBezTo>
                  <a:cubicBezTo>
                    <a:pt x="1273" y="649"/>
                    <a:pt x="1277" y="361"/>
                    <a:pt x="1278" y="40"/>
                  </a:cubicBezTo>
                  <a:lnTo>
                    <a:pt x="1278"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2"/>
            <p:cNvSpPr/>
            <p:nvPr/>
          </p:nvSpPr>
          <p:spPr>
            <a:xfrm>
              <a:off x="3240750" y="2216750"/>
              <a:ext cx="69350" cy="64625"/>
            </a:xfrm>
            <a:custGeom>
              <a:rect b="b" l="l" r="r" t="t"/>
              <a:pathLst>
                <a:path extrusionOk="0" h="2585" w="2774">
                  <a:moveTo>
                    <a:pt x="42" y="0"/>
                  </a:moveTo>
                  <a:cubicBezTo>
                    <a:pt x="37" y="0"/>
                    <a:pt x="31" y="70"/>
                    <a:pt x="26" y="199"/>
                  </a:cubicBezTo>
                  <a:cubicBezTo>
                    <a:pt x="23" y="343"/>
                    <a:pt x="19" y="524"/>
                    <a:pt x="14" y="742"/>
                  </a:cubicBezTo>
                  <a:cubicBezTo>
                    <a:pt x="6" y="1200"/>
                    <a:pt x="2" y="1837"/>
                    <a:pt x="1" y="2544"/>
                  </a:cubicBezTo>
                  <a:lnTo>
                    <a:pt x="1" y="2585"/>
                  </a:lnTo>
                  <a:lnTo>
                    <a:pt x="136" y="2585"/>
                  </a:lnTo>
                  <a:cubicBezTo>
                    <a:pt x="864" y="2585"/>
                    <a:pt x="1524" y="2581"/>
                    <a:pt x="2001" y="2573"/>
                  </a:cubicBezTo>
                  <a:cubicBezTo>
                    <a:pt x="2227" y="2567"/>
                    <a:pt x="2417" y="2563"/>
                    <a:pt x="2567" y="2560"/>
                  </a:cubicBezTo>
                  <a:cubicBezTo>
                    <a:pt x="2701" y="2555"/>
                    <a:pt x="2774" y="2549"/>
                    <a:pt x="2774" y="2544"/>
                  </a:cubicBezTo>
                  <a:cubicBezTo>
                    <a:pt x="2774" y="2539"/>
                    <a:pt x="2701" y="2533"/>
                    <a:pt x="2567" y="2528"/>
                  </a:cubicBezTo>
                  <a:cubicBezTo>
                    <a:pt x="2417" y="2525"/>
                    <a:pt x="2227" y="2520"/>
                    <a:pt x="2001" y="2515"/>
                  </a:cubicBezTo>
                  <a:cubicBezTo>
                    <a:pt x="1524" y="2507"/>
                    <a:pt x="864" y="2503"/>
                    <a:pt x="136" y="2503"/>
                  </a:cubicBezTo>
                  <a:lnTo>
                    <a:pt x="83" y="2503"/>
                  </a:lnTo>
                  <a:cubicBezTo>
                    <a:pt x="82" y="1812"/>
                    <a:pt x="78" y="1191"/>
                    <a:pt x="71" y="742"/>
                  </a:cubicBezTo>
                  <a:cubicBezTo>
                    <a:pt x="65" y="524"/>
                    <a:pt x="61" y="343"/>
                    <a:pt x="58" y="199"/>
                  </a:cubicBezTo>
                  <a:cubicBezTo>
                    <a:pt x="53" y="70"/>
                    <a:pt x="47" y="0"/>
                    <a:pt x="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2"/>
            <p:cNvSpPr/>
            <p:nvPr/>
          </p:nvSpPr>
          <p:spPr>
            <a:xfrm>
              <a:off x="3552075" y="2212025"/>
              <a:ext cx="64625" cy="69350"/>
            </a:xfrm>
            <a:custGeom>
              <a:rect b="b" l="l" r="r" t="t"/>
              <a:pathLst>
                <a:path extrusionOk="0" h="2774" w="2585">
                  <a:moveTo>
                    <a:pt x="2544" y="1"/>
                  </a:moveTo>
                  <a:cubicBezTo>
                    <a:pt x="2539" y="1"/>
                    <a:pt x="2533" y="75"/>
                    <a:pt x="2528" y="208"/>
                  </a:cubicBezTo>
                  <a:cubicBezTo>
                    <a:pt x="2525" y="358"/>
                    <a:pt x="2520" y="547"/>
                    <a:pt x="2515" y="774"/>
                  </a:cubicBezTo>
                  <a:cubicBezTo>
                    <a:pt x="2508" y="1251"/>
                    <a:pt x="2503" y="1910"/>
                    <a:pt x="2503" y="2639"/>
                  </a:cubicBezTo>
                  <a:cubicBezTo>
                    <a:pt x="2503" y="2656"/>
                    <a:pt x="2503" y="2674"/>
                    <a:pt x="2503" y="2692"/>
                  </a:cubicBezTo>
                  <a:lnTo>
                    <a:pt x="2503" y="2692"/>
                  </a:lnTo>
                  <a:cubicBezTo>
                    <a:pt x="1812" y="2693"/>
                    <a:pt x="1192" y="2697"/>
                    <a:pt x="742" y="2704"/>
                  </a:cubicBezTo>
                  <a:cubicBezTo>
                    <a:pt x="524" y="2709"/>
                    <a:pt x="343" y="2714"/>
                    <a:pt x="199" y="2717"/>
                  </a:cubicBezTo>
                  <a:cubicBezTo>
                    <a:pt x="71" y="2722"/>
                    <a:pt x="0" y="2728"/>
                    <a:pt x="0" y="2733"/>
                  </a:cubicBezTo>
                  <a:cubicBezTo>
                    <a:pt x="0" y="2738"/>
                    <a:pt x="71" y="2743"/>
                    <a:pt x="199" y="2749"/>
                  </a:cubicBezTo>
                  <a:cubicBezTo>
                    <a:pt x="343" y="2752"/>
                    <a:pt x="524" y="2756"/>
                    <a:pt x="742" y="2761"/>
                  </a:cubicBezTo>
                  <a:cubicBezTo>
                    <a:pt x="1201" y="2769"/>
                    <a:pt x="1837" y="2773"/>
                    <a:pt x="2544" y="2774"/>
                  </a:cubicBezTo>
                  <a:lnTo>
                    <a:pt x="2585" y="2774"/>
                  </a:lnTo>
                  <a:lnTo>
                    <a:pt x="2585" y="2733"/>
                  </a:lnTo>
                  <a:cubicBezTo>
                    <a:pt x="2585" y="2703"/>
                    <a:pt x="2585" y="2671"/>
                    <a:pt x="2585" y="2639"/>
                  </a:cubicBezTo>
                  <a:cubicBezTo>
                    <a:pt x="2585" y="1910"/>
                    <a:pt x="2581" y="1251"/>
                    <a:pt x="2573" y="774"/>
                  </a:cubicBezTo>
                  <a:cubicBezTo>
                    <a:pt x="2567" y="547"/>
                    <a:pt x="2563" y="358"/>
                    <a:pt x="2560" y="208"/>
                  </a:cubicBezTo>
                  <a:cubicBezTo>
                    <a:pt x="2555" y="75"/>
                    <a:pt x="2550" y="1"/>
                    <a:pt x="254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2"/>
            <p:cNvSpPr/>
            <p:nvPr/>
          </p:nvSpPr>
          <p:spPr>
            <a:xfrm>
              <a:off x="3549725" y="1963325"/>
              <a:ext cx="69350" cy="64625"/>
            </a:xfrm>
            <a:custGeom>
              <a:rect b="b" l="l" r="r" t="t"/>
              <a:pathLst>
                <a:path extrusionOk="0" h="2585" w="2774">
                  <a:moveTo>
                    <a:pt x="2638" y="0"/>
                  </a:moveTo>
                  <a:cubicBezTo>
                    <a:pt x="1910" y="0"/>
                    <a:pt x="1250" y="5"/>
                    <a:pt x="773" y="13"/>
                  </a:cubicBezTo>
                  <a:cubicBezTo>
                    <a:pt x="547" y="18"/>
                    <a:pt x="357" y="22"/>
                    <a:pt x="207" y="26"/>
                  </a:cubicBezTo>
                  <a:cubicBezTo>
                    <a:pt x="74" y="30"/>
                    <a:pt x="0" y="35"/>
                    <a:pt x="0" y="41"/>
                  </a:cubicBezTo>
                  <a:cubicBezTo>
                    <a:pt x="0" y="47"/>
                    <a:pt x="74" y="53"/>
                    <a:pt x="207" y="57"/>
                  </a:cubicBezTo>
                  <a:cubicBezTo>
                    <a:pt x="357" y="61"/>
                    <a:pt x="547" y="65"/>
                    <a:pt x="773" y="70"/>
                  </a:cubicBezTo>
                  <a:cubicBezTo>
                    <a:pt x="1250" y="77"/>
                    <a:pt x="1910" y="82"/>
                    <a:pt x="2638" y="82"/>
                  </a:cubicBezTo>
                  <a:lnTo>
                    <a:pt x="2691" y="82"/>
                  </a:lnTo>
                  <a:cubicBezTo>
                    <a:pt x="2692" y="773"/>
                    <a:pt x="2697" y="1393"/>
                    <a:pt x="2703" y="1843"/>
                  </a:cubicBezTo>
                  <a:cubicBezTo>
                    <a:pt x="2709" y="2061"/>
                    <a:pt x="2713" y="2243"/>
                    <a:pt x="2716" y="2387"/>
                  </a:cubicBezTo>
                  <a:cubicBezTo>
                    <a:pt x="2722" y="2515"/>
                    <a:pt x="2727" y="2585"/>
                    <a:pt x="2732" y="2585"/>
                  </a:cubicBezTo>
                  <a:cubicBezTo>
                    <a:pt x="2737" y="2585"/>
                    <a:pt x="2743" y="2515"/>
                    <a:pt x="2748" y="2387"/>
                  </a:cubicBezTo>
                  <a:cubicBezTo>
                    <a:pt x="2751" y="2243"/>
                    <a:pt x="2756" y="2061"/>
                    <a:pt x="2761" y="1843"/>
                  </a:cubicBezTo>
                  <a:cubicBezTo>
                    <a:pt x="2768" y="1384"/>
                    <a:pt x="2772" y="749"/>
                    <a:pt x="2773" y="41"/>
                  </a:cubicBezTo>
                  <a:lnTo>
                    <a:pt x="2773"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2"/>
            <p:cNvSpPr/>
            <p:nvPr/>
          </p:nvSpPr>
          <p:spPr>
            <a:xfrm>
              <a:off x="3580925" y="1983450"/>
              <a:ext cx="12725" cy="12725"/>
            </a:xfrm>
            <a:custGeom>
              <a:rect b="b" l="l" r="r" t="t"/>
              <a:pathLst>
                <a:path extrusionOk="0" h="509" w="509">
                  <a:moveTo>
                    <a:pt x="255" y="0"/>
                  </a:moveTo>
                  <a:cubicBezTo>
                    <a:pt x="114" y="0"/>
                    <a:pt x="1" y="114"/>
                    <a:pt x="1" y="254"/>
                  </a:cubicBezTo>
                  <a:cubicBezTo>
                    <a:pt x="1" y="394"/>
                    <a:pt x="114" y="508"/>
                    <a:pt x="255" y="508"/>
                  </a:cubicBezTo>
                  <a:cubicBezTo>
                    <a:pt x="395" y="508"/>
                    <a:pt x="509" y="394"/>
                    <a:pt x="509" y="254"/>
                  </a:cubicBezTo>
                  <a:cubicBezTo>
                    <a:pt x="509" y="114"/>
                    <a:pt x="395" y="0"/>
                    <a:pt x="25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2"/>
            <p:cNvSpPr/>
            <p:nvPr/>
          </p:nvSpPr>
          <p:spPr>
            <a:xfrm>
              <a:off x="3259150" y="1983450"/>
              <a:ext cx="29825" cy="12725"/>
            </a:xfrm>
            <a:custGeom>
              <a:rect b="b" l="l" r="r" t="t"/>
              <a:pathLst>
                <a:path extrusionOk="0" h="509" w="1193">
                  <a:moveTo>
                    <a:pt x="9" y="0"/>
                  </a:moveTo>
                  <a:cubicBezTo>
                    <a:pt x="4" y="0"/>
                    <a:pt x="1" y="3"/>
                    <a:pt x="1" y="7"/>
                  </a:cubicBezTo>
                  <a:lnTo>
                    <a:pt x="1" y="501"/>
                  </a:lnTo>
                  <a:cubicBezTo>
                    <a:pt x="1" y="505"/>
                    <a:pt x="4" y="508"/>
                    <a:pt x="9" y="508"/>
                  </a:cubicBezTo>
                  <a:lnTo>
                    <a:pt x="1186" y="508"/>
                  </a:lnTo>
                  <a:cubicBezTo>
                    <a:pt x="1190" y="508"/>
                    <a:pt x="1193" y="505"/>
                    <a:pt x="1193" y="501"/>
                  </a:cubicBezTo>
                  <a:lnTo>
                    <a:pt x="1193" y="7"/>
                  </a:lnTo>
                  <a:cubicBezTo>
                    <a:pt x="1193" y="3"/>
                    <a:pt x="1190" y="0"/>
                    <a:pt x="118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2"/>
            <p:cNvSpPr/>
            <p:nvPr/>
          </p:nvSpPr>
          <p:spPr>
            <a:xfrm>
              <a:off x="3290850" y="1986950"/>
              <a:ext cx="5250" cy="5725"/>
            </a:xfrm>
            <a:custGeom>
              <a:rect b="b" l="l" r="r" t="t"/>
              <a:pathLst>
                <a:path extrusionOk="0" h="229" w="210">
                  <a:moveTo>
                    <a:pt x="1" y="0"/>
                  </a:moveTo>
                  <a:lnTo>
                    <a:pt x="1" y="229"/>
                  </a:lnTo>
                  <a:lnTo>
                    <a:pt x="209" y="229"/>
                  </a:lnTo>
                  <a:lnTo>
                    <a:pt x="209"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2"/>
            <p:cNvSpPr/>
            <p:nvPr/>
          </p:nvSpPr>
          <p:spPr>
            <a:xfrm>
              <a:off x="2249875" y="1885525"/>
              <a:ext cx="34725" cy="32400"/>
            </a:xfrm>
            <a:custGeom>
              <a:rect b="b" l="l" r="r" t="t"/>
              <a:pathLst>
                <a:path extrusionOk="0" h="1296" w="1389">
                  <a:moveTo>
                    <a:pt x="42" y="0"/>
                  </a:moveTo>
                  <a:cubicBezTo>
                    <a:pt x="31" y="0"/>
                    <a:pt x="21" y="140"/>
                    <a:pt x="13" y="366"/>
                  </a:cubicBezTo>
                  <a:cubicBezTo>
                    <a:pt x="6" y="592"/>
                    <a:pt x="2" y="906"/>
                    <a:pt x="1" y="1254"/>
                  </a:cubicBezTo>
                  <a:lnTo>
                    <a:pt x="1" y="1295"/>
                  </a:lnTo>
                  <a:lnTo>
                    <a:pt x="88" y="1295"/>
                  </a:lnTo>
                  <a:cubicBezTo>
                    <a:pt x="447" y="1295"/>
                    <a:pt x="773" y="1291"/>
                    <a:pt x="1008" y="1284"/>
                  </a:cubicBezTo>
                  <a:cubicBezTo>
                    <a:pt x="1243" y="1276"/>
                    <a:pt x="1388" y="1266"/>
                    <a:pt x="1388" y="1254"/>
                  </a:cubicBezTo>
                  <a:cubicBezTo>
                    <a:pt x="1388" y="1244"/>
                    <a:pt x="1243" y="1233"/>
                    <a:pt x="1008" y="1225"/>
                  </a:cubicBezTo>
                  <a:cubicBezTo>
                    <a:pt x="773" y="1218"/>
                    <a:pt x="447" y="1214"/>
                    <a:pt x="88" y="1214"/>
                  </a:cubicBezTo>
                  <a:lnTo>
                    <a:pt x="83" y="1214"/>
                  </a:lnTo>
                  <a:cubicBezTo>
                    <a:pt x="82" y="882"/>
                    <a:pt x="77" y="584"/>
                    <a:pt x="70" y="366"/>
                  </a:cubicBezTo>
                  <a:cubicBezTo>
                    <a:pt x="63" y="140"/>
                    <a:pt x="53" y="0"/>
                    <a:pt x="42"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2"/>
            <p:cNvSpPr/>
            <p:nvPr/>
          </p:nvSpPr>
          <p:spPr>
            <a:xfrm>
              <a:off x="2348175" y="1884375"/>
              <a:ext cx="32400" cy="34700"/>
            </a:xfrm>
            <a:custGeom>
              <a:rect b="b" l="l" r="r" t="t"/>
              <a:pathLst>
                <a:path extrusionOk="0" h="1388" w="1296">
                  <a:moveTo>
                    <a:pt x="1255" y="0"/>
                  </a:moveTo>
                  <a:cubicBezTo>
                    <a:pt x="1244" y="0"/>
                    <a:pt x="1233" y="146"/>
                    <a:pt x="1226" y="381"/>
                  </a:cubicBezTo>
                  <a:cubicBezTo>
                    <a:pt x="1219" y="617"/>
                    <a:pt x="1214" y="941"/>
                    <a:pt x="1214" y="1300"/>
                  </a:cubicBezTo>
                  <a:cubicBezTo>
                    <a:pt x="1214" y="1302"/>
                    <a:pt x="1214" y="1304"/>
                    <a:pt x="1214" y="1306"/>
                  </a:cubicBezTo>
                  <a:lnTo>
                    <a:pt x="1214" y="1306"/>
                  </a:lnTo>
                  <a:cubicBezTo>
                    <a:pt x="881" y="1307"/>
                    <a:pt x="584" y="1312"/>
                    <a:pt x="366" y="1319"/>
                  </a:cubicBezTo>
                  <a:cubicBezTo>
                    <a:pt x="140" y="1326"/>
                    <a:pt x="1" y="1336"/>
                    <a:pt x="1" y="1347"/>
                  </a:cubicBezTo>
                  <a:cubicBezTo>
                    <a:pt x="1" y="1358"/>
                    <a:pt x="140" y="1368"/>
                    <a:pt x="366" y="1375"/>
                  </a:cubicBezTo>
                  <a:cubicBezTo>
                    <a:pt x="593" y="1383"/>
                    <a:pt x="906" y="1388"/>
                    <a:pt x="1255" y="1388"/>
                  </a:cubicBezTo>
                  <a:lnTo>
                    <a:pt x="1295" y="1388"/>
                  </a:lnTo>
                  <a:lnTo>
                    <a:pt x="1295" y="1347"/>
                  </a:lnTo>
                  <a:cubicBezTo>
                    <a:pt x="1295" y="1333"/>
                    <a:pt x="1295" y="1317"/>
                    <a:pt x="1295" y="1300"/>
                  </a:cubicBezTo>
                  <a:cubicBezTo>
                    <a:pt x="1295" y="941"/>
                    <a:pt x="1291" y="617"/>
                    <a:pt x="1284" y="381"/>
                  </a:cubicBezTo>
                  <a:cubicBezTo>
                    <a:pt x="1276" y="146"/>
                    <a:pt x="1267" y="0"/>
                    <a:pt x="125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2"/>
            <p:cNvSpPr/>
            <p:nvPr/>
          </p:nvSpPr>
          <p:spPr>
            <a:xfrm>
              <a:off x="2108225" y="1971500"/>
              <a:ext cx="75425" cy="70325"/>
            </a:xfrm>
            <a:custGeom>
              <a:rect b="b" l="l" r="r" t="t"/>
              <a:pathLst>
                <a:path extrusionOk="0" h="2813" w="3017">
                  <a:moveTo>
                    <a:pt x="41" y="1"/>
                  </a:moveTo>
                  <a:cubicBezTo>
                    <a:pt x="35" y="1"/>
                    <a:pt x="30" y="78"/>
                    <a:pt x="26" y="217"/>
                  </a:cubicBezTo>
                  <a:cubicBezTo>
                    <a:pt x="22" y="372"/>
                    <a:pt x="18" y="570"/>
                    <a:pt x="12" y="808"/>
                  </a:cubicBezTo>
                  <a:cubicBezTo>
                    <a:pt x="5" y="1309"/>
                    <a:pt x="0" y="2001"/>
                    <a:pt x="0" y="2771"/>
                  </a:cubicBezTo>
                  <a:lnTo>
                    <a:pt x="0" y="2812"/>
                  </a:lnTo>
                  <a:lnTo>
                    <a:pt x="143" y="2812"/>
                  </a:lnTo>
                  <a:cubicBezTo>
                    <a:pt x="937" y="2812"/>
                    <a:pt x="1655" y="2808"/>
                    <a:pt x="2175" y="2800"/>
                  </a:cubicBezTo>
                  <a:cubicBezTo>
                    <a:pt x="2423" y="2795"/>
                    <a:pt x="2629" y="2790"/>
                    <a:pt x="2791" y="2787"/>
                  </a:cubicBezTo>
                  <a:cubicBezTo>
                    <a:pt x="2936" y="2783"/>
                    <a:pt x="3016" y="2777"/>
                    <a:pt x="3016" y="2771"/>
                  </a:cubicBezTo>
                  <a:cubicBezTo>
                    <a:pt x="3016" y="2766"/>
                    <a:pt x="2936" y="2760"/>
                    <a:pt x="2791" y="2755"/>
                  </a:cubicBezTo>
                  <a:cubicBezTo>
                    <a:pt x="2629" y="2752"/>
                    <a:pt x="2423" y="2748"/>
                    <a:pt x="2175" y="2742"/>
                  </a:cubicBezTo>
                  <a:cubicBezTo>
                    <a:pt x="1655" y="2735"/>
                    <a:pt x="937" y="2730"/>
                    <a:pt x="143" y="2730"/>
                  </a:cubicBezTo>
                  <a:lnTo>
                    <a:pt x="82" y="2730"/>
                  </a:lnTo>
                  <a:cubicBezTo>
                    <a:pt x="81" y="1976"/>
                    <a:pt x="77" y="1300"/>
                    <a:pt x="69" y="808"/>
                  </a:cubicBezTo>
                  <a:cubicBezTo>
                    <a:pt x="64" y="570"/>
                    <a:pt x="60" y="372"/>
                    <a:pt x="57" y="217"/>
                  </a:cubicBezTo>
                  <a:cubicBezTo>
                    <a:pt x="52" y="78"/>
                    <a:pt x="47" y="1"/>
                    <a:pt x="4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2"/>
            <p:cNvSpPr/>
            <p:nvPr/>
          </p:nvSpPr>
          <p:spPr>
            <a:xfrm>
              <a:off x="2447125" y="1966400"/>
              <a:ext cx="70300" cy="75425"/>
            </a:xfrm>
            <a:custGeom>
              <a:rect b="b" l="l" r="r" t="t"/>
              <a:pathLst>
                <a:path extrusionOk="0" h="3017" w="2812">
                  <a:moveTo>
                    <a:pt x="2771" y="0"/>
                  </a:moveTo>
                  <a:cubicBezTo>
                    <a:pt x="2765" y="0"/>
                    <a:pt x="2760" y="81"/>
                    <a:pt x="2755" y="226"/>
                  </a:cubicBezTo>
                  <a:cubicBezTo>
                    <a:pt x="2752" y="386"/>
                    <a:pt x="2747" y="593"/>
                    <a:pt x="2742" y="841"/>
                  </a:cubicBezTo>
                  <a:cubicBezTo>
                    <a:pt x="2734" y="1362"/>
                    <a:pt x="2730" y="2079"/>
                    <a:pt x="2730" y="2873"/>
                  </a:cubicBezTo>
                  <a:cubicBezTo>
                    <a:pt x="2730" y="2894"/>
                    <a:pt x="2730" y="2914"/>
                    <a:pt x="2730" y="2934"/>
                  </a:cubicBezTo>
                  <a:lnTo>
                    <a:pt x="2730" y="2934"/>
                  </a:lnTo>
                  <a:cubicBezTo>
                    <a:pt x="1976" y="2935"/>
                    <a:pt x="1299" y="2940"/>
                    <a:pt x="808" y="2947"/>
                  </a:cubicBezTo>
                  <a:cubicBezTo>
                    <a:pt x="570" y="2952"/>
                    <a:pt x="372" y="2956"/>
                    <a:pt x="217" y="2959"/>
                  </a:cubicBezTo>
                  <a:cubicBezTo>
                    <a:pt x="77" y="2965"/>
                    <a:pt x="0" y="2970"/>
                    <a:pt x="0" y="2975"/>
                  </a:cubicBezTo>
                  <a:cubicBezTo>
                    <a:pt x="0" y="2980"/>
                    <a:pt x="77" y="2986"/>
                    <a:pt x="217" y="2991"/>
                  </a:cubicBezTo>
                  <a:cubicBezTo>
                    <a:pt x="372" y="2994"/>
                    <a:pt x="570" y="2999"/>
                    <a:pt x="808" y="3004"/>
                  </a:cubicBezTo>
                  <a:cubicBezTo>
                    <a:pt x="1308" y="3011"/>
                    <a:pt x="2001" y="3015"/>
                    <a:pt x="2771" y="3016"/>
                  </a:cubicBezTo>
                  <a:lnTo>
                    <a:pt x="2811" y="3016"/>
                  </a:lnTo>
                  <a:lnTo>
                    <a:pt x="2811" y="2975"/>
                  </a:lnTo>
                  <a:cubicBezTo>
                    <a:pt x="2812" y="2943"/>
                    <a:pt x="2812" y="2908"/>
                    <a:pt x="2812" y="2873"/>
                  </a:cubicBezTo>
                  <a:cubicBezTo>
                    <a:pt x="2812" y="2079"/>
                    <a:pt x="2807" y="1362"/>
                    <a:pt x="2800" y="841"/>
                  </a:cubicBezTo>
                  <a:cubicBezTo>
                    <a:pt x="2795" y="593"/>
                    <a:pt x="2790" y="386"/>
                    <a:pt x="2787" y="226"/>
                  </a:cubicBezTo>
                  <a:cubicBezTo>
                    <a:pt x="2781" y="81"/>
                    <a:pt x="2776" y="0"/>
                    <a:pt x="2771"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2"/>
            <p:cNvSpPr/>
            <p:nvPr/>
          </p:nvSpPr>
          <p:spPr>
            <a:xfrm>
              <a:off x="2044100" y="3355425"/>
              <a:ext cx="1663425" cy="2075"/>
            </a:xfrm>
            <a:custGeom>
              <a:rect b="b" l="l" r="r" t="t"/>
              <a:pathLst>
                <a:path extrusionOk="0" h="83" w="66537">
                  <a:moveTo>
                    <a:pt x="33271" y="1"/>
                  </a:moveTo>
                  <a:cubicBezTo>
                    <a:pt x="14894" y="1"/>
                    <a:pt x="1" y="19"/>
                    <a:pt x="1" y="42"/>
                  </a:cubicBezTo>
                  <a:cubicBezTo>
                    <a:pt x="1" y="64"/>
                    <a:pt x="14894" y="83"/>
                    <a:pt x="33271" y="83"/>
                  </a:cubicBezTo>
                  <a:cubicBezTo>
                    <a:pt x="51641" y="83"/>
                    <a:pt x="66536" y="64"/>
                    <a:pt x="66536" y="42"/>
                  </a:cubicBezTo>
                  <a:cubicBezTo>
                    <a:pt x="66536" y="19"/>
                    <a:pt x="51641" y="1"/>
                    <a:pt x="332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2"/>
            <p:cNvSpPr/>
            <p:nvPr/>
          </p:nvSpPr>
          <p:spPr>
            <a:xfrm>
              <a:off x="2493475" y="1995150"/>
              <a:ext cx="217125" cy="574250"/>
            </a:xfrm>
            <a:custGeom>
              <a:rect b="b" l="l" r="r" t="t"/>
              <a:pathLst>
                <a:path extrusionOk="0" h="22970" w="8685">
                  <a:moveTo>
                    <a:pt x="8683" y="0"/>
                  </a:moveTo>
                  <a:cubicBezTo>
                    <a:pt x="8679" y="0"/>
                    <a:pt x="8657" y="4"/>
                    <a:pt x="8617" y="13"/>
                  </a:cubicBezTo>
                  <a:cubicBezTo>
                    <a:pt x="8570" y="23"/>
                    <a:pt x="8505" y="37"/>
                    <a:pt x="8423" y="54"/>
                  </a:cubicBezTo>
                  <a:cubicBezTo>
                    <a:pt x="8253" y="96"/>
                    <a:pt x="8007" y="178"/>
                    <a:pt x="7706" y="321"/>
                  </a:cubicBezTo>
                  <a:cubicBezTo>
                    <a:pt x="7410" y="472"/>
                    <a:pt x="7065" y="694"/>
                    <a:pt x="6717" y="1017"/>
                  </a:cubicBezTo>
                  <a:cubicBezTo>
                    <a:pt x="6372" y="1339"/>
                    <a:pt x="6020" y="1754"/>
                    <a:pt x="5720" y="2270"/>
                  </a:cubicBezTo>
                  <a:cubicBezTo>
                    <a:pt x="5567" y="2525"/>
                    <a:pt x="5430" y="2807"/>
                    <a:pt x="5304" y="3105"/>
                  </a:cubicBezTo>
                  <a:cubicBezTo>
                    <a:pt x="5183" y="3407"/>
                    <a:pt x="5070" y="3728"/>
                    <a:pt x="4987" y="4067"/>
                  </a:cubicBezTo>
                  <a:cubicBezTo>
                    <a:pt x="4811" y="4745"/>
                    <a:pt x="4709" y="5488"/>
                    <a:pt x="4651" y="6271"/>
                  </a:cubicBezTo>
                  <a:cubicBezTo>
                    <a:pt x="4591" y="7054"/>
                    <a:pt x="4575" y="7878"/>
                    <a:pt x="4533" y="8729"/>
                  </a:cubicBezTo>
                  <a:cubicBezTo>
                    <a:pt x="4492" y="9580"/>
                    <a:pt x="4417" y="10461"/>
                    <a:pt x="4222" y="11341"/>
                  </a:cubicBezTo>
                  <a:cubicBezTo>
                    <a:pt x="4027" y="12219"/>
                    <a:pt x="3714" y="13056"/>
                    <a:pt x="3241" y="13760"/>
                  </a:cubicBezTo>
                  <a:cubicBezTo>
                    <a:pt x="3004" y="14111"/>
                    <a:pt x="2733" y="14429"/>
                    <a:pt x="2434" y="14707"/>
                  </a:cubicBezTo>
                  <a:cubicBezTo>
                    <a:pt x="2137" y="14987"/>
                    <a:pt x="1826" y="15241"/>
                    <a:pt x="1536" y="15507"/>
                  </a:cubicBezTo>
                  <a:cubicBezTo>
                    <a:pt x="1247" y="15773"/>
                    <a:pt x="975" y="16049"/>
                    <a:pt x="764" y="16360"/>
                  </a:cubicBezTo>
                  <a:cubicBezTo>
                    <a:pt x="549" y="16668"/>
                    <a:pt x="391" y="17000"/>
                    <a:pt x="280" y="17333"/>
                  </a:cubicBezTo>
                  <a:cubicBezTo>
                    <a:pt x="53" y="17999"/>
                    <a:pt x="0" y="18662"/>
                    <a:pt x="24" y="19256"/>
                  </a:cubicBezTo>
                  <a:cubicBezTo>
                    <a:pt x="50" y="19851"/>
                    <a:pt x="152" y="20382"/>
                    <a:pt x="265" y="20840"/>
                  </a:cubicBezTo>
                  <a:cubicBezTo>
                    <a:pt x="378" y="21298"/>
                    <a:pt x="501" y="21686"/>
                    <a:pt x="606" y="22000"/>
                  </a:cubicBezTo>
                  <a:cubicBezTo>
                    <a:pt x="712" y="22314"/>
                    <a:pt x="799" y="22557"/>
                    <a:pt x="859" y="22721"/>
                  </a:cubicBezTo>
                  <a:cubicBezTo>
                    <a:pt x="889" y="22800"/>
                    <a:pt x="912" y="22862"/>
                    <a:pt x="928" y="22907"/>
                  </a:cubicBezTo>
                  <a:cubicBezTo>
                    <a:pt x="945" y="22948"/>
                    <a:pt x="953" y="22969"/>
                    <a:pt x="955" y="22969"/>
                  </a:cubicBezTo>
                  <a:cubicBezTo>
                    <a:pt x="955" y="22969"/>
                    <a:pt x="955" y="22969"/>
                    <a:pt x="955" y="22969"/>
                  </a:cubicBezTo>
                  <a:cubicBezTo>
                    <a:pt x="956" y="22969"/>
                    <a:pt x="950" y="22946"/>
                    <a:pt x="937" y="22904"/>
                  </a:cubicBezTo>
                  <a:cubicBezTo>
                    <a:pt x="921" y="22858"/>
                    <a:pt x="901" y="22795"/>
                    <a:pt x="875" y="22715"/>
                  </a:cubicBezTo>
                  <a:cubicBezTo>
                    <a:pt x="819" y="22546"/>
                    <a:pt x="739" y="22302"/>
                    <a:pt x="637" y="21990"/>
                  </a:cubicBezTo>
                  <a:cubicBezTo>
                    <a:pt x="536" y="21674"/>
                    <a:pt x="418" y="21287"/>
                    <a:pt x="309" y="20829"/>
                  </a:cubicBezTo>
                  <a:cubicBezTo>
                    <a:pt x="201" y="20372"/>
                    <a:pt x="104" y="19843"/>
                    <a:pt x="81" y="19253"/>
                  </a:cubicBezTo>
                  <a:cubicBezTo>
                    <a:pt x="62" y="18665"/>
                    <a:pt x="117" y="18011"/>
                    <a:pt x="343" y="17355"/>
                  </a:cubicBezTo>
                  <a:cubicBezTo>
                    <a:pt x="455" y="17027"/>
                    <a:pt x="611" y="16703"/>
                    <a:pt x="823" y="16401"/>
                  </a:cubicBezTo>
                  <a:cubicBezTo>
                    <a:pt x="1030" y="16097"/>
                    <a:pt x="1299" y="15826"/>
                    <a:pt x="1587" y="15562"/>
                  </a:cubicBezTo>
                  <a:cubicBezTo>
                    <a:pt x="1875" y="15299"/>
                    <a:pt x="2186" y="15045"/>
                    <a:pt x="2488" y="14763"/>
                  </a:cubicBezTo>
                  <a:cubicBezTo>
                    <a:pt x="2791" y="14484"/>
                    <a:pt x="3067" y="14160"/>
                    <a:pt x="3308" y="13805"/>
                  </a:cubicBezTo>
                  <a:cubicBezTo>
                    <a:pt x="3788" y="13090"/>
                    <a:pt x="4106" y="12244"/>
                    <a:pt x="4301" y="11359"/>
                  </a:cubicBezTo>
                  <a:cubicBezTo>
                    <a:pt x="4499" y="10472"/>
                    <a:pt x="4574" y="9585"/>
                    <a:pt x="4613" y="8733"/>
                  </a:cubicBezTo>
                  <a:cubicBezTo>
                    <a:pt x="4654" y="7880"/>
                    <a:pt x="4668" y="7057"/>
                    <a:pt x="4726" y="6276"/>
                  </a:cubicBezTo>
                  <a:cubicBezTo>
                    <a:pt x="4781" y="5496"/>
                    <a:pt x="4881" y="4757"/>
                    <a:pt x="5052" y="4084"/>
                  </a:cubicBezTo>
                  <a:cubicBezTo>
                    <a:pt x="5134" y="3746"/>
                    <a:pt x="5243" y="3429"/>
                    <a:pt x="5361" y="3130"/>
                  </a:cubicBezTo>
                  <a:cubicBezTo>
                    <a:pt x="5485" y="2832"/>
                    <a:pt x="5620" y="2553"/>
                    <a:pt x="5770" y="2299"/>
                  </a:cubicBezTo>
                  <a:cubicBezTo>
                    <a:pt x="6063" y="1787"/>
                    <a:pt x="6410" y="1373"/>
                    <a:pt x="6749" y="1050"/>
                  </a:cubicBezTo>
                  <a:cubicBezTo>
                    <a:pt x="7090" y="728"/>
                    <a:pt x="7429" y="503"/>
                    <a:pt x="7721" y="349"/>
                  </a:cubicBezTo>
                  <a:cubicBezTo>
                    <a:pt x="8017" y="203"/>
                    <a:pt x="8260" y="116"/>
                    <a:pt x="8428" y="71"/>
                  </a:cubicBezTo>
                  <a:cubicBezTo>
                    <a:pt x="8509" y="49"/>
                    <a:pt x="8573" y="33"/>
                    <a:pt x="8619" y="20"/>
                  </a:cubicBezTo>
                  <a:cubicBezTo>
                    <a:pt x="8662" y="9"/>
                    <a:pt x="8684" y="2"/>
                    <a:pt x="8684" y="0"/>
                  </a:cubicBezTo>
                  <a:cubicBezTo>
                    <a:pt x="8684" y="0"/>
                    <a:pt x="8684" y="0"/>
                    <a:pt x="868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2"/>
            <p:cNvSpPr/>
            <p:nvPr/>
          </p:nvSpPr>
          <p:spPr>
            <a:xfrm>
              <a:off x="2935225" y="1966700"/>
              <a:ext cx="438350" cy="838600"/>
            </a:xfrm>
            <a:custGeom>
              <a:rect b="b" l="l" r="r" t="t"/>
              <a:pathLst>
                <a:path extrusionOk="0" h="33544" w="17534">
                  <a:moveTo>
                    <a:pt x="1931" y="0"/>
                  </a:moveTo>
                  <a:cubicBezTo>
                    <a:pt x="1773" y="0"/>
                    <a:pt x="1614" y="16"/>
                    <a:pt x="1454" y="48"/>
                  </a:cubicBezTo>
                  <a:lnTo>
                    <a:pt x="1" y="32318"/>
                  </a:lnTo>
                  <a:lnTo>
                    <a:pt x="15353" y="33297"/>
                  </a:lnTo>
                  <a:cubicBezTo>
                    <a:pt x="15534" y="33468"/>
                    <a:pt x="15767" y="33543"/>
                    <a:pt x="16009" y="33543"/>
                  </a:cubicBezTo>
                  <a:cubicBezTo>
                    <a:pt x="16418" y="33543"/>
                    <a:pt x="16852" y="33327"/>
                    <a:pt x="17102" y="32989"/>
                  </a:cubicBezTo>
                  <a:cubicBezTo>
                    <a:pt x="17498" y="32450"/>
                    <a:pt x="17534" y="31728"/>
                    <a:pt x="17469" y="31062"/>
                  </a:cubicBezTo>
                  <a:cubicBezTo>
                    <a:pt x="17157" y="27799"/>
                    <a:pt x="14935" y="25095"/>
                    <a:pt x="12989" y="22456"/>
                  </a:cubicBezTo>
                  <a:cubicBezTo>
                    <a:pt x="9520" y="17751"/>
                    <a:pt x="6608" y="12436"/>
                    <a:pt x="5877" y="6635"/>
                  </a:cubicBezTo>
                  <a:cubicBezTo>
                    <a:pt x="5690" y="5147"/>
                    <a:pt x="5638" y="3601"/>
                    <a:pt x="5001" y="2244"/>
                  </a:cubicBezTo>
                  <a:cubicBezTo>
                    <a:pt x="4434" y="1033"/>
                    <a:pt x="3228" y="0"/>
                    <a:pt x="193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2"/>
            <p:cNvSpPr/>
            <p:nvPr/>
          </p:nvSpPr>
          <p:spPr>
            <a:xfrm>
              <a:off x="2439150" y="1930200"/>
              <a:ext cx="449700" cy="804050"/>
            </a:xfrm>
            <a:custGeom>
              <a:rect b="b" l="l" r="r" t="t"/>
              <a:pathLst>
                <a:path extrusionOk="0" h="32162" w="17988">
                  <a:moveTo>
                    <a:pt x="14814" y="1"/>
                  </a:moveTo>
                  <a:cubicBezTo>
                    <a:pt x="13229" y="1"/>
                    <a:pt x="11589" y="597"/>
                    <a:pt x="10474" y="1577"/>
                  </a:cubicBezTo>
                  <a:cubicBezTo>
                    <a:pt x="8539" y="3276"/>
                    <a:pt x="7565" y="5854"/>
                    <a:pt x="7256" y="8410"/>
                  </a:cubicBezTo>
                  <a:cubicBezTo>
                    <a:pt x="7009" y="10448"/>
                    <a:pt x="7140" y="12513"/>
                    <a:pt x="6984" y="14559"/>
                  </a:cubicBezTo>
                  <a:cubicBezTo>
                    <a:pt x="6830" y="16606"/>
                    <a:pt x="6349" y="18711"/>
                    <a:pt x="5062" y="20309"/>
                  </a:cubicBezTo>
                  <a:cubicBezTo>
                    <a:pt x="3587" y="22141"/>
                    <a:pt x="1112" y="23254"/>
                    <a:pt x="395" y="25494"/>
                  </a:cubicBezTo>
                  <a:cubicBezTo>
                    <a:pt x="1" y="26725"/>
                    <a:pt x="235" y="28062"/>
                    <a:pt x="546" y="29316"/>
                  </a:cubicBezTo>
                  <a:cubicBezTo>
                    <a:pt x="798" y="30333"/>
                    <a:pt x="1186" y="31448"/>
                    <a:pt x="2121" y="31921"/>
                  </a:cubicBezTo>
                  <a:cubicBezTo>
                    <a:pt x="2468" y="32097"/>
                    <a:pt x="2846" y="32161"/>
                    <a:pt x="3234" y="32161"/>
                  </a:cubicBezTo>
                  <a:cubicBezTo>
                    <a:pt x="3726" y="32161"/>
                    <a:pt x="4233" y="32059"/>
                    <a:pt x="4715" y="31954"/>
                  </a:cubicBezTo>
                  <a:cubicBezTo>
                    <a:pt x="8135" y="31208"/>
                    <a:pt x="11554" y="30457"/>
                    <a:pt x="14972" y="29698"/>
                  </a:cubicBezTo>
                  <a:cubicBezTo>
                    <a:pt x="15499" y="29581"/>
                    <a:pt x="16061" y="29444"/>
                    <a:pt x="16428" y="29047"/>
                  </a:cubicBezTo>
                  <a:cubicBezTo>
                    <a:pt x="16838" y="28604"/>
                    <a:pt x="16900" y="27950"/>
                    <a:pt x="16941" y="27346"/>
                  </a:cubicBezTo>
                  <a:cubicBezTo>
                    <a:pt x="17543" y="18346"/>
                    <a:pt x="17886" y="10068"/>
                    <a:pt x="17987" y="1049"/>
                  </a:cubicBezTo>
                  <a:cubicBezTo>
                    <a:pt x="17112" y="322"/>
                    <a:pt x="15978" y="1"/>
                    <a:pt x="148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2678975" y="2019875"/>
              <a:ext cx="361150" cy="712150"/>
            </a:xfrm>
            <a:custGeom>
              <a:rect b="b" l="l" r="r" t="t"/>
              <a:pathLst>
                <a:path extrusionOk="0" h="28486" w="14446">
                  <a:moveTo>
                    <a:pt x="4852" y="1"/>
                  </a:moveTo>
                  <a:cubicBezTo>
                    <a:pt x="2322" y="1"/>
                    <a:pt x="208" y="2009"/>
                    <a:pt x="117" y="4583"/>
                  </a:cubicBezTo>
                  <a:cubicBezTo>
                    <a:pt x="11" y="7582"/>
                    <a:pt x="0" y="11248"/>
                    <a:pt x="417" y="13473"/>
                  </a:cubicBezTo>
                  <a:cubicBezTo>
                    <a:pt x="1253" y="17946"/>
                    <a:pt x="4712" y="18423"/>
                    <a:pt x="4712" y="18423"/>
                  </a:cubicBezTo>
                  <a:cubicBezTo>
                    <a:pt x="4712" y="18423"/>
                    <a:pt x="4848" y="21235"/>
                    <a:pt x="4930" y="23908"/>
                  </a:cubicBezTo>
                  <a:cubicBezTo>
                    <a:pt x="5007" y="26443"/>
                    <a:pt x="7260" y="28485"/>
                    <a:pt x="9972" y="28485"/>
                  </a:cubicBezTo>
                  <a:cubicBezTo>
                    <a:pt x="9983" y="28485"/>
                    <a:pt x="9995" y="28485"/>
                    <a:pt x="10006" y="28485"/>
                  </a:cubicBezTo>
                  <a:cubicBezTo>
                    <a:pt x="12707" y="28467"/>
                    <a:pt x="14446" y="26351"/>
                    <a:pt x="14410" y="23829"/>
                  </a:cubicBezTo>
                  <a:lnTo>
                    <a:pt x="13761" y="2162"/>
                  </a:lnTo>
                  <a:lnTo>
                    <a:pt x="13750" y="711"/>
                  </a:lnTo>
                  <a:lnTo>
                    <a:pt x="5227" y="15"/>
                  </a:lnTo>
                  <a:cubicBezTo>
                    <a:pt x="5101" y="6"/>
                    <a:pt x="4976" y="1"/>
                    <a:pt x="4852"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2702175" y="2187925"/>
              <a:ext cx="58450" cy="16225"/>
            </a:xfrm>
            <a:custGeom>
              <a:rect b="b" l="l" r="r" t="t"/>
              <a:pathLst>
                <a:path extrusionOk="0" h="649" w="2338">
                  <a:moveTo>
                    <a:pt x="1188" y="1"/>
                  </a:moveTo>
                  <a:cubicBezTo>
                    <a:pt x="1171" y="1"/>
                    <a:pt x="1154" y="1"/>
                    <a:pt x="1137" y="2"/>
                  </a:cubicBezTo>
                  <a:cubicBezTo>
                    <a:pt x="751" y="14"/>
                    <a:pt x="431" y="165"/>
                    <a:pt x="247" y="316"/>
                  </a:cubicBezTo>
                  <a:cubicBezTo>
                    <a:pt x="61" y="468"/>
                    <a:pt x="0" y="605"/>
                    <a:pt x="36" y="638"/>
                  </a:cubicBezTo>
                  <a:cubicBezTo>
                    <a:pt x="43" y="645"/>
                    <a:pt x="54" y="649"/>
                    <a:pt x="67" y="649"/>
                  </a:cubicBezTo>
                  <a:cubicBezTo>
                    <a:pt x="195" y="649"/>
                    <a:pt x="598" y="375"/>
                    <a:pt x="1157" y="361"/>
                  </a:cubicBezTo>
                  <a:cubicBezTo>
                    <a:pt x="1181" y="360"/>
                    <a:pt x="1205" y="359"/>
                    <a:pt x="1228" y="359"/>
                  </a:cubicBezTo>
                  <a:cubicBezTo>
                    <a:pt x="1743" y="359"/>
                    <a:pt x="2139" y="578"/>
                    <a:pt x="2268" y="578"/>
                  </a:cubicBezTo>
                  <a:cubicBezTo>
                    <a:pt x="2286" y="578"/>
                    <a:pt x="2298" y="574"/>
                    <a:pt x="2305" y="565"/>
                  </a:cubicBezTo>
                  <a:cubicBezTo>
                    <a:pt x="2338" y="530"/>
                    <a:pt x="2262" y="396"/>
                    <a:pt x="2059" y="258"/>
                  </a:cubicBezTo>
                  <a:cubicBezTo>
                    <a:pt x="1869" y="126"/>
                    <a:pt x="1553" y="1"/>
                    <a:pt x="118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2871550" y="2184900"/>
              <a:ext cx="28925" cy="27575"/>
            </a:xfrm>
            <a:custGeom>
              <a:rect b="b" l="l" r="r" t="t"/>
              <a:pathLst>
                <a:path extrusionOk="0" h="1103" w="1157">
                  <a:moveTo>
                    <a:pt x="566" y="0"/>
                  </a:moveTo>
                  <a:cubicBezTo>
                    <a:pt x="256" y="0"/>
                    <a:pt x="5" y="237"/>
                    <a:pt x="3" y="537"/>
                  </a:cubicBezTo>
                  <a:cubicBezTo>
                    <a:pt x="1" y="841"/>
                    <a:pt x="256" y="1095"/>
                    <a:pt x="574" y="1102"/>
                  </a:cubicBezTo>
                  <a:cubicBezTo>
                    <a:pt x="580" y="1103"/>
                    <a:pt x="586" y="1103"/>
                    <a:pt x="591" y="1103"/>
                  </a:cubicBezTo>
                  <a:cubicBezTo>
                    <a:pt x="901" y="1103"/>
                    <a:pt x="1152" y="866"/>
                    <a:pt x="1154" y="566"/>
                  </a:cubicBezTo>
                  <a:cubicBezTo>
                    <a:pt x="1157" y="262"/>
                    <a:pt x="901" y="8"/>
                    <a:pt x="583" y="1"/>
                  </a:cubicBezTo>
                  <a:cubicBezTo>
                    <a:pt x="577" y="0"/>
                    <a:pt x="572" y="0"/>
                    <a:pt x="5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2854625" y="2164275"/>
              <a:ext cx="58450" cy="16225"/>
            </a:xfrm>
            <a:custGeom>
              <a:rect b="b" l="l" r="r" t="t"/>
              <a:pathLst>
                <a:path extrusionOk="0" h="649" w="2338">
                  <a:moveTo>
                    <a:pt x="1187" y="0"/>
                  </a:moveTo>
                  <a:cubicBezTo>
                    <a:pt x="1171" y="0"/>
                    <a:pt x="1154" y="1"/>
                    <a:pt x="1137" y="1"/>
                  </a:cubicBezTo>
                  <a:cubicBezTo>
                    <a:pt x="751" y="14"/>
                    <a:pt x="430" y="165"/>
                    <a:pt x="247" y="316"/>
                  </a:cubicBezTo>
                  <a:cubicBezTo>
                    <a:pt x="61" y="468"/>
                    <a:pt x="0" y="605"/>
                    <a:pt x="36" y="638"/>
                  </a:cubicBezTo>
                  <a:cubicBezTo>
                    <a:pt x="43" y="645"/>
                    <a:pt x="54" y="648"/>
                    <a:pt x="68" y="648"/>
                  </a:cubicBezTo>
                  <a:cubicBezTo>
                    <a:pt x="195" y="648"/>
                    <a:pt x="599" y="374"/>
                    <a:pt x="1157" y="360"/>
                  </a:cubicBezTo>
                  <a:cubicBezTo>
                    <a:pt x="1180" y="359"/>
                    <a:pt x="1203" y="359"/>
                    <a:pt x="1225" y="359"/>
                  </a:cubicBezTo>
                  <a:cubicBezTo>
                    <a:pt x="1741" y="359"/>
                    <a:pt x="2138" y="577"/>
                    <a:pt x="2268" y="577"/>
                  </a:cubicBezTo>
                  <a:cubicBezTo>
                    <a:pt x="2285" y="577"/>
                    <a:pt x="2298" y="573"/>
                    <a:pt x="2305" y="564"/>
                  </a:cubicBezTo>
                  <a:cubicBezTo>
                    <a:pt x="2337" y="530"/>
                    <a:pt x="2262" y="397"/>
                    <a:pt x="2059" y="258"/>
                  </a:cubicBezTo>
                  <a:cubicBezTo>
                    <a:pt x="1869" y="126"/>
                    <a:pt x="1553" y="0"/>
                    <a:pt x="11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2761300" y="2167375"/>
              <a:ext cx="46425" cy="130250"/>
            </a:xfrm>
            <a:custGeom>
              <a:rect b="b" l="l" r="r" t="t"/>
              <a:pathLst>
                <a:path extrusionOk="0" h="5210" w="1857">
                  <a:moveTo>
                    <a:pt x="1785" y="0"/>
                  </a:moveTo>
                  <a:cubicBezTo>
                    <a:pt x="1707" y="0"/>
                    <a:pt x="1166" y="1378"/>
                    <a:pt x="568" y="3097"/>
                  </a:cubicBezTo>
                  <a:cubicBezTo>
                    <a:pt x="423" y="3525"/>
                    <a:pt x="285" y="3933"/>
                    <a:pt x="153" y="4323"/>
                  </a:cubicBezTo>
                  <a:cubicBezTo>
                    <a:pt x="98" y="4505"/>
                    <a:pt x="0" y="4711"/>
                    <a:pt x="88" y="4947"/>
                  </a:cubicBezTo>
                  <a:cubicBezTo>
                    <a:pt x="134" y="5064"/>
                    <a:pt x="253" y="5147"/>
                    <a:pt x="355" y="5171"/>
                  </a:cubicBezTo>
                  <a:cubicBezTo>
                    <a:pt x="457" y="5199"/>
                    <a:pt x="546" y="5198"/>
                    <a:pt x="625" y="5201"/>
                  </a:cubicBezTo>
                  <a:cubicBezTo>
                    <a:pt x="833" y="5206"/>
                    <a:pt x="1016" y="5209"/>
                    <a:pt x="1166" y="5209"/>
                  </a:cubicBezTo>
                  <a:cubicBezTo>
                    <a:pt x="1470" y="5209"/>
                    <a:pt x="1645" y="5198"/>
                    <a:pt x="1645" y="5174"/>
                  </a:cubicBezTo>
                  <a:cubicBezTo>
                    <a:pt x="1647" y="5139"/>
                    <a:pt x="1260" y="5083"/>
                    <a:pt x="634" y="5020"/>
                  </a:cubicBezTo>
                  <a:cubicBezTo>
                    <a:pt x="475" y="5008"/>
                    <a:pt x="324" y="4981"/>
                    <a:pt x="295" y="4873"/>
                  </a:cubicBezTo>
                  <a:cubicBezTo>
                    <a:pt x="254" y="4760"/>
                    <a:pt x="316" y="4588"/>
                    <a:pt x="387" y="4401"/>
                  </a:cubicBezTo>
                  <a:cubicBezTo>
                    <a:pt x="525" y="4014"/>
                    <a:pt x="670" y="3608"/>
                    <a:pt x="822" y="3183"/>
                  </a:cubicBezTo>
                  <a:cubicBezTo>
                    <a:pt x="1425" y="1448"/>
                    <a:pt x="1857" y="24"/>
                    <a:pt x="1787" y="0"/>
                  </a:cubicBezTo>
                  <a:cubicBezTo>
                    <a:pt x="1786" y="0"/>
                    <a:pt x="1786" y="0"/>
                    <a:pt x="178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2796775" y="2436175"/>
              <a:ext cx="149350" cy="71250"/>
            </a:xfrm>
            <a:custGeom>
              <a:rect b="b" l="l" r="r" t="t"/>
              <a:pathLst>
                <a:path extrusionOk="0" h="2850" w="5974">
                  <a:moveTo>
                    <a:pt x="5973" y="0"/>
                  </a:moveTo>
                  <a:cubicBezTo>
                    <a:pt x="3341" y="1683"/>
                    <a:pt x="642" y="1772"/>
                    <a:pt x="99" y="1772"/>
                  </a:cubicBezTo>
                  <a:cubicBezTo>
                    <a:pt x="34" y="1772"/>
                    <a:pt x="0" y="1771"/>
                    <a:pt x="0" y="1771"/>
                  </a:cubicBezTo>
                  <a:lnTo>
                    <a:pt x="0" y="1771"/>
                  </a:lnTo>
                  <a:lnTo>
                    <a:pt x="90" y="2830"/>
                  </a:lnTo>
                  <a:cubicBezTo>
                    <a:pt x="294" y="2843"/>
                    <a:pt x="491" y="2850"/>
                    <a:pt x="683" y="2850"/>
                  </a:cubicBezTo>
                  <a:cubicBezTo>
                    <a:pt x="4720" y="2850"/>
                    <a:pt x="5973" y="0"/>
                    <a:pt x="597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2808125" y="2322750"/>
              <a:ext cx="49825" cy="33950"/>
            </a:xfrm>
            <a:custGeom>
              <a:rect b="b" l="l" r="r" t="t"/>
              <a:pathLst>
                <a:path extrusionOk="0" h="1358" w="1993">
                  <a:moveTo>
                    <a:pt x="975" y="0"/>
                  </a:moveTo>
                  <a:cubicBezTo>
                    <a:pt x="618" y="0"/>
                    <a:pt x="274" y="169"/>
                    <a:pt x="76" y="446"/>
                  </a:cubicBezTo>
                  <a:lnTo>
                    <a:pt x="50" y="467"/>
                  </a:lnTo>
                  <a:cubicBezTo>
                    <a:pt x="0" y="529"/>
                    <a:pt x="12" y="626"/>
                    <a:pt x="55" y="698"/>
                  </a:cubicBezTo>
                  <a:cubicBezTo>
                    <a:pt x="99" y="770"/>
                    <a:pt x="170" y="825"/>
                    <a:pt x="238" y="876"/>
                  </a:cubicBezTo>
                  <a:cubicBezTo>
                    <a:pt x="485" y="1064"/>
                    <a:pt x="745" y="1252"/>
                    <a:pt x="1043" y="1328"/>
                  </a:cubicBezTo>
                  <a:cubicBezTo>
                    <a:pt x="1121" y="1347"/>
                    <a:pt x="1203" y="1358"/>
                    <a:pt x="1284" y="1358"/>
                  </a:cubicBezTo>
                  <a:cubicBezTo>
                    <a:pt x="1512" y="1358"/>
                    <a:pt x="1732" y="1277"/>
                    <a:pt x="1851" y="1100"/>
                  </a:cubicBezTo>
                  <a:cubicBezTo>
                    <a:pt x="1993" y="887"/>
                    <a:pt x="1950" y="577"/>
                    <a:pt x="1781" y="362"/>
                  </a:cubicBezTo>
                  <a:cubicBezTo>
                    <a:pt x="1611" y="147"/>
                    <a:pt x="1336" y="25"/>
                    <a:pt x="1066" y="4"/>
                  </a:cubicBezTo>
                  <a:cubicBezTo>
                    <a:pt x="1036" y="1"/>
                    <a:pt x="1006" y="0"/>
                    <a:pt x="975"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2799875" y="2306175"/>
              <a:ext cx="51625" cy="45600"/>
            </a:xfrm>
            <a:custGeom>
              <a:rect b="b" l="l" r="r" t="t"/>
              <a:pathLst>
                <a:path extrusionOk="0" h="1824" w="2065">
                  <a:moveTo>
                    <a:pt x="1941" y="1"/>
                  </a:moveTo>
                  <a:cubicBezTo>
                    <a:pt x="1940" y="1"/>
                    <a:pt x="1939" y="1"/>
                    <a:pt x="1939" y="1"/>
                  </a:cubicBezTo>
                  <a:cubicBezTo>
                    <a:pt x="1938" y="1"/>
                    <a:pt x="1938" y="1"/>
                    <a:pt x="1938" y="1"/>
                  </a:cubicBezTo>
                  <a:cubicBezTo>
                    <a:pt x="1838" y="1"/>
                    <a:pt x="1854" y="672"/>
                    <a:pt x="1293" y="1165"/>
                  </a:cubicBezTo>
                  <a:cubicBezTo>
                    <a:pt x="731" y="1660"/>
                    <a:pt x="11" y="1604"/>
                    <a:pt x="8" y="1698"/>
                  </a:cubicBezTo>
                  <a:cubicBezTo>
                    <a:pt x="0" y="1740"/>
                    <a:pt x="171" y="1824"/>
                    <a:pt x="474" y="1824"/>
                  </a:cubicBezTo>
                  <a:cubicBezTo>
                    <a:pt x="477" y="1824"/>
                    <a:pt x="479" y="1824"/>
                    <a:pt x="482" y="1824"/>
                  </a:cubicBezTo>
                  <a:cubicBezTo>
                    <a:pt x="779" y="1824"/>
                    <a:pt x="1206" y="1716"/>
                    <a:pt x="1547" y="1417"/>
                  </a:cubicBezTo>
                  <a:cubicBezTo>
                    <a:pt x="1891" y="1114"/>
                    <a:pt x="2031" y="719"/>
                    <a:pt x="2047" y="442"/>
                  </a:cubicBezTo>
                  <a:cubicBezTo>
                    <a:pt x="2064" y="165"/>
                    <a:pt x="1987" y="1"/>
                    <a:pt x="194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2860150" y="2112700"/>
              <a:ext cx="72450" cy="19750"/>
            </a:xfrm>
            <a:custGeom>
              <a:rect b="b" l="l" r="r" t="t"/>
              <a:pathLst>
                <a:path extrusionOk="0" h="790" w="2898">
                  <a:moveTo>
                    <a:pt x="1282" y="0"/>
                  </a:moveTo>
                  <a:cubicBezTo>
                    <a:pt x="928" y="0"/>
                    <a:pt x="615" y="72"/>
                    <a:pt x="396" y="169"/>
                  </a:cubicBezTo>
                  <a:cubicBezTo>
                    <a:pt x="131" y="283"/>
                    <a:pt x="0" y="419"/>
                    <a:pt x="29" y="499"/>
                  </a:cubicBezTo>
                  <a:cubicBezTo>
                    <a:pt x="94" y="665"/>
                    <a:pt x="712" y="569"/>
                    <a:pt x="1442" y="637"/>
                  </a:cubicBezTo>
                  <a:cubicBezTo>
                    <a:pt x="1974" y="675"/>
                    <a:pt x="2433" y="790"/>
                    <a:pt x="2678" y="790"/>
                  </a:cubicBezTo>
                  <a:cubicBezTo>
                    <a:pt x="2770" y="790"/>
                    <a:pt x="2832" y="774"/>
                    <a:pt x="2857" y="732"/>
                  </a:cubicBezTo>
                  <a:cubicBezTo>
                    <a:pt x="2898" y="659"/>
                    <a:pt x="2791" y="503"/>
                    <a:pt x="2550" y="346"/>
                  </a:cubicBezTo>
                  <a:cubicBezTo>
                    <a:pt x="2310" y="190"/>
                    <a:pt x="1931" y="46"/>
                    <a:pt x="1493" y="9"/>
                  </a:cubicBezTo>
                  <a:cubicBezTo>
                    <a:pt x="1421" y="3"/>
                    <a:pt x="1351" y="0"/>
                    <a:pt x="128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2704025" y="2158275"/>
              <a:ext cx="54725" cy="18225"/>
            </a:xfrm>
            <a:custGeom>
              <a:rect b="b" l="l" r="r" t="t"/>
              <a:pathLst>
                <a:path extrusionOk="0" h="729" w="2189">
                  <a:moveTo>
                    <a:pt x="1157" y="0"/>
                  </a:moveTo>
                  <a:cubicBezTo>
                    <a:pt x="1126" y="0"/>
                    <a:pt x="1095" y="1"/>
                    <a:pt x="1063" y="3"/>
                  </a:cubicBezTo>
                  <a:cubicBezTo>
                    <a:pt x="710" y="24"/>
                    <a:pt x="408" y="159"/>
                    <a:pt x="234" y="308"/>
                  </a:cubicBezTo>
                  <a:cubicBezTo>
                    <a:pt x="55" y="459"/>
                    <a:pt x="0" y="605"/>
                    <a:pt x="50" y="673"/>
                  </a:cubicBezTo>
                  <a:cubicBezTo>
                    <a:pt x="84" y="714"/>
                    <a:pt x="145" y="729"/>
                    <a:pt x="228" y="729"/>
                  </a:cubicBezTo>
                  <a:cubicBezTo>
                    <a:pt x="423" y="729"/>
                    <a:pt x="739" y="646"/>
                    <a:pt x="1100" y="632"/>
                  </a:cubicBezTo>
                  <a:cubicBezTo>
                    <a:pt x="1190" y="625"/>
                    <a:pt x="1279" y="622"/>
                    <a:pt x="1364" y="622"/>
                  </a:cubicBezTo>
                  <a:cubicBezTo>
                    <a:pt x="1541" y="622"/>
                    <a:pt x="1702" y="633"/>
                    <a:pt x="1832" y="633"/>
                  </a:cubicBezTo>
                  <a:cubicBezTo>
                    <a:pt x="1990" y="633"/>
                    <a:pt x="2103" y="617"/>
                    <a:pt x="2147" y="549"/>
                  </a:cubicBezTo>
                  <a:cubicBezTo>
                    <a:pt x="2188" y="477"/>
                    <a:pt x="2116" y="338"/>
                    <a:pt x="1922" y="210"/>
                  </a:cubicBezTo>
                  <a:cubicBezTo>
                    <a:pt x="1749" y="94"/>
                    <a:pt x="1471" y="0"/>
                    <a:pt x="115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2630100" y="1946975"/>
              <a:ext cx="427900" cy="271750"/>
            </a:xfrm>
            <a:custGeom>
              <a:rect b="b" l="l" r="r" t="t"/>
              <a:pathLst>
                <a:path extrusionOk="0" h="10870" w="17116">
                  <a:moveTo>
                    <a:pt x="8239" y="0"/>
                  </a:moveTo>
                  <a:cubicBezTo>
                    <a:pt x="6259" y="0"/>
                    <a:pt x="4162" y="694"/>
                    <a:pt x="2703" y="1933"/>
                  </a:cubicBezTo>
                  <a:cubicBezTo>
                    <a:pt x="913" y="3453"/>
                    <a:pt x="0" y="6045"/>
                    <a:pt x="737" y="8275"/>
                  </a:cubicBezTo>
                  <a:cubicBezTo>
                    <a:pt x="1643" y="8134"/>
                    <a:pt x="2560" y="8064"/>
                    <a:pt x="3477" y="8064"/>
                  </a:cubicBezTo>
                  <a:cubicBezTo>
                    <a:pt x="4106" y="8064"/>
                    <a:pt x="4735" y="8097"/>
                    <a:pt x="5361" y="8163"/>
                  </a:cubicBezTo>
                  <a:cubicBezTo>
                    <a:pt x="5361" y="7687"/>
                    <a:pt x="5524" y="7212"/>
                    <a:pt x="5816" y="6835"/>
                  </a:cubicBezTo>
                  <a:cubicBezTo>
                    <a:pt x="5882" y="7189"/>
                    <a:pt x="5954" y="7555"/>
                    <a:pt x="6233" y="7817"/>
                  </a:cubicBezTo>
                  <a:lnTo>
                    <a:pt x="8952" y="7751"/>
                  </a:lnTo>
                  <a:cubicBezTo>
                    <a:pt x="8439" y="6524"/>
                    <a:pt x="9772" y="4928"/>
                    <a:pt x="9772" y="4928"/>
                  </a:cubicBezTo>
                  <a:cubicBezTo>
                    <a:pt x="10513" y="3982"/>
                    <a:pt x="11239" y="3716"/>
                    <a:pt x="11239" y="3716"/>
                  </a:cubicBezTo>
                  <a:cubicBezTo>
                    <a:pt x="11573" y="4810"/>
                    <a:pt x="12072" y="6771"/>
                    <a:pt x="12665" y="7826"/>
                  </a:cubicBezTo>
                  <a:cubicBezTo>
                    <a:pt x="13577" y="9447"/>
                    <a:pt x="14567" y="10460"/>
                    <a:pt x="16381" y="10869"/>
                  </a:cubicBezTo>
                  <a:cubicBezTo>
                    <a:pt x="16875" y="9236"/>
                    <a:pt x="17115" y="7528"/>
                    <a:pt x="17089" y="5822"/>
                  </a:cubicBezTo>
                  <a:cubicBezTo>
                    <a:pt x="17071" y="4587"/>
                    <a:pt x="16899" y="3310"/>
                    <a:pt x="16241" y="2263"/>
                  </a:cubicBezTo>
                  <a:cubicBezTo>
                    <a:pt x="15585" y="1217"/>
                    <a:pt x="14542" y="653"/>
                    <a:pt x="13309" y="569"/>
                  </a:cubicBezTo>
                  <a:cubicBezTo>
                    <a:pt x="13255" y="565"/>
                    <a:pt x="13199" y="563"/>
                    <a:pt x="13143" y="563"/>
                  </a:cubicBezTo>
                  <a:cubicBezTo>
                    <a:pt x="12335" y="563"/>
                    <a:pt x="11401" y="921"/>
                    <a:pt x="11401" y="921"/>
                  </a:cubicBezTo>
                  <a:cubicBezTo>
                    <a:pt x="11401" y="921"/>
                    <a:pt x="10312" y="126"/>
                    <a:pt x="9561" y="109"/>
                  </a:cubicBezTo>
                  <a:cubicBezTo>
                    <a:pt x="9132" y="36"/>
                    <a:pt x="8688" y="0"/>
                    <a:pt x="823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3020050" y="2205900"/>
              <a:ext cx="55125" cy="81275"/>
            </a:xfrm>
            <a:custGeom>
              <a:rect b="b" l="l" r="r" t="t"/>
              <a:pathLst>
                <a:path extrusionOk="0" h="3251" w="2205">
                  <a:moveTo>
                    <a:pt x="865" y="0"/>
                  </a:moveTo>
                  <a:cubicBezTo>
                    <a:pt x="543" y="0"/>
                    <a:pt x="186" y="91"/>
                    <a:pt x="1" y="241"/>
                  </a:cubicBezTo>
                  <a:lnTo>
                    <a:pt x="1" y="3077"/>
                  </a:lnTo>
                  <a:cubicBezTo>
                    <a:pt x="191" y="3196"/>
                    <a:pt x="410" y="3251"/>
                    <a:pt x="631" y="3251"/>
                  </a:cubicBezTo>
                  <a:cubicBezTo>
                    <a:pt x="1026" y="3251"/>
                    <a:pt x="1431" y="3076"/>
                    <a:pt x="1696" y="2777"/>
                  </a:cubicBezTo>
                  <a:cubicBezTo>
                    <a:pt x="2111" y="2311"/>
                    <a:pt x="2204" y="1612"/>
                    <a:pt x="2024" y="1015"/>
                  </a:cubicBezTo>
                  <a:cubicBezTo>
                    <a:pt x="1913" y="649"/>
                    <a:pt x="1696" y="302"/>
                    <a:pt x="1367" y="107"/>
                  </a:cubicBezTo>
                  <a:cubicBezTo>
                    <a:pt x="1243" y="34"/>
                    <a:pt x="1060" y="0"/>
                    <a:pt x="865"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3029175" y="2226975"/>
              <a:ext cx="28175" cy="39025"/>
            </a:xfrm>
            <a:custGeom>
              <a:rect b="b" l="l" r="r" t="t"/>
              <a:pathLst>
                <a:path extrusionOk="0" h="1561" w="1127">
                  <a:moveTo>
                    <a:pt x="333" y="0"/>
                  </a:moveTo>
                  <a:cubicBezTo>
                    <a:pt x="238" y="0"/>
                    <a:pt x="161" y="17"/>
                    <a:pt x="106" y="36"/>
                  </a:cubicBezTo>
                  <a:cubicBezTo>
                    <a:pt x="35" y="61"/>
                    <a:pt x="1" y="86"/>
                    <a:pt x="3" y="90"/>
                  </a:cubicBezTo>
                  <a:cubicBezTo>
                    <a:pt x="3" y="91"/>
                    <a:pt x="5" y="92"/>
                    <a:pt x="7" y="92"/>
                  </a:cubicBezTo>
                  <a:cubicBezTo>
                    <a:pt x="28" y="92"/>
                    <a:pt x="124" y="51"/>
                    <a:pt x="275" y="51"/>
                  </a:cubicBezTo>
                  <a:cubicBezTo>
                    <a:pt x="317" y="51"/>
                    <a:pt x="364" y="54"/>
                    <a:pt x="414" y="62"/>
                  </a:cubicBezTo>
                  <a:cubicBezTo>
                    <a:pt x="538" y="84"/>
                    <a:pt x="685" y="140"/>
                    <a:pt x="806" y="251"/>
                  </a:cubicBezTo>
                  <a:cubicBezTo>
                    <a:pt x="929" y="362"/>
                    <a:pt x="1013" y="535"/>
                    <a:pt x="1028" y="725"/>
                  </a:cubicBezTo>
                  <a:cubicBezTo>
                    <a:pt x="1043" y="915"/>
                    <a:pt x="987" y="1099"/>
                    <a:pt x="884" y="1228"/>
                  </a:cubicBezTo>
                  <a:cubicBezTo>
                    <a:pt x="782" y="1358"/>
                    <a:pt x="647" y="1435"/>
                    <a:pt x="527" y="1477"/>
                  </a:cubicBezTo>
                  <a:cubicBezTo>
                    <a:pt x="421" y="1512"/>
                    <a:pt x="330" y="1521"/>
                    <a:pt x="261" y="1521"/>
                  </a:cubicBezTo>
                  <a:cubicBezTo>
                    <a:pt x="192" y="1521"/>
                    <a:pt x="145" y="1512"/>
                    <a:pt x="126" y="1512"/>
                  </a:cubicBezTo>
                  <a:cubicBezTo>
                    <a:pt x="120" y="1512"/>
                    <a:pt x="117" y="1513"/>
                    <a:pt x="117" y="1515"/>
                  </a:cubicBezTo>
                  <a:cubicBezTo>
                    <a:pt x="115" y="1518"/>
                    <a:pt x="152" y="1538"/>
                    <a:pt x="227" y="1551"/>
                  </a:cubicBezTo>
                  <a:cubicBezTo>
                    <a:pt x="257" y="1556"/>
                    <a:pt x="294" y="1560"/>
                    <a:pt x="336" y="1560"/>
                  </a:cubicBezTo>
                  <a:cubicBezTo>
                    <a:pt x="397" y="1560"/>
                    <a:pt x="467" y="1553"/>
                    <a:pt x="545" y="1532"/>
                  </a:cubicBezTo>
                  <a:cubicBezTo>
                    <a:pt x="675" y="1495"/>
                    <a:pt x="826" y="1416"/>
                    <a:pt x="943" y="1275"/>
                  </a:cubicBezTo>
                  <a:cubicBezTo>
                    <a:pt x="1061" y="1134"/>
                    <a:pt x="1126" y="928"/>
                    <a:pt x="1110" y="719"/>
                  </a:cubicBezTo>
                  <a:cubicBezTo>
                    <a:pt x="1093" y="508"/>
                    <a:pt x="997" y="316"/>
                    <a:pt x="857" y="196"/>
                  </a:cubicBezTo>
                  <a:cubicBezTo>
                    <a:pt x="718" y="74"/>
                    <a:pt x="557" y="21"/>
                    <a:pt x="422" y="5"/>
                  </a:cubicBezTo>
                  <a:cubicBezTo>
                    <a:pt x="391" y="2"/>
                    <a:pt x="361" y="0"/>
                    <a:pt x="33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2709625" y="1946300"/>
              <a:ext cx="207850" cy="207975"/>
            </a:xfrm>
            <a:custGeom>
              <a:rect b="b" l="l" r="r" t="t"/>
              <a:pathLst>
                <a:path extrusionOk="0" h="8319" w="8314">
                  <a:moveTo>
                    <a:pt x="4823" y="1"/>
                  </a:moveTo>
                  <a:cubicBezTo>
                    <a:pt x="4579" y="1"/>
                    <a:pt x="4327" y="20"/>
                    <a:pt x="4068" y="64"/>
                  </a:cubicBezTo>
                  <a:cubicBezTo>
                    <a:pt x="3637" y="138"/>
                    <a:pt x="3197" y="288"/>
                    <a:pt x="2783" y="522"/>
                  </a:cubicBezTo>
                  <a:cubicBezTo>
                    <a:pt x="2367" y="753"/>
                    <a:pt x="1984" y="1072"/>
                    <a:pt x="1645" y="1444"/>
                  </a:cubicBezTo>
                  <a:cubicBezTo>
                    <a:pt x="968" y="2192"/>
                    <a:pt x="548" y="3083"/>
                    <a:pt x="323" y="3921"/>
                  </a:cubicBezTo>
                  <a:cubicBezTo>
                    <a:pt x="96" y="4761"/>
                    <a:pt x="32" y="5547"/>
                    <a:pt x="15" y="6201"/>
                  </a:cubicBezTo>
                  <a:cubicBezTo>
                    <a:pt x="1" y="6857"/>
                    <a:pt x="30" y="7387"/>
                    <a:pt x="54" y="7753"/>
                  </a:cubicBezTo>
                  <a:cubicBezTo>
                    <a:pt x="67" y="7935"/>
                    <a:pt x="78" y="8077"/>
                    <a:pt x="88" y="8173"/>
                  </a:cubicBezTo>
                  <a:cubicBezTo>
                    <a:pt x="92" y="8216"/>
                    <a:pt x="97" y="8252"/>
                    <a:pt x="99" y="8282"/>
                  </a:cubicBezTo>
                  <a:cubicBezTo>
                    <a:pt x="103" y="8306"/>
                    <a:pt x="105" y="8319"/>
                    <a:pt x="106" y="8319"/>
                  </a:cubicBezTo>
                  <a:cubicBezTo>
                    <a:pt x="108" y="8319"/>
                    <a:pt x="108" y="8306"/>
                    <a:pt x="108" y="8281"/>
                  </a:cubicBezTo>
                  <a:cubicBezTo>
                    <a:pt x="107" y="8251"/>
                    <a:pt x="106" y="8216"/>
                    <a:pt x="105" y="8172"/>
                  </a:cubicBezTo>
                  <a:cubicBezTo>
                    <a:pt x="100" y="8069"/>
                    <a:pt x="93" y="7928"/>
                    <a:pt x="85" y="7751"/>
                  </a:cubicBezTo>
                  <a:cubicBezTo>
                    <a:pt x="71" y="7385"/>
                    <a:pt x="51" y="6856"/>
                    <a:pt x="72" y="6203"/>
                  </a:cubicBezTo>
                  <a:cubicBezTo>
                    <a:pt x="97" y="5552"/>
                    <a:pt x="168" y="4772"/>
                    <a:pt x="395" y="3941"/>
                  </a:cubicBezTo>
                  <a:cubicBezTo>
                    <a:pt x="622" y="3113"/>
                    <a:pt x="1039" y="2235"/>
                    <a:pt x="1706" y="1499"/>
                  </a:cubicBezTo>
                  <a:cubicBezTo>
                    <a:pt x="2039" y="1133"/>
                    <a:pt x="2415" y="819"/>
                    <a:pt x="2823" y="592"/>
                  </a:cubicBezTo>
                  <a:cubicBezTo>
                    <a:pt x="3228" y="362"/>
                    <a:pt x="3658" y="212"/>
                    <a:pt x="4081" y="138"/>
                  </a:cubicBezTo>
                  <a:cubicBezTo>
                    <a:pt x="4345" y="91"/>
                    <a:pt x="4604" y="72"/>
                    <a:pt x="4853" y="72"/>
                  </a:cubicBezTo>
                  <a:cubicBezTo>
                    <a:pt x="5404" y="72"/>
                    <a:pt x="5911" y="168"/>
                    <a:pt x="6342" y="279"/>
                  </a:cubicBezTo>
                  <a:cubicBezTo>
                    <a:pt x="6974" y="446"/>
                    <a:pt x="7463" y="653"/>
                    <a:pt x="7796" y="801"/>
                  </a:cubicBezTo>
                  <a:cubicBezTo>
                    <a:pt x="7963" y="876"/>
                    <a:pt x="8091" y="935"/>
                    <a:pt x="8179" y="977"/>
                  </a:cubicBezTo>
                  <a:cubicBezTo>
                    <a:pt x="8218" y="996"/>
                    <a:pt x="8251" y="1010"/>
                    <a:pt x="8278" y="1023"/>
                  </a:cubicBezTo>
                  <a:cubicBezTo>
                    <a:pt x="8298" y="1032"/>
                    <a:pt x="8309" y="1036"/>
                    <a:pt x="8312" y="1036"/>
                  </a:cubicBezTo>
                  <a:cubicBezTo>
                    <a:pt x="8313" y="1036"/>
                    <a:pt x="8313" y="1036"/>
                    <a:pt x="8313" y="1036"/>
                  </a:cubicBezTo>
                  <a:cubicBezTo>
                    <a:pt x="8314" y="1035"/>
                    <a:pt x="8303" y="1028"/>
                    <a:pt x="8282" y="1016"/>
                  </a:cubicBezTo>
                  <a:cubicBezTo>
                    <a:pt x="8255" y="1002"/>
                    <a:pt x="8224" y="984"/>
                    <a:pt x="8186" y="962"/>
                  </a:cubicBezTo>
                  <a:cubicBezTo>
                    <a:pt x="8101" y="916"/>
                    <a:pt x="7974" y="852"/>
                    <a:pt x="7809" y="772"/>
                  </a:cubicBezTo>
                  <a:cubicBezTo>
                    <a:pt x="7478" y="615"/>
                    <a:pt x="6992" y="398"/>
                    <a:pt x="6358" y="223"/>
                  </a:cubicBezTo>
                  <a:cubicBezTo>
                    <a:pt x="5916" y="104"/>
                    <a:pt x="5394" y="1"/>
                    <a:pt x="4823"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2799025" y="1968850"/>
              <a:ext cx="115000" cy="174250"/>
            </a:xfrm>
            <a:custGeom>
              <a:rect b="b" l="l" r="r" t="t"/>
              <a:pathLst>
                <a:path extrusionOk="0" h="6970" w="4600">
                  <a:moveTo>
                    <a:pt x="4574" y="1"/>
                  </a:moveTo>
                  <a:cubicBezTo>
                    <a:pt x="4557" y="1"/>
                    <a:pt x="4533" y="2"/>
                    <a:pt x="4500" y="3"/>
                  </a:cubicBezTo>
                  <a:cubicBezTo>
                    <a:pt x="4436" y="5"/>
                    <a:pt x="4341" y="10"/>
                    <a:pt x="4220" y="21"/>
                  </a:cubicBezTo>
                  <a:cubicBezTo>
                    <a:pt x="3977" y="45"/>
                    <a:pt x="3625" y="85"/>
                    <a:pt x="3200" y="195"/>
                  </a:cubicBezTo>
                  <a:cubicBezTo>
                    <a:pt x="2777" y="302"/>
                    <a:pt x="2277" y="481"/>
                    <a:pt x="1793" y="805"/>
                  </a:cubicBezTo>
                  <a:cubicBezTo>
                    <a:pt x="1551" y="968"/>
                    <a:pt x="1316" y="1168"/>
                    <a:pt x="1108" y="1408"/>
                  </a:cubicBezTo>
                  <a:cubicBezTo>
                    <a:pt x="898" y="1645"/>
                    <a:pt x="720" y="1924"/>
                    <a:pt x="568" y="2222"/>
                  </a:cubicBezTo>
                  <a:cubicBezTo>
                    <a:pt x="269" y="2825"/>
                    <a:pt x="122" y="3457"/>
                    <a:pt x="62" y="4031"/>
                  </a:cubicBezTo>
                  <a:cubicBezTo>
                    <a:pt x="0" y="4608"/>
                    <a:pt x="15" y="5131"/>
                    <a:pt x="41" y="5566"/>
                  </a:cubicBezTo>
                  <a:cubicBezTo>
                    <a:pt x="68" y="6001"/>
                    <a:pt x="107" y="6352"/>
                    <a:pt x="135" y="6594"/>
                  </a:cubicBezTo>
                  <a:cubicBezTo>
                    <a:pt x="150" y="6709"/>
                    <a:pt x="161" y="6801"/>
                    <a:pt x="171" y="6873"/>
                  </a:cubicBezTo>
                  <a:cubicBezTo>
                    <a:pt x="179" y="6936"/>
                    <a:pt x="185" y="6970"/>
                    <a:pt x="189" y="6970"/>
                  </a:cubicBezTo>
                  <a:cubicBezTo>
                    <a:pt x="191" y="6970"/>
                    <a:pt x="191" y="6936"/>
                    <a:pt x="187" y="6872"/>
                  </a:cubicBezTo>
                  <a:cubicBezTo>
                    <a:pt x="182" y="6798"/>
                    <a:pt x="175" y="6706"/>
                    <a:pt x="167" y="6592"/>
                  </a:cubicBezTo>
                  <a:cubicBezTo>
                    <a:pt x="149" y="6349"/>
                    <a:pt x="118" y="5997"/>
                    <a:pt x="99" y="5563"/>
                  </a:cubicBezTo>
                  <a:cubicBezTo>
                    <a:pt x="80" y="5129"/>
                    <a:pt x="72" y="4609"/>
                    <a:pt x="136" y="4040"/>
                  </a:cubicBezTo>
                  <a:cubicBezTo>
                    <a:pt x="201" y="3472"/>
                    <a:pt x="348" y="2850"/>
                    <a:pt x="641" y="2259"/>
                  </a:cubicBezTo>
                  <a:cubicBezTo>
                    <a:pt x="932" y="1667"/>
                    <a:pt x="1361" y="1185"/>
                    <a:pt x="1835" y="868"/>
                  </a:cubicBezTo>
                  <a:cubicBezTo>
                    <a:pt x="2308" y="547"/>
                    <a:pt x="2798" y="364"/>
                    <a:pt x="3215" y="251"/>
                  </a:cubicBezTo>
                  <a:cubicBezTo>
                    <a:pt x="3633" y="135"/>
                    <a:pt x="3983" y="86"/>
                    <a:pt x="4224" y="53"/>
                  </a:cubicBezTo>
                  <a:cubicBezTo>
                    <a:pt x="4344" y="37"/>
                    <a:pt x="4438" y="26"/>
                    <a:pt x="4501" y="19"/>
                  </a:cubicBezTo>
                  <a:cubicBezTo>
                    <a:pt x="4565" y="12"/>
                    <a:pt x="4599" y="6"/>
                    <a:pt x="4598" y="3"/>
                  </a:cubicBezTo>
                  <a:cubicBezTo>
                    <a:pt x="4598" y="2"/>
                    <a:pt x="4590" y="1"/>
                    <a:pt x="457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2922875" y="1969725"/>
              <a:ext cx="178675" cy="253175"/>
            </a:xfrm>
            <a:custGeom>
              <a:rect b="b" l="l" r="r" t="t"/>
              <a:pathLst>
                <a:path extrusionOk="0" h="10127" w="7147">
                  <a:moveTo>
                    <a:pt x="3" y="0"/>
                  </a:moveTo>
                  <a:cubicBezTo>
                    <a:pt x="3" y="0"/>
                    <a:pt x="3" y="0"/>
                    <a:pt x="3" y="0"/>
                  </a:cubicBezTo>
                  <a:cubicBezTo>
                    <a:pt x="0" y="0"/>
                    <a:pt x="3" y="47"/>
                    <a:pt x="9" y="137"/>
                  </a:cubicBezTo>
                  <a:cubicBezTo>
                    <a:pt x="16" y="227"/>
                    <a:pt x="25" y="360"/>
                    <a:pt x="46" y="529"/>
                  </a:cubicBezTo>
                  <a:cubicBezTo>
                    <a:pt x="83" y="870"/>
                    <a:pt x="151" y="1361"/>
                    <a:pt x="278" y="1960"/>
                  </a:cubicBezTo>
                  <a:cubicBezTo>
                    <a:pt x="405" y="2559"/>
                    <a:pt x="594" y="3266"/>
                    <a:pt x="869" y="4028"/>
                  </a:cubicBezTo>
                  <a:cubicBezTo>
                    <a:pt x="1005" y="4409"/>
                    <a:pt x="1167" y="4803"/>
                    <a:pt x="1349" y="5205"/>
                  </a:cubicBezTo>
                  <a:cubicBezTo>
                    <a:pt x="1534" y="5605"/>
                    <a:pt x="1731" y="6018"/>
                    <a:pt x="1983" y="6415"/>
                  </a:cubicBezTo>
                  <a:cubicBezTo>
                    <a:pt x="2233" y="6811"/>
                    <a:pt x="2534" y="7171"/>
                    <a:pt x="2896" y="7435"/>
                  </a:cubicBezTo>
                  <a:cubicBezTo>
                    <a:pt x="3258" y="7700"/>
                    <a:pt x="3671" y="7847"/>
                    <a:pt x="4061" y="7951"/>
                  </a:cubicBezTo>
                  <a:cubicBezTo>
                    <a:pt x="4845" y="8153"/>
                    <a:pt x="5579" y="8246"/>
                    <a:pt x="6101" y="8568"/>
                  </a:cubicBezTo>
                  <a:cubicBezTo>
                    <a:pt x="6629" y="8869"/>
                    <a:pt x="6942" y="9285"/>
                    <a:pt x="7040" y="9607"/>
                  </a:cubicBezTo>
                  <a:cubicBezTo>
                    <a:pt x="7147" y="9930"/>
                    <a:pt x="7089" y="10127"/>
                    <a:pt x="7106" y="10127"/>
                  </a:cubicBezTo>
                  <a:cubicBezTo>
                    <a:pt x="7106" y="10127"/>
                    <a:pt x="7106" y="10127"/>
                    <a:pt x="7106" y="10127"/>
                  </a:cubicBezTo>
                  <a:cubicBezTo>
                    <a:pt x="7109" y="10127"/>
                    <a:pt x="7115" y="10080"/>
                    <a:pt x="7123" y="9990"/>
                  </a:cubicBezTo>
                  <a:cubicBezTo>
                    <a:pt x="7127" y="9944"/>
                    <a:pt x="7120" y="9888"/>
                    <a:pt x="7118" y="9822"/>
                  </a:cubicBezTo>
                  <a:cubicBezTo>
                    <a:pt x="7106" y="9757"/>
                    <a:pt x="7101" y="9679"/>
                    <a:pt x="7071" y="9598"/>
                  </a:cubicBezTo>
                  <a:cubicBezTo>
                    <a:pt x="6979" y="9264"/>
                    <a:pt x="6665" y="8832"/>
                    <a:pt x="6130" y="8518"/>
                  </a:cubicBezTo>
                  <a:cubicBezTo>
                    <a:pt x="5866" y="8358"/>
                    <a:pt x="5545" y="8238"/>
                    <a:pt x="5196" y="8149"/>
                  </a:cubicBezTo>
                  <a:cubicBezTo>
                    <a:pt x="4847" y="8055"/>
                    <a:pt x="4469" y="7984"/>
                    <a:pt x="4081" y="7878"/>
                  </a:cubicBezTo>
                  <a:cubicBezTo>
                    <a:pt x="3695" y="7774"/>
                    <a:pt x="3293" y="7629"/>
                    <a:pt x="2944" y="7370"/>
                  </a:cubicBezTo>
                  <a:cubicBezTo>
                    <a:pt x="2593" y="7114"/>
                    <a:pt x="2298" y="6763"/>
                    <a:pt x="2052" y="6371"/>
                  </a:cubicBezTo>
                  <a:cubicBezTo>
                    <a:pt x="1803" y="5980"/>
                    <a:pt x="1607" y="5569"/>
                    <a:pt x="1423" y="5172"/>
                  </a:cubicBezTo>
                  <a:cubicBezTo>
                    <a:pt x="1240" y="4773"/>
                    <a:pt x="1078" y="4382"/>
                    <a:pt x="940" y="4002"/>
                  </a:cubicBezTo>
                  <a:cubicBezTo>
                    <a:pt x="662" y="3245"/>
                    <a:pt x="468" y="2544"/>
                    <a:pt x="335" y="1948"/>
                  </a:cubicBezTo>
                  <a:cubicBezTo>
                    <a:pt x="200" y="1353"/>
                    <a:pt x="124" y="864"/>
                    <a:pt x="77" y="526"/>
                  </a:cubicBezTo>
                  <a:cubicBezTo>
                    <a:pt x="52" y="356"/>
                    <a:pt x="38" y="225"/>
                    <a:pt x="26" y="135"/>
                  </a:cubicBezTo>
                  <a:cubicBezTo>
                    <a:pt x="14" y="47"/>
                    <a:pt x="7" y="0"/>
                    <a:pt x="3"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3102650" y="2240325"/>
              <a:ext cx="245625" cy="417500"/>
            </a:xfrm>
            <a:custGeom>
              <a:rect b="b" l="l" r="r" t="t"/>
              <a:pathLst>
                <a:path extrusionOk="0" h="16700" w="9825">
                  <a:moveTo>
                    <a:pt x="2" y="0"/>
                  </a:moveTo>
                  <a:cubicBezTo>
                    <a:pt x="1" y="0"/>
                    <a:pt x="2" y="19"/>
                    <a:pt x="8" y="53"/>
                  </a:cubicBezTo>
                  <a:cubicBezTo>
                    <a:pt x="14" y="91"/>
                    <a:pt x="22" y="141"/>
                    <a:pt x="33" y="204"/>
                  </a:cubicBezTo>
                  <a:cubicBezTo>
                    <a:pt x="44" y="272"/>
                    <a:pt x="59" y="353"/>
                    <a:pt x="76" y="449"/>
                  </a:cubicBezTo>
                  <a:cubicBezTo>
                    <a:pt x="96" y="545"/>
                    <a:pt x="125" y="655"/>
                    <a:pt x="155" y="779"/>
                  </a:cubicBezTo>
                  <a:cubicBezTo>
                    <a:pt x="284" y="1274"/>
                    <a:pt x="523" y="1982"/>
                    <a:pt x="966" y="2786"/>
                  </a:cubicBezTo>
                  <a:cubicBezTo>
                    <a:pt x="1405" y="3590"/>
                    <a:pt x="2039" y="4486"/>
                    <a:pt x="2843" y="5391"/>
                  </a:cubicBezTo>
                  <a:cubicBezTo>
                    <a:pt x="3641" y="6303"/>
                    <a:pt x="4607" y="7219"/>
                    <a:pt x="5599" y="8197"/>
                  </a:cubicBezTo>
                  <a:cubicBezTo>
                    <a:pt x="6591" y="9174"/>
                    <a:pt x="7502" y="10144"/>
                    <a:pt x="8205" y="11124"/>
                  </a:cubicBezTo>
                  <a:cubicBezTo>
                    <a:pt x="8906" y="12100"/>
                    <a:pt x="9435" y="13073"/>
                    <a:pt x="9624" y="13964"/>
                  </a:cubicBezTo>
                  <a:cubicBezTo>
                    <a:pt x="9824" y="14857"/>
                    <a:pt x="9639" y="15615"/>
                    <a:pt x="9408" y="16060"/>
                  </a:cubicBezTo>
                  <a:cubicBezTo>
                    <a:pt x="9294" y="16288"/>
                    <a:pt x="9172" y="16446"/>
                    <a:pt x="9085" y="16546"/>
                  </a:cubicBezTo>
                  <a:cubicBezTo>
                    <a:pt x="8996" y="16648"/>
                    <a:pt x="8945" y="16696"/>
                    <a:pt x="8948" y="16699"/>
                  </a:cubicBezTo>
                  <a:cubicBezTo>
                    <a:pt x="8948" y="16699"/>
                    <a:pt x="9004" y="16656"/>
                    <a:pt x="9097" y="16558"/>
                  </a:cubicBezTo>
                  <a:cubicBezTo>
                    <a:pt x="9189" y="16460"/>
                    <a:pt x="9316" y="16303"/>
                    <a:pt x="9436" y="16075"/>
                  </a:cubicBezTo>
                  <a:cubicBezTo>
                    <a:pt x="9556" y="15848"/>
                    <a:pt x="9668" y="15549"/>
                    <a:pt x="9723" y="15187"/>
                  </a:cubicBezTo>
                  <a:cubicBezTo>
                    <a:pt x="9780" y="14826"/>
                    <a:pt x="9774" y="14403"/>
                    <a:pt x="9680" y="13952"/>
                  </a:cubicBezTo>
                  <a:cubicBezTo>
                    <a:pt x="9495" y="13046"/>
                    <a:pt x="8968" y="12064"/>
                    <a:pt x="8266" y="11080"/>
                  </a:cubicBezTo>
                  <a:cubicBezTo>
                    <a:pt x="7562" y="10093"/>
                    <a:pt x="6649" y="9118"/>
                    <a:pt x="5657" y="8139"/>
                  </a:cubicBezTo>
                  <a:cubicBezTo>
                    <a:pt x="4663" y="7159"/>
                    <a:pt x="3697" y="6247"/>
                    <a:pt x="2899" y="5341"/>
                  </a:cubicBezTo>
                  <a:cubicBezTo>
                    <a:pt x="2096" y="4441"/>
                    <a:pt x="1460" y="3554"/>
                    <a:pt x="1017" y="2758"/>
                  </a:cubicBezTo>
                  <a:cubicBezTo>
                    <a:pt x="570" y="1963"/>
                    <a:pt x="324" y="1261"/>
                    <a:pt x="187" y="771"/>
                  </a:cubicBezTo>
                  <a:cubicBezTo>
                    <a:pt x="154" y="648"/>
                    <a:pt x="122" y="539"/>
                    <a:pt x="99" y="444"/>
                  </a:cubicBezTo>
                  <a:cubicBezTo>
                    <a:pt x="79" y="349"/>
                    <a:pt x="63" y="268"/>
                    <a:pt x="49" y="200"/>
                  </a:cubicBezTo>
                  <a:cubicBezTo>
                    <a:pt x="35" y="138"/>
                    <a:pt x="24" y="89"/>
                    <a:pt x="16" y="51"/>
                  </a:cubicBezTo>
                  <a:cubicBezTo>
                    <a:pt x="8" y="18"/>
                    <a:pt x="3"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2946325" y="1824200"/>
              <a:ext cx="157400" cy="182375"/>
            </a:xfrm>
            <a:custGeom>
              <a:rect b="b" l="l" r="r" t="t"/>
              <a:pathLst>
                <a:path extrusionOk="0" h="7295" w="6296">
                  <a:moveTo>
                    <a:pt x="3337" y="0"/>
                  </a:moveTo>
                  <a:cubicBezTo>
                    <a:pt x="2867" y="0"/>
                    <a:pt x="2396" y="104"/>
                    <a:pt x="1971" y="305"/>
                  </a:cubicBezTo>
                  <a:cubicBezTo>
                    <a:pt x="1024" y="751"/>
                    <a:pt x="314" y="1678"/>
                    <a:pt x="157" y="2713"/>
                  </a:cubicBezTo>
                  <a:cubicBezTo>
                    <a:pt x="0" y="3747"/>
                    <a:pt x="416" y="4857"/>
                    <a:pt x="1232" y="5512"/>
                  </a:cubicBezTo>
                  <a:lnTo>
                    <a:pt x="2676" y="7295"/>
                  </a:lnTo>
                  <a:cubicBezTo>
                    <a:pt x="2400" y="6943"/>
                    <a:pt x="2476" y="6406"/>
                    <a:pt x="2745" y="6049"/>
                  </a:cubicBezTo>
                  <a:cubicBezTo>
                    <a:pt x="3015" y="5692"/>
                    <a:pt x="3434" y="5481"/>
                    <a:pt x="3852" y="5321"/>
                  </a:cubicBezTo>
                  <a:cubicBezTo>
                    <a:pt x="4271" y="5161"/>
                    <a:pt x="4707" y="5035"/>
                    <a:pt x="5085" y="4797"/>
                  </a:cubicBezTo>
                  <a:cubicBezTo>
                    <a:pt x="5862" y="4305"/>
                    <a:pt x="6295" y="3340"/>
                    <a:pt x="6190" y="2427"/>
                  </a:cubicBezTo>
                  <a:cubicBezTo>
                    <a:pt x="6084" y="1514"/>
                    <a:pt x="5465" y="689"/>
                    <a:pt x="4637" y="290"/>
                  </a:cubicBezTo>
                  <a:cubicBezTo>
                    <a:pt x="4233" y="95"/>
                    <a:pt x="3786" y="0"/>
                    <a:pt x="333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2987125" y="1830475"/>
              <a:ext cx="88850" cy="129075"/>
            </a:xfrm>
            <a:custGeom>
              <a:rect b="b" l="l" r="r" t="t"/>
              <a:pathLst>
                <a:path extrusionOk="0" h="5163" w="3554">
                  <a:moveTo>
                    <a:pt x="1474" y="1"/>
                  </a:moveTo>
                  <a:cubicBezTo>
                    <a:pt x="1347" y="1"/>
                    <a:pt x="1225" y="13"/>
                    <a:pt x="1112" y="34"/>
                  </a:cubicBezTo>
                  <a:cubicBezTo>
                    <a:pt x="696" y="115"/>
                    <a:pt x="399" y="309"/>
                    <a:pt x="231" y="471"/>
                  </a:cubicBezTo>
                  <a:cubicBezTo>
                    <a:pt x="187" y="510"/>
                    <a:pt x="152" y="549"/>
                    <a:pt x="123" y="584"/>
                  </a:cubicBezTo>
                  <a:cubicBezTo>
                    <a:pt x="93" y="617"/>
                    <a:pt x="69" y="647"/>
                    <a:pt x="52" y="673"/>
                  </a:cubicBezTo>
                  <a:cubicBezTo>
                    <a:pt x="17" y="723"/>
                    <a:pt x="0" y="750"/>
                    <a:pt x="3" y="752"/>
                  </a:cubicBezTo>
                  <a:cubicBezTo>
                    <a:pt x="3" y="752"/>
                    <a:pt x="3" y="752"/>
                    <a:pt x="3" y="752"/>
                  </a:cubicBezTo>
                  <a:cubicBezTo>
                    <a:pt x="13" y="752"/>
                    <a:pt x="83" y="643"/>
                    <a:pt x="252" y="495"/>
                  </a:cubicBezTo>
                  <a:cubicBezTo>
                    <a:pt x="424" y="344"/>
                    <a:pt x="718" y="162"/>
                    <a:pt x="1123" y="92"/>
                  </a:cubicBezTo>
                  <a:cubicBezTo>
                    <a:pt x="1226" y="75"/>
                    <a:pt x="1336" y="64"/>
                    <a:pt x="1450" y="64"/>
                  </a:cubicBezTo>
                  <a:cubicBezTo>
                    <a:pt x="1559" y="64"/>
                    <a:pt x="1672" y="74"/>
                    <a:pt x="1787" y="96"/>
                  </a:cubicBezTo>
                  <a:cubicBezTo>
                    <a:pt x="2022" y="144"/>
                    <a:pt x="2264" y="241"/>
                    <a:pt x="2484" y="399"/>
                  </a:cubicBezTo>
                  <a:cubicBezTo>
                    <a:pt x="2924" y="707"/>
                    <a:pt x="3281" y="1239"/>
                    <a:pt x="3376" y="1857"/>
                  </a:cubicBezTo>
                  <a:cubicBezTo>
                    <a:pt x="3470" y="2477"/>
                    <a:pt x="3302" y="3083"/>
                    <a:pt x="3033" y="3551"/>
                  </a:cubicBezTo>
                  <a:cubicBezTo>
                    <a:pt x="2763" y="4025"/>
                    <a:pt x="2390" y="4363"/>
                    <a:pt x="2051" y="4593"/>
                  </a:cubicBezTo>
                  <a:cubicBezTo>
                    <a:pt x="1710" y="4825"/>
                    <a:pt x="1399" y="4958"/>
                    <a:pt x="1183" y="5040"/>
                  </a:cubicBezTo>
                  <a:cubicBezTo>
                    <a:pt x="1075" y="5081"/>
                    <a:pt x="989" y="5109"/>
                    <a:pt x="931" y="5128"/>
                  </a:cubicBezTo>
                  <a:cubicBezTo>
                    <a:pt x="873" y="5148"/>
                    <a:pt x="843" y="5159"/>
                    <a:pt x="843" y="5162"/>
                  </a:cubicBezTo>
                  <a:cubicBezTo>
                    <a:pt x="844" y="5162"/>
                    <a:pt x="844" y="5162"/>
                    <a:pt x="846" y="5162"/>
                  </a:cubicBezTo>
                  <a:cubicBezTo>
                    <a:pt x="855" y="5162"/>
                    <a:pt x="885" y="5156"/>
                    <a:pt x="936" y="5144"/>
                  </a:cubicBezTo>
                  <a:cubicBezTo>
                    <a:pt x="995" y="5130"/>
                    <a:pt x="1083" y="5106"/>
                    <a:pt x="1194" y="5070"/>
                  </a:cubicBezTo>
                  <a:cubicBezTo>
                    <a:pt x="1415" y="4996"/>
                    <a:pt x="1732" y="4871"/>
                    <a:pt x="2083" y="4641"/>
                  </a:cubicBezTo>
                  <a:cubicBezTo>
                    <a:pt x="2432" y="4412"/>
                    <a:pt x="2819" y="4073"/>
                    <a:pt x="3098" y="3588"/>
                  </a:cubicBezTo>
                  <a:cubicBezTo>
                    <a:pt x="3377" y="3111"/>
                    <a:pt x="3554" y="2487"/>
                    <a:pt x="3458" y="1844"/>
                  </a:cubicBezTo>
                  <a:cubicBezTo>
                    <a:pt x="3358" y="1203"/>
                    <a:pt x="2987" y="654"/>
                    <a:pt x="2527" y="337"/>
                  </a:cubicBezTo>
                  <a:cubicBezTo>
                    <a:pt x="2298" y="176"/>
                    <a:pt x="2045" y="75"/>
                    <a:pt x="1800" y="30"/>
                  </a:cubicBezTo>
                  <a:cubicBezTo>
                    <a:pt x="1689" y="9"/>
                    <a:pt x="1580" y="1"/>
                    <a:pt x="147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2958000" y="1950925"/>
              <a:ext cx="80750" cy="31225"/>
            </a:xfrm>
            <a:custGeom>
              <a:rect b="b" l="l" r="r" t="t"/>
              <a:pathLst>
                <a:path extrusionOk="0" h="1249" w="3230">
                  <a:moveTo>
                    <a:pt x="227" y="1"/>
                  </a:moveTo>
                  <a:cubicBezTo>
                    <a:pt x="161" y="1"/>
                    <a:pt x="97" y="29"/>
                    <a:pt x="64" y="89"/>
                  </a:cubicBezTo>
                  <a:cubicBezTo>
                    <a:pt x="0" y="205"/>
                    <a:pt x="41" y="357"/>
                    <a:pt x="130" y="454"/>
                  </a:cubicBezTo>
                  <a:cubicBezTo>
                    <a:pt x="219" y="551"/>
                    <a:pt x="347" y="605"/>
                    <a:pt x="474" y="642"/>
                  </a:cubicBezTo>
                  <a:cubicBezTo>
                    <a:pt x="1037" y="808"/>
                    <a:pt x="1666" y="734"/>
                    <a:pt x="2189" y="1000"/>
                  </a:cubicBezTo>
                  <a:cubicBezTo>
                    <a:pt x="2385" y="1100"/>
                    <a:pt x="2596" y="1249"/>
                    <a:pt x="2800" y="1249"/>
                  </a:cubicBezTo>
                  <a:cubicBezTo>
                    <a:pt x="2854" y="1249"/>
                    <a:pt x="2907" y="1239"/>
                    <a:pt x="2959" y="1215"/>
                  </a:cubicBezTo>
                  <a:cubicBezTo>
                    <a:pt x="3194" y="1107"/>
                    <a:pt x="3230" y="754"/>
                    <a:pt x="3074" y="548"/>
                  </a:cubicBezTo>
                  <a:cubicBezTo>
                    <a:pt x="2919" y="344"/>
                    <a:pt x="2645" y="268"/>
                    <a:pt x="2388" y="268"/>
                  </a:cubicBezTo>
                  <a:cubicBezTo>
                    <a:pt x="2385" y="268"/>
                    <a:pt x="2382" y="268"/>
                    <a:pt x="2380" y="268"/>
                  </a:cubicBezTo>
                  <a:cubicBezTo>
                    <a:pt x="2121" y="269"/>
                    <a:pt x="1867" y="335"/>
                    <a:pt x="1609" y="354"/>
                  </a:cubicBezTo>
                  <a:cubicBezTo>
                    <a:pt x="1560" y="358"/>
                    <a:pt x="1510" y="359"/>
                    <a:pt x="1461" y="359"/>
                  </a:cubicBezTo>
                  <a:cubicBezTo>
                    <a:pt x="1086" y="359"/>
                    <a:pt x="714" y="258"/>
                    <a:pt x="390" y="70"/>
                  </a:cubicBezTo>
                  <a:cubicBezTo>
                    <a:pt x="348" y="24"/>
                    <a:pt x="287" y="1"/>
                    <a:pt x="22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2966725" y="1954550"/>
              <a:ext cx="5450" cy="13150"/>
            </a:xfrm>
            <a:custGeom>
              <a:rect b="b" l="l" r="r" t="t"/>
              <a:pathLst>
                <a:path extrusionOk="0" h="526" w="218">
                  <a:moveTo>
                    <a:pt x="199" y="0"/>
                  </a:moveTo>
                  <a:cubicBezTo>
                    <a:pt x="185" y="0"/>
                    <a:pt x="157" y="12"/>
                    <a:pt x="126" y="40"/>
                  </a:cubicBezTo>
                  <a:cubicBezTo>
                    <a:pt x="85" y="79"/>
                    <a:pt x="46" y="148"/>
                    <a:pt x="29" y="229"/>
                  </a:cubicBezTo>
                  <a:cubicBezTo>
                    <a:pt x="1" y="358"/>
                    <a:pt x="38" y="472"/>
                    <a:pt x="66" y="501"/>
                  </a:cubicBezTo>
                  <a:lnTo>
                    <a:pt x="89" y="526"/>
                  </a:lnTo>
                  <a:lnTo>
                    <a:pt x="90" y="503"/>
                  </a:lnTo>
                  <a:cubicBezTo>
                    <a:pt x="91" y="499"/>
                    <a:pt x="91" y="496"/>
                    <a:pt x="91" y="493"/>
                  </a:cubicBezTo>
                  <a:lnTo>
                    <a:pt x="91" y="493"/>
                  </a:lnTo>
                  <a:lnTo>
                    <a:pt x="91" y="493"/>
                  </a:lnTo>
                  <a:cubicBezTo>
                    <a:pt x="95" y="454"/>
                    <a:pt x="84" y="357"/>
                    <a:pt x="110" y="247"/>
                  </a:cubicBezTo>
                  <a:cubicBezTo>
                    <a:pt x="136" y="102"/>
                    <a:pt x="217" y="21"/>
                    <a:pt x="208" y="4"/>
                  </a:cubicBezTo>
                  <a:cubicBezTo>
                    <a:pt x="207" y="1"/>
                    <a:pt x="204" y="0"/>
                    <a:pt x="19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2980325" y="1958500"/>
              <a:ext cx="4400" cy="10925"/>
            </a:xfrm>
            <a:custGeom>
              <a:rect b="b" l="l" r="r" t="t"/>
              <a:pathLst>
                <a:path extrusionOk="0" h="437" w="176">
                  <a:moveTo>
                    <a:pt x="153" y="1"/>
                  </a:moveTo>
                  <a:cubicBezTo>
                    <a:pt x="141" y="1"/>
                    <a:pt x="117" y="12"/>
                    <a:pt x="90" y="37"/>
                  </a:cubicBezTo>
                  <a:cubicBezTo>
                    <a:pt x="55" y="69"/>
                    <a:pt x="21" y="130"/>
                    <a:pt x="11" y="203"/>
                  </a:cubicBezTo>
                  <a:cubicBezTo>
                    <a:pt x="0" y="276"/>
                    <a:pt x="19" y="343"/>
                    <a:pt x="43" y="385"/>
                  </a:cubicBezTo>
                  <a:cubicBezTo>
                    <a:pt x="65" y="420"/>
                    <a:pt x="87" y="437"/>
                    <a:pt x="98" y="437"/>
                  </a:cubicBezTo>
                  <a:cubicBezTo>
                    <a:pt x="100" y="437"/>
                    <a:pt x="102" y="436"/>
                    <a:pt x="104" y="435"/>
                  </a:cubicBezTo>
                  <a:cubicBezTo>
                    <a:pt x="121" y="421"/>
                    <a:pt x="74" y="331"/>
                    <a:pt x="91" y="214"/>
                  </a:cubicBezTo>
                  <a:cubicBezTo>
                    <a:pt x="105" y="96"/>
                    <a:pt x="175" y="22"/>
                    <a:pt x="161" y="4"/>
                  </a:cubicBezTo>
                  <a:cubicBezTo>
                    <a:pt x="160" y="2"/>
                    <a:pt x="157" y="1"/>
                    <a:pt x="15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2997100" y="1958775"/>
              <a:ext cx="3700" cy="13850"/>
            </a:xfrm>
            <a:custGeom>
              <a:rect b="b" l="l" r="r" t="t"/>
              <a:pathLst>
                <a:path extrusionOk="0" h="554" w="148">
                  <a:moveTo>
                    <a:pt x="45" y="1"/>
                  </a:moveTo>
                  <a:cubicBezTo>
                    <a:pt x="44" y="1"/>
                    <a:pt x="43" y="1"/>
                    <a:pt x="42" y="2"/>
                  </a:cubicBezTo>
                  <a:cubicBezTo>
                    <a:pt x="21" y="13"/>
                    <a:pt x="66" y="130"/>
                    <a:pt x="58" y="278"/>
                  </a:cubicBezTo>
                  <a:cubicBezTo>
                    <a:pt x="53" y="426"/>
                    <a:pt x="0" y="539"/>
                    <a:pt x="20" y="553"/>
                  </a:cubicBezTo>
                  <a:cubicBezTo>
                    <a:pt x="21" y="553"/>
                    <a:pt x="22" y="554"/>
                    <a:pt x="24" y="554"/>
                  </a:cubicBezTo>
                  <a:cubicBezTo>
                    <a:pt x="47" y="554"/>
                    <a:pt x="134" y="445"/>
                    <a:pt x="140" y="281"/>
                  </a:cubicBezTo>
                  <a:cubicBezTo>
                    <a:pt x="147" y="117"/>
                    <a:pt x="68" y="1"/>
                    <a:pt x="4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3012250" y="1957925"/>
              <a:ext cx="7075" cy="20800"/>
            </a:xfrm>
            <a:custGeom>
              <a:rect b="b" l="l" r="r" t="t"/>
              <a:pathLst>
                <a:path extrusionOk="0" h="832" w="283">
                  <a:moveTo>
                    <a:pt x="22" y="1"/>
                  </a:moveTo>
                  <a:cubicBezTo>
                    <a:pt x="20" y="1"/>
                    <a:pt x="18" y="1"/>
                    <a:pt x="17" y="2"/>
                  </a:cubicBezTo>
                  <a:cubicBezTo>
                    <a:pt x="0" y="18"/>
                    <a:pt x="168" y="160"/>
                    <a:pt x="189" y="404"/>
                  </a:cubicBezTo>
                  <a:cubicBezTo>
                    <a:pt x="211" y="648"/>
                    <a:pt x="72" y="818"/>
                    <a:pt x="91" y="830"/>
                  </a:cubicBezTo>
                  <a:cubicBezTo>
                    <a:pt x="91" y="831"/>
                    <a:pt x="92" y="831"/>
                    <a:pt x="94" y="831"/>
                  </a:cubicBezTo>
                  <a:cubicBezTo>
                    <a:pt x="106" y="831"/>
                    <a:pt x="149" y="799"/>
                    <a:pt x="192" y="731"/>
                  </a:cubicBezTo>
                  <a:cubicBezTo>
                    <a:pt x="239" y="657"/>
                    <a:pt x="283" y="535"/>
                    <a:pt x="271" y="397"/>
                  </a:cubicBezTo>
                  <a:cubicBezTo>
                    <a:pt x="258" y="259"/>
                    <a:pt x="195" y="146"/>
                    <a:pt x="134" y="82"/>
                  </a:cubicBezTo>
                  <a:cubicBezTo>
                    <a:pt x="83" y="25"/>
                    <a:pt x="38" y="1"/>
                    <a:pt x="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3025225" y="1958200"/>
              <a:ext cx="8000" cy="22800"/>
            </a:xfrm>
            <a:custGeom>
              <a:rect b="b" l="l" r="r" t="t"/>
              <a:pathLst>
                <a:path extrusionOk="0" h="912" w="320">
                  <a:moveTo>
                    <a:pt x="95" y="1"/>
                  </a:moveTo>
                  <a:cubicBezTo>
                    <a:pt x="93" y="1"/>
                    <a:pt x="92" y="1"/>
                    <a:pt x="91" y="2"/>
                  </a:cubicBezTo>
                  <a:cubicBezTo>
                    <a:pt x="83" y="11"/>
                    <a:pt x="120" y="55"/>
                    <a:pt x="159" y="136"/>
                  </a:cubicBezTo>
                  <a:cubicBezTo>
                    <a:pt x="199" y="217"/>
                    <a:pt x="235" y="338"/>
                    <a:pt x="223" y="472"/>
                  </a:cubicBezTo>
                  <a:cubicBezTo>
                    <a:pt x="211" y="605"/>
                    <a:pt x="152" y="718"/>
                    <a:pt x="99" y="789"/>
                  </a:cubicBezTo>
                  <a:cubicBezTo>
                    <a:pt x="46" y="862"/>
                    <a:pt x="1" y="899"/>
                    <a:pt x="8" y="910"/>
                  </a:cubicBezTo>
                  <a:cubicBezTo>
                    <a:pt x="9" y="911"/>
                    <a:pt x="10" y="911"/>
                    <a:pt x="13" y="911"/>
                  </a:cubicBezTo>
                  <a:cubicBezTo>
                    <a:pt x="28" y="911"/>
                    <a:pt x="81" y="888"/>
                    <a:pt x="143" y="827"/>
                  </a:cubicBezTo>
                  <a:cubicBezTo>
                    <a:pt x="214" y="759"/>
                    <a:pt x="290" y="634"/>
                    <a:pt x="305" y="479"/>
                  </a:cubicBezTo>
                  <a:cubicBezTo>
                    <a:pt x="319" y="324"/>
                    <a:pt x="266" y="188"/>
                    <a:pt x="209" y="108"/>
                  </a:cubicBezTo>
                  <a:cubicBezTo>
                    <a:pt x="158" y="34"/>
                    <a:pt x="108" y="1"/>
                    <a:pt x="9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2929500" y="1967150"/>
              <a:ext cx="103600" cy="51475"/>
            </a:xfrm>
            <a:custGeom>
              <a:rect b="b" l="l" r="r" t="t"/>
              <a:pathLst>
                <a:path extrusionOk="0" h="2059" w="4144">
                  <a:moveTo>
                    <a:pt x="7" y="1"/>
                  </a:moveTo>
                  <a:cubicBezTo>
                    <a:pt x="7" y="1"/>
                    <a:pt x="6" y="1"/>
                    <a:pt x="6" y="1"/>
                  </a:cubicBezTo>
                  <a:cubicBezTo>
                    <a:pt x="1" y="4"/>
                    <a:pt x="31" y="75"/>
                    <a:pt x="94" y="200"/>
                  </a:cubicBezTo>
                  <a:cubicBezTo>
                    <a:pt x="160" y="324"/>
                    <a:pt x="264" y="500"/>
                    <a:pt x="419" y="698"/>
                  </a:cubicBezTo>
                  <a:cubicBezTo>
                    <a:pt x="726" y="1092"/>
                    <a:pt x="1261" y="1578"/>
                    <a:pt x="1985" y="1855"/>
                  </a:cubicBezTo>
                  <a:cubicBezTo>
                    <a:pt x="2308" y="1979"/>
                    <a:pt x="2637" y="2058"/>
                    <a:pt x="2947" y="2058"/>
                  </a:cubicBezTo>
                  <a:cubicBezTo>
                    <a:pt x="2981" y="2058"/>
                    <a:pt x="3015" y="2057"/>
                    <a:pt x="3049" y="2055"/>
                  </a:cubicBezTo>
                  <a:cubicBezTo>
                    <a:pt x="3217" y="2047"/>
                    <a:pt x="3376" y="2011"/>
                    <a:pt x="3516" y="1952"/>
                  </a:cubicBezTo>
                  <a:cubicBezTo>
                    <a:pt x="3655" y="1892"/>
                    <a:pt x="3772" y="1810"/>
                    <a:pt x="3862" y="1718"/>
                  </a:cubicBezTo>
                  <a:cubicBezTo>
                    <a:pt x="4045" y="1537"/>
                    <a:pt x="4119" y="1331"/>
                    <a:pt x="4136" y="1190"/>
                  </a:cubicBezTo>
                  <a:cubicBezTo>
                    <a:pt x="4144" y="1119"/>
                    <a:pt x="4141" y="1064"/>
                    <a:pt x="4136" y="1027"/>
                  </a:cubicBezTo>
                  <a:cubicBezTo>
                    <a:pt x="4130" y="991"/>
                    <a:pt x="4126" y="972"/>
                    <a:pt x="4123" y="972"/>
                  </a:cubicBezTo>
                  <a:cubicBezTo>
                    <a:pt x="4123" y="972"/>
                    <a:pt x="4123" y="972"/>
                    <a:pt x="4123" y="972"/>
                  </a:cubicBezTo>
                  <a:cubicBezTo>
                    <a:pt x="4114" y="972"/>
                    <a:pt x="4128" y="1050"/>
                    <a:pt x="4105" y="1185"/>
                  </a:cubicBezTo>
                  <a:cubicBezTo>
                    <a:pt x="4079" y="1319"/>
                    <a:pt x="4001" y="1510"/>
                    <a:pt x="3822" y="1677"/>
                  </a:cubicBezTo>
                  <a:cubicBezTo>
                    <a:pt x="3648" y="1849"/>
                    <a:pt x="3369" y="1971"/>
                    <a:pt x="3045" y="1980"/>
                  </a:cubicBezTo>
                  <a:cubicBezTo>
                    <a:pt x="3019" y="1982"/>
                    <a:pt x="2994" y="1982"/>
                    <a:pt x="2968" y="1982"/>
                  </a:cubicBezTo>
                  <a:cubicBezTo>
                    <a:pt x="2666" y="1982"/>
                    <a:pt x="2338" y="1903"/>
                    <a:pt x="2014" y="1779"/>
                  </a:cubicBezTo>
                  <a:cubicBezTo>
                    <a:pt x="1307" y="1508"/>
                    <a:pt x="777" y="1041"/>
                    <a:pt x="464" y="661"/>
                  </a:cubicBezTo>
                  <a:cubicBezTo>
                    <a:pt x="152" y="284"/>
                    <a:pt x="24" y="1"/>
                    <a:pt x="7"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2300150" y="2537950"/>
              <a:ext cx="1129350" cy="813275"/>
            </a:xfrm>
            <a:custGeom>
              <a:rect b="b" l="l" r="r" t="t"/>
              <a:pathLst>
                <a:path extrusionOk="0" h="32531" w="45174">
                  <a:moveTo>
                    <a:pt x="30758" y="1"/>
                  </a:moveTo>
                  <a:cubicBezTo>
                    <a:pt x="30416" y="1"/>
                    <a:pt x="30078" y="26"/>
                    <a:pt x="29754" y="83"/>
                  </a:cubicBezTo>
                  <a:lnTo>
                    <a:pt x="29451" y="586"/>
                  </a:lnTo>
                  <a:cubicBezTo>
                    <a:pt x="27832" y="1175"/>
                    <a:pt x="26154" y="1506"/>
                    <a:pt x="24523" y="1506"/>
                  </a:cubicBezTo>
                  <a:cubicBezTo>
                    <a:pt x="22932" y="1506"/>
                    <a:pt x="21387" y="1191"/>
                    <a:pt x="19987" y="496"/>
                  </a:cubicBezTo>
                  <a:cubicBezTo>
                    <a:pt x="18427" y="1075"/>
                    <a:pt x="11855" y="2701"/>
                    <a:pt x="10698" y="4654"/>
                  </a:cubicBezTo>
                  <a:cubicBezTo>
                    <a:pt x="10422" y="5119"/>
                    <a:pt x="10501" y="6239"/>
                    <a:pt x="10794" y="7712"/>
                  </a:cubicBezTo>
                  <a:lnTo>
                    <a:pt x="5589" y="4621"/>
                  </a:lnTo>
                  <a:lnTo>
                    <a:pt x="972" y="16588"/>
                  </a:lnTo>
                  <a:cubicBezTo>
                    <a:pt x="963" y="16619"/>
                    <a:pt x="954" y="16650"/>
                    <a:pt x="945" y="16681"/>
                  </a:cubicBezTo>
                  <a:cubicBezTo>
                    <a:pt x="1" y="19830"/>
                    <a:pt x="1729" y="23161"/>
                    <a:pt x="4840" y="24220"/>
                  </a:cubicBezTo>
                  <a:cubicBezTo>
                    <a:pt x="5175" y="24247"/>
                    <a:pt x="5509" y="24261"/>
                    <a:pt x="5842" y="24261"/>
                  </a:cubicBezTo>
                  <a:cubicBezTo>
                    <a:pt x="8803" y="24261"/>
                    <a:pt x="11676" y="23179"/>
                    <a:pt x="13908" y="21199"/>
                  </a:cubicBezTo>
                  <a:lnTo>
                    <a:pt x="14771" y="20432"/>
                  </a:lnTo>
                  <a:cubicBezTo>
                    <a:pt x="15445" y="22257"/>
                    <a:pt x="15923" y="23480"/>
                    <a:pt x="15923" y="23480"/>
                  </a:cubicBezTo>
                  <a:lnTo>
                    <a:pt x="12934" y="32530"/>
                  </a:lnTo>
                  <a:lnTo>
                    <a:pt x="35968" y="32530"/>
                  </a:lnTo>
                  <a:lnTo>
                    <a:pt x="32558" y="22958"/>
                  </a:lnTo>
                  <a:lnTo>
                    <a:pt x="33657" y="20126"/>
                  </a:lnTo>
                  <a:cubicBezTo>
                    <a:pt x="33800" y="20375"/>
                    <a:pt x="33949" y="20627"/>
                    <a:pt x="34110" y="20883"/>
                  </a:cubicBezTo>
                  <a:cubicBezTo>
                    <a:pt x="35134" y="22523"/>
                    <a:pt x="37481" y="24303"/>
                    <a:pt x="39420" y="24303"/>
                  </a:cubicBezTo>
                  <a:cubicBezTo>
                    <a:pt x="39433" y="24303"/>
                    <a:pt x="39446" y="24303"/>
                    <a:pt x="39459" y="24303"/>
                  </a:cubicBezTo>
                  <a:cubicBezTo>
                    <a:pt x="40596" y="24288"/>
                    <a:pt x="41933" y="23531"/>
                    <a:pt x="42794" y="22789"/>
                  </a:cubicBezTo>
                  <a:cubicBezTo>
                    <a:pt x="44377" y="21426"/>
                    <a:pt x="45173" y="18916"/>
                    <a:pt x="44958" y="16839"/>
                  </a:cubicBezTo>
                  <a:cubicBezTo>
                    <a:pt x="44771" y="15025"/>
                    <a:pt x="43745" y="13408"/>
                    <a:pt x="42609" y="11983"/>
                  </a:cubicBezTo>
                  <a:cubicBezTo>
                    <a:pt x="41472" y="10557"/>
                    <a:pt x="40185" y="9228"/>
                    <a:pt x="39315" y="7626"/>
                  </a:cubicBezTo>
                  <a:cubicBezTo>
                    <a:pt x="38732" y="6549"/>
                    <a:pt x="38351" y="5376"/>
                    <a:pt x="37838" y="4264"/>
                  </a:cubicBezTo>
                  <a:cubicBezTo>
                    <a:pt x="37325" y="3153"/>
                    <a:pt x="36648" y="2070"/>
                    <a:pt x="35634" y="1384"/>
                  </a:cubicBezTo>
                  <a:cubicBezTo>
                    <a:pt x="34774" y="801"/>
                    <a:pt x="32682" y="1"/>
                    <a:pt x="3075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2439825" y="2653475"/>
              <a:ext cx="174125" cy="457425"/>
            </a:xfrm>
            <a:custGeom>
              <a:rect b="b" l="l" r="r" t="t"/>
              <a:pathLst>
                <a:path extrusionOk="0" h="18297" w="6965">
                  <a:moveTo>
                    <a:pt x="2" y="0"/>
                  </a:moveTo>
                  <a:cubicBezTo>
                    <a:pt x="2" y="0"/>
                    <a:pt x="2" y="0"/>
                    <a:pt x="2" y="0"/>
                  </a:cubicBezTo>
                  <a:cubicBezTo>
                    <a:pt x="1" y="1"/>
                    <a:pt x="11" y="9"/>
                    <a:pt x="33" y="23"/>
                  </a:cubicBezTo>
                  <a:cubicBezTo>
                    <a:pt x="58" y="39"/>
                    <a:pt x="90" y="59"/>
                    <a:pt x="130" y="84"/>
                  </a:cubicBezTo>
                  <a:cubicBezTo>
                    <a:pt x="219" y="140"/>
                    <a:pt x="346" y="218"/>
                    <a:pt x="508" y="317"/>
                  </a:cubicBezTo>
                  <a:cubicBezTo>
                    <a:pt x="844" y="522"/>
                    <a:pt x="1328" y="814"/>
                    <a:pt x="1935" y="1182"/>
                  </a:cubicBezTo>
                  <a:cubicBezTo>
                    <a:pt x="3155" y="1915"/>
                    <a:pt x="4869" y="2945"/>
                    <a:pt x="6866" y="4144"/>
                  </a:cubicBezTo>
                  <a:lnTo>
                    <a:pt x="6866" y="4144"/>
                  </a:lnTo>
                  <a:cubicBezTo>
                    <a:pt x="6368" y="5228"/>
                    <a:pt x="6053" y="6501"/>
                    <a:pt x="5840" y="7832"/>
                  </a:cubicBezTo>
                  <a:cubicBezTo>
                    <a:pt x="5581" y="9460"/>
                    <a:pt x="5442" y="11024"/>
                    <a:pt x="5140" y="12415"/>
                  </a:cubicBezTo>
                  <a:cubicBezTo>
                    <a:pt x="4992" y="13111"/>
                    <a:pt x="4807" y="13763"/>
                    <a:pt x="4584" y="14355"/>
                  </a:cubicBezTo>
                  <a:cubicBezTo>
                    <a:pt x="4358" y="14944"/>
                    <a:pt x="4096" y="15475"/>
                    <a:pt x="3809" y="15929"/>
                  </a:cubicBezTo>
                  <a:cubicBezTo>
                    <a:pt x="3241" y="16844"/>
                    <a:pt x="2593" y="17449"/>
                    <a:pt x="2110" y="17803"/>
                  </a:cubicBezTo>
                  <a:cubicBezTo>
                    <a:pt x="1867" y="17979"/>
                    <a:pt x="1667" y="18101"/>
                    <a:pt x="1528" y="18177"/>
                  </a:cubicBezTo>
                  <a:cubicBezTo>
                    <a:pt x="1462" y="18214"/>
                    <a:pt x="1409" y="18243"/>
                    <a:pt x="1370" y="18264"/>
                  </a:cubicBezTo>
                  <a:cubicBezTo>
                    <a:pt x="1334" y="18285"/>
                    <a:pt x="1317" y="18295"/>
                    <a:pt x="1318" y="18297"/>
                  </a:cubicBezTo>
                  <a:cubicBezTo>
                    <a:pt x="1318" y="18297"/>
                    <a:pt x="1318" y="18297"/>
                    <a:pt x="1318" y="18297"/>
                  </a:cubicBezTo>
                  <a:cubicBezTo>
                    <a:pt x="1320" y="18297"/>
                    <a:pt x="1339" y="18289"/>
                    <a:pt x="1373" y="18272"/>
                  </a:cubicBezTo>
                  <a:cubicBezTo>
                    <a:pt x="1414" y="18252"/>
                    <a:pt x="1468" y="18226"/>
                    <a:pt x="1536" y="18192"/>
                  </a:cubicBezTo>
                  <a:cubicBezTo>
                    <a:pt x="1677" y="18120"/>
                    <a:pt x="1881" y="18003"/>
                    <a:pt x="2129" y="17829"/>
                  </a:cubicBezTo>
                  <a:cubicBezTo>
                    <a:pt x="2620" y="17481"/>
                    <a:pt x="3279" y="16878"/>
                    <a:pt x="3857" y="15959"/>
                  </a:cubicBezTo>
                  <a:cubicBezTo>
                    <a:pt x="4150" y="15504"/>
                    <a:pt x="4416" y="14972"/>
                    <a:pt x="4648" y="14379"/>
                  </a:cubicBezTo>
                  <a:cubicBezTo>
                    <a:pt x="4874" y="13784"/>
                    <a:pt x="5063" y="13130"/>
                    <a:pt x="5213" y="12431"/>
                  </a:cubicBezTo>
                  <a:cubicBezTo>
                    <a:pt x="5521" y="11034"/>
                    <a:pt x="5662" y="9468"/>
                    <a:pt x="5921" y="7845"/>
                  </a:cubicBezTo>
                  <a:cubicBezTo>
                    <a:pt x="6135" y="6505"/>
                    <a:pt x="6451" y="5229"/>
                    <a:pt x="6951" y="4145"/>
                  </a:cubicBezTo>
                  <a:lnTo>
                    <a:pt x="6965" y="4113"/>
                  </a:lnTo>
                  <a:lnTo>
                    <a:pt x="6935" y="4095"/>
                  </a:lnTo>
                  <a:cubicBezTo>
                    <a:pt x="4919" y="2898"/>
                    <a:pt x="3190" y="1871"/>
                    <a:pt x="1959" y="1141"/>
                  </a:cubicBezTo>
                  <a:cubicBezTo>
                    <a:pt x="1347" y="781"/>
                    <a:pt x="860" y="494"/>
                    <a:pt x="521" y="295"/>
                  </a:cubicBezTo>
                  <a:cubicBezTo>
                    <a:pt x="356" y="200"/>
                    <a:pt x="228" y="126"/>
                    <a:pt x="136" y="73"/>
                  </a:cubicBezTo>
                  <a:cubicBezTo>
                    <a:pt x="95" y="50"/>
                    <a:pt x="62" y="32"/>
                    <a:pt x="37" y="17"/>
                  </a:cubicBezTo>
                  <a:cubicBezTo>
                    <a:pt x="16" y="5"/>
                    <a:pt x="4" y="0"/>
                    <a:pt x="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3086975" y="2850325"/>
              <a:ext cx="54675" cy="190775"/>
            </a:xfrm>
            <a:custGeom>
              <a:rect b="b" l="l" r="r" t="t"/>
              <a:pathLst>
                <a:path extrusionOk="0" h="7631" w="2187">
                  <a:moveTo>
                    <a:pt x="836" y="1"/>
                  </a:moveTo>
                  <a:cubicBezTo>
                    <a:pt x="831" y="1"/>
                    <a:pt x="809" y="20"/>
                    <a:pt x="772" y="56"/>
                  </a:cubicBezTo>
                  <a:cubicBezTo>
                    <a:pt x="731" y="94"/>
                    <a:pt x="676" y="152"/>
                    <a:pt x="604" y="229"/>
                  </a:cubicBezTo>
                  <a:cubicBezTo>
                    <a:pt x="468" y="385"/>
                    <a:pt x="264" y="624"/>
                    <a:pt x="136" y="983"/>
                  </a:cubicBezTo>
                  <a:cubicBezTo>
                    <a:pt x="2" y="1343"/>
                    <a:pt x="1" y="1808"/>
                    <a:pt x="80" y="2297"/>
                  </a:cubicBezTo>
                  <a:cubicBezTo>
                    <a:pt x="156" y="2790"/>
                    <a:pt x="320" y="3315"/>
                    <a:pt x="530" y="3846"/>
                  </a:cubicBezTo>
                  <a:cubicBezTo>
                    <a:pt x="962" y="4904"/>
                    <a:pt x="1383" y="5845"/>
                    <a:pt x="1682" y="6530"/>
                  </a:cubicBezTo>
                  <a:cubicBezTo>
                    <a:pt x="1831" y="6863"/>
                    <a:pt x="1952" y="7136"/>
                    <a:pt x="2042" y="7339"/>
                  </a:cubicBezTo>
                  <a:cubicBezTo>
                    <a:pt x="2083" y="7426"/>
                    <a:pt x="2116" y="7499"/>
                    <a:pt x="2143" y="7557"/>
                  </a:cubicBezTo>
                  <a:cubicBezTo>
                    <a:pt x="2167" y="7605"/>
                    <a:pt x="2181" y="7631"/>
                    <a:pt x="2184" y="7631"/>
                  </a:cubicBezTo>
                  <a:cubicBezTo>
                    <a:pt x="2184" y="7631"/>
                    <a:pt x="2184" y="7631"/>
                    <a:pt x="2184" y="7631"/>
                  </a:cubicBezTo>
                  <a:cubicBezTo>
                    <a:pt x="2187" y="7630"/>
                    <a:pt x="2178" y="7602"/>
                    <a:pt x="2159" y="7550"/>
                  </a:cubicBezTo>
                  <a:cubicBezTo>
                    <a:pt x="2135" y="7491"/>
                    <a:pt x="2107" y="7417"/>
                    <a:pt x="2071" y="7326"/>
                  </a:cubicBezTo>
                  <a:cubicBezTo>
                    <a:pt x="1987" y="7121"/>
                    <a:pt x="1873" y="6845"/>
                    <a:pt x="1735" y="6508"/>
                  </a:cubicBezTo>
                  <a:cubicBezTo>
                    <a:pt x="1450" y="5817"/>
                    <a:pt x="1036" y="4870"/>
                    <a:pt x="606" y="3816"/>
                  </a:cubicBezTo>
                  <a:cubicBezTo>
                    <a:pt x="398" y="3288"/>
                    <a:pt x="233" y="2770"/>
                    <a:pt x="154" y="2285"/>
                  </a:cubicBezTo>
                  <a:cubicBezTo>
                    <a:pt x="72" y="1802"/>
                    <a:pt x="69" y="1352"/>
                    <a:pt x="190" y="1002"/>
                  </a:cubicBezTo>
                  <a:cubicBezTo>
                    <a:pt x="307" y="652"/>
                    <a:pt x="500" y="411"/>
                    <a:pt x="628" y="250"/>
                  </a:cubicBezTo>
                  <a:cubicBezTo>
                    <a:pt x="761" y="89"/>
                    <a:pt x="841" y="5"/>
                    <a:pt x="836" y="1"/>
                  </a:cubicBezTo>
                  <a:cubicBezTo>
                    <a:pt x="836" y="1"/>
                    <a:pt x="836" y="1"/>
                    <a:pt x="83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3255775" y="2736250"/>
              <a:ext cx="120850" cy="227875"/>
            </a:xfrm>
            <a:custGeom>
              <a:rect b="b" l="l" r="r" t="t"/>
              <a:pathLst>
                <a:path extrusionOk="0" h="9115" w="4834">
                  <a:moveTo>
                    <a:pt x="299" y="0"/>
                  </a:moveTo>
                  <a:cubicBezTo>
                    <a:pt x="218" y="0"/>
                    <a:pt x="153" y="12"/>
                    <a:pt x="105" y="21"/>
                  </a:cubicBezTo>
                  <a:cubicBezTo>
                    <a:pt x="70" y="27"/>
                    <a:pt x="44" y="35"/>
                    <a:pt x="27" y="40"/>
                  </a:cubicBezTo>
                  <a:cubicBezTo>
                    <a:pt x="9" y="46"/>
                    <a:pt x="1" y="49"/>
                    <a:pt x="1" y="50"/>
                  </a:cubicBezTo>
                  <a:cubicBezTo>
                    <a:pt x="1" y="51"/>
                    <a:pt x="2" y="51"/>
                    <a:pt x="4" y="51"/>
                  </a:cubicBezTo>
                  <a:cubicBezTo>
                    <a:pt x="16" y="51"/>
                    <a:pt x="51" y="45"/>
                    <a:pt x="108" y="37"/>
                  </a:cubicBezTo>
                  <a:cubicBezTo>
                    <a:pt x="148" y="32"/>
                    <a:pt x="199" y="26"/>
                    <a:pt x="259" y="26"/>
                  </a:cubicBezTo>
                  <a:cubicBezTo>
                    <a:pt x="305" y="26"/>
                    <a:pt x="356" y="30"/>
                    <a:pt x="413" y="40"/>
                  </a:cubicBezTo>
                  <a:cubicBezTo>
                    <a:pt x="675" y="82"/>
                    <a:pt x="997" y="352"/>
                    <a:pt x="1205" y="780"/>
                  </a:cubicBezTo>
                  <a:cubicBezTo>
                    <a:pt x="1595" y="1658"/>
                    <a:pt x="2159" y="2867"/>
                    <a:pt x="2747" y="4214"/>
                  </a:cubicBezTo>
                  <a:cubicBezTo>
                    <a:pt x="3338" y="5560"/>
                    <a:pt x="3854" y="6787"/>
                    <a:pt x="4224" y="7677"/>
                  </a:cubicBezTo>
                  <a:cubicBezTo>
                    <a:pt x="4406" y="8115"/>
                    <a:pt x="4555" y="8473"/>
                    <a:pt x="4661" y="8732"/>
                  </a:cubicBezTo>
                  <a:cubicBezTo>
                    <a:pt x="4712" y="8849"/>
                    <a:pt x="4752" y="8944"/>
                    <a:pt x="4783" y="9017"/>
                  </a:cubicBezTo>
                  <a:cubicBezTo>
                    <a:pt x="4811" y="9081"/>
                    <a:pt x="4828" y="9115"/>
                    <a:pt x="4831" y="9115"/>
                  </a:cubicBezTo>
                  <a:cubicBezTo>
                    <a:pt x="4831" y="9115"/>
                    <a:pt x="4831" y="9115"/>
                    <a:pt x="4831" y="9115"/>
                  </a:cubicBezTo>
                  <a:cubicBezTo>
                    <a:pt x="4833" y="9113"/>
                    <a:pt x="4822" y="9078"/>
                    <a:pt x="4798" y="9011"/>
                  </a:cubicBezTo>
                  <a:cubicBezTo>
                    <a:pt x="4770" y="8937"/>
                    <a:pt x="4736" y="8840"/>
                    <a:pt x="4691" y="8719"/>
                  </a:cubicBezTo>
                  <a:cubicBezTo>
                    <a:pt x="4596" y="8467"/>
                    <a:pt x="4455" y="8104"/>
                    <a:pt x="4277" y="7655"/>
                  </a:cubicBezTo>
                  <a:cubicBezTo>
                    <a:pt x="3921" y="6760"/>
                    <a:pt x="3413" y="5528"/>
                    <a:pt x="2822" y="4182"/>
                  </a:cubicBezTo>
                  <a:cubicBezTo>
                    <a:pt x="2233" y="2832"/>
                    <a:pt x="1662" y="1630"/>
                    <a:pt x="1256" y="754"/>
                  </a:cubicBezTo>
                  <a:cubicBezTo>
                    <a:pt x="1038" y="320"/>
                    <a:pt x="696" y="43"/>
                    <a:pt x="418" y="9"/>
                  </a:cubicBezTo>
                  <a:cubicBezTo>
                    <a:pt x="375" y="3"/>
                    <a:pt x="336" y="0"/>
                    <a:pt x="29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3334300" y="2862325"/>
              <a:ext cx="51375" cy="73975"/>
            </a:xfrm>
            <a:custGeom>
              <a:rect b="b" l="l" r="r" t="t"/>
              <a:pathLst>
                <a:path extrusionOk="0" h="2959" w="2055">
                  <a:moveTo>
                    <a:pt x="9" y="1"/>
                  </a:moveTo>
                  <a:cubicBezTo>
                    <a:pt x="9" y="1"/>
                    <a:pt x="8" y="1"/>
                    <a:pt x="8" y="1"/>
                  </a:cubicBezTo>
                  <a:cubicBezTo>
                    <a:pt x="0" y="13"/>
                    <a:pt x="165" y="134"/>
                    <a:pt x="409" y="357"/>
                  </a:cubicBezTo>
                  <a:cubicBezTo>
                    <a:pt x="652" y="579"/>
                    <a:pt x="967" y="911"/>
                    <a:pt x="1253" y="1325"/>
                  </a:cubicBezTo>
                  <a:cubicBezTo>
                    <a:pt x="1539" y="1739"/>
                    <a:pt x="1738" y="2151"/>
                    <a:pt x="1859" y="2457"/>
                  </a:cubicBezTo>
                  <a:cubicBezTo>
                    <a:pt x="1979" y="2761"/>
                    <a:pt x="2035" y="2959"/>
                    <a:pt x="2049" y="2959"/>
                  </a:cubicBezTo>
                  <a:cubicBezTo>
                    <a:pt x="2049" y="2959"/>
                    <a:pt x="2049" y="2959"/>
                    <a:pt x="2049" y="2959"/>
                  </a:cubicBezTo>
                  <a:cubicBezTo>
                    <a:pt x="2055" y="2957"/>
                    <a:pt x="2046" y="2906"/>
                    <a:pt x="2025" y="2815"/>
                  </a:cubicBezTo>
                  <a:cubicBezTo>
                    <a:pt x="2006" y="2725"/>
                    <a:pt x="1967" y="2594"/>
                    <a:pt x="1913" y="2437"/>
                  </a:cubicBezTo>
                  <a:cubicBezTo>
                    <a:pt x="1804" y="2122"/>
                    <a:pt x="1610" y="1700"/>
                    <a:pt x="1320" y="1279"/>
                  </a:cubicBezTo>
                  <a:cubicBezTo>
                    <a:pt x="1030" y="859"/>
                    <a:pt x="703" y="527"/>
                    <a:pt x="447" y="314"/>
                  </a:cubicBezTo>
                  <a:cubicBezTo>
                    <a:pt x="319" y="206"/>
                    <a:pt x="212" y="125"/>
                    <a:pt x="133" y="75"/>
                  </a:cubicBezTo>
                  <a:cubicBezTo>
                    <a:pt x="61" y="27"/>
                    <a:pt x="18" y="1"/>
                    <a:pt x="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2744625" y="3074450"/>
              <a:ext cx="292450" cy="102975"/>
            </a:xfrm>
            <a:custGeom>
              <a:rect b="b" l="l" r="r" t="t"/>
              <a:pathLst>
                <a:path extrusionOk="0" h="4119" w="11698">
                  <a:moveTo>
                    <a:pt x="11695" y="0"/>
                  </a:moveTo>
                  <a:cubicBezTo>
                    <a:pt x="11690" y="0"/>
                    <a:pt x="11655" y="26"/>
                    <a:pt x="11590" y="77"/>
                  </a:cubicBezTo>
                  <a:cubicBezTo>
                    <a:pt x="11517" y="133"/>
                    <a:pt x="11419" y="209"/>
                    <a:pt x="11296" y="305"/>
                  </a:cubicBezTo>
                  <a:cubicBezTo>
                    <a:pt x="11042" y="504"/>
                    <a:pt x="10671" y="790"/>
                    <a:pt x="10201" y="1126"/>
                  </a:cubicBezTo>
                  <a:cubicBezTo>
                    <a:pt x="9263" y="1795"/>
                    <a:pt x="7910" y="2670"/>
                    <a:pt x="6261" y="3295"/>
                  </a:cubicBezTo>
                  <a:cubicBezTo>
                    <a:pt x="5437" y="3603"/>
                    <a:pt x="4621" y="3814"/>
                    <a:pt x="3868" y="3929"/>
                  </a:cubicBezTo>
                  <a:cubicBezTo>
                    <a:pt x="3292" y="4018"/>
                    <a:pt x="2753" y="4055"/>
                    <a:pt x="2274" y="4055"/>
                  </a:cubicBezTo>
                  <a:cubicBezTo>
                    <a:pt x="2126" y="4055"/>
                    <a:pt x="1984" y="4052"/>
                    <a:pt x="1849" y="4045"/>
                  </a:cubicBezTo>
                  <a:cubicBezTo>
                    <a:pt x="1273" y="4019"/>
                    <a:pt x="809" y="3951"/>
                    <a:pt x="493" y="3887"/>
                  </a:cubicBezTo>
                  <a:cubicBezTo>
                    <a:pt x="333" y="3861"/>
                    <a:pt x="213" y="3827"/>
                    <a:pt x="129" y="3811"/>
                  </a:cubicBezTo>
                  <a:cubicBezTo>
                    <a:pt x="56" y="3795"/>
                    <a:pt x="13" y="3787"/>
                    <a:pt x="3" y="3787"/>
                  </a:cubicBezTo>
                  <a:cubicBezTo>
                    <a:pt x="1" y="3787"/>
                    <a:pt x="1" y="3787"/>
                    <a:pt x="0" y="3787"/>
                  </a:cubicBezTo>
                  <a:cubicBezTo>
                    <a:pt x="0" y="3791"/>
                    <a:pt x="42" y="3804"/>
                    <a:pt x="124" y="3827"/>
                  </a:cubicBezTo>
                  <a:cubicBezTo>
                    <a:pt x="207" y="3848"/>
                    <a:pt x="328" y="3887"/>
                    <a:pt x="487" y="3918"/>
                  </a:cubicBezTo>
                  <a:cubicBezTo>
                    <a:pt x="802" y="3992"/>
                    <a:pt x="1266" y="4068"/>
                    <a:pt x="1846" y="4103"/>
                  </a:cubicBezTo>
                  <a:cubicBezTo>
                    <a:pt x="2010" y="4113"/>
                    <a:pt x="2184" y="4119"/>
                    <a:pt x="2365" y="4119"/>
                  </a:cubicBezTo>
                  <a:cubicBezTo>
                    <a:pt x="2824" y="4119"/>
                    <a:pt x="3335" y="4085"/>
                    <a:pt x="3879" y="4004"/>
                  </a:cubicBezTo>
                  <a:cubicBezTo>
                    <a:pt x="4638" y="3891"/>
                    <a:pt x="5460" y="3682"/>
                    <a:pt x="6290" y="3372"/>
                  </a:cubicBezTo>
                  <a:cubicBezTo>
                    <a:pt x="7949" y="2742"/>
                    <a:pt x="9303" y="1855"/>
                    <a:pt x="10234" y="1173"/>
                  </a:cubicBezTo>
                  <a:cubicBezTo>
                    <a:pt x="10702" y="830"/>
                    <a:pt x="11067" y="538"/>
                    <a:pt x="11316" y="331"/>
                  </a:cubicBezTo>
                  <a:cubicBezTo>
                    <a:pt x="11442" y="228"/>
                    <a:pt x="11536" y="145"/>
                    <a:pt x="11601" y="89"/>
                  </a:cubicBezTo>
                  <a:cubicBezTo>
                    <a:pt x="11665" y="33"/>
                    <a:pt x="11698" y="2"/>
                    <a:pt x="11696" y="1"/>
                  </a:cubicBezTo>
                  <a:cubicBezTo>
                    <a:pt x="11696" y="0"/>
                    <a:pt x="11696" y="0"/>
                    <a:pt x="1169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2791500" y="3080875"/>
              <a:ext cx="237100" cy="96875"/>
            </a:xfrm>
            <a:custGeom>
              <a:rect b="b" l="l" r="r" t="t"/>
              <a:pathLst>
                <a:path extrusionOk="0" h="3875" w="9484">
                  <a:moveTo>
                    <a:pt x="9460" y="0"/>
                  </a:moveTo>
                  <a:cubicBezTo>
                    <a:pt x="9417" y="33"/>
                    <a:pt x="9374" y="66"/>
                    <a:pt x="9331" y="99"/>
                  </a:cubicBezTo>
                  <a:lnTo>
                    <a:pt x="9331" y="99"/>
                  </a:lnTo>
                  <a:cubicBezTo>
                    <a:pt x="9382" y="73"/>
                    <a:pt x="9432" y="48"/>
                    <a:pt x="9483" y="22"/>
                  </a:cubicBezTo>
                  <a:lnTo>
                    <a:pt x="9460" y="0"/>
                  </a:lnTo>
                  <a:close/>
                  <a:moveTo>
                    <a:pt x="9331" y="99"/>
                  </a:moveTo>
                  <a:cubicBezTo>
                    <a:pt x="7434" y="1055"/>
                    <a:pt x="5483" y="2007"/>
                    <a:pt x="3373" y="2229"/>
                  </a:cubicBezTo>
                  <a:cubicBezTo>
                    <a:pt x="2805" y="2290"/>
                    <a:pt x="2228" y="2296"/>
                    <a:pt x="1669" y="2414"/>
                  </a:cubicBezTo>
                  <a:cubicBezTo>
                    <a:pt x="1109" y="2531"/>
                    <a:pt x="553" y="2778"/>
                    <a:pt x="196" y="3225"/>
                  </a:cubicBezTo>
                  <a:cubicBezTo>
                    <a:pt x="88" y="3360"/>
                    <a:pt x="1" y="3557"/>
                    <a:pt x="101" y="3698"/>
                  </a:cubicBezTo>
                  <a:cubicBezTo>
                    <a:pt x="173" y="3798"/>
                    <a:pt x="310" y="3824"/>
                    <a:pt x="433" y="3837"/>
                  </a:cubicBezTo>
                  <a:cubicBezTo>
                    <a:pt x="674" y="3862"/>
                    <a:pt x="914" y="3875"/>
                    <a:pt x="1155" y="3875"/>
                  </a:cubicBezTo>
                  <a:cubicBezTo>
                    <a:pt x="2583" y="3875"/>
                    <a:pt x="4003" y="3441"/>
                    <a:pt x="5287" y="2799"/>
                  </a:cubicBezTo>
                  <a:cubicBezTo>
                    <a:pt x="6739" y="2072"/>
                    <a:pt x="8042" y="1087"/>
                    <a:pt x="9331" y="9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3084850" y="2914150"/>
              <a:ext cx="56775" cy="197750"/>
            </a:xfrm>
            <a:custGeom>
              <a:rect b="b" l="l" r="r" t="t"/>
              <a:pathLst>
                <a:path extrusionOk="0" h="7910" w="2271">
                  <a:moveTo>
                    <a:pt x="238" y="0"/>
                  </a:moveTo>
                  <a:lnTo>
                    <a:pt x="238" y="0"/>
                  </a:lnTo>
                  <a:cubicBezTo>
                    <a:pt x="388" y="1365"/>
                    <a:pt x="65" y="2408"/>
                    <a:pt x="32" y="3781"/>
                  </a:cubicBezTo>
                  <a:cubicBezTo>
                    <a:pt x="1" y="5153"/>
                    <a:pt x="380" y="6787"/>
                    <a:pt x="1170" y="7910"/>
                  </a:cubicBezTo>
                  <a:lnTo>
                    <a:pt x="2270" y="5089"/>
                  </a:lnTo>
                  <a:cubicBezTo>
                    <a:pt x="2270" y="5089"/>
                    <a:pt x="1903" y="4131"/>
                    <a:pt x="1676" y="3657"/>
                  </a:cubicBezTo>
                  <a:cubicBezTo>
                    <a:pt x="1121" y="2497"/>
                    <a:pt x="686" y="1424"/>
                    <a:pt x="280" y="129"/>
                  </a:cubicBezTo>
                  <a:lnTo>
                    <a:pt x="2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2472750" y="2774625"/>
              <a:ext cx="140525" cy="340500"/>
            </a:xfrm>
            <a:custGeom>
              <a:rect b="b" l="l" r="r" t="t"/>
              <a:pathLst>
                <a:path extrusionOk="0" h="13620" w="5621">
                  <a:moveTo>
                    <a:pt x="5450" y="1"/>
                  </a:moveTo>
                  <a:cubicBezTo>
                    <a:pt x="5349" y="1"/>
                    <a:pt x="5266" y="107"/>
                    <a:pt x="5228" y="206"/>
                  </a:cubicBezTo>
                  <a:cubicBezTo>
                    <a:pt x="4666" y="1662"/>
                    <a:pt x="4399" y="4111"/>
                    <a:pt x="4197" y="5863"/>
                  </a:cubicBezTo>
                  <a:cubicBezTo>
                    <a:pt x="3986" y="7707"/>
                    <a:pt x="3736" y="8352"/>
                    <a:pt x="3150" y="9889"/>
                  </a:cubicBezTo>
                  <a:cubicBezTo>
                    <a:pt x="2563" y="11426"/>
                    <a:pt x="1611" y="12635"/>
                    <a:pt x="1" y="13451"/>
                  </a:cubicBezTo>
                  <a:cubicBezTo>
                    <a:pt x="275" y="13566"/>
                    <a:pt x="566" y="13619"/>
                    <a:pt x="857" y="13619"/>
                  </a:cubicBezTo>
                  <a:cubicBezTo>
                    <a:pt x="1451" y="13619"/>
                    <a:pt x="2050" y="13398"/>
                    <a:pt x="2534" y="13030"/>
                  </a:cubicBezTo>
                  <a:cubicBezTo>
                    <a:pt x="3724" y="12125"/>
                    <a:pt x="4465" y="10728"/>
                    <a:pt x="4841" y="9282"/>
                  </a:cubicBezTo>
                  <a:cubicBezTo>
                    <a:pt x="5218" y="7836"/>
                    <a:pt x="5261" y="6326"/>
                    <a:pt x="5282" y="4831"/>
                  </a:cubicBezTo>
                  <a:cubicBezTo>
                    <a:pt x="5302" y="3336"/>
                    <a:pt x="5301" y="1831"/>
                    <a:pt x="5593" y="365"/>
                  </a:cubicBezTo>
                  <a:cubicBezTo>
                    <a:pt x="5621" y="226"/>
                    <a:pt x="5617" y="32"/>
                    <a:pt x="5479" y="4"/>
                  </a:cubicBezTo>
                  <a:cubicBezTo>
                    <a:pt x="5469" y="2"/>
                    <a:pt x="5459" y="1"/>
                    <a:pt x="545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3111525" y="2749900"/>
              <a:ext cx="154900" cy="160175"/>
            </a:xfrm>
            <a:custGeom>
              <a:rect b="b" l="l" r="r" t="t"/>
              <a:pathLst>
                <a:path extrusionOk="0" h="6407" w="6196">
                  <a:moveTo>
                    <a:pt x="6039" y="1"/>
                  </a:moveTo>
                  <a:cubicBezTo>
                    <a:pt x="6039" y="1"/>
                    <a:pt x="6039" y="1"/>
                    <a:pt x="6039" y="1"/>
                  </a:cubicBezTo>
                  <a:cubicBezTo>
                    <a:pt x="6030" y="3"/>
                    <a:pt x="6094" y="135"/>
                    <a:pt x="6123" y="393"/>
                  </a:cubicBezTo>
                  <a:cubicBezTo>
                    <a:pt x="6154" y="649"/>
                    <a:pt x="6129" y="1025"/>
                    <a:pt x="6033" y="1478"/>
                  </a:cubicBezTo>
                  <a:cubicBezTo>
                    <a:pt x="5987" y="1704"/>
                    <a:pt x="5925" y="1951"/>
                    <a:pt x="5853" y="2214"/>
                  </a:cubicBezTo>
                  <a:cubicBezTo>
                    <a:pt x="5782" y="2478"/>
                    <a:pt x="5697" y="2755"/>
                    <a:pt x="5583" y="3038"/>
                  </a:cubicBezTo>
                  <a:cubicBezTo>
                    <a:pt x="5358" y="3605"/>
                    <a:pt x="5023" y="4197"/>
                    <a:pt x="4562" y="4731"/>
                  </a:cubicBezTo>
                  <a:cubicBezTo>
                    <a:pt x="4099" y="5260"/>
                    <a:pt x="3569" y="5691"/>
                    <a:pt x="3018" y="5954"/>
                  </a:cubicBezTo>
                  <a:cubicBezTo>
                    <a:pt x="2470" y="6223"/>
                    <a:pt x="1920" y="6330"/>
                    <a:pt x="1461" y="6348"/>
                  </a:cubicBezTo>
                  <a:cubicBezTo>
                    <a:pt x="1417" y="6350"/>
                    <a:pt x="1375" y="6351"/>
                    <a:pt x="1333" y="6351"/>
                  </a:cubicBezTo>
                  <a:cubicBezTo>
                    <a:pt x="931" y="6351"/>
                    <a:pt x="606" y="6279"/>
                    <a:pt x="382" y="6212"/>
                  </a:cubicBezTo>
                  <a:cubicBezTo>
                    <a:pt x="258" y="6176"/>
                    <a:pt x="164" y="6139"/>
                    <a:pt x="101" y="6114"/>
                  </a:cubicBezTo>
                  <a:cubicBezTo>
                    <a:pt x="44" y="6091"/>
                    <a:pt x="10" y="6079"/>
                    <a:pt x="3" y="6079"/>
                  </a:cubicBezTo>
                  <a:cubicBezTo>
                    <a:pt x="2" y="6079"/>
                    <a:pt x="2" y="6079"/>
                    <a:pt x="2" y="6080"/>
                  </a:cubicBezTo>
                  <a:cubicBezTo>
                    <a:pt x="1" y="6082"/>
                    <a:pt x="32" y="6099"/>
                    <a:pt x="94" y="6128"/>
                  </a:cubicBezTo>
                  <a:cubicBezTo>
                    <a:pt x="156" y="6159"/>
                    <a:pt x="248" y="6201"/>
                    <a:pt x="373" y="6242"/>
                  </a:cubicBezTo>
                  <a:cubicBezTo>
                    <a:pt x="605" y="6321"/>
                    <a:pt x="953" y="6407"/>
                    <a:pt x="1388" y="6407"/>
                  </a:cubicBezTo>
                  <a:cubicBezTo>
                    <a:pt x="1413" y="6407"/>
                    <a:pt x="1438" y="6407"/>
                    <a:pt x="1463" y="6406"/>
                  </a:cubicBezTo>
                  <a:cubicBezTo>
                    <a:pt x="1930" y="6395"/>
                    <a:pt x="2491" y="6292"/>
                    <a:pt x="3052" y="6022"/>
                  </a:cubicBezTo>
                  <a:cubicBezTo>
                    <a:pt x="3614" y="5757"/>
                    <a:pt x="4154" y="5321"/>
                    <a:pt x="4624" y="4784"/>
                  </a:cubicBezTo>
                  <a:cubicBezTo>
                    <a:pt x="5091" y="4242"/>
                    <a:pt x="5428" y="3641"/>
                    <a:pt x="5654" y="3066"/>
                  </a:cubicBezTo>
                  <a:cubicBezTo>
                    <a:pt x="5766" y="2779"/>
                    <a:pt x="5851" y="2496"/>
                    <a:pt x="5919" y="2232"/>
                  </a:cubicBezTo>
                  <a:cubicBezTo>
                    <a:pt x="5988" y="1967"/>
                    <a:pt x="6046" y="1718"/>
                    <a:pt x="6090" y="1489"/>
                  </a:cubicBezTo>
                  <a:cubicBezTo>
                    <a:pt x="6179" y="1031"/>
                    <a:pt x="6196" y="648"/>
                    <a:pt x="6155" y="388"/>
                  </a:cubicBezTo>
                  <a:cubicBezTo>
                    <a:pt x="6136" y="258"/>
                    <a:pt x="6104" y="161"/>
                    <a:pt x="6082" y="96"/>
                  </a:cubicBezTo>
                  <a:cubicBezTo>
                    <a:pt x="6057" y="34"/>
                    <a:pt x="6042" y="1"/>
                    <a:pt x="603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664700" y="2587975"/>
              <a:ext cx="547175" cy="203275"/>
            </a:xfrm>
            <a:custGeom>
              <a:rect b="b" l="l" r="r" t="t"/>
              <a:pathLst>
                <a:path extrusionOk="0" h="8131" w="21887">
                  <a:moveTo>
                    <a:pt x="21887" y="1"/>
                  </a:moveTo>
                  <a:lnTo>
                    <a:pt x="21887" y="1"/>
                  </a:lnTo>
                  <a:cubicBezTo>
                    <a:pt x="21887" y="1"/>
                    <a:pt x="21861" y="3"/>
                    <a:pt x="21810" y="11"/>
                  </a:cubicBezTo>
                  <a:cubicBezTo>
                    <a:pt x="21759" y="18"/>
                    <a:pt x="21684" y="31"/>
                    <a:pt x="21589" y="64"/>
                  </a:cubicBezTo>
                  <a:cubicBezTo>
                    <a:pt x="21400" y="125"/>
                    <a:pt x="21121" y="251"/>
                    <a:pt x="20846" y="519"/>
                  </a:cubicBezTo>
                  <a:cubicBezTo>
                    <a:pt x="20567" y="780"/>
                    <a:pt x="20294" y="1167"/>
                    <a:pt x="20053" y="1651"/>
                  </a:cubicBezTo>
                  <a:cubicBezTo>
                    <a:pt x="19810" y="2134"/>
                    <a:pt x="19616" y="2720"/>
                    <a:pt x="19281" y="3307"/>
                  </a:cubicBezTo>
                  <a:cubicBezTo>
                    <a:pt x="19115" y="3600"/>
                    <a:pt x="18909" y="3892"/>
                    <a:pt x="18633" y="4132"/>
                  </a:cubicBezTo>
                  <a:cubicBezTo>
                    <a:pt x="18358" y="4372"/>
                    <a:pt x="18004" y="4539"/>
                    <a:pt x="17615" y="4601"/>
                  </a:cubicBezTo>
                  <a:cubicBezTo>
                    <a:pt x="17449" y="4629"/>
                    <a:pt x="17277" y="4641"/>
                    <a:pt x="17103" y="4641"/>
                  </a:cubicBezTo>
                  <a:cubicBezTo>
                    <a:pt x="16871" y="4641"/>
                    <a:pt x="16633" y="4621"/>
                    <a:pt x="16394" y="4593"/>
                  </a:cubicBezTo>
                  <a:cubicBezTo>
                    <a:pt x="15973" y="4544"/>
                    <a:pt x="15541" y="4469"/>
                    <a:pt x="15089" y="4448"/>
                  </a:cubicBezTo>
                  <a:cubicBezTo>
                    <a:pt x="15025" y="4444"/>
                    <a:pt x="14960" y="4442"/>
                    <a:pt x="14895" y="4442"/>
                  </a:cubicBezTo>
                  <a:cubicBezTo>
                    <a:pt x="14732" y="4442"/>
                    <a:pt x="14568" y="4453"/>
                    <a:pt x="14403" y="4472"/>
                  </a:cubicBezTo>
                  <a:cubicBezTo>
                    <a:pt x="14174" y="4515"/>
                    <a:pt x="13941" y="4568"/>
                    <a:pt x="13728" y="4678"/>
                  </a:cubicBezTo>
                  <a:cubicBezTo>
                    <a:pt x="13293" y="4883"/>
                    <a:pt x="12942" y="5239"/>
                    <a:pt x="12637" y="5619"/>
                  </a:cubicBezTo>
                  <a:cubicBezTo>
                    <a:pt x="12330" y="6002"/>
                    <a:pt x="12057" y="6418"/>
                    <a:pt x="11741" y="6807"/>
                  </a:cubicBezTo>
                  <a:cubicBezTo>
                    <a:pt x="11581" y="6999"/>
                    <a:pt x="11410" y="7185"/>
                    <a:pt x="11219" y="7349"/>
                  </a:cubicBezTo>
                  <a:cubicBezTo>
                    <a:pt x="11023" y="7506"/>
                    <a:pt x="10813" y="7652"/>
                    <a:pt x="10579" y="7753"/>
                  </a:cubicBezTo>
                  <a:cubicBezTo>
                    <a:pt x="10149" y="7952"/>
                    <a:pt x="9680" y="8049"/>
                    <a:pt x="9217" y="8049"/>
                  </a:cubicBezTo>
                  <a:cubicBezTo>
                    <a:pt x="9180" y="8049"/>
                    <a:pt x="9144" y="8049"/>
                    <a:pt x="9108" y="8048"/>
                  </a:cubicBezTo>
                  <a:cubicBezTo>
                    <a:pt x="8610" y="8030"/>
                    <a:pt x="8124" y="7910"/>
                    <a:pt x="7691" y="7698"/>
                  </a:cubicBezTo>
                  <a:cubicBezTo>
                    <a:pt x="7258" y="7486"/>
                    <a:pt x="6880" y="7180"/>
                    <a:pt x="6607" y="6805"/>
                  </a:cubicBezTo>
                  <a:cubicBezTo>
                    <a:pt x="6335" y="6429"/>
                    <a:pt x="6147" y="6008"/>
                    <a:pt x="5958" y="5602"/>
                  </a:cubicBezTo>
                  <a:cubicBezTo>
                    <a:pt x="5770" y="5196"/>
                    <a:pt x="5579" y="4795"/>
                    <a:pt x="5314" y="4455"/>
                  </a:cubicBezTo>
                  <a:cubicBezTo>
                    <a:pt x="5185" y="4283"/>
                    <a:pt x="5027" y="4136"/>
                    <a:pt x="4860" y="4011"/>
                  </a:cubicBezTo>
                  <a:lnTo>
                    <a:pt x="4730" y="3923"/>
                  </a:lnTo>
                  <a:lnTo>
                    <a:pt x="4593" y="3850"/>
                  </a:lnTo>
                  <a:cubicBezTo>
                    <a:pt x="4504" y="3796"/>
                    <a:pt x="4405" y="3768"/>
                    <a:pt x="4312" y="3729"/>
                  </a:cubicBezTo>
                  <a:cubicBezTo>
                    <a:pt x="3926" y="3603"/>
                    <a:pt x="3534" y="3575"/>
                    <a:pt x="3164" y="3561"/>
                  </a:cubicBezTo>
                  <a:cubicBezTo>
                    <a:pt x="2793" y="3549"/>
                    <a:pt x="2439" y="3552"/>
                    <a:pt x="2102" y="3521"/>
                  </a:cubicBezTo>
                  <a:cubicBezTo>
                    <a:pt x="1767" y="3492"/>
                    <a:pt x="1449" y="3427"/>
                    <a:pt x="1174" y="3304"/>
                  </a:cubicBezTo>
                  <a:cubicBezTo>
                    <a:pt x="897" y="3184"/>
                    <a:pt x="672" y="2998"/>
                    <a:pt x="506" y="2791"/>
                  </a:cubicBezTo>
                  <a:cubicBezTo>
                    <a:pt x="171" y="2373"/>
                    <a:pt x="52" y="1903"/>
                    <a:pt x="40" y="1530"/>
                  </a:cubicBezTo>
                  <a:cubicBezTo>
                    <a:pt x="28" y="1152"/>
                    <a:pt x="114" y="863"/>
                    <a:pt x="195" y="684"/>
                  </a:cubicBezTo>
                  <a:cubicBezTo>
                    <a:pt x="231" y="590"/>
                    <a:pt x="272" y="527"/>
                    <a:pt x="297" y="482"/>
                  </a:cubicBezTo>
                  <a:cubicBezTo>
                    <a:pt x="322" y="437"/>
                    <a:pt x="334" y="414"/>
                    <a:pt x="334" y="414"/>
                  </a:cubicBezTo>
                  <a:lnTo>
                    <a:pt x="334" y="414"/>
                  </a:lnTo>
                  <a:cubicBezTo>
                    <a:pt x="334" y="414"/>
                    <a:pt x="318" y="435"/>
                    <a:pt x="290" y="478"/>
                  </a:cubicBezTo>
                  <a:cubicBezTo>
                    <a:pt x="264" y="521"/>
                    <a:pt x="218" y="584"/>
                    <a:pt x="180" y="677"/>
                  </a:cubicBezTo>
                  <a:cubicBezTo>
                    <a:pt x="94" y="857"/>
                    <a:pt x="1" y="1147"/>
                    <a:pt x="8" y="1531"/>
                  </a:cubicBezTo>
                  <a:cubicBezTo>
                    <a:pt x="15" y="1909"/>
                    <a:pt x="131" y="2389"/>
                    <a:pt x="470" y="2820"/>
                  </a:cubicBezTo>
                  <a:cubicBezTo>
                    <a:pt x="638" y="3033"/>
                    <a:pt x="869" y="3226"/>
                    <a:pt x="1153" y="3351"/>
                  </a:cubicBezTo>
                  <a:cubicBezTo>
                    <a:pt x="1435" y="3479"/>
                    <a:pt x="1758" y="3547"/>
                    <a:pt x="2097" y="3579"/>
                  </a:cubicBezTo>
                  <a:cubicBezTo>
                    <a:pt x="2437" y="3612"/>
                    <a:pt x="2793" y="3610"/>
                    <a:pt x="3162" y="3624"/>
                  </a:cubicBezTo>
                  <a:cubicBezTo>
                    <a:pt x="3530" y="3640"/>
                    <a:pt x="3916" y="3670"/>
                    <a:pt x="4290" y="3794"/>
                  </a:cubicBezTo>
                  <a:cubicBezTo>
                    <a:pt x="4380" y="3832"/>
                    <a:pt x="4477" y="3859"/>
                    <a:pt x="4562" y="3911"/>
                  </a:cubicBezTo>
                  <a:lnTo>
                    <a:pt x="4694" y="3981"/>
                  </a:lnTo>
                  <a:lnTo>
                    <a:pt x="4818" y="4068"/>
                  </a:lnTo>
                  <a:cubicBezTo>
                    <a:pt x="4979" y="4189"/>
                    <a:pt x="5131" y="4331"/>
                    <a:pt x="5257" y="4499"/>
                  </a:cubicBezTo>
                  <a:cubicBezTo>
                    <a:pt x="5516" y="4831"/>
                    <a:pt x="5702" y="5227"/>
                    <a:pt x="5889" y="5633"/>
                  </a:cubicBezTo>
                  <a:cubicBezTo>
                    <a:pt x="6077" y="6039"/>
                    <a:pt x="6266" y="6466"/>
                    <a:pt x="6544" y="6851"/>
                  </a:cubicBezTo>
                  <a:cubicBezTo>
                    <a:pt x="6825" y="7237"/>
                    <a:pt x="7212" y="7552"/>
                    <a:pt x="7656" y="7769"/>
                  </a:cubicBezTo>
                  <a:cubicBezTo>
                    <a:pt x="8098" y="7987"/>
                    <a:pt x="8596" y="8111"/>
                    <a:pt x="9105" y="8129"/>
                  </a:cubicBezTo>
                  <a:cubicBezTo>
                    <a:pt x="9143" y="8130"/>
                    <a:pt x="9182" y="8131"/>
                    <a:pt x="9220" y="8131"/>
                  </a:cubicBezTo>
                  <a:cubicBezTo>
                    <a:pt x="9693" y="8131"/>
                    <a:pt x="10173" y="8031"/>
                    <a:pt x="10613" y="7828"/>
                  </a:cubicBezTo>
                  <a:cubicBezTo>
                    <a:pt x="10854" y="7723"/>
                    <a:pt x="11070" y="7574"/>
                    <a:pt x="11271" y="7411"/>
                  </a:cubicBezTo>
                  <a:cubicBezTo>
                    <a:pt x="11469" y="7243"/>
                    <a:pt x="11642" y="7053"/>
                    <a:pt x="11804" y="6858"/>
                  </a:cubicBezTo>
                  <a:cubicBezTo>
                    <a:pt x="12123" y="6465"/>
                    <a:pt x="12397" y="6048"/>
                    <a:pt x="12699" y="5669"/>
                  </a:cubicBezTo>
                  <a:cubicBezTo>
                    <a:pt x="13001" y="5292"/>
                    <a:pt x="13343" y="4947"/>
                    <a:pt x="13762" y="4748"/>
                  </a:cubicBezTo>
                  <a:cubicBezTo>
                    <a:pt x="13967" y="4642"/>
                    <a:pt x="14193" y="4590"/>
                    <a:pt x="14414" y="4548"/>
                  </a:cubicBezTo>
                  <a:cubicBezTo>
                    <a:pt x="14578" y="4530"/>
                    <a:pt x="14741" y="4517"/>
                    <a:pt x="14904" y="4517"/>
                  </a:cubicBezTo>
                  <a:cubicBezTo>
                    <a:pt x="14965" y="4517"/>
                    <a:pt x="15025" y="4519"/>
                    <a:pt x="15086" y="4523"/>
                  </a:cubicBezTo>
                  <a:cubicBezTo>
                    <a:pt x="15531" y="4543"/>
                    <a:pt x="15963" y="4616"/>
                    <a:pt x="16385" y="4664"/>
                  </a:cubicBezTo>
                  <a:cubicBezTo>
                    <a:pt x="16622" y="4691"/>
                    <a:pt x="16858" y="4710"/>
                    <a:pt x="17089" y="4710"/>
                  </a:cubicBezTo>
                  <a:cubicBezTo>
                    <a:pt x="17271" y="4710"/>
                    <a:pt x="17451" y="4698"/>
                    <a:pt x="17627" y="4668"/>
                  </a:cubicBezTo>
                  <a:cubicBezTo>
                    <a:pt x="18026" y="4603"/>
                    <a:pt x="18393" y="4428"/>
                    <a:pt x="18675" y="4180"/>
                  </a:cubicBezTo>
                  <a:cubicBezTo>
                    <a:pt x="18957" y="3931"/>
                    <a:pt x="19165" y="3632"/>
                    <a:pt x="19332" y="3336"/>
                  </a:cubicBezTo>
                  <a:cubicBezTo>
                    <a:pt x="19666" y="2741"/>
                    <a:pt x="19857" y="2151"/>
                    <a:pt x="20094" y="1671"/>
                  </a:cubicBezTo>
                  <a:cubicBezTo>
                    <a:pt x="20330" y="1189"/>
                    <a:pt x="20595" y="803"/>
                    <a:pt x="20869" y="542"/>
                  </a:cubicBezTo>
                  <a:cubicBezTo>
                    <a:pt x="21137" y="274"/>
                    <a:pt x="21408" y="145"/>
                    <a:pt x="21593" y="79"/>
                  </a:cubicBezTo>
                  <a:cubicBezTo>
                    <a:pt x="21688" y="45"/>
                    <a:pt x="21762" y="29"/>
                    <a:pt x="21812" y="19"/>
                  </a:cubicBezTo>
                  <a:cubicBezTo>
                    <a:pt x="21861" y="9"/>
                    <a:pt x="21887" y="1"/>
                    <a:pt x="2188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578575" y="2892025"/>
              <a:ext cx="519800" cy="76100"/>
            </a:xfrm>
            <a:custGeom>
              <a:rect b="b" l="l" r="r" t="t"/>
              <a:pathLst>
                <a:path extrusionOk="0" h="3044" w="20792">
                  <a:moveTo>
                    <a:pt x="2050" y="0"/>
                  </a:moveTo>
                  <a:cubicBezTo>
                    <a:pt x="1942" y="0"/>
                    <a:pt x="1838" y="5"/>
                    <a:pt x="1738" y="14"/>
                  </a:cubicBezTo>
                  <a:cubicBezTo>
                    <a:pt x="1323" y="52"/>
                    <a:pt x="978" y="167"/>
                    <a:pt x="717" y="297"/>
                  </a:cubicBezTo>
                  <a:cubicBezTo>
                    <a:pt x="455" y="429"/>
                    <a:pt x="279" y="575"/>
                    <a:pt x="164" y="676"/>
                  </a:cubicBezTo>
                  <a:cubicBezTo>
                    <a:pt x="108" y="728"/>
                    <a:pt x="69" y="772"/>
                    <a:pt x="41" y="800"/>
                  </a:cubicBezTo>
                  <a:cubicBezTo>
                    <a:pt x="14" y="828"/>
                    <a:pt x="0" y="842"/>
                    <a:pt x="1" y="843"/>
                  </a:cubicBezTo>
                  <a:cubicBezTo>
                    <a:pt x="2" y="844"/>
                    <a:pt x="2" y="844"/>
                    <a:pt x="3" y="844"/>
                  </a:cubicBezTo>
                  <a:cubicBezTo>
                    <a:pt x="22" y="844"/>
                    <a:pt x="225" y="578"/>
                    <a:pt x="731" y="326"/>
                  </a:cubicBezTo>
                  <a:cubicBezTo>
                    <a:pt x="991" y="202"/>
                    <a:pt x="1333" y="92"/>
                    <a:pt x="1742" y="59"/>
                  </a:cubicBezTo>
                  <a:cubicBezTo>
                    <a:pt x="1831" y="52"/>
                    <a:pt x="1923" y="48"/>
                    <a:pt x="2017" y="48"/>
                  </a:cubicBezTo>
                  <a:cubicBezTo>
                    <a:pt x="2357" y="48"/>
                    <a:pt x="2731" y="96"/>
                    <a:pt x="3118" y="211"/>
                  </a:cubicBezTo>
                  <a:cubicBezTo>
                    <a:pt x="3614" y="355"/>
                    <a:pt x="4132" y="596"/>
                    <a:pt x="4659" y="901"/>
                  </a:cubicBezTo>
                  <a:cubicBezTo>
                    <a:pt x="5187" y="1205"/>
                    <a:pt x="5726" y="1572"/>
                    <a:pt x="6311" y="1935"/>
                  </a:cubicBezTo>
                  <a:cubicBezTo>
                    <a:pt x="6897" y="2294"/>
                    <a:pt x="7539" y="2646"/>
                    <a:pt x="8263" y="2861"/>
                  </a:cubicBezTo>
                  <a:cubicBezTo>
                    <a:pt x="8639" y="2977"/>
                    <a:pt x="9043" y="3043"/>
                    <a:pt x="9453" y="3043"/>
                  </a:cubicBezTo>
                  <a:cubicBezTo>
                    <a:pt x="9825" y="3043"/>
                    <a:pt x="10201" y="2989"/>
                    <a:pt x="10565" y="2869"/>
                  </a:cubicBezTo>
                  <a:cubicBezTo>
                    <a:pt x="11331" y="2627"/>
                    <a:pt x="11996" y="2204"/>
                    <a:pt x="12613" y="1785"/>
                  </a:cubicBezTo>
                  <a:cubicBezTo>
                    <a:pt x="13232" y="1365"/>
                    <a:pt x="13814" y="938"/>
                    <a:pt x="14426" y="633"/>
                  </a:cubicBezTo>
                  <a:cubicBezTo>
                    <a:pt x="15033" y="322"/>
                    <a:pt x="15662" y="113"/>
                    <a:pt x="16267" y="81"/>
                  </a:cubicBezTo>
                  <a:cubicBezTo>
                    <a:pt x="16323" y="78"/>
                    <a:pt x="16378" y="76"/>
                    <a:pt x="16433" y="76"/>
                  </a:cubicBezTo>
                  <a:cubicBezTo>
                    <a:pt x="16676" y="76"/>
                    <a:pt x="16912" y="106"/>
                    <a:pt x="17133" y="162"/>
                  </a:cubicBezTo>
                  <a:cubicBezTo>
                    <a:pt x="17404" y="236"/>
                    <a:pt x="17650" y="349"/>
                    <a:pt x="17871" y="483"/>
                  </a:cubicBezTo>
                  <a:cubicBezTo>
                    <a:pt x="18313" y="750"/>
                    <a:pt x="18671" y="1059"/>
                    <a:pt x="19014" y="1291"/>
                  </a:cubicBezTo>
                  <a:cubicBezTo>
                    <a:pt x="19360" y="1515"/>
                    <a:pt x="19645" y="1731"/>
                    <a:pt x="19916" y="1848"/>
                  </a:cubicBezTo>
                  <a:cubicBezTo>
                    <a:pt x="20061" y="1913"/>
                    <a:pt x="20198" y="1936"/>
                    <a:pt x="20317" y="1936"/>
                  </a:cubicBezTo>
                  <a:cubicBezTo>
                    <a:pt x="20421" y="1936"/>
                    <a:pt x="20510" y="1918"/>
                    <a:pt x="20577" y="1895"/>
                  </a:cubicBezTo>
                  <a:cubicBezTo>
                    <a:pt x="20650" y="1871"/>
                    <a:pt x="20704" y="1848"/>
                    <a:pt x="20738" y="1829"/>
                  </a:cubicBezTo>
                  <a:cubicBezTo>
                    <a:pt x="20774" y="1812"/>
                    <a:pt x="20792" y="1802"/>
                    <a:pt x="20791" y="1801"/>
                  </a:cubicBezTo>
                  <a:cubicBezTo>
                    <a:pt x="20790" y="1801"/>
                    <a:pt x="20790" y="1800"/>
                    <a:pt x="20789" y="1800"/>
                  </a:cubicBezTo>
                  <a:cubicBezTo>
                    <a:pt x="20778" y="1800"/>
                    <a:pt x="20708" y="1841"/>
                    <a:pt x="20572" y="1880"/>
                  </a:cubicBezTo>
                  <a:cubicBezTo>
                    <a:pt x="20510" y="1898"/>
                    <a:pt x="20430" y="1912"/>
                    <a:pt x="20337" y="1912"/>
                  </a:cubicBezTo>
                  <a:cubicBezTo>
                    <a:pt x="20218" y="1912"/>
                    <a:pt x="20077" y="1889"/>
                    <a:pt x="19929" y="1819"/>
                  </a:cubicBezTo>
                  <a:cubicBezTo>
                    <a:pt x="19666" y="1702"/>
                    <a:pt x="19383" y="1481"/>
                    <a:pt x="19040" y="1254"/>
                  </a:cubicBezTo>
                  <a:cubicBezTo>
                    <a:pt x="18701" y="1020"/>
                    <a:pt x="18347" y="708"/>
                    <a:pt x="17901" y="433"/>
                  </a:cubicBezTo>
                  <a:cubicBezTo>
                    <a:pt x="17678" y="296"/>
                    <a:pt x="17426" y="179"/>
                    <a:pt x="17150" y="101"/>
                  </a:cubicBezTo>
                  <a:cubicBezTo>
                    <a:pt x="16919" y="41"/>
                    <a:pt x="16672" y="9"/>
                    <a:pt x="16419" y="9"/>
                  </a:cubicBezTo>
                  <a:cubicBezTo>
                    <a:pt x="16367" y="9"/>
                    <a:pt x="16315" y="10"/>
                    <a:pt x="16263" y="13"/>
                  </a:cubicBezTo>
                  <a:cubicBezTo>
                    <a:pt x="15645" y="43"/>
                    <a:pt x="15006" y="253"/>
                    <a:pt x="14392" y="566"/>
                  </a:cubicBezTo>
                  <a:cubicBezTo>
                    <a:pt x="13772" y="873"/>
                    <a:pt x="13185" y="1301"/>
                    <a:pt x="12568" y="1719"/>
                  </a:cubicBezTo>
                  <a:cubicBezTo>
                    <a:pt x="11952" y="2136"/>
                    <a:pt x="11293" y="2554"/>
                    <a:pt x="10540" y="2790"/>
                  </a:cubicBezTo>
                  <a:cubicBezTo>
                    <a:pt x="10182" y="2908"/>
                    <a:pt x="9813" y="2962"/>
                    <a:pt x="9449" y="2962"/>
                  </a:cubicBezTo>
                  <a:cubicBezTo>
                    <a:pt x="9049" y="2962"/>
                    <a:pt x="8655" y="2898"/>
                    <a:pt x="8286" y="2784"/>
                  </a:cubicBezTo>
                  <a:cubicBezTo>
                    <a:pt x="7572" y="2574"/>
                    <a:pt x="6936" y="2225"/>
                    <a:pt x="6352" y="1871"/>
                  </a:cubicBezTo>
                  <a:cubicBezTo>
                    <a:pt x="5768" y="1511"/>
                    <a:pt x="5225" y="1145"/>
                    <a:pt x="4693" y="842"/>
                  </a:cubicBezTo>
                  <a:cubicBezTo>
                    <a:pt x="4162" y="538"/>
                    <a:pt x="3638" y="298"/>
                    <a:pt x="3134" y="156"/>
                  </a:cubicBezTo>
                  <a:cubicBezTo>
                    <a:pt x="2753" y="46"/>
                    <a:pt x="2385" y="0"/>
                    <a:pt x="205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2680050" y="3077100"/>
              <a:ext cx="194100" cy="84300"/>
            </a:xfrm>
            <a:custGeom>
              <a:rect b="b" l="l" r="r" t="t"/>
              <a:pathLst>
                <a:path extrusionOk="0" h="3372" w="7764">
                  <a:moveTo>
                    <a:pt x="1681" y="0"/>
                  </a:moveTo>
                  <a:cubicBezTo>
                    <a:pt x="1529" y="0"/>
                    <a:pt x="1385" y="8"/>
                    <a:pt x="1250" y="22"/>
                  </a:cubicBezTo>
                  <a:cubicBezTo>
                    <a:pt x="849" y="63"/>
                    <a:pt x="532" y="146"/>
                    <a:pt x="322" y="224"/>
                  </a:cubicBezTo>
                  <a:cubicBezTo>
                    <a:pt x="215" y="257"/>
                    <a:pt x="137" y="298"/>
                    <a:pt x="82" y="320"/>
                  </a:cubicBezTo>
                  <a:cubicBezTo>
                    <a:pt x="28" y="343"/>
                    <a:pt x="1" y="357"/>
                    <a:pt x="2" y="360"/>
                  </a:cubicBezTo>
                  <a:cubicBezTo>
                    <a:pt x="2" y="360"/>
                    <a:pt x="3" y="361"/>
                    <a:pt x="4" y="361"/>
                  </a:cubicBezTo>
                  <a:cubicBezTo>
                    <a:pt x="22" y="361"/>
                    <a:pt x="135" y="316"/>
                    <a:pt x="332" y="253"/>
                  </a:cubicBezTo>
                  <a:cubicBezTo>
                    <a:pt x="544" y="186"/>
                    <a:pt x="859" y="113"/>
                    <a:pt x="1255" y="80"/>
                  </a:cubicBezTo>
                  <a:cubicBezTo>
                    <a:pt x="1369" y="70"/>
                    <a:pt x="1490" y="65"/>
                    <a:pt x="1616" y="65"/>
                  </a:cubicBezTo>
                  <a:cubicBezTo>
                    <a:pt x="1929" y="65"/>
                    <a:pt x="2276" y="96"/>
                    <a:pt x="2643" y="168"/>
                  </a:cubicBezTo>
                  <a:cubicBezTo>
                    <a:pt x="3159" y="269"/>
                    <a:pt x="3711" y="453"/>
                    <a:pt x="4255" y="722"/>
                  </a:cubicBezTo>
                  <a:cubicBezTo>
                    <a:pt x="5342" y="1271"/>
                    <a:pt x="6189" y="1996"/>
                    <a:pt x="6790" y="2517"/>
                  </a:cubicBezTo>
                  <a:cubicBezTo>
                    <a:pt x="7082" y="2777"/>
                    <a:pt x="7322" y="2990"/>
                    <a:pt x="7497" y="3146"/>
                  </a:cubicBezTo>
                  <a:cubicBezTo>
                    <a:pt x="7575" y="3215"/>
                    <a:pt x="7640" y="3271"/>
                    <a:pt x="7690" y="3316"/>
                  </a:cubicBezTo>
                  <a:cubicBezTo>
                    <a:pt x="7733" y="3352"/>
                    <a:pt x="7757" y="3371"/>
                    <a:pt x="7762" y="3371"/>
                  </a:cubicBezTo>
                  <a:cubicBezTo>
                    <a:pt x="7762" y="3371"/>
                    <a:pt x="7762" y="3371"/>
                    <a:pt x="7762" y="3371"/>
                  </a:cubicBezTo>
                  <a:cubicBezTo>
                    <a:pt x="7764" y="3370"/>
                    <a:pt x="7743" y="3346"/>
                    <a:pt x="7702" y="3304"/>
                  </a:cubicBezTo>
                  <a:cubicBezTo>
                    <a:pt x="7654" y="3256"/>
                    <a:pt x="7593" y="3196"/>
                    <a:pt x="7518" y="3123"/>
                  </a:cubicBezTo>
                  <a:cubicBezTo>
                    <a:pt x="7359" y="2966"/>
                    <a:pt x="7125" y="2743"/>
                    <a:pt x="6829" y="2474"/>
                  </a:cubicBezTo>
                  <a:cubicBezTo>
                    <a:pt x="6236" y="1941"/>
                    <a:pt x="5390" y="1204"/>
                    <a:pt x="4291" y="650"/>
                  </a:cubicBezTo>
                  <a:cubicBezTo>
                    <a:pt x="3740" y="377"/>
                    <a:pt x="3181" y="192"/>
                    <a:pt x="2658" y="94"/>
                  </a:cubicBezTo>
                  <a:cubicBezTo>
                    <a:pt x="2310" y="29"/>
                    <a:pt x="1981" y="0"/>
                    <a:pt x="168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2847850" y="3173300"/>
              <a:ext cx="302125" cy="51225"/>
            </a:xfrm>
            <a:custGeom>
              <a:rect b="b" l="l" r="r" t="t"/>
              <a:pathLst>
                <a:path extrusionOk="0" h="2049" w="12085">
                  <a:moveTo>
                    <a:pt x="3" y="0"/>
                  </a:moveTo>
                  <a:cubicBezTo>
                    <a:pt x="3" y="0"/>
                    <a:pt x="3" y="0"/>
                    <a:pt x="3" y="0"/>
                  </a:cubicBezTo>
                  <a:cubicBezTo>
                    <a:pt x="0" y="3"/>
                    <a:pt x="30" y="39"/>
                    <a:pt x="88" y="107"/>
                  </a:cubicBezTo>
                  <a:cubicBezTo>
                    <a:pt x="149" y="173"/>
                    <a:pt x="227" y="280"/>
                    <a:pt x="351" y="397"/>
                  </a:cubicBezTo>
                  <a:cubicBezTo>
                    <a:pt x="589" y="640"/>
                    <a:pt x="969" y="963"/>
                    <a:pt x="1497" y="1269"/>
                  </a:cubicBezTo>
                  <a:cubicBezTo>
                    <a:pt x="2025" y="1572"/>
                    <a:pt x="2710" y="1854"/>
                    <a:pt x="3510" y="1974"/>
                  </a:cubicBezTo>
                  <a:cubicBezTo>
                    <a:pt x="3710" y="2013"/>
                    <a:pt x="3916" y="2024"/>
                    <a:pt x="4127" y="2042"/>
                  </a:cubicBezTo>
                  <a:cubicBezTo>
                    <a:pt x="4233" y="2048"/>
                    <a:pt x="4340" y="2045"/>
                    <a:pt x="4447" y="2048"/>
                  </a:cubicBezTo>
                  <a:cubicBezTo>
                    <a:pt x="4469" y="2048"/>
                    <a:pt x="4490" y="2049"/>
                    <a:pt x="4511" y="2049"/>
                  </a:cubicBezTo>
                  <a:cubicBezTo>
                    <a:pt x="4598" y="2049"/>
                    <a:pt x="4686" y="2043"/>
                    <a:pt x="4774" y="2036"/>
                  </a:cubicBezTo>
                  <a:cubicBezTo>
                    <a:pt x="4995" y="2028"/>
                    <a:pt x="5216" y="1992"/>
                    <a:pt x="5441" y="1959"/>
                  </a:cubicBezTo>
                  <a:cubicBezTo>
                    <a:pt x="5663" y="1909"/>
                    <a:pt x="5890" y="1863"/>
                    <a:pt x="6110" y="1785"/>
                  </a:cubicBezTo>
                  <a:cubicBezTo>
                    <a:pt x="6557" y="1647"/>
                    <a:pt x="6965" y="1442"/>
                    <a:pt x="7355" y="1244"/>
                  </a:cubicBezTo>
                  <a:cubicBezTo>
                    <a:pt x="7744" y="1045"/>
                    <a:pt x="8115" y="847"/>
                    <a:pt x="8481" y="686"/>
                  </a:cubicBezTo>
                  <a:cubicBezTo>
                    <a:pt x="8847" y="528"/>
                    <a:pt x="9207" y="397"/>
                    <a:pt x="9555" y="341"/>
                  </a:cubicBezTo>
                  <a:cubicBezTo>
                    <a:pt x="9737" y="311"/>
                    <a:pt x="9914" y="297"/>
                    <a:pt x="10084" y="297"/>
                  </a:cubicBezTo>
                  <a:cubicBezTo>
                    <a:pt x="10241" y="297"/>
                    <a:pt x="10392" y="309"/>
                    <a:pt x="10534" y="332"/>
                  </a:cubicBezTo>
                  <a:cubicBezTo>
                    <a:pt x="11132" y="422"/>
                    <a:pt x="11568" y="693"/>
                    <a:pt x="11789" y="946"/>
                  </a:cubicBezTo>
                  <a:cubicBezTo>
                    <a:pt x="12009" y="1193"/>
                    <a:pt x="12068" y="1378"/>
                    <a:pt x="12081" y="1378"/>
                  </a:cubicBezTo>
                  <a:cubicBezTo>
                    <a:pt x="12082" y="1378"/>
                    <a:pt x="12082" y="1378"/>
                    <a:pt x="12082" y="1378"/>
                  </a:cubicBezTo>
                  <a:cubicBezTo>
                    <a:pt x="12085" y="1377"/>
                    <a:pt x="12066" y="1333"/>
                    <a:pt x="12030" y="1251"/>
                  </a:cubicBezTo>
                  <a:cubicBezTo>
                    <a:pt x="12013" y="1209"/>
                    <a:pt x="11984" y="1161"/>
                    <a:pt x="11948" y="1106"/>
                  </a:cubicBezTo>
                  <a:cubicBezTo>
                    <a:pt x="11930" y="1079"/>
                    <a:pt x="11912" y="1048"/>
                    <a:pt x="11890" y="1017"/>
                  </a:cubicBezTo>
                  <a:cubicBezTo>
                    <a:pt x="11865" y="988"/>
                    <a:pt x="11839" y="957"/>
                    <a:pt x="11812" y="925"/>
                  </a:cubicBezTo>
                  <a:cubicBezTo>
                    <a:pt x="11595" y="660"/>
                    <a:pt x="11152" y="374"/>
                    <a:pt x="10544" y="275"/>
                  </a:cubicBezTo>
                  <a:cubicBezTo>
                    <a:pt x="10389" y="248"/>
                    <a:pt x="10225" y="234"/>
                    <a:pt x="10054" y="234"/>
                  </a:cubicBezTo>
                  <a:cubicBezTo>
                    <a:pt x="9890" y="234"/>
                    <a:pt x="9719" y="247"/>
                    <a:pt x="9545" y="274"/>
                  </a:cubicBezTo>
                  <a:cubicBezTo>
                    <a:pt x="9186" y="329"/>
                    <a:pt x="8822" y="459"/>
                    <a:pt x="8451" y="617"/>
                  </a:cubicBezTo>
                  <a:cubicBezTo>
                    <a:pt x="8080" y="778"/>
                    <a:pt x="7707" y="975"/>
                    <a:pt x="7318" y="1174"/>
                  </a:cubicBezTo>
                  <a:cubicBezTo>
                    <a:pt x="6929" y="1369"/>
                    <a:pt x="6524" y="1572"/>
                    <a:pt x="6084" y="1707"/>
                  </a:cubicBezTo>
                  <a:cubicBezTo>
                    <a:pt x="5868" y="1785"/>
                    <a:pt x="5644" y="1828"/>
                    <a:pt x="5426" y="1878"/>
                  </a:cubicBezTo>
                  <a:cubicBezTo>
                    <a:pt x="5204" y="1911"/>
                    <a:pt x="4986" y="1948"/>
                    <a:pt x="4769" y="1956"/>
                  </a:cubicBezTo>
                  <a:cubicBezTo>
                    <a:pt x="4682" y="1964"/>
                    <a:pt x="4595" y="1969"/>
                    <a:pt x="4509" y="1969"/>
                  </a:cubicBezTo>
                  <a:cubicBezTo>
                    <a:pt x="4489" y="1969"/>
                    <a:pt x="4468" y="1969"/>
                    <a:pt x="4447" y="1968"/>
                  </a:cubicBezTo>
                  <a:cubicBezTo>
                    <a:pt x="4341" y="1966"/>
                    <a:pt x="4235" y="1969"/>
                    <a:pt x="4131" y="1964"/>
                  </a:cubicBezTo>
                  <a:cubicBezTo>
                    <a:pt x="3923" y="1947"/>
                    <a:pt x="3718" y="1937"/>
                    <a:pt x="3522" y="1900"/>
                  </a:cubicBezTo>
                  <a:cubicBezTo>
                    <a:pt x="2731" y="1785"/>
                    <a:pt x="2052" y="1511"/>
                    <a:pt x="1526" y="1218"/>
                  </a:cubicBezTo>
                  <a:cubicBezTo>
                    <a:pt x="998" y="922"/>
                    <a:pt x="617" y="610"/>
                    <a:pt x="374" y="375"/>
                  </a:cubicBezTo>
                  <a:cubicBezTo>
                    <a:pt x="247" y="262"/>
                    <a:pt x="165" y="158"/>
                    <a:pt x="101" y="96"/>
                  </a:cubicBezTo>
                  <a:cubicBezTo>
                    <a:pt x="40" y="33"/>
                    <a:pt x="7" y="0"/>
                    <a:pt x="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2649200" y="3271150"/>
              <a:ext cx="526550" cy="81025"/>
            </a:xfrm>
            <a:custGeom>
              <a:rect b="b" l="l" r="r" t="t"/>
              <a:pathLst>
                <a:path extrusionOk="0" h="3241" w="21062">
                  <a:moveTo>
                    <a:pt x="1862" y="0"/>
                  </a:moveTo>
                  <a:cubicBezTo>
                    <a:pt x="1457" y="5"/>
                    <a:pt x="1110" y="42"/>
                    <a:pt x="833" y="109"/>
                  </a:cubicBezTo>
                  <a:cubicBezTo>
                    <a:pt x="692" y="131"/>
                    <a:pt x="575" y="178"/>
                    <a:pt x="469" y="207"/>
                  </a:cubicBezTo>
                  <a:cubicBezTo>
                    <a:pt x="363" y="235"/>
                    <a:pt x="279" y="274"/>
                    <a:pt x="210" y="302"/>
                  </a:cubicBezTo>
                  <a:cubicBezTo>
                    <a:pt x="144" y="330"/>
                    <a:pt x="93" y="352"/>
                    <a:pt x="53" y="369"/>
                  </a:cubicBezTo>
                  <a:cubicBezTo>
                    <a:pt x="18" y="385"/>
                    <a:pt x="1" y="392"/>
                    <a:pt x="2" y="394"/>
                  </a:cubicBezTo>
                  <a:cubicBezTo>
                    <a:pt x="2" y="394"/>
                    <a:pt x="2" y="394"/>
                    <a:pt x="2" y="394"/>
                  </a:cubicBezTo>
                  <a:cubicBezTo>
                    <a:pt x="4" y="394"/>
                    <a:pt x="23" y="388"/>
                    <a:pt x="57" y="377"/>
                  </a:cubicBezTo>
                  <a:cubicBezTo>
                    <a:pt x="96" y="362"/>
                    <a:pt x="149" y="343"/>
                    <a:pt x="216" y="317"/>
                  </a:cubicBezTo>
                  <a:cubicBezTo>
                    <a:pt x="286" y="292"/>
                    <a:pt x="370" y="256"/>
                    <a:pt x="476" y="231"/>
                  </a:cubicBezTo>
                  <a:cubicBezTo>
                    <a:pt x="582" y="205"/>
                    <a:pt x="699" y="159"/>
                    <a:pt x="840" y="139"/>
                  </a:cubicBezTo>
                  <a:cubicBezTo>
                    <a:pt x="1115" y="78"/>
                    <a:pt x="1461" y="47"/>
                    <a:pt x="1861" y="47"/>
                  </a:cubicBezTo>
                  <a:cubicBezTo>
                    <a:pt x="2261" y="55"/>
                    <a:pt x="2716" y="111"/>
                    <a:pt x="3207" y="227"/>
                  </a:cubicBezTo>
                  <a:cubicBezTo>
                    <a:pt x="4193" y="454"/>
                    <a:pt x="5305" y="934"/>
                    <a:pt x="6483" y="1567"/>
                  </a:cubicBezTo>
                  <a:cubicBezTo>
                    <a:pt x="7078" y="1875"/>
                    <a:pt x="7701" y="2202"/>
                    <a:pt x="8371" y="2496"/>
                  </a:cubicBezTo>
                  <a:cubicBezTo>
                    <a:pt x="9040" y="2786"/>
                    <a:pt x="9758" y="3046"/>
                    <a:pt x="10528" y="3167"/>
                  </a:cubicBezTo>
                  <a:cubicBezTo>
                    <a:pt x="10824" y="3217"/>
                    <a:pt x="11121" y="3240"/>
                    <a:pt x="11414" y="3240"/>
                  </a:cubicBezTo>
                  <a:cubicBezTo>
                    <a:pt x="11884" y="3240"/>
                    <a:pt x="12345" y="3180"/>
                    <a:pt x="12781" y="3066"/>
                  </a:cubicBezTo>
                  <a:cubicBezTo>
                    <a:pt x="13493" y="2884"/>
                    <a:pt x="14138" y="2587"/>
                    <a:pt x="14734" y="2281"/>
                  </a:cubicBezTo>
                  <a:cubicBezTo>
                    <a:pt x="15329" y="1971"/>
                    <a:pt x="15878" y="1648"/>
                    <a:pt x="16397" y="1358"/>
                  </a:cubicBezTo>
                  <a:cubicBezTo>
                    <a:pt x="16916" y="1069"/>
                    <a:pt x="17409" y="816"/>
                    <a:pt x="17876" y="622"/>
                  </a:cubicBezTo>
                  <a:cubicBezTo>
                    <a:pt x="18342" y="426"/>
                    <a:pt x="18778" y="286"/>
                    <a:pt x="19169" y="199"/>
                  </a:cubicBezTo>
                  <a:cubicBezTo>
                    <a:pt x="19560" y="110"/>
                    <a:pt x="19905" y="77"/>
                    <a:pt x="20187" y="68"/>
                  </a:cubicBezTo>
                  <a:cubicBezTo>
                    <a:pt x="20216" y="68"/>
                    <a:pt x="20245" y="68"/>
                    <a:pt x="20274" y="68"/>
                  </a:cubicBezTo>
                  <a:cubicBezTo>
                    <a:pt x="20514" y="68"/>
                    <a:pt x="20704" y="84"/>
                    <a:pt x="20836" y="102"/>
                  </a:cubicBezTo>
                  <a:cubicBezTo>
                    <a:pt x="20905" y="110"/>
                    <a:pt x="20961" y="118"/>
                    <a:pt x="21003" y="123"/>
                  </a:cubicBezTo>
                  <a:cubicBezTo>
                    <a:pt x="21031" y="127"/>
                    <a:pt x="21050" y="129"/>
                    <a:pt x="21057" y="129"/>
                  </a:cubicBezTo>
                  <a:cubicBezTo>
                    <a:pt x="21060" y="129"/>
                    <a:pt x="21061" y="129"/>
                    <a:pt x="21061" y="129"/>
                  </a:cubicBezTo>
                  <a:cubicBezTo>
                    <a:pt x="21062" y="127"/>
                    <a:pt x="21043" y="123"/>
                    <a:pt x="21005" y="116"/>
                  </a:cubicBezTo>
                  <a:cubicBezTo>
                    <a:pt x="20963" y="108"/>
                    <a:pt x="20908" y="98"/>
                    <a:pt x="20837" y="85"/>
                  </a:cubicBezTo>
                  <a:cubicBezTo>
                    <a:pt x="20691" y="61"/>
                    <a:pt x="20471" y="38"/>
                    <a:pt x="20186" y="36"/>
                  </a:cubicBezTo>
                  <a:cubicBezTo>
                    <a:pt x="19902" y="41"/>
                    <a:pt x="19554" y="69"/>
                    <a:pt x="19159" y="154"/>
                  </a:cubicBezTo>
                  <a:cubicBezTo>
                    <a:pt x="18764" y="238"/>
                    <a:pt x="18324" y="376"/>
                    <a:pt x="17854" y="569"/>
                  </a:cubicBezTo>
                  <a:cubicBezTo>
                    <a:pt x="17383" y="760"/>
                    <a:pt x="16886" y="1011"/>
                    <a:pt x="16364" y="1299"/>
                  </a:cubicBezTo>
                  <a:cubicBezTo>
                    <a:pt x="15842" y="1587"/>
                    <a:pt x="15293" y="1907"/>
                    <a:pt x="14699" y="2215"/>
                  </a:cubicBezTo>
                  <a:cubicBezTo>
                    <a:pt x="14105" y="2516"/>
                    <a:pt x="13464" y="2810"/>
                    <a:pt x="12761" y="2988"/>
                  </a:cubicBezTo>
                  <a:cubicBezTo>
                    <a:pt x="12331" y="3100"/>
                    <a:pt x="11878" y="3159"/>
                    <a:pt x="11417" y="3159"/>
                  </a:cubicBezTo>
                  <a:cubicBezTo>
                    <a:pt x="11127" y="3159"/>
                    <a:pt x="10834" y="3135"/>
                    <a:pt x="10541" y="3087"/>
                  </a:cubicBezTo>
                  <a:cubicBezTo>
                    <a:pt x="9782" y="2967"/>
                    <a:pt x="9068" y="2710"/>
                    <a:pt x="8402" y="2422"/>
                  </a:cubicBezTo>
                  <a:cubicBezTo>
                    <a:pt x="7736" y="2131"/>
                    <a:pt x="7113" y="1807"/>
                    <a:pt x="6518" y="1500"/>
                  </a:cubicBezTo>
                  <a:cubicBezTo>
                    <a:pt x="5337" y="870"/>
                    <a:pt x="4215" y="391"/>
                    <a:pt x="3220" y="171"/>
                  </a:cubicBezTo>
                  <a:cubicBezTo>
                    <a:pt x="2725" y="58"/>
                    <a:pt x="2266" y="6"/>
                    <a:pt x="186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3118200" y="2875700"/>
              <a:ext cx="223850" cy="137175"/>
            </a:xfrm>
            <a:custGeom>
              <a:rect b="b" l="l" r="r" t="t"/>
              <a:pathLst>
                <a:path extrusionOk="0" h="5487" w="8954">
                  <a:moveTo>
                    <a:pt x="8951" y="0"/>
                  </a:moveTo>
                  <a:cubicBezTo>
                    <a:pt x="8947" y="0"/>
                    <a:pt x="8917" y="30"/>
                    <a:pt x="8862" y="86"/>
                  </a:cubicBezTo>
                  <a:cubicBezTo>
                    <a:pt x="8806" y="145"/>
                    <a:pt x="8720" y="229"/>
                    <a:pt x="8630" y="355"/>
                  </a:cubicBezTo>
                  <a:cubicBezTo>
                    <a:pt x="8441" y="600"/>
                    <a:pt x="8217" y="993"/>
                    <a:pt x="8017" y="1507"/>
                  </a:cubicBezTo>
                  <a:cubicBezTo>
                    <a:pt x="7809" y="2018"/>
                    <a:pt x="7632" y="2652"/>
                    <a:pt x="7339" y="3314"/>
                  </a:cubicBezTo>
                  <a:cubicBezTo>
                    <a:pt x="7189" y="3642"/>
                    <a:pt x="7003" y="3975"/>
                    <a:pt x="6748" y="4272"/>
                  </a:cubicBezTo>
                  <a:cubicBezTo>
                    <a:pt x="6499" y="4573"/>
                    <a:pt x="6168" y="4819"/>
                    <a:pt x="5799" y="5006"/>
                  </a:cubicBezTo>
                  <a:cubicBezTo>
                    <a:pt x="5201" y="5298"/>
                    <a:pt x="4558" y="5409"/>
                    <a:pt x="3960" y="5409"/>
                  </a:cubicBezTo>
                  <a:cubicBezTo>
                    <a:pt x="3808" y="5409"/>
                    <a:pt x="3659" y="5402"/>
                    <a:pt x="3515" y="5389"/>
                  </a:cubicBezTo>
                  <a:cubicBezTo>
                    <a:pt x="2793" y="5322"/>
                    <a:pt x="2164" y="5127"/>
                    <a:pt x="1649" y="4942"/>
                  </a:cubicBezTo>
                  <a:cubicBezTo>
                    <a:pt x="1133" y="4754"/>
                    <a:pt x="726" y="4573"/>
                    <a:pt x="443" y="4453"/>
                  </a:cubicBezTo>
                  <a:cubicBezTo>
                    <a:pt x="307" y="4394"/>
                    <a:pt x="198" y="4348"/>
                    <a:pt x="117" y="4313"/>
                  </a:cubicBezTo>
                  <a:cubicBezTo>
                    <a:pt x="48" y="4284"/>
                    <a:pt x="9" y="4269"/>
                    <a:pt x="2" y="4269"/>
                  </a:cubicBezTo>
                  <a:cubicBezTo>
                    <a:pt x="2" y="4269"/>
                    <a:pt x="1" y="4269"/>
                    <a:pt x="1" y="4269"/>
                  </a:cubicBezTo>
                  <a:cubicBezTo>
                    <a:pt x="0" y="4271"/>
                    <a:pt x="38" y="4292"/>
                    <a:pt x="110" y="4328"/>
                  </a:cubicBezTo>
                  <a:cubicBezTo>
                    <a:pt x="191" y="4366"/>
                    <a:pt x="296" y="4418"/>
                    <a:pt x="430" y="4482"/>
                  </a:cubicBezTo>
                  <a:cubicBezTo>
                    <a:pt x="708" y="4612"/>
                    <a:pt x="1113" y="4800"/>
                    <a:pt x="1629" y="4996"/>
                  </a:cubicBezTo>
                  <a:cubicBezTo>
                    <a:pt x="2144" y="5189"/>
                    <a:pt x="2777" y="5391"/>
                    <a:pt x="3508" y="5463"/>
                  </a:cubicBezTo>
                  <a:cubicBezTo>
                    <a:pt x="3662" y="5478"/>
                    <a:pt x="3822" y="5487"/>
                    <a:pt x="3985" y="5487"/>
                  </a:cubicBezTo>
                  <a:cubicBezTo>
                    <a:pt x="4586" y="5487"/>
                    <a:pt x="5231" y="5374"/>
                    <a:pt x="5835" y="5080"/>
                  </a:cubicBezTo>
                  <a:cubicBezTo>
                    <a:pt x="6213" y="4888"/>
                    <a:pt x="6554" y="4634"/>
                    <a:pt x="6809" y="4324"/>
                  </a:cubicBezTo>
                  <a:cubicBezTo>
                    <a:pt x="7069" y="4019"/>
                    <a:pt x="7258" y="3677"/>
                    <a:pt x="7408" y="3345"/>
                  </a:cubicBezTo>
                  <a:cubicBezTo>
                    <a:pt x="7700" y="2673"/>
                    <a:pt x="7871" y="2039"/>
                    <a:pt x="8071" y="1528"/>
                  </a:cubicBezTo>
                  <a:cubicBezTo>
                    <a:pt x="8264" y="1013"/>
                    <a:pt x="8476" y="621"/>
                    <a:pt x="8656" y="374"/>
                  </a:cubicBezTo>
                  <a:cubicBezTo>
                    <a:pt x="8741" y="247"/>
                    <a:pt x="8821" y="159"/>
                    <a:pt x="8875" y="98"/>
                  </a:cubicBezTo>
                  <a:cubicBezTo>
                    <a:pt x="8927" y="36"/>
                    <a:pt x="8953" y="2"/>
                    <a:pt x="8952" y="1"/>
                  </a:cubicBezTo>
                  <a:cubicBezTo>
                    <a:pt x="8951" y="1"/>
                    <a:pt x="8951" y="0"/>
                    <a:pt x="895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3363850" y="2924050"/>
              <a:ext cx="21650" cy="12375"/>
            </a:xfrm>
            <a:custGeom>
              <a:rect b="b" l="l" r="r" t="t"/>
              <a:pathLst>
                <a:path extrusionOk="0" h="495" w="866">
                  <a:moveTo>
                    <a:pt x="285" y="0"/>
                  </a:moveTo>
                  <a:cubicBezTo>
                    <a:pt x="233" y="0"/>
                    <a:pt x="185" y="8"/>
                    <a:pt x="146" y="20"/>
                  </a:cubicBezTo>
                  <a:cubicBezTo>
                    <a:pt x="47" y="50"/>
                    <a:pt x="0" y="98"/>
                    <a:pt x="6" y="105"/>
                  </a:cubicBezTo>
                  <a:cubicBezTo>
                    <a:pt x="7" y="107"/>
                    <a:pt x="9" y="108"/>
                    <a:pt x="13" y="108"/>
                  </a:cubicBezTo>
                  <a:cubicBezTo>
                    <a:pt x="32" y="108"/>
                    <a:pt x="82" y="88"/>
                    <a:pt x="158" y="77"/>
                  </a:cubicBezTo>
                  <a:cubicBezTo>
                    <a:pt x="182" y="73"/>
                    <a:pt x="207" y="71"/>
                    <a:pt x="235" y="71"/>
                  </a:cubicBezTo>
                  <a:cubicBezTo>
                    <a:pt x="315" y="71"/>
                    <a:pt x="411" y="88"/>
                    <a:pt x="506" y="131"/>
                  </a:cubicBezTo>
                  <a:cubicBezTo>
                    <a:pt x="633" y="190"/>
                    <a:pt x="725" y="282"/>
                    <a:pt x="773" y="360"/>
                  </a:cubicBezTo>
                  <a:cubicBezTo>
                    <a:pt x="822" y="436"/>
                    <a:pt x="837" y="494"/>
                    <a:pt x="850" y="494"/>
                  </a:cubicBezTo>
                  <a:cubicBezTo>
                    <a:pt x="850" y="494"/>
                    <a:pt x="851" y="494"/>
                    <a:pt x="851" y="494"/>
                  </a:cubicBezTo>
                  <a:cubicBezTo>
                    <a:pt x="860" y="494"/>
                    <a:pt x="866" y="428"/>
                    <a:pt x="825" y="332"/>
                  </a:cubicBezTo>
                  <a:cubicBezTo>
                    <a:pt x="784" y="237"/>
                    <a:pt x="684" y="124"/>
                    <a:pt x="540" y="57"/>
                  </a:cubicBezTo>
                  <a:cubicBezTo>
                    <a:pt x="454" y="17"/>
                    <a:pt x="364" y="0"/>
                    <a:pt x="28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3273625" y="2910675"/>
              <a:ext cx="130950" cy="231625"/>
            </a:xfrm>
            <a:custGeom>
              <a:rect b="b" l="l" r="r" t="t"/>
              <a:pathLst>
                <a:path extrusionOk="0" h="9265" w="5238">
                  <a:moveTo>
                    <a:pt x="4143" y="1"/>
                  </a:moveTo>
                  <a:cubicBezTo>
                    <a:pt x="4142" y="1"/>
                    <a:pt x="4142" y="1"/>
                    <a:pt x="4142" y="1"/>
                  </a:cubicBezTo>
                  <a:cubicBezTo>
                    <a:pt x="4137" y="11"/>
                    <a:pt x="4308" y="57"/>
                    <a:pt x="4538" y="257"/>
                  </a:cubicBezTo>
                  <a:cubicBezTo>
                    <a:pt x="4765" y="455"/>
                    <a:pt x="5031" y="835"/>
                    <a:pt x="5125" y="1372"/>
                  </a:cubicBezTo>
                  <a:cubicBezTo>
                    <a:pt x="5171" y="1639"/>
                    <a:pt x="5173" y="1940"/>
                    <a:pt x="5134" y="2257"/>
                  </a:cubicBezTo>
                  <a:cubicBezTo>
                    <a:pt x="5096" y="2574"/>
                    <a:pt x="5017" y="2910"/>
                    <a:pt x="4926" y="3260"/>
                  </a:cubicBezTo>
                  <a:cubicBezTo>
                    <a:pt x="4741" y="3960"/>
                    <a:pt x="4544" y="4733"/>
                    <a:pt x="4252" y="5514"/>
                  </a:cubicBezTo>
                  <a:cubicBezTo>
                    <a:pt x="3963" y="6296"/>
                    <a:pt x="3588" y="7006"/>
                    <a:pt x="3137" y="7569"/>
                  </a:cubicBezTo>
                  <a:cubicBezTo>
                    <a:pt x="2687" y="8131"/>
                    <a:pt x="2166" y="8538"/>
                    <a:pt x="1689" y="8800"/>
                  </a:cubicBezTo>
                  <a:cubicBezTo>
                    <a:pt x="1449" y="8930"/>
                    <a:pt x="1220" y="9020"/>
                    <a:pt x="1014" y="9089"/>
                  </a:cubicBezTo>
                  <a:cubicBezTo>
                    <a:pt x="808" y="9152"/>
                    <a:pt x="625" y="9191"/>
                    <a:pt x="474" y="9215"/>
                  </a:cubicBezTo>
                  <a:cubicBezTo>
                    <a:pt x="400" y="9223"/>
                    <a:pt x="333" y="9232"/>
                    <a:pt x="272" y="9239"/>
                  </a:cubicBezTo>
                  <a:cubicBezTo>
                    <a:pt x="214" y="9244"/>
                    <a:pt x="164" y="9244"/>
                    <a:pt x="124" y="9248"/>
                  </a:cubicBezTo>
                  <a:cubicBezTo>
                    <a:pt x="44" y="9252"/>
                    <a:pt x="1" y="9256"/>
                    <a:pt x="1" y="9258"/>
                  </a:cubicBezTo>
                  <a:cubicBezTo>
                    <a:pt x="1" y="9262"/>
                    <a:pt x="44" y="9263"/>
                    <a:pt x="125" y="9264"/>
                  </a:cubicBezTo>
                  <a:cubicBezTo>
                    <a:pt x="131" y="9264"/>
                    <a:pt x="137" y="9264"/>
                    <a:pt x="144" y="9264"/>
                  </a:cubicBezTo>
                  <a:cubicBezTo>
                    <a:pt x="165" y="9264"/>
                    <a:pt x="189" y="9265"/>
                    <a:pt x="214" y="9265"/>
                  </a:cubicBezTo>
                  <a:cubicBezTo>
                    <a:pt x="233" y="9265"/>
                    <a:pt x="253" y="9264"/>
                    <a:pt x="274" y="9263"/>
                  </a:cubicBezTo>
                  <a:cubicBezTo>
                    <a:pt x="334" y="9258"/>
                    <a:pt x="402" y="9252"/>
                    <a:pt x="478" y="9246"/>
                  </a:cubicBezTo>
                  <a:cubicBezTo>
                    <a:pt x="631" y="9228"/>
                    <a:pt x="817" y="9193"/>
                    <a:pt x="1028" y="9133"/>
                  </a:cubicBezTo>
                  <a:cubicBezTo>
                    <a:pt x="1237" y="9067"/>
                    <a:pt x="1472" y="8979"/>
                    <a:pt x="1716" y="8851"/>
                  </a:cubicBezTo>
                  <a:cubicBezTo>
                    <a:pt x="2204" y="8592"/>
                    <a:pt x="2735" y="8183"/>
                    <a:pt x="3196" y="7616"/>
                  </a:cubicBezTo>
                  <a:cubicBezTo>
                    <a:pt x="3657" y="7048"/>
                    <a:pt x="4037" y="6331"/>
                    <a:pt x="4329" y="5543"/>
                  </a:cubicBezTo>
                  <a:cubicBezTo>
                    <a:pt x="4622" y="4755"/>
                    <a:pt x="4818" y="3980"/>
                    <a:pt x="4999" y="3278"/>
                  </a:cubicBezTo>
                  <a:cubicBezTo>
                    <a:pt x="5089" y="2926"/>
                    <a:pt x="5165" y="2588"/>
                    <a:pt x="5201" y="2264"/>
                  </a:cubicBezTo>
                  <a:cubicBezTo>
                    <a:pt x="5238" y="1942"/>
                    <a:pt x="5233" y="1636"/>
                    <a:pt x="5183" y="1362"/>
                  </a:cubicBezTo>
                  <a:cubicBezTo>
                    <a:pt x="5078" y="812"/>
                    <a:pt x="4797" y="428"/>
                    <a:pt x="4559" y="233"/>
                  </a:cubicBezTo>
                  <a:cubicBezTo>
                    <a:pt x="4440" y="133"/>
                    <a:pt x="4332" y="79"/>
                    <a:pt x="4259" y="43"/>
                  </a:cubicBezTo>
                  <a:cubicBezTo>
                    <a:pt x="4190" y="15"/>
                    <a:pt x="4150" y="1"/>
                    <a:pt x="414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3319425" y="2824075"/>
              <a:ext cx="35275" cy="8575"/>
            </a:xfrm>
            <a:custGeom>
              <a:rect b="b" l="l" r="r" t="t"/>
              <a:pathLst>
                <a:path extrusionOk="0" h="343" w="1411">
                  <a:moveTo>
                    <a:pt x="909" y="1"/>
                  </a:moveTo>
                  <a:cubicBezTo>
                    <a:pt x="836" y="1"/>
                    <a:pt x="757" y="6"/>
                    <a:pt x="675" y="21"/>
                  </a:cubicBezTo>
                  <a:cubicBezTo>
                    <a:pt x="260" y="88"/>
                    <a:pt x="1" y="330"/>
                    <a:pt x="17" y="341"/>
                  </a:cubicBezTo>
                  <a:cubicBezTo>
                    <a:pt x="18" y="342"/>
                    <a:pt x="19" y="343"/>
                    <a:pt x="21" y="343"/>
                  </a:cubicBezTo>
                  <a:cubicBezTo>
                    <a:pt x="59" y="343"/>
                    <a:pt x="318" y="161"/>
                    <a:pt x="689" y="101"/>
                  </a:cubicBezTo>
                  <a:cubicBezTo>
                    <a:pt x="791" y="83"/>
                    <a:pt x="888" y="77"/>
                    <a:pt x="976" y="77"/>
                  </a:cubicBezTo>
                  <a:cubicBezTo>
                    <a:pt x="1186" y="77"/>
                    <a:pt x="1342" y="113"/>
                    <a:pt x="1388" y="113"/>
                  </a:cubicBezTo>
                  <a:cubicBezTo>
                    <a:pt x="1396" y="113"/>
                    <a:pt x="1400" y="112"/>
                    <a:pt x="1401" y="109"/>
                  </a:cubicBezTo>
                  <a:cubicBezTo>
                    <a:pt x="1411" y="96"/>
                    <a:pt x="1205" y="1"/>
                    <a:pt x="90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2333450" y="2921500"/>
              <a:ext cx="199350" cy="131225"/>
            </a:xfrm>
            <a:custGeom>
              <a:rect b="b" l="l" r="r" t="t"/>
              <a:pathLst>
                <a:path extrusionOk="0" h="5249" w="7974">
                  <a:moveTo>
                    <a:pt x="310" y="1"/>
                  </a:moveTo>
                  <a:cubicBezTo>
                    <a:pt x="224" y="1"/>
                    <a:pt x="154" y="7"/>
                    <a:pt x="103" y="7"/>
                  </a:cubicBezTo>
                  <a:cubicBezTo>
                    <a:pt x="36" y="11"/>
                    <a:pt x="0" y="14"/>
                    <a:pt x="0" y="16"/>
                  </a:cubicBezTo>
                  <a:cubicBezTo>
                    <a:pt x="0" y="25"/>
                    <a:pt x="143" y="21"/>
                    <a:pt x="399" y="35"/>
                  </a:cubicBezTo>
                  <a:cubicBezTo>
                    <a:pt x="654" y="48"/>
                    <a:pt x="1024" y="93"/>
                    <a:pt x="1466" y="211"/>
                  </a:cubicBezTo>
                  <a:cubicBezTo>
                    <a:pt x="1908" y="328"/>
                    <a:pt x="2418" y="534"/>
                    <a:pt x="2928" y="858"/>
                  </a:cubicBezTo>
                  <a:cubicBezTo>
                    <a:pt x="3438" y="1180"/>
                    <a:pt x="3941" y="1630"/>
                    <a:pt x="4346" y="2196"/>
                  </a:cubicBezTo>
                  <a:cubicBezTo>
                    <a:pt x="4745" y="2767"/>
                    <a:pt x="5024" y="3380"/>
                    <a:pt x="5365" y="3889"/>
                  </a:cubicBezTo>
                  <a:cubicBezTo>
                    <a:pt x="5533" y="4144"/>
                    <a:pt x="5714" y="4375"/>
                    <a:pt x="5912" y="4563"/>
                  </a:cubicBezTo>
                  <a:cubicBezTo>
                    <a:pt x="6110" y="4753"/>
                    <a:pt x="6322" y="4899"/>
                    <a:pt x="6527" y="5007"/>
                  </a:cubicBezTo>
                  <a:cubicBezTo>
                    <a:pt x="6860" y="5183"/>
                    <a:pt x="7179" y="5248"/>
                    <a:pt x="7425" y="5248"/>
                  </a:cubicBezTo>
                  <a:cubicBezTo>
                    <a:pt x="7484" y="5248"/>
                    <a:pt x="7538" y="5244"/>
                    <a:pt x="7588" y="5238"/>
                  </a:cubicBezTo>
                  <a:cubicBezTo>
                    <a:pt x="7847" y="5205"/>
                    <a:pt x="7974" y="5131"/>
                    <a:pt x="7974" y="5131"/>
                  </a:cubicBezTo>
                  <a:cubicBezTo>
                    <a:pt x="7973" y="5130"/>
                    <a:pt x="7973" y="5130"/>
                    <a:pt x="7971" y="5130"/>
                  </a:cubicBezTo>
                  <a:cubicBezTo>
                    <a:pt x="7951" y="5130"/>
                    <a:pt x="7820" y="5186"/>
                    <a:pt x="7585" y="5206"/>
                  </a:cubicBezTo>
                  <a:cubicBezTo>
                    <a:pt x="7549" y="5210"/>
                    <a:pt x="7510" y="5212"/>
                    <a:pt x="7468" y="5212"/>
                  </a:cubicBezTo>
                  <a:cubicBezTo>
                    <a:pt x="7223" y="5212"/>
                    <a:pt x="6896" y="5143"/>
                    <a:pt x="6554" y="4956"/>
                  </a:cubicBezTo>
                  <a:cubicBezTo>
                    <a:pt x="6355" y="4847"/>
                    <a:pt x="6151" y="4701"/>
                    <a:pt x="5959" y="4515"/>
                  </a:cubicBezTo>
                  <a:cubicBezTo>
                    <a:pt x="5768" y="4329"/>
                    <a:pt x="5592" y="4101"/>
                    <a:pt x="5428" y="3848"/>
                  </a:cubicBezTo>
                  <a:cubicBezTo>
                    <a:pt x="5094" y="3343"/>
                    <a:pt x="4817" y="2730"/>
                    <a:pt x="4412" y="2149"/>
                  </a:cubicBezTo>
                  <a:cubicBezTo>
                    <a:pt x="4000" y="1573"/>
                    <a:pt x="3488" y="1117"/>
                    <a:pt x="2968" y="794"/>
                  </a:cubicBezTo>
                  <a:cubicBezTo>
                    <a:pt x="2448" y="469"/>
                    <a:pt x="1929" y="266"/>
                    <a:pt x="1481" y="155"/>
                  </a:cubicBezTo>
                  <a:cubicBezTo>
                    <a:pt x="1032" y="42"/>
                    <a:pt x="658" y="6"/>
                    <a:pt x="400" y="3"/>
                  </a:cubicBezTo>
                  <a:cubicBezTo>
                    <a:pt x="368" y="1"/>
                    <a:pt x="338" y="1"/>
                    <a:pt x="31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2405050" y="2738225"/>
              <a:ext cx="180175" cy="105100"/>
            </a:xfrm>
            <a:custGeom>
              <a:rect b="b" l="l" r="r" t="t"/>
              <a:pathLst>
                <a:path extrusionOk="0" h="4204" w="7207">
                  <a:moveTo>
                    <a:pt x="4" y="1"/>
                  </a:moveTo>
                  <a:cubicBezTo>
                    <a:pt x="4" y="1"/>
                    <a:pt x="4" y="1"/>
                    <a:pt x="4" y="1"/>
                  </a:cubicBezTo>
                  <a:cubicBezTo>
                    <a:pt x="1" y="1"/>
                    <a:pt x="18" y="27"/>
                    <a:pt x="50" y="74"/>
                  </a:cubicBezTo>
                  <a:cubicBezTo>
                    <a:pt x="89" y="127"/>
                    <a:pt x="138" y="194"/>
                    <a:pt x="197" y="276"/>
                  </a:cubicBezTo>
                  <a:cubicBezTo>
                    <a:pt x="261" y="364"/>
                    <a:pt x="341" y="469"/>
                    <a:pt x="444" y="587"/>
                  </a:cubicBezTo>
                  <a:cubicBezTo>
                    <a:pt x="544" y="704"/>
                    <a:pt x="653" y="841"/>
                    <a:pt x="789" y="980"/>
                  </a:cubicBezTo>
                  <a:cubicBezTo>
                    <a:pt x="922" y="1123"/>
                    <a:pt x="1068" y="1277"/>
                    <a:pt x="1237" y="1432"/>
                  </a:cubicBezTo>
                  <a:cubicBezTo>
                    <a:pt x="1399" y="1593"/>
                    <a:pt x="1587" y="1749"/>
                    <a:pt x="1783" y="1916"/>
                  </a:cubicBezTo>
                  <a:cubicBezTo>
                    <a:pt x="2183" y="2240"/>
                    <a:pt x="2644" y="2570"/>
                    <a:pt x="3156" y="2871"/>
                  </a:cubicBezTo>
                  <a:cubicBezTo>
                    <a:pt x="3670" y="3169"/>
                    <a:pt x="4184" y="3408"/>
                    <a:pt x="4663" y="3596"/>
                  </a:cubicBezTo>
                  <a:cubicBezTo>
                    <a:pt x="4904" y="3684"/>
                    <a:pt x="5133" y="3771"/>
                    <a:pt x="5353" y="3833"/>
                  </a:cubicBezTo>
                  <a:cubicBezTo>
                    <a:pt x="5571" y="3904"/>
                    <a:pt x="5778" y="3955"/>
                    <a:pt x="5967" y="4000"/>
                  </a:cubicBezTo>
                  <a:cubicBezTo>
                    <a:pt x="6155" y="4051"/>
                    <a:pt x="6329" y="4077"/>
                    <a:pt x="6480" y="4107"/>
                  </a:cubicBezTo>
                  <a:cubicBezTo>
                    <a:pt x="6632" y="4138"/>
                    <a:pt x="6763" y="4157"/>
                    <a:pt x="6872" y="4168"/>
                  </a:cubicBezTo>
                  <a:cubicBezTo>
                    <a:pt x="6972" y="4180"/>
                    <a:pt x="7054" y="4190"/>
                    <a:pt x="7120" y="4197"/>
                  </a:cubicBezTo>
                  <a:cubicBezTo>
                    <a:pt x="7159" y="4201"/>
                    <a:pt x="7186" y="4203"/>
                    <a:pt x="7198" y="4203"/>
                  </a:cubicBezTo>
                  <a:cubicBezTo>
                    <a:pt x="7204" y="4203"/>
                    <a:pt x="7207" y="4203"/>
                    <a:pt x="7207" y="4202"/>
                  </a:cubicBezTo>
                  <a:cubicBezTo>
                    <a:pt x="7207" y="4199"/>
                    <a:pt x="7178" y="4192"/>
                    <a:pt x="7121" y="4181"/>
                  </a:cubicBezTo>
                  <a:cubicBezTo>
                    <a:pt x="7057" y="4169"/>
                    <a:pt x="6976" y="4155"/>
                    <a:pt x="6876" y="4137"/>
                  </a:cubicBezTo>
                  <a:cubicBezTo>
                    <a:pt x="6769" y="4120"/>
                    <a:pt x="6639" y="4097"/>
                    <a:pt x="6489" y="4062"/>
                  </a:cubicBezTo>
                  <a:cubicBezTo>
                    <a:pt x="6339" y="4028"/>
                    <a:pt x="6167" y="3998"/>
                    <a:pt x="5981" y="3944"/>
                  </a:cubicBezTo>
                  <a:cubicBezTo>
                    <a:pt x="5793" y="3896"/>
                    <a:pt x="5589" y="3842"/>
                    <a:pt x="5373" y="3768"/>
                  </a:cubicBezTo>
                  <a:cubicBezTo>
                    <a:pt x="5156" y="3704"/>
                    <a:pt x="4930" y="3615"/>
                    <a:pt x="4691" y="3525"/>
                  </a:cubicBezTo>
                  <a:cubicBezTo>
                    <a:pt x="4216" y="3334"/>
                    <a:pt x="3707" y="3096"/>
                    <a:pt x="3197" y="2802"/>
                  </a:cubicBezTo>
                  <a:cubicBezTo>
                    <a:pt x="2688" y="2502"/>
                    <a:pt x="2230" y="2176"/>
                    <a:pt x="1831" y="1858"/>
                  </a:cubicBezTo>
                  <a:cubicBezTo>
                    <a:pt x="1635" y="1694"/>
                    <a:pt x="1447" y="1541"/>
                    <a:pt x="1284" y="1382"/>
                  </a:cubicBezTo>
                  <a:cubicBezTo>
                    <a:pt x="1113" y="1231"/>
                    <a:pt x="966" y="1080"/>
                    <a:pt x="831" y="940"/>
                  </a:cubicBezTo>
                  <a:cubicBezTo>
                    <a:pt x="692" y="805"/>
                    <a:pt x="582" y="670"/>
                    <a:pt x="478" y="557"/>
                  </a:cubicBezTo>
                  <a:cubicBezTo>
                    <a:pt x="374" y="443"/>
                    <a:pt x="290" y="341"/>
                    <a:pt x="223" y="256"/>
                  </a:cubicBezTo>
                  <a:cubicBezTo>
                    <a:pt x="158" y="179"/>
                    <a:pt x="106" y="115"/>
                    <a:pt x="64" y="64"/>
                  </a:cubicBezTo>
                  <a:cubicBezTo>
                    <a:pt x="28" y="22"/>
                    <a:pt x="7" y="1"/>
                    <a:pt x="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2550875" y="3024550"/>
              <a:ext cx="40050" cy="83900"/>
            </a:xfrm>
            <a:custGeom>
              <a:rect b="b" l="l" r="r" t="t"/>
              <a:pathLst>
                <a:path extrusionOk="0" h="3356" w="1602">
                  <a:moveTo>
                    <a:pt x="11" y="1"/>
                  </a:moveTo>
                  <a:cubicBezTo>
                    <a:pt x="10" y="1"/>
                    <a:pt x="9" y="1"/>
                    <a:pt x="9" y="1"/>
                  </a:cubicBezTo>
                  <a:cubicBezTo>
                    <a:pt x="0" y="15"/>
                    <a:pt x="191" y="124"/>
                    <a:pt x="439" y="367"/>
                  </a:cubicBezTo>
                  <a:cubicBezTo>
                    <a:pt x="566" y="485"/>
                    <a:pt x="695" y="648"/>
                    <a:pt x="831" y="833"/>
                  </a:cubicBezTo>
                  <a:cubicBezTo>
                    <a:pt x="960" y="1023"/>
                    <a:pt x="1087" y="1242"/>
                    <a:pt x="1196" y="1483"/>
                  </a:cubicBezTo>
                  <a:cubicBezTo>
                    <a:pt x="1302" y="1726"/>
                    <a:pt x="1380" y="1967"/>
                    <a:pt x="1438" y="2189"/>
                  </a:cubicBezTo>
                  <a:cubicBezTo>
                    <a:pt x="1488" y="2413"/>
                    <a:pt x="1527" y="2616"/>
                    <a:pt x="1537" y="2790"/>
                  </a:cubicBezTo>
                  <a:cubicBezTo>
                    <a:pt x="1567" y="3138"/>
                    <a:pt x="1539" y="3354"/>
                    <a:pt x="1555" y="3355"/>
                  </a:cubicBezTo>
                  <a:cubicBezTo>
                    <a:pt x="1555" y="3355"/>
                    <a:pt x="1555" y="3355"/>
                    <a:pt x="1555" y="3355"/>
                  </a:cubicBezTo>
                  <a:cubicBezTo>
                    <a:pt x="1560" y="3355"/>
                    <a:pt x="1570" y="3302"/>
                    <a:pt x="1583" y="3205"/>
                  </a:cubicBezTo>
                  <a:cubicBezTo>
                    <a:pt x="1590" y="3156"/>
                    <a:pt x="1595" y="3096"/>
                    <a:pt x="1596" y="3025"/>
                  </a:cubicBezTo>
                  <a:cubicBezTo>
                    <a:pt x="1598" y="2955"/>
                    <a:pt x="1602" y="2875"/>
                    <a:pt x="1595" y="2787"/>
                  </a:cubicBezTo>
                  <a:cubicBezTo>
                    <a:pt x="1591" y="2609"/>
                    <a:pt x="1559" y="2401"/>
                    <a:pt x="1511" y="2171"/>
                  </a:cubicBezTo>
                  <a:cubicBezTo>
                    <a:pt x="1456" y="1944"/>
                    <a:pt x="1380" y="1697"/>
                    <a:pt x="1270" y="1450"/>
                  </a:cubicBezTo>
                  <a:cubicBezTo>
                    <a:pt x="1159" y="1204"/>
                    <a:pt x="1027" y="981"/>
                    <a:pt x="893" y="789"/>
                  </a:cubicBezTo>
                  <a:cubicBezTo>
                    <a:pt x="751" y="603"/>
                    <a:pt x="613" y="441"/>
                    <a:pt x="479" y="325"/>
                  </a:cubicBezTo>
                  <a:cubicBezTo>
                    <a:pt x="415" y="263"/>
                    <a:pt x="351" y="215"/>
                    <a:pt x="295" y="173"/>
                  </a:cubicBezTo>
                  <a:cubicBezTo>
                    <a:pt x="239" y="130"/>
                    <a:pt x="189" y="96"/>
                    <a:pt x="145" y="72"/>
                  </a:cubicBezTo>
                  <a:cubicBezTo>
                    <a:pt x="67" y="26"/>
                    <a:pt x="19" y="1"/>
                    <a:pt x="1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2856500" y="2885300"/>
              <a:ext cx="152125" cy="107425"/>
            </a:xfrm>
            <a:custGeom>
              <a:rect b="b" l="l" r="r" t="t"/>
              <a:pathLst>
                <a:path extrusionOk="0" h="4297" w="6085">
                  <a:moveTo>
                    <a:pt x="3" y="1"/>
                  </a:moveTo>
                  <a:cubicBezTo>
                    <a:pt x="3" y="1"/>
                    <a:pt x="3" y="1"/>
                    <a:pt x="3" y="1"/>
                  </a:cubicBezTo>
                  <a:cubicBezTo>
                    <a:pt x="0" y="2"/>
                    <a:pt x="9" y="28"/>
                    <a:pt x="27" y="77"/>
                  </a:cubicBezTo>
                  <a:cubicBezTo>
                    <a:pt x="51" y="134"/>
                    <a:pt x="79" y="205"/>
                    <a:pt x="114" y="290"/>
                  </a:cubicBezTo>
                  <a:cubicBezTo>
                    <a:pt x="133" y="337"/>
                    <a:pt x="154" y="388"/>
                    <a:pt x="177" y="443"/>
                  </a:cubicBezTo>
                  <a:cubicBezTo>
                    <a:pt x="203" y="499"/>
                    <a:pt x="234" y="556"/>
                    <a:pt x="267" y="619"/>
                  </a:cubicBezTo>
                  <a:cubicBezTo>
                    <a:pt x="333" y="744"/>
                    <a:pt x="401" y="891"/>
                    <a:pt x="501" y="1040"/>
                  </a:cubicBezTo>
                  <a:cubicBezTo>
                    <a:pt x="548" y="1116"/>
                    <a:pt x="597" y="1195"/>
                    <a:pt x="649" y="1277"/>
                  </a:cubicBezTo>
                  <a:cubicBezTo>
                    <a:pt x="701" y="1359"/>
                    <a:pt x="765" y="1439"/>
                    <a:pt x="826" y="1524"/>
                  </a:cubicBezTo>
                  <a:cubicBezTo>
                    <a:pt x="946" y="1697"/>
                    <a:pt x="1096" y="1864"/>
                    <a:pt x="1250" y="2044"/>
                  </a:cubicBezTo>
                  <a:cubicBezTo>
                    <a:pt x="1570" y="2391"/>
                    <a:pt x="1954" y="2743"/>
                    <a:pt x="2399" y="3061"/>
                  </a:cubicBezTo>
                  <a:cubicBezTo>
                    <a:pt x="2847" y="3373"/>
                    <a:pt x="3308" y="3616"/>
                    <a:pt x="3742" y="3802"/>
                  </a:cubicBezTo>
                  <a:cubicBezTo>
                    <a:pt x="3962" y="3887"/>
                    <a:pt x="4170" y="3973"/>
                    <a:pt x="4374" y="4027"/>
                  </a:cubicBezTo>
                  <a:cubicBezTo>
                    <a:pt x="4474" y="4057"/>
                    <a:pt x="4570" y="4090"/>
                    <a:pt x="4665" y="4112"/>
                  </a:cubicBezTo>
                  <a:cubicBezTo>
                    <a:pt x="4760" y="4132"/>
                    <a:pt x="4851" y="4153"/>
                    <a:pt x="4939" y="4173"/>
                  </a:cubicBezTo>
                  <a:cubicBezTo>
                    <a:pt x="5112" y="4216"/>
                    <a:pt x="5274" y="4231"/>
                    <a:pt x="5414" y="4252"/>
                  </a:cubicBezTo>
                  <a:cubicBezTo>
                    <a:pt x="5483" y="4261"/>
                    <a:pt x="5549" y="4271"/>
                    <a:pt x="5609" y="4277"/>
                  </a:cubicBezTo>
                  <a:cubicBezTo>
                    <a:pt x="5669" y="4280"/>
                    <a:pt x="5724" y="4284"/>
                    <a:pt x="5775" y="4286"/>
                  </a:cubicBezTo>
                  <a:cubicBezTo>
                    <a:pt x="5867" y="4290"/>
                    <a:pt x="5943" y="4293"/>
                    <a:pt x="6004" y="4296"/>
                  </a:cubicBezTo>
                  <a:cubicBezTo>
                    <a:pt x="6017" y="4296"/>
                    <a:pt x="6029" y="4296"/>
                    <a:pt x="6039" y="4296"/>
                  </a:cubicBezTo>
                  <a:cubicBezTo>
                    <a:pt x="6068" y="4296"/>
                    <a:pt x="6084" y="4295"/>
                    <a:pt x="6084" y="4293"/>
                  </a:cubicBezTo>
                  <a:cubicBezTo>
                    <a:pt x="6084" y="4291"/>
                    <a:pt x="6057" y="4285"/>
                    <a:pt x="6005" y="4279"/>
                  </a:cubicBezTo>
                  <a:cubicBezTo>
                    <a:pt x="5944" y="4272"/>
                    <a:pt x="5869" y="4264"/>
                    <a:pt x="5778" y="4254"/>
                  </a:cubicBezTo>
                  <a:cubicBezTo>
                    <a:pt x="5727" y="4249"/>
                    <a:pt x="5673" y="4244"/>
                    <a:pt x="5614" y="4238"/>
                  </a:cubicBezTo>
                  <a:cubicBezTo>
                    <a:pt x="5554" y="4230"/>
                    <a:pt x="5490" y="4218"/>
                    <a:pt x="5420" y="4207"/>
                  </a:cubicBezTo>
                  <a:cubicBezTo>
                    <a:pt x="5282" y="4181"/>
                    <a:pt x="5122" y="4163"/>
                    <a:pt x="4951" y="4116"/>
                  </a:cubicBezTo>
                  <a:cubicBezTo>
                    <a:pt x="4865" y="4095"/>
                    <a:pt x="4774" y="4073"/>
                    <a:pt x="4681" y="4051"/>
                  </a:cubicBezTo>
                  <a:cubicBezTo>
                    <a:pt x="4588" y="4028"/>
                    <a:pt x="4493" y="3993"/>
                    <a:pt x="4394" y="3962"/>
                  </a:cubicBezTo>
                  <a:cubicBezTo>
                    <a:pt x="4193" y="3906"/>
                    <a:pt x="3989" y="3819"/>
                    <a:pt x="3771" y="3733"/>
                  </a:cubicBezTo>
                  <a:cubicBezTo>
                    <a:pt x="3343" y="3546"/>
                    <a:pt x="2889" y="3303"/>
                    <a:pt x="2446" y="2995"/>
                  </a:cubicBezTo>
                  <a:cubicBezTo>
                    <a:pt x="2007" y="2680"/>
                    <a:pt x="1626" y="2333"/>
                    <a:pt x="1306" y="1992"/>
                  </a:cubicBezTo>
                  <a:cubicBezTo>
                    <a:pt x="1152" y="1817"/>
                    <a:pt x="1001" y="1653"/>
                    <a:pt x="880" y="1483"/>
                  </a:cubicBezTo>
                  <a:cubicBezTo>
                    <a:pt x="819" y="1400"/>
                    <a:pt x="755" y="1322"/>
                    <a:pt x="701" y="1242"/>
                  </a:cubicBezTo>
                  <a:cubicBezTo>
                    <a:pt x="649" y="1161"/>
                    <a:pt x="598" y="1084"/>
                    <a:pt x="549" y="1009"/>
                  </a:cubicBezTo>
                  <a:cubicBezTo>
                    <a:pt x="448" y="863"/>
                    <a:pt x="377" y="719"/>
                    <a:pt x="307" y="598"/>
                  </a:cubicBezTo>
                  <a:cubicBezTo>
                    <a:pt x="274" y="536"/>
                    <a:pt x="239" y="480"/>
                    <a:pt x="212" y="426"/>
                  </a:cubicBezTo>
                  <a:cubicBezTo>
                    <a:pt x="187" y="373"/>
                    <a:pt x="163" y="323"/>
                    <a:pt x="143" y="277"/>
                  </a:cubicBezTo>
                  <a:cubicBezTo>
                    <a:pt x="102" y="195"/>
                    <a:pt x="70" y="127"/>
                    <a:pt x="43" y="71"/>
                  </a:cubicBezTo>
                  <a:cubicBezTo>
                    <a:pt x="20" y="25"/>
                    <a:pt x="6" y="1"/>
                    <a:pt x="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2632050" y="2709775"/>
              <a:ext cx="62950" cy="406675"/>
            </a:xfrm>
            <a:custGeom>
              <a:rect b="b" l="l" r="r" t="t"/>
              <a:pathLst>
                <a:path extrusionOk="0" h="16267" w="2518">
                  <a:moveTo>
                    <a:pt x="846" y="1"/>
                  </a:moveTo>
                  <a:cubicBezTo>
                    <a:pt x="845" y="1"/>
                    <a:pt x="839" y="15"/>
                    <a:pt x="829" y="40"/>
                  </a:cubicBezTo>
                  <a:cubicBezTo>
                    <a:pt x="818" y="72"/>
                    <a:pt x="805" y="111"/>
                    <a:pt x="787" y="160"/>
                  </a:cubicBezTo>
                  <a:cubicBezTo>
                    <a:pt x="751" y="272"/>
                    <a:pt x="699" y="426"/>
                    <a:pt x="635" y="622"/>
                  </a:cubicBezTo>
                  <a:cubicBezTo>
                    <a:pt x="601" y="723"/>
                    <a:pt x="566" y="835"/>
                    <a:pt x="526" y="957"/>
                  </a:cubicBezTo>
                  <a:cubicBezTo>
                    <a:pt x="496" y="1083"/>
                    <a:pt x="463" y="1218"/>
                    <a:pt x="428" y="1364"/>
                  </a:cubicBezTo>
                  <a:cubicBezTo>
                    <a:pt x="394" y="1511"/>
                    <a:pt x="357" y="1667"/>
                    <a:pt x="318" y="1833"/>
                  </a:cubicBezTo>
                  <a:cubicBezTo>
                    <a:pt x="277" y="1998"/>
                    <a:pt x="257" y="2178"/>
                    <a:pt x="224" y="2364"/>
                  </a:cubicBezTo>
                  <a:cubicBezTo>
                    <a:pt x="194" y="2551"/>
                    <a:pt x="163" y="2747"/>
                    <a:pt x="131" y="2950"/>
                  </a:cubicBezTo>
                  <a:cubicBezTo>
                    <a:pt x="112" y="3156"/>
                    <a:pt x="91" y="3370"/>
                    <a:pt x="71" y="3591"/>
                  </a:cubicBezTo>
                  <a:cubicBezTo>
                    <a:pt x="60" y="3702"/>
                    <a:pt x="50" y="3815"/>
                    <a:pt x="38" y="3929"/>
                  </a:cubicBezTo>
                  <a:cubicBezTo>
                    <a:pt x="31" y="4044"/>
                    <a:pt x="29" y="4161"/>
                    <a:pt x="25" y="4279"/>
                  </a:cubicBezTo>
                  <a:cubicBezTo>
                    <a:pt x="17" y="4516"/>
                    <a:pt x="9" y="4760"/>
                    <a:pt x="1" y="5010"/>
                  </a:cubicBezTo>
                  <a:cubicBezTo>
                    <a:pt x="4" y="6011"/>
                    <a:pt x="76" y="7110"/>
                    <a:pt x="232" y="8253"/>
                  </a:cubicBezTo>
                  <a:cubicBezTo>
                    <a:pt x="394" y="9397"/>
                    <a:pt x="630" y="10472"/>
                    <a:pt x="872" y="11442"/>
                  </a:cubicBezTo>
                  <a:cubicBezTo>
                    <a:pt x="1005" y="11924"/>
                    <a:pt x="1122" y="12385"/>
                    <a:pt x="1258" y="12808"/>
                  </a:cubicBezTo>
                  <a:cubicBezTo>
                    <a:pt x="1323" y="13020"/>
                    <a:pt x="1386" y="13225"/>
                    <a:pt x="1447" y="13423"/>
                  </a:cubicBezTo>
                  <a:cubicBezTo>
                    <a:pt x="1513" y="13618"/>
                    <a:pt x="1577" y="13805"/>
                    <a:pt x="1637" y="13985"/>
                  </a:cubicBezTo>
                  <a:cubicBezTo>
                    <a:pt x="1755" y="14344"/>
                    <a:pt x="1876" y="14664"/>
                    <a:pt x="1981" y="14945"/>
                  </a:cubicBezTo>
                  <a:cubicBezTo>
                    <a:pt x="2084" y="15227"/>
                    <a:pt x="2178" y="15468"/>
                    <a:pt x="2259" y="15662"/>
                  </a:cubicBezTo>
                  <a:cubicBezTo>
                    <a:pt x="2339" y="15854"/>
                    <a:pt x="2401" y="16004"/>
                    <a:pt x="2445" y="16112"/>
                  </a:cubicBezTo>
                  <a:cubicBezTo>
                    <a:pt x="2466" y="16159"/>
                    <a:pt x="2483" y="16198"/>
                    <a:pt x="2496" y="16228"/>
                  </a:cubicBezTo>
                  <a:cubicBezTo>
                    <a:pt x="2507" y="16254"/>
                    <a:pt x="2514" y="16267"/>
                    <a:pt x="2515" y="16267"/>
                  </a:cubicBezTo>
                  <a:cubicBezTo>
                    <a:pt x="2515" y="16267"/>
                    <a:pt x="2515" y="16267"/>
                    <a:pt x="2515" y="16267"/>
                  </a:cubicBezTo>
                  <a:cubicBezTo>
                    <a:pt x="2517" y="16266"/>
                    <a:pt x="2513" y="16252"/>
                    <a:pt x="2504" y="16225"/>
                  </a:cubicBezTo>
                  <a:cubicBezTo>
                    <a:pt x="2493" y="16194"/>
                    <a:pt x="2479" y="16155"/>
                    <a:pt x="2461" y="16106"/>
                  </a:cubicBezTo>
                  <a:cubicBezTo>
                    <a:pt x="2419" y="15996"/>
                    <a:pt x="2362" y="15844"/>
                    <a:pt x="2289" y="15651"/>
                  </a:cubicBezTo>
                  <a:cubicBezTo>
                    <a:pt x="2212" y="15455"/>
                    <a:pt x="2122" y="15212"/>
                    <a:pt x="2024" y="14929"/>
                  </a:cubicBezTo>
                  <a:cubicBezTo>
                    <a:pt x="1923" y="14647"/>
                    <a:pt x="1805" y="14326"/>
                    <a:pt x="1692" y="13966"/>
                  </a:cubicBezTo>
                  <a:cubicBezTo>
                    <a:pt x="1633" y="13787"/>
                    <a:pt x="1571" y="13599"/>
                    <a:pt x="1507" y="13404"/>
                  </a:cubicBezTo>
                  <a:cubicBezTo>
                    <a:pt x="1447" y="13206"/>
                    <a:pt x="1386" y="13001"/>
                    <a:pt x="1323" y="12789"/>
                  </a:cubicBezTo>
                  <a:cubicBezTo>
                    <a:pt x="1190" y="12365"/>
                    <a:pt x="1075" y="11905"/>
                    <a:pt x="945" y="11423"/>
                  </a:cubicBezTo>
                  <a:cubicBezTo>
                    <a:pt x="708" y="10455"/>
                    <a:pt x="476" y="9382"/>
                    <a:pt x="313" y="8242"/>
                  </a:cubicBezTo>
                  <a:cubicBezTo>
                    <a:pt x="157" y="7102"/>
                    <a:pt x="84" y="6007"/>
                    <a:pt x="76" y="5010"/>
                  </a:cubicBezTo>
                  <a:cubicBezTo>
                    <a:pt x="83" y="4761"/>
                    <a:pt x="90" y="4519"/>
                    <a:pt x="97" y="4282"/>
                  </a:cubicBezTo>
                  <a:cubicBezTo>
                    <a:pt x="101" y="4164"/>
                    <a:pt x="102" y="4048"/>
                    <a:pt x="108" y="3934"/>
                  </a:cubicBezTo>
                  <a:cubicBezTo>
                    <a:pt x="119" y="3820"/>
                    <a:pt x="128" y="3707"/>
                    <a:pt x="138" y="3597"/>
                  </a:cubicBezTo>
                  <a:cubicBezTo>
                    <a:pt x="157" y="3376"/>
                    <a:pt x="175" y="3163"/>
                    <a:pt x="194" y="2958"/>
                  </a:cubicBezTo>
                  <a:cubicBezTo>
                    <a:pt x="224" y="2755"/>
                    <a:pt x="253" y="2560"/>
                    <a:pt x="281" y="2373"/>
                  </a:cubicBezTo>
                  <a:cubicBezTo>
                    <a:pt x="312" y="2187"/>
                    <a:pt x="330" y="2008"/>
                    <a:pt x="368" y="1842"/>
                  </a:cubicBezTo>
                  <a:cubicBezTo>
                    <a:pt x="406" y="1677"/>
                    <a:pt x="441" y="1521"/>
                    <a:pt x="473" y="1374"/>
                  </a:cubicBezTo>
                  <a:cubicBezTo>
                    <a:pt x="505" y="1229"/>
                    <a:pt x="536" y="1093"/>
                    <a:pt x="564" y="967"/>
                  </a:cubicBezTo>
                  <a:cubicBezTo>
                    <a:pt x="601" y="844"/>
                    <a:pt x="635" y="733"/>
                    <a:pt x="664" y="631"/>
                  </a:cubicBezTo>
                  <a:cubicBezTo>
                    <a:pt x="724" y="433"/>
                    <a:pt x="770" y="278"/>
                    <a:pt x="803" y="165"/>
                  </a:cubicBezTo>
                  <a:cubicBezTo>
                    <a:pt x="817" y="115"/>
                    <a:pt x="828" y="75"/>
                    <a:pt x="837" y="43"/>
                  </a:cubicBezTo>
                  <a:cubicBezTo>
                    <a:pt x="844" y="16"/>
                    <a:pt x="848" y="1"/>
                    <a:pt x="846" y="1"/>
                  </a:cubicBezTo>
                  <a:cubicBezTo>
                    <a:pt x="846" y="1"/>
                    <a:pt x="846" y="1"/>
                    <a:pt x="8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2853225" y="2572300"/>
              <a:ext cx="15825" cy="40625"/>
            </a:xfrm>
            <a:custGeom>
              <a:rect b="b" l="l" r="r" t="t"/>
              <a:pathLst>
                <a:path extrusionOk="0" h="1625" w="633">
                  <a:moveTo>
                    <a:pt x="610" y="0"/>
                  </a:moveTo>
                  <a:cubicBezTo>
                    <a:pt x="586" y="0"/>
                    <a:pt x="339" y="309"/>
                    <a:pt x="176" y="762"/>
                  </a:cubicBezTo>
                  <a:cubicBezTo>
                    <a:pt x="7" y="1223"/>
                    <a:pt x="0" y="1625"/>
                    <a:pt x="20" y="1625"/>
                  </a:cubicBezTo>
                  <a:cubicBezTo>
                    <a:pt x="20" y="1625"/>
                    <a:pt x="20" y="1625"/>
                    <a:pt x="20" y="1625"/>
                  </a:cubicBezTo>
                  <a:cubicBezTo>
                    <a:pt x="20" y="1625"/>
                    <a:pt x="21" y="1625"/>
                    <a:pt x="21" y="1625"/>
                  </a:cubicBezTo>
                  <a:cubicBezTo>
                    <a:pt x="45" y="1625"/>
                    <a:pt x="88" y="1236"/>
                    <a:pt x="253" y="790"/>
                  </a:cubicBezTo>
                  <a:cubicBezTo>
                    <a:pt x="414" y="340"/>
                    <a:pt x="632" y="14"/>
                    <a:pt x="611" y="1"/>
                  </a:cubicBezTo>
                  <a:cubicBezTo>
                    <a:pt x="611" y="1"/>
                    <a:pt x="611" y="0"/>
                    <a:pt x="61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2791700" y="2559300"/>
              <a:ext cx="27325" cy="29600"/>
            </a:xfrm>
            <a:custGeom>
              <a:rect b="b" l="l" r="r" t="t"/>
              <a:pathLst>
                <a:path extrusionOk="0" h="1184" w="1093">
                  <a:moveTo>
                    <a:pt x="1075" y="1"/>
                  </a:moveTo>
                  <a:cubicBezTo>
                    <a:pt x="1037" y="1"/>
                    <a:pt x="721" y="168"/>
                    <a:pt x="434" y="489"/>
                  </a:cubicBezTo>
                  <a:cubicBezTo>
                    <a:pt x="130" y="827"/>
                    <a:pt x="1" y="1178"/>
                    <a:pt x="20" y="1184"/>
                  </a:cubicBezTo>
                  <a:cubicBezTo>
                    <a:pt x="20" y="1184"/>
                    <a:pt x="21" y="1184"/>
                    <a:pt x="21" y="1184"/>
                  </a:cubicBezTo>
                  <a:cubicBezTo>
                    <a:pt x="47" y="1184"/>
                    <a:pt x="206" y="865"/>
                    <a:pt x="495" y="544"/>
                  </a:cubicBezTo>
                  <a:cubicBezTo>
                    <a:pt x="787" y="216"/>
                    <a:pt x="1092" y="23"/>
                    <a:pt x="1078" y="2"/>
                  </a:cubicBezTo>
                  <a:cubicBezTo>
                    <a:pt x="1078" y="1"/>
                    <a:pt x="1077" y="1"/>
                    <a:pt x="107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2921525" y="2578250"/>
              <a:ext cx="5025" cy="40675"/>
            </a:xfrm>
            <a:custGeom>
              <a:rect b="b" l="l" r="r" t="t"/>
              <a:pathLst>
                <a:path extrusionOk="0" h="1627" w="201">
                  <a:moveTo>
                    <a:pt x="24" y="0"/>
                  </a:moveTo>
                  <a:cubicBezTo>
                    <a:pt x="24" y="0"/>
                    <a:pt x="24" y="0"/>
                    <a:pt x="24" y="0"/>
                  </a:cubicBezTo>
                  <a:cubicBezTo>
                    <a:pt x="0" y="5"/>
                    <a:pt x="50" y="366"/>
                    <a:pt x="83" y="813"/>
                  </a:cubicBezTo>
                  <a:cubicBezTo>
                    <a:pt x="119" y="1261"/>
                    <a:pt x="125" y="1625"/>
                    <a:pt x="149" y="1626"/>
                  </a:cubicBezTo>
                  <a:cubicBezTo>
                    <a:pt x="149" y="1626"/>
                    <a:pt x="149" y="1626"/>
                    <a:pt x="149" y="1626"/>
                  </a:cubicBezTo>
                  <a:cubicBezTo>
                    <a:pt x="170" y="1626"/>
                    <a:pt x="200" y="1259"/>
                    <a:pt x="165" y="807"/>
                  </a:cubicBezTo>
                  <a:cubicBezTo>
                    <a:pt x="131" y="358"/>
                    <a:pt x="46" y="0"/>
                    <a:pt x="2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2992800" y="2567225"/>
              <a:ext cx="16300" cy="42450"/>
            </a:xfrm>
            <a:custGeom>
              <a:rect b="b" l="l" r="r" t="t"/>
              <a:pathLst>
                <a:path extrusionOk="0" h="1698" w="652">
                  <a:moveTo>
                    <a:pt x="22" y="1"/>
                  </a:moveTo>
                  <a:cubicBezTo>
                    <a:pt x="21" y="1"/>
                    <a:pt x="20" y="1"/>
                    <a:pt x="20" y="1"/>
                  </a:cubicBezTo>
                  <a:cubicBezTo>
                    <a:pt x="0" y="18"/>
                    <a:pt x="311" y="310"/>
                    <a:pt x="470" y="794"/>
                  </a:cubicBezTo>
                  <a:cubicBezTo>
                    <a:pt x="636" y="1275"/>
                    <a:pt x="566" y="1697"/>
                    <a:pt x="592" y="1698"/>
                  </a:cubicBezTo>
                  <a:cubicBezTo>
                    <a:pt x="592" y="1698"/>
                    <a:pt x="592" y="1698"/>
                    <a:pt x="592" y="1698"/>
                  </a:cubicBezTo>
                  <a:cubicBezTo>
                    <a:pt x="602" y="1698"/>
                    <a:pt x="632" y="1596"/>
                    <a:pt x="641" y="1427"/>
                  </a:cubicBezTo>
                  <a:cubicBezTo>
                    <a:pt x="651" y="1257"/>
                    <a:pt x="630" y="1017"/>
                    <a:pt x="547" y="768"/>
                  </a:cubicBezTo>
                  <a:cubicBezTo>
                    <a:pt x="463" y="520"/>
                    <a:pt x="334" y="317"/>
                    <a:pt x="224" y="186"/>
                  </a:cubicBezTo>
                  <a:cubicBezTo>
                    <a:pt x="118" y="63"/>
                    <a:pt x="35" y="1"/>
                    <a:pt x="2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3015475" y="2552600"/>
              <a:ext cx="101925" cy="342550"/>
            </a:xfrm>
            <a:custGeom>
              <a:rect b="b" l="l" r="r" t="t"/>
              <a:pathLst>
                <a:path extrusionOk="0" h="13702" w="4077">
                  <a:moveTo>
                    <a:pt x="838" y="0"/>
                  </a:moveTo>
                  <a:lnTo>
                    <a:pt x="0" y="280"/>
                  </a:lnTo>
                  <a:cubicBezTo>
                    <a:pt x="480" y="3104"/>
                    <a:pt x="1106" y="6501"/>
                    <a:pt x="1586" y="9326"/>
                  </a:cubicBezTo>
                  <a:cubicBezTo>
                    <a:pt x="1726" y="10153"/>
                    <a:pt x="1881" y="11013"/>
                    <a:pt x="2374" y="11693"/>
                  </a:cubicBezTo>
                  <a:cubicBezTo>
                    <a:pt x="2894" y="12408"/>
                    <a:pt x="3759" y="12877"/>
                    <a:pt x="4077" y="13702"/>
                  </a:cubicBezTo>
                  <a:cubicBezTo>
                    <a:pt x="3072" y="9230"/>
                    <a:pt x="2040" y="4424"/>
                    <a:pt x="8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2657875" y="2225300"/>
              <a:ext cx="360100" cy="252825"/>
            </a:xfrm>
            <a:custGeom>
              <a:rect b="b" l="l" r="r" t="t"/>
              <a:pathLst>
                <a:path extrusionOk="0" h="10113" w="14404">
                  <a:moveTo>
                    <a:pt x="7572" y="1"/>
                  </a:moveTo>
                  <a:cubicBezTo>
                    <a:pt x="7249" y="1"/>
                    <a:pt x="6950" y="164"/>
                    <a:pt x="6775" y="435"/>
                  </a:cubicBezTo>
                  <a:lnTo>
                    <a:pt x="5879" y="2293"/>
                  </a:lnTo>
                  <a:lnTo>
                    <a:pt x="497" y="2293"/>
                  </a:lnTo>
                  <a:cubicBezTo>
                    <a:pt x="226" y="2293"/>
                    <a:pt x="7" y="2515"/>
                    <a:pt x="12" y="2788"/>
                  </a:cubicBezTo>
                  <a:cubicBezTo>
                    <a:pt x="26" y="3441"/>
                    <a:pt x="1" y="4175"/>
                    <a:pt x="1" y="4175"/>
                  </a:cubicBezTo>
                  <a:lnTo>
                    <a:pt x="1" y="10112"/>
                  </a:lnTo>
                  <a:lnTo>
                    <a:pt x="14404" y="10112"/>
                  </a:lnTo>
                  <a:lnTo>
                    <a:pt x="14075" y="2637"/>
                  </a:lnTo>
                  <a:cubicBezTo>
                    <a:pt x="14062" y="2317"/>
                    <a:pt x="13825" y="2050"/>
                    <a:pt x="13509" y="1998"/>
                  </a:cubicBezTo>
                  <a:lnTo>
                    <a:pt x="11758" y="1706"/>
                  </a:lnTo>
                  <a:lnTo>
                    <a:pt x="10807" y="393"/>
                  </a:lnTo>
                  <a:cubicBezTo>
                    <a:pt x="10629" y="146"/>
                    <a:pt x="10344" y="1"/>
                    <a:pt x="10041"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2851100" y="2234875"/>
              <a:ext cx="49325" cy="23325"/>
            </a:xfrm>
            <a:custGeom>
              <a:rect b="b" l="l" r="r" t="t"/>
              <a:pathLst>
                <a:path extrusionOk="0" h="933" w="1973">
                  <a:moveTo>
                    <a:pt x="1" y="0"/>
                  </a:moveTo>
                  <a:lnTo>
                    <a:pt x="1" y="933"/>
                  </a:lnTo>
                  <a:lnTo>
                    <a:pt x="1972" y="933"/>
                  </a:lnTo>
                  <a:lnTo>
                    <a:pt x="1972" y="0"/>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2790700" y="2288125"/>
              <a:ext cx="157400" cy="157375"/>
            </a:xfrm>
            <a:custGeom>
              <a:rect b="b" l="l" r="r" t="t"/>
              <a:pathLst>
                <a:path extrusionOk="0" h="6295" w="6296">
                  <a:moveTo>
                    <a:pt x="3148" y="1"/>
                  </a:moveTo>
                  <a:cubicBezTo>
                    <a:pt x="1410" y="1"/>
                    <a:pt x="1" y="1409"/>
                    <a:pt x="1" y="3147"/>
                  </a:cubicBezTo>
                  <a:cubicBezTo>
                    <a:pt x="1" y="4886"/>
                    <a:pt x="1410" y="6295"/>
                    <a:pt x="3148" y="6295"/>
                  </a:cubicBezTo>
                  <a:cubicBezTo>
                    <a:pt x="4887" y="6295"/>
                    <a:pt x="6296" y="4886"/>
                    <a:pt x="6296" y="3147"/>
                  </a:cubicBezTo>
                  <a:cubicBezTo>
                    <a:pt x="6296" y="1409"/>
                    <a:pt x="4887" y="1"/>
                    <a:pt x="3148"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2790700" y="2288125"/>
              <a:ext cx="157400" cy="157375"/>
            </a:xfrm>
            <a:custGeom>
              <a:rect b="b" l="l" r="r" t="t"/>
              <a:pathLst>
                <a:path extrusionOk="0" h="6295" w="6296">
                  <a:moveTo>
                    <a:pt x="3148" y="1"/>
                  </a:moveTo>
                  <a:cubicBezTo>
                    <a:pt x="1410" y="1"/>
                    <a:pt x="1" y="1409"/>
                    <a:pt x="1" y="3147"/>
                  </a:cubicBezTo>
                  <a:cubicBezTo>
                    <a:pt x="1" y="4886"/>
                    <a:pt x="1410" y="6295"/>
                    <a:pt x="3148" y="6295"/>
                  </a:cubicBezTo>
                  <a:cubicBezTo>
                    <a:pt x="4887" y="6295"/>
                    <a:pt x="6296" y="4886"/>
                    <a:pt x="6296" y="3147"/>
                  </a:cubicBezTo>
                  <a:cubicBezTo>
                    <a:pt x="6296" y="1409"/>
                    <a:pt x="4887" y="1"/>
                    <a:pt x="3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2806450" y="2303850"/>
              <a:ext cx="125925" cy="125950"/>
            </a:xfrm>
            <a:custGeom>
              <a:rect b="b" l="l" r="r" t="t"/>
              <a:pathLst>
                <a:path extrusionOk="0" h="5038" w="5037">
                  <a:moveTo>
                    <a:pt x="2518" y="0"/>
                  </a:moveTo>
                  <a:cubicBezTo>
                    <a:pt x="1127" y="0"/>
                    <a:pt x="0" y="1127"/>
                    <a:pt x="0" y="2518"/>
                  </a:cubicBezTo>
                  <a:cubicBezTo>
                    <a:pt x="0" y="3909"/>
                    <a:pt x="1127" y="5037"/>
                    <a:pt x="2518" y="5037"/>
                  </a:cubicBezTo>
                  <a:cubicBezTo>
                    <a:pt x="3909" y="5037"/>
                    <a:pt x="5036" y="3909"/>
                    <a:pt x="5036" y="2518"/>
                  </a:cubicBezTo>
                  <a:cubicBezTo>
                    <a:pt x="5036" y="1127"/>
                    <a:pt x="3909" y="0"/>
                    <a:pt x="251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2783825" y="2281475"/>
              <a:ext cx="170175" cy="170675"/>
            </a:xfrm>
            <a:custGeom>
              <a:rect b="b" l="l" r="r" t="t"/>
              <a:pathLst>
                <a:path extrusionOk="0" h="6827" w="6807">
                  <a:moveTo>
                    <a:pt x="3401" y="1"/>
                  </a:moveTo>
                  <a:cubicBezTo>
                    <a:pt x="3026" y="1"/>
                    <a:pt x="2636" y="60"/>
                    <a:pt x="2258" y="202"/>
                  </a:cubicBezTo>
                  <a:cubicBezTo>
                    <a:pt x="2105" y="251"/>
                    <a:pt x="1961" y="326"/>
                    <a:pt x="1812" y="398"/>
                  </a:cubicBezTo>
                  <a:cubicBezTo>
                    <a:pt x="1672" y="481"/>
                    <a:pt x="1523" y="560"/>
                    <a:pt x="1392" y="666"/>
                  </a:cubicBezTo>
                  <a:cubicBezTo>
                    <a:pt x="1253" y="761"/>
                    <a:pt x="1131" y="880"/>
                    <a:pt x="1004" y="995"/>
                  </a:cubicBezTo>
                  <a:cubicBezTo>
                    <a:pt x="889" y="1122"/>
                    <a:pt x="767" y="1246"/>
                    <a:pt x="668" y="1391"/>
                  </a:cubicBezTo>
                  <a:cubicBezTo>
                    <a:pt x="463" y="1673"/>
                    <a:pt x="286" y="1988"/>
                    <a:pt x="178" y="2333"/>
                  </a:cubicBezTo>
                  <a:cubicBezTo>
                    <a:pt x="66" y="2676"/>
                    <a:pt x="6" y="3041"/>
                    <a:pt x="1" y="3413"/>
                  </a:cubicBezTo>
                  <a:cubicBezTo>
                    <a:pt x="6" y="3784"/>
                    <a:pt x="66" y="4149"/>
                    <a:pt x="178" y="4493"/>
                  </a:cubicBezTo>
                  <a:cubicBezTo>
                    <a:pt x="285" y="4839"/>
                    <a:pt x="463" y="5154"/>
                    <a:pt x="668" y="5436"/>
                  </a:cubicBezTo>
                  <a:cubicBezTo>
                    <a:pt x="767" y="5580"/>
                    <a:pt x="888" y="5705"/>
                    <a:pt x="1004" y="5832"/>
                  </a:cubicBezTo>
                  <a:cubicBezTo>
                    <a:pt x="1131" y="5947"/>
                    <a:pt x="1253" y="6066"/>
                    <a:pt x="1392" y="6161"/>
                  </a:cubicBezTo>
                  <a:cubicBezTo>
                    <a:pt x="1523" y="6268"/>
                    <a:pt x="1671" y="6345"/>
                    <a:pt x="1812" y="6430"/>
                  </a:cubicBezTo>
                  <a:cubicBezTo>
                    <a:pt x="1961" y="6501"/>
                    <a:pt x="2105" y="6576"/>
                    <a:pt x="2258" y="6625"/>
                  </a:cubicBezTo>
                  <a:cubicBezTo>
                    <a:pt x="2637" y="6768"/>
                    <a:pt x="3027" y="6827"/>
                    <a:pt x="3402" y="6827"/>
                  </a:cubicBezTo>
                  <a:cubicBezTo>
                    <a:pt x="3626" y="6827"/>
                    <a:pt x="3845" y="6806"/>
                    <a:pt x="4054" y="6769"/>
                  </a:cubicBezTo>
                  <a:cubicBezTo>
                    <a:pt x="4617" y="6666"/>
                    <a:pt x="5103" y="6417"/>
                    <a:pt x="5487" y="6124"/>
                  </a:cubicBezTo>
                  <a:cubicBezTo>
                    <a:pt x="5872" y="5829"/>
                    <a:pt x="6154" y="5483"/>
                    <a:pt x="6346" y="5152"/>
                  </a:cubicBezTo>
                  <a:cubicBezTo>
                    <a:pt x="6539" y="4820"/>
                    <a:pt x="6658" y="4507"/>
                    <a:pt x="6715" y="4243"/>
                  </a:cubicBezTo>
                  <a:cubicBezTo>
                    <a:pt x="6752" y="4113"/>
                    <a:pt x="6766" y="3994"/>
                    <a:pt x="6780" y="3891"/>
                  </a:cubicBezTo>
                  <a:cubicBezTo>
                    <a:pt x="6787" y="3839"/>
                    <a:pt x="6794" y="3792"/>
                    <a:pt x="6798" y="3749"/>
                  </a:cubicBezTo>
                  <a:cubicBezTo>
                    <a:pt x="6800" y="3705"/>
                    <a:pt x="6801" y="3666"/>
                    <a:pt x="6802" y="3630"/>
                  </a:cubicBezTo>
                  <a:cubicBezTo>
                    <a:pt x="6804" y="3562"/>
                    <a:pt x="6805" y="3509"/>
                    <a:pt x="6807" y="3468"/>
                  </a:cubicBezTo>
                  <a:cubicBezTo>
                    <a:pt x="6807" y="3432"/>
                    <a:pt x="6807" y="3413"/>
                    <a:pt x="6805" y="3413"/>
                  </a:cubicBezTo>
                  <a:cubicBezTo>
                    <a:pt x="6803" y="3413"/>
                    <a:pt x="6801" y="3432"/>
                    <a:pt x="6798" y="3468"/>
                  </a:cubicBezTo>
                  <a:cubicBezTo>
                    <a:pt x="6795" y="3509"/>
                    <a:pt x="6791" y="3562"/>
                    <a:pt x="6786" y="3628"/>
                  </a:cubicBezTo>
                  <a:cubicBezTo>
                    <a:pt x="6783" y="3664"/>
                    <a:pt x="6780" y="3703"/>
                    <a:pt x="6778" y="3747"/>
                  </a:cubicBezTo>
                  <a:cubicBezTo>
                    <a:pt x="6773" y="3790"/>
                    <a:pt x="6764" y="3837"/>
                    <a:pt x="6756" y="3887"/>
                  </a:cubicBezTo>
                  <a:cubicBezTo>
                    <a:pt x="6739" y="3989"/>
                    <a:pt x="6723" y="4107"/>
                    <a:pt x="6684" y="4235"/>
                  </a:cubicBezTo>
                  <a:cubicBezTo>
                    <a:pt x="6623" y="4495"/>
                    <a:pt x="6500" y="4803"/>
                    <a:pt x="6307" y="5128"/>
                  </a:cubicBezTo>
                  <a:cubicBezTo>
                    <a:pt x="6112" y="5453"/>
                    <a:pt x="5833" y="5791"/>
                    <a:pt x="5452" y="6078"/>
                  </a:cubicBezTo>
                  <a:cubicBezTo>
                    <a:pt x="5073" y="6363"/>
                    <a:pt x="4593" y="6605"/>
                    <a:pt x="4041" y="6702"/>
                  </a:cubicBezTo>
                  <a:cubicBezTo>
                    <a:pt x="3841" y="6736"/>
                    <a:pt x="3632" y="6756"/>
                    <a:pt x="3417" y="6756"/>
                  </a:cubicBezTo>
                  <a:cubicBezTo>
                    <a:pt x="3045" y="6756"/>
                    <a:pt x="2659" y="6696"/>
                    <a:pt x="2284" y="6554"/>
                  </a:cubicBezTo>
                  <a:cubicBezTo>
                    <a:pt x="2134" y="6506"/>
                    <a:pt x="1993" y="6432"/>
                    <a:pt x="1848" y="6362"/>
                  </a:cubicBezTo>
                  <a:cubicBezTo>
                    <a:pt x="1711" y="6279"/>
                    <a:pt x="1566" y="6202"/>
                    <a:pt x="1439" y="6098"/>
                  </a:cubicBezTo>
                  <a:cubicBezTo>
                    <a:pt x="1302" y="6005"/>
                    <a:pt x="1184" y="5889"/>
                    <a:pt x="1060" y="5776"/>
                  </a:cubicBezTo>
                  <a:cubicBezTo>
                    <a:pt x="947" y="5651"/>
                    <a:pt x="829" y="5530"/>
                    <a:pt x="732" y="5388"/>
                  </a:cubicBezTo>
                  <a:cubicBezTo>
                    <a:pt x="533" y="5112"/>
                    <a:pt x="359" y="4805"/>
                    <a:pt x="255" y="4467"/>
                  </a:cubicBezTo>
                  <a:cubicBezTo>
                    <a:pt x="145" y="4132"/>
                    <a:pt x="87" y="3776"/>
                    <a:pt x="83" y="3413"/>
                  </a:cubicBezTo>
                  <a:cubicBezTo>
                    <a:pt x="87" y="3050"/>
                    <a:pt x="146" y="2695"/>
                    <a:pt x="255" y="2359"/>
                  </a:cubicBezTo>
                  <a:cubicBezTo>
                    <a:pt x="360" y="2022"/>
                    <a:pt x="533" y="1714"/>
                    <a:pt x="732" y="1438"/>
                  </a:cubicBezTo>
                  <a:cubicBezTo>
                    <a:pt x="829" y="1297"/>
                    <a:pt x="947" y="1175"/>
                    <a:pt x="1060" y="1051"/>
                  </a:cubicBezTo>
                  <a:cubicBezTo>
                    <a:pt x="1184" y="939"/>
                    <a:pt x="1302" y="822"/>
                    <a:pt x="1439" y="728"/>
                  </a:cubicBezTo>
                  <a:cubicBezTo>
                    <a:pt x="1566" y="625"/>
                    <a:pt x="1711" y="548"/>
                    <a:pt x="1848" y="465"/>
                  </a:cubicBezTo>
                  <a:cubicBezTo>
                    <a:pt x="1993" y="395"/>
                    <a:pt x="2134" y="321"/>
                    <a:pt x="2284" y="273"/>
                  </a:cubicBezTo>
                  <a:cubicBezTo>
                    <a:pt x="2658" y="130"/>
                    <a:pt x="3044" y="72"/>
                    <a:pt x="3416" y="72"/>
                  </a:cubicBezTo>
                  <a:cubicBezTo>
                    <a:pt x="3631" y="72"/>
                    <a:pt x="3841" y="91"/>
                    <a:pt x="4041" y="125"/>
                  </a:cubicBezTo>
                  <a:cubicBezTo>
                    <a:pt x="4593" y="223"/>
                    <a:pt x="5072" y="464"/>
                    <a:pt x="5452" y="749"/>
                  </a:cubicBezTo>
                  <a:cubicBezTo>
                    <a:pt x="5832" y="1036"/>
                    <a:pt x="6112" y="1375"/>
                    <a:pt x="6307" y="1699"/>
                  </a:cubicBezTo>
                  <a:cubicBezTo>
                    <a:pt x="6500" y="2024"/>
                    <a:pt x="6623" y="2332"/>
                    <a:pt x="6684" y="2592"/>
                  </a:cubicBezTo>
                  <a:cubicBezTo>
                    <a:pt x="6723" y="2720"/>
                    <a:pt x="6739" y="2838"/>
                    <a:pt x="6756" y="2940"/>
                  </a:cubicBezTo>
                  <a:cubicBezTo>
                    <a:pt x="6764" y="2991"/>
                    <a:pt x="6773" y="3037"/>
                    <a:pt x="6778" y="3081"/>
                  </a:cubicBezTo>
                  <a:cubicBezTo>
                    <a:pt x="6780" y="3123"/>
                    <a:pt x="6783" y="3163"/>
                    <a:pt x="6786" y="3199"/>
                  </a:cubicBezTo>
                  <a:cubicBezTo>
                    <a:pt x="6791" y="3266"/>
                    <a:pt x="6795" y="3318"/>
                    <a:pt x="6798" y="3359"/>
                  </a:cubicBezTo>
                  <a:cubicBezTo>
                    <a:pt x="6801" y="3395"/>
                    <a:pt x="6803" y="3413"/>
                    <a:pt x="6805" y="3413"/>
                  </a:cubicBezTo>
                  <a:cubicBezTo>
                    <a:pt x="6807" y="3413"/>
                    <a:pt x="6807" y="3395"/>
                    <a:pt x="6807" y="3358"/>
                  </a:cubicBezTo>
                  <a:cubicBezTo>
                    <a:pt x="6805" y="3318"/>
                    <a:pt x="6804" y="3265"/>
                    <a:pt x="6802" y="3198"/>
                  </a:cubicBezTo>
                  <a:cubicBezTo>
                    <a:pt x="6801" y="3162"/>
                    <a:pt x="6800" y="3122"/>
                    <a:pt x="6798" y="3079"/>
                  </a:cubicBezTo>
                  <a:cubicBezTo>
                    <a:pt x="6794" y="3035"/>
                    <a:pt x="6787" y="2988"/>
                    <a:pt x="6780" y="2937"/>
                  </a:cubicBezTo>
                  <a:cubicBezTo>
                    <a:pt x="6766" y="2834"/>
                    <a:pt x="6752" y="2714"/>
                    <a:pt x="6715" y="2584"/>
                  </a:cubicBezTo>
                  <a:cubicBezTo>
                    <a:pt x="6658" y="2320"/>
                    <a:pt x="6539" y="2008"/>
                    <a:pt x="6346" y="1675"/>
                  </a:cubicBezTo>
                  <a:cubicBezTo>
                    <a:pt x="6154" y="1344"/>
                    <a:pt x="5871" y="997"/>
                    <a:pt x="5486" y="702"/>
                  </a:cubicBezTo>
                  <a:cubicBezTo>
                    <a:pt x="5103" y="411"/>
                    <a:pt x="4617" y="161"/>
                    <a:pt x="4054" y="59"/>
                  </a:cubicBezTo>
                  <a:cubicBezTo>
                    <a:pt x="3845" y="22"/>
                    <a:pt x="3625" y="1"/>
                    <a:pt x="340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2815275" y="2315850"/>
              <a:ext cx="48650" cy="94850"/>
            </a:xfrm>
            <a:custGeom>
              <a:rect b="b" l="l" r="r" t="t"/>
              <a:pathLst>
                <a:path extrusionOk="0" h="3794" w="1946">
                  <a:moveTo>
                    <a:pt x="1786" y="0"/>
                  </a:moveTo>
                  <a:cubicBezTo>
                    <a:pt x="1653" y="0"/>
                    <a:pt x="1439" y="37"/>
                    <a:pt x="1181" y="161"/>
                  </a:cubicBezTo>
                  <a:cubicBezTo>
                    <a:pt x="964" y="265"/>
                    <a:pt x="725" y="438"/>
                    <a:pt x="516" y="686"/>
                  </a:cubicBezTo>
                  <a:cubicBezTo>
                    <a:pt x="306" y="933"/>
                    <a:pt x="133" y="1261"/>
                    <a:pt x="64" y="1638"/>
                  </a:cubicBezTo>
                  <a:cubicBezTo>
                    <a:pt x="1" y="2016"/>
                    <a:pt x="51" y="2384"/>
                    <a:pt x="162" y="2687"/>
                  </a:cubicBezTo>
                  <a:cubicBezTo>
                    <a:pt x="273" y="2992"/>
                    <a:pt x="439" y="3236"/>
                    <a:pt x="608" y="3408"/>
                  </a:cubicBezTo>
                  <a:cubicBezTo>
                    <a:pt x="891" y="3697"/>
                    <a:pt x="1149" y="3794"/>
                    <a:pt x="1240" y="3794"/>
                  </a:cubicBezTo>
                  <a:cubicBezTo>
                    <a:pt x="1259" y="3794"/>
                    <a:pt x="1271" y="3790"/>
                    <a:pt x="1274" y="3782"/>
                  </a:cubicBezTo>
                  <a:cubicBezTo>
                    <a:pt x="1305" y="3726"/>
                    <a:pt x="1070" y="3571"/>
                    <a:pt x="831" y="3224"/>
                  </a:cubicBezTo>
                  <a:cubicBezTo>
                    <a:pt x="711" y="3053"/>
                    <a:pt x="595" y="2830"/>
                    <a:pt x="520" y="2570"/>
                  </a:cubicBezTo>
                  <a:cubicBezTo>
                    <a:pt x="444" y="2310"/>
                    <a:pt x="416" y="2010"/>
                    <a:pt x="467" y="1709"/>
                  </a:cubicBezTo>
                  <a:cubicBezTo>
                    <a:pt x="523" y="1410"/>
                    <a:pt x="651" y="1137"/>
                    <a:pt x="812" y="919"/>
                  </a:cubicBezTo>
                  <a:cubicBezTo>
                    <a:pt x="972" y="700"/>
                    <a:pt x="1156" y="530"/>
                    <a:pt x="1328" y="410"/>
                  </a:cubicBezTo>
                  <a:cubicBezTo>
                    <a:pt x="1672" y="166"/>
                    <a:pt x="1945" y="102"/>
                    <a:pt x="1935" y="39"/>
                  </a:cubicBezTo>
                  <a:cubicBezTo>
                    <a:pt x="1934" y="19"/>
                    <a:pt x="1880" y="0"/>
                    <a:pt x="178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2666875" y="2292900"/>
              <a:ext cx="134875" cy="14950"/>
            </a:xfrm>
            <a:custGeom>
              <a:rect b="b" l="l" r="r" t="t"/>
              <a:pathLst>
                <a:path extrusionOk="0" h="598" w="5395">
                  <a:moveTo>
                    <a:pt x="5390" y="0"/>
                  </a:moveTo>
                  <a:cubicBezTo>
                    <a:pt x="5376" y="0"/>
                    <a:pt x="5305" y="24"/>
                    <a:pt x="5185" y="67"/>
                  </a:cubicBezTo>
                  <a:cubicBezTo>
                    <a:pt x="5120" y="92"/>
                    <a:pt x="5040" y="121"/>
                    <a:pt x="4945" y="149"/>
                  </a:cubicBezTo>
                  <a:cubicBezTo>
                    <a:pt x="4851" y="179"/>
                    <a:pt x="4744" y="216"/>
                    <a:pt x="4623" y="246"/>
                  </a:cubicBezTo>
                  <a:cubicBezTo>
                    <a:pt x="4384" y="316"/>
                    <a:pt x="4094" y="376"/>
                    <a:pt x="3769" y="429"/>
                  </a:cubicBezTo>
                  <a:cubicBezTo>
                    <a:pt x="3443" y="477"/>
                    <a:pt x="3082" y="510"/>
                    <a:pt x="2703" y="515"/>
                  </a:cubicBezTo>
                  <a:cubicBezTo>
                    <a:pt x="2686" y="515"/>
                    <a:pt x="2669" y="515"/>
                    <a:pt x="2652" y="515"/>
                  </a:cubicBezTo>
                  <a:cubicBezTo>
                    <a:pt x="2291" y="515"/>
                    <a:pt x="1948" y="489"/>
                    <a:pt x="1636" y="450"/>
                  </a:cubicBezTo>
                  <a:cubicBezTo>
                    <a:pt x="1310" y="405"/>
                    <a:pt x="1018" y="349"/>
                    <a:pt x="777" y="285"/>
                  </a:cubicBezTo>
                  <a:cubicBezTo>
                    <a:pt x="656" y="258"/>
                    <a:pt x="549" y="223"/>
                    <a:pt x="453" y="195"/>
                  </a:cubicBezTo>
                  <a:cubicBezTo>
                    <a:pt x="357" y="169"/>
                    <a:pt x="277" y="142"/>
                    <a:pt x="211" y="120"/>
                  </a:cubicBezTo>
                  <a:cubicBezTo>
                    <a:pt x="92" y="79"/>
                    <a:pt x="20" y="57"/>
                    <a:pt x="5" y="57"/>
                  </a:cubicBezTo>
                  <a:cubicBezTo>
                    <a:pt x="3" y="57"/>
                    <a:pt x="2" y="57"/>
                    <a:pt x="2" y="58"/>
                  </a:cubicBezTo>
                  <a:cubicBezTo>
                    <a:pt x="0" y="63"/>
                    <a:pt x="70" y="95"/>
                    <a:pt x="200" y="149"/>
                  </a:cubicBezTo>
                  <a:cubicBezTo>
                    <a:pt x="265" y="177"/>
                    <a:pt x="344" y="209"/>
                    <a:pt x="439" y="239"/>
                  </a:cubicBezTo>
                  <a:cubicBezTo>
                    <a:pt x="534" y="271"/>
                    <a:pt x="640" y="310"/>
                    <a:pt x="763" y="341"/>
                  </a:cubicBezTo>
                  <a:cubicBezTo>
                    <a:pt x="1004" y="413"/>
                    <a:pt x="1297" y="475"/>
                    <a:pt x="1625" y="525"/>
                  </a:cubicBezTo>
                  <a:cubicBezTo>
                    <a:pt x="1941" y="568"/>
                    <a:pt x="2290" y="597"/>
                    <a:pt x="2657" y="597"/>
                  </a:cubicBezTo>
                  <a:cubicBezTo>
                    <a:pt x="2672" y="597"/>
                    <a:pt x="2688" y="597"/>
                    <a:pt x="2704" y="597"/>
                  </a:cubicBezTo>
                  <a:cubicBezTo>
                    <a:pt x="3088" y="592"/>
                    <a:pt x="3452" y="555"/>
                    <a:pt x="3781" y="505"/>
                  </a:cubicBezTo>
                  <a:cubicBezTo>
                    <a:pt x="4108" y="446"/>
                    <a:pt x="4400" y="380"/>
                    <a:pt x="4639" y="302"/>
                  </a:cubicBezTo>
                  <a:cubicBezTo>
                    <a:pt x="4761" y="268"/>
                    <a:pt x="4866" y="227"/>
                    <a:pt x="4960" y="193"/>
                  </a:cubicBezTo>
                  <a:cubicBezTo>
                    <a:pt x="5054" y="160"/>
                    <a:pt x="5133" y="127"/>
                    <a:pt x="5197" y="97"/>
                  </a:cubicBezTo>
                  <a:cubicBezTo>
                    <a:pt x="5326" y="39"/>
                    <a:pt x="5395" y="5"/>
                    <a:pt x="5393" y="1"/>
                  </a:cubicBezTo>
                  <a:cubicBezTo>
                    <a:pt x="5393" y="0"/>
                    <a:pt x="5392" y="0"/>
                    <a:pt x="539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2662225" y="2298200"/>
              <a:ext cx="140450" cy="176325"/>
            </a:xfrm>
            <a:custGeom>
              <a:rect b="b" l="l" r="r" t="t"/>
              <a:pathLst>
                <a:path extrusionOk="0" h="7053" w="5618">
                  <a:moveTo>
                    <a:pt x="6" y="0"/>
                  </a:moveTo>
                  <a:cubicBezTo>
                    <a:pt x="3" y="0"/>
                    <a:pt x="1" y="45"/>
                    <a:pt x="0" y="128"/>
                  </a:cubicBezTo>
                  <a:cubicBezTo>
                    <a:pt x="0" y="220"/>
                    <a:pt x="0" y="341"/>
                    <a:pt x="0" y="495"/>
                  </a:cubicBezTo>
                  <a:cubicBezTo>
                    <a:pt x="5" y="823"/>
                    <a:pt x="10" y="1281"/>
                    <a:pt x="17" y="1845"/>
                  </a:cubicBezTo>
                  <a:cubicBezTo>
                    <a:pt x="27" y="2417"/>
                    <a:pt x="39" y="3094"/>
                    <a:pt x="52" y="3846"/>
                  </a:cubicBezTo>
                  <a:cubicBezTo>
                    <a:pt x="60" y="4223"/>
                    <a:pt x="68" y="4619"/>
                    <a:pt x="75" y="5028"/>
                  </a:cubicBezTo>
                  <a:cubicBezTo>
                    <a:pt x="81" y="5234"/>
                    <a:pt x="89" y="5445"/>
                    <a:pt x="126" y="5657"/>
                  </a:cubicBezTo>
                  <a:cubicBezTo>
                    <a:pt x="164" y="5869"/>
                    <a:pt x="234" y="6084"/>
                    <a:pt x="363" y="6269"/>
                  </a:cubicBezTo>
                  <a:cubicBezTo>
                    <a:pt x="617" y="6646"/>
                    <a:pt x="1031" y="6855"/>
                    <a:pt x="1429" y="6960"/>
                  </a:cubicBezTo>
                  <a:cubicBezTo>
                    <a:pt x="1695" y="7031"/>
                    <a:pt x="1962" y="7052"/>
                    <a:pt x="2220" y="7052"/>
                  </a:cubicBezTo>
                  <a:cubicBezTo>
                    <a:pt x="2354" y="7052"/>
                    <a:pt x="2487" y="7046"/>
                    <a:pt x="2615" y="7038"/>
                  </a:cubicBezTo>
                  <a:cubicBezTo>
                    <a:pt x="2993" y="7013"/>
                    <a:pt x="3348" y="6970"/>
                    <a:pt x="3681" y="6958"/>
                  </a:cubicBezTo>
                  <a:cubicBezTo>
                    <a:pt x="3752" y="6955"/>
                    <a:pt x="3823" y="6954"/>
                    <a:pt x="3892" y="6954"/>
                  </a:cubicBezTo>
                  <a:cubicBezTo>
                    <a:pt x="4015" y="6954"/>
                    <a:pt x="4134" y="6957"/>
                    <a:pt x="4250" y="6957"/>
                  </a:cubicBezTo>
                  <a:cubicBezTo>
                    <a:pt x="4375" y="6957"/>
                    <a:pt x="4497" y="6953"/>
                    <a:pt x="4614" y="6937"/>
                  </a:cubicBezTo>
                  <a:cubicBezTo>
                    <a:pt x="4903" y="6906"/>
                    <a:pt x="5154" y="6778"/>
                    <a:pt x="5309" y="6605"/>
                  </a:cubicBezTo>
                  <a:cubicBezTo>
                    <a:pt x="5468" y="6436"/>
                    <a:pt x="5546" y="6245"/>
                    <a:pt x="5581" y="6088"/>
                  </a:cubicBezTo>
                  <a:cubicBezTo>
                    <a:pt x="5617" y="5930"/>
                    <a:pt x="5610" y="5803"/>
                    <a:pt x="5596" y="5720"/>
                  </a:cubicBezTo>
                  <a:cubicBezTo>
                    <a:pt x="5583" y="5636"/>
                    <a:pt x="5566" y="5595"/>
                    <a:pt x="5566" y="5595"/>
                  </a:cubicBezTo>
                  <a:lnTo>
                    <a:pt x="5566" y="5595"/>
                  </a:lnTo>
                  <a:cubicBezTo>
                    <a:pt x="5561" y="5596"/>
                    <a:pt x="5573" y="5639"/>
                    <a:pt x="5581" y="5722"/>
                  </a:cubicBezTo>
                  <a:cubicBezTo>
                    <a:pt x="5588" y="5804"/>
                    <a:pt x="5590" y="5929"/>
                    <a:pt x="5551" y="6081"/>
                  </a:cubicBezTo>
                  <a:cubicBezTo>
                    <a:pt x="5512" y="6232"/>
                    <a:pt x="5431" y="6414"/>
                    <a:pt x="5276" y="6574"/>
                  </a:cubicBezTo>
                  <a:cubicBezTo>
                    <a:pt x="5124" y="6736"/>
                    <a:pt x="4887" y="6852"/>
                    <a:pt x="4607" y="6880"/>
                  </a:cubicBezTo>
                  <a:cubicBezTo>
                    <a:pt x="4513" y="6892"/>
                    <a:pt x="4416" y="6895"/>
                    <a:pt x="4315" y="6895"/>
                  </a:cubicBezTo>
                  <a:cubicBezTo>
                    <a:pt x="4161" y="6895"/>
                    <a:pt x="4000" y="6887"/>
                    <a:pt x="3832" y="6887"/>
                  </a:cubicBezTo>
                  <a:cubicBezTo>
                    <a:pt x="3781" y="6887"/>
                    <a:pt x="3730" y="6888"/>
                    <a:pt x="3678" y="6890"/>
                  </a:cubicBezTo>
                  <a:cubicBezTo>
                    <a:pt x="3342" y="6900"/>
                    <a:pt x="2985" y="6941"/>
                    <a:pt x="2610" y="6963"/>
                  </a:cubicBezTo>
                  <a:cubicBezTo>
                    <a:pt x="2489" y="6970"/>
                    <a:pt x="2365" y="6975"/>
                    <a:pt x="2239" y="6975"/>
                  </a:cubicBezTo>
                  <a:cubicBezTo>
                    <a:pt x="1979" y="6975"/>
                    <a:pt x="1713" y="6954"/>
                    <a:pt x="1449" y="6883"/>
                  </a:cubicBezTo>
                  <a:cubicBezTo>
                    <a:pt x="1064" y="6779"/>
                    <a:pt x="668" y="6577"/>
                    <a:pt x="430" y="6224"/>
                  </a:cubicBezTo>
                  <a:cubicBezTo>
                    <a:pt x="188" y="5870"/>
                    <a:pt x="166" y="5430"/>
                    <a:pt x="156" y="5027"/>
                  </a:cubicBezTo>
                  <a:cubicBezTo>
                    <a:pt x="146" y="4617"/>
                    <a:pt x="137" y="4222"/>
                    <a:pt x="127" y="3844"/>
                  </a:cubicBezTo>
                  <a:cubicBezTo>
                    <a:pt x="108" y="3094"/>
                    <a:pt x="90" y="2416"/>
                    <a:pt x="75" y="1843"/>
                  </a:cubicBezTo>
                  <a:cubicBezTo>
                    <a:pt x="57" y="1280"/>
                    <a:pt x="42" y="822"/>
                    <a:pt x="33" y="494"/>
                  </a:cubicBezTo>
                  <a:cubicBezTo>
                    <a:pt x="26" y="341"/>
                    <a:pt x="20" y="219"/>
                    <a:pt x="17" y="128"/>
                  </a:cubicBezTo>
                  <a:cubicBezTo>
                    <a:pt x="13" y="44"/>
                    <a:pt x="8" y="0"/>
                    <a:pt x="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2730375" y="2326375"/>
              <a:ext cx="2075" cy="119925"/>
            </a:xfrm>
            <a:custGeom>
              <a:rect b="b" l="l" r="r" t="t"/>
              <a:pathLst>
                <a:path extrusionOk="0" h="4797" w="83">
                  <a:moveTo>
                    <a:pt x="41" y="0"/>
                  </a:moveTo>
                  <a:cubicBezTo>
                    <a:pt x="19" y="0"/>
                    <a:pt x="0" y="1074"/>
                    <a:pt x="0" y="2399"/>
                  </a:cubicBezTo>
                  <a:cubicBezTo>
                    <a:pt x="0" y="3722"/>
                    <a:pt x="19" y="4796"/>
                    <a:pt x="41" y="4796"/>
                  </a:cubicBezTo>
                  <a:cubicBezTo>
                    <a:pt x="64" y="4796"/>
                    <a:pt x="82" y="3722"/>
                    <a:pt x="82" y="2399"/>
                  </a:cubicBezTo>
                  <a:cubicBezTo>
                    <a:pt x="82" y="1074"/>
                    <a:pt x="64" y="0"/>
                    <a:pt x="4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2703800" y="2326375"/>
              <a:ext cx="2075" cy="119925"/>
            </a:xfrm>
            <a:custGeom>
              <a:rect b="b" l="l" r="r" t="t"/>
              <a:pathLst>
                <a:path extrusionOk="0" h="4797" w="83">
                  <a:moveTo>
                    <a:pt x="42" y="0"/>
                  </a:moveTo>
                  <a:cubicBezTo>
                    <a:pt x="19" y="0"/>
                    <a:pt x="1" y="1074"/>
                    <a:pt x="1" y="2399"/>
                  </a:cubicBezTo>
                  <a:cubicBezTo>
                    <a:pt x="1" y="3722"/>
                    <a:pt x="19" y="4796"/>
                    <a:pt x="42" y="4796"/>
                  </a:cubicBezTo>
                  <a:cubicBezTo>
                    <a:pt x="64" y="4796"/>
                    <a:pt x="83" y="3722"/>
                    <a:pt x="83" y="2399"/>
                  </a:cubicBezTo>
                  <a:cubicBezTo>
                    <a:pt x="83" y="1074"/>
                    <a:pt x="64" y="0"/>
                    <a:pt x="4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2751875" y="2325825"/>
              <a:ext cx="2075" cy="118225"/>
            </a:xfrm>
            <a:custGeom>
              <a:rect b="b" l="l" r="r" t="t"/>
              <a:pathLst>
                <a:path extrusionOk="0" h="4729" w="83">
                  <a:moveTo>
                    <a:pt x="41" y="0"/>
                  </a:moveTo>
                  <a:cubicBezTo>
                    <a:pt x="19" y="0"/>
                    <a:pt x="0" y="1059"/>
                    <a:pt x="0" y="2365"/>
                  </a:cubicBezTo>
                  <a:cubicBezTo>
                    <a:pt x="0" y="3670"/>
                    <a:pt x="19" y="4728"/>
                    <a:pt x="41" y="4728"/>
                  </a:cubicBezTo>
                  <a:cubicBezTo>
                    <a:pt x="64" y="4728"/>
                    <a:pt x="82" y="3670"/>
                    <a:pt x="82" y="2365"/>
                  </a:cubicBezTo>
                  <a:cubicBezTo>
                    <a:pt x="82" y="1059"/>
                    <a:pt x="64" y="0"/>
                    <a:pt x="4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926375" y="2290250"/>
              <a:ext cx="82650" cy="14625"/>
            </a:xfrm>
            <a:custGeom>
              <a:rect b="b" l="l" r="r" t="t"/>
              <a:pathLst>
                <a:path extrusionOk="0" h="585" w="3306">
                  <a:moveTo>
                    <a:pt x="351" y="0"/>
                  </a:moveTo>
                  <a:cubicBezTo>
                    <a:pt x="131" y="0"/>
                    <a:pt x="0" y="5"/>
                    <a:pt x="0" y="14"/>
                  </a:cubicBezTo>
                  <a:cubicBezTo>
                    <a:pt x="0" y="25"/>
                    <a:pt x="197" y="41"/>
                    <a:pt x="515" y="60"/>
                  </a:cubicBezTo>
                  <a:cubicBezTo>
                    <a:pt x="834" y="77"/>
                    <a:pt x="1274" y="95"/>
                    <a:pt x="1761" y="111"/>
                  </a:cubicBezTo>
                  <a:cubicBezTo>
                    <a:pt x="2003" y="118"/>
                    <a:pt x="2234" y="124"/>
                    <a:pt x="2447" y="130"/>
                  </a:cubicBezTo>
                  <a:cubicBezTo>
                    <a:pt x="2656" y="133"/>
                    <a:pt x="2843" y="151"/>
                    <a:pt x="2983" y="217"/>
                  </a:cubicBezTo>
                  <a:cubicBezTo>
                    <a:pt x="3122" y="281"/>
                    <a:pt x="3206" y="382"/>
                    <a:pt x="3245" y="458"/>
                  </a:cubicBezTo>
                  <a:cubicBezTo>
                    <a:pt x="3283" y="534"/>
                    <a:pt x="3286" y="584"/>
                    <a:pt x="3293" y="584"/>
                  </a:cubicBezTo>
                  <a:cubicBezTo>
                    <a:pt x="3293" y="584"/>
                    <a:pt x="3293" y="584"/>
                    <a:pt x="3293" y="584"/>
                  </a:cubicBezTo>
                  <a:cubicBezTo>
                    <a:pt x="3293" y="584"/>
                    <a:pt x="3293" y="584"/>
                    <a:pt x="3293" y="584"/>
                  </a:cubicBezTo>
                  <a:cubicBezTo>
                    <a:pt x="3296" y="584"/>
                    <a:pt x="3306" y="532"/>
                    <a:pt x="3273" y="445"/>
                  </a:cubicBezTo>
                  <a:cubicBezTo>
                    <a:pt x="3241" y="358"/>
                    <a:pt x="3157" y="243"/>
                    <a:pt x="3008" y="165"/>
                  </a:cubicBezTo>
                  <a:cubicBezTo>
                    <a:pt x="2860" y="87"/>
                    <a:pt x="2660" y="62"/>
                    <a:pt x="2449" y="55"/>
                  </a:cubicBezTo>
                  <a:cubicBezTo>
                    <a:pt x="2236" y="47"/>
                    <a:pt x="2006" y="39"/>
                    <a:pt x="1764" y="30"/>
                  </a:cubicBezTo>
                  <a:cubicBezTo>
                    <a:pt x="1277" y="14"/>
                    <a:pt x="837" y="5"/>
                    <a:pt x="517" y="1"/>
                  </a:cubicBezTo>
                  <a:cubicBezTo>
                    <a:pt x="457" y="1"/>
                    <a:pt x="402" y="0"/>
                    <a:pt x="35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2462175" y="2449625"/>
              <a:ext cx="175325" cy="298925"/>
            </a:xfrm>
            <a:custGeom>
              <a:rect b="b" l="l" r="r" t="t"/>
              <a:pathLst>
                <a:path extrusionOk="0" h="11957" w="7013">
                  <a:moveTo>
                    <a:pt x="3821" y="0"/>
                  </a:moveTo>
                  <a:lnTo>
                    <a:pt x="1" y="8752"/>
                  </a:lnTo>
                  <a:lnTo>
                    <a:pt x="5398" y="11957"/>
                  </a:lnTo>
                  <a:lnTo>
                    <a:pt x="7012" y="2160"/>
                  </a:lnTo>
                  <a:lnTo>
                    <a:pt x="3821" y="0"/>
                  </a:ln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2557200" y="2235375"/>
              <a:ext cx="174575" cy="114775"/>
            </a:xfrm>
            <a:custGeom>
              <a:rect b="b" l="l" r="r" t="t"/>
              <a:pathLst>
                <a:path extrusionOk="0" h="4591" w="6983">
                  <a:moveTo>
                    <a:pt x="3677" y="1"/>
                  </a:moveTo>
                  <a:cubicBezTo>
                    <a:pt x="3294" y="1"/>
                    <a:pt x="2923" y="189"/>
                    <a:pt x="2700" y="524"/>
                  </a:cubicBezTo>
                  <a:lnTo>
                    <a:pt x="1" y="4590"/>
                  </a:lnTo>
                  <a:lnTo>
                    <a:pt x="3076" y="2455"/>
                  </a:lnTo>
                  <a:lnTo>
                    <a:pt x="3791" y="1590"/>
                  </a:lnTo>
                  <a:cubicBezTo>
                    <a:pt x="3791" y="1590"/>
                    <a:pt x="5388" y="1899"/>
                    <a:pt x="6167" y="2018"/>
                  </a:cubicBezTo>
                  <a:cubicBezTo>
                    <a:pt x="6215" y="2025"/>
                    <a:pt x="6261" y="2029"/>
                    <a:pt x="6304" y="2029"/>
                  </a:cubicBezTo>
                  <a:cubicBezTo>
                    <a:pt x="6950" y="2029"/>
                    <a:pt x="6982" y="1246"/>
                    <a:pt x="6982" y="1246"/>
                  </a:cubicBezTo>
                  <a:lnTo>
                    <a:pt x="4117" y="87"/>
                  </a:lnTo>
                  <a:cubicBezTo>
                    <a:pt x="3973" y="28"/>
                    <a:pt x="3824" y="1"/>
                    <a:pt x="3677"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2553925" y="2291575"/>
              <a:ext cx="183275" cy="267075"/>
            </a:xfrm>
            <a:custGeom>
              <a:rect b="b" l="l" r="r" t="t"/>
              <a:pathLst>
                <a:path extrusionOk="0" h="10683" w="7331">
                  <a:moveTo>
                    <a:pt x="5143" y="0"/>
                  </a:moveTo>
                  <a:cubicBezTo>
                    <a:pt x="5111" y="0"/>
                    <a:pt x="5079" y="2"/>
                    <a:pt x="5047" y="6"/>
                  </a:cubicBezTo>
                  <a:lnTo>
                    <a:pt x="1420" y="401"/>
                  </a:lnTo>
                  <a:lnTo>
                    <a:pt x="132" y="2342"/>
                  </a:lnTo>
                  <a:cubicBezTo>
                    <a:pt x="44" y="2473"/>
                    <a:pt x="1" y="2629"/>
                    <a:pt x="8" y="2786"/>
                  </a:cubicBezTo>
                  <a:lnTo>
                    <a:pt x="217" y="7957"/>
                  </a:lnTo>
                  <a:lnTo>
                    <a:pt x="2416" y="10682"/>
                  </a:lnTo>
                  <a:lnTo>
                    <a:pt x="3374" y="8488"/>
                  </a:lnTo>
                  <a:cubicBezTo>
                    <a:pt x="4027" y="8183"/>
                    <a:pt x="4372" y="7457"/>
                    <a:pt x="4194" y="6758"/>
                  </a:cubicBezTo>
                  <a:lnTo>
                    <a:pt x="3909" y="5631"/>
                  </a:lnTo>
                  <a:lnTo>
                    <a:pt x="5023" y="5251"/>
                  </a:lnTo>
                  <a:lnTo>
                    <a:pt x="5023" y="5251"/>
                  </a:lnTo>
                  <a:cubicBezTo>
                    <a:pt x="5023" y="5251"/>
                    <a:pt x="4926" y="6468"/>
                    <a:pt x="5464" y="6468"/>
                  </a:cubicBezTo>
                  <a:cubicBezTo>
                    <a:pt x="5467" y="6468"/>
                    <a:pt x="5471" y="6468"/>
                    <a:pt x="5474" y="6468"/>
                  </a:cubicBezTo>
                  <a:cubicBezTo>
                    <a:pt x="6024" y="6452"/>
                    <a:pt x="6307" y="4304"/>
                    <a:pt x="6307" y="4304"/>
                  </a:cubicBezTo>
                  <a:cubicBezTo>
                    <a:pt x="6307" y="4304"/>
                    <a:pt x="7331" y="4099"/>
                    <a:pt x="7152" y="3636"/>
                  </a:cubicBezTo>
                  <a:lnTo>
                    <a:pt x="5970" y="569"/>
                  </a:lnTo>
                  <a:cubicBezTo>
                    <a:pt x="5838" y="224"/>
                    <a:pt x="5506" y="0"/>
                    <a:pt x="5143"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2627725" y="2404750"/>
              <a:ext cx="43700" cy="27625"/>
            </a:xfrm>
            <a:custGeom>
              <a:rect b="b" l="l" r="r" t="t"/>
              <a:pathLst>
                <a:path extrusionOk="0" h="1105" w="1748">
                  <a:moveTo>
                    <a:pt x="1130" y="0"/>
                  </a:moveTo>
                  <a:cubicBezTo>
                    <a:pt x="864" y="0"/>
                    <a:pt x="627" y="2"/>
                    <a:pt x="440" y="6"/>
                  </a:cubicBezTo>
                  <a:cubicBezTo>
                    <a:pt x="168" y="11"/>
                    <a:pt x="1" y="20"/>
                    <a:pt x="1" y="31"/>
                  </a:cubicBezTo>
                  <a:cubicBezTo>
                    <a:pt x="1" y="43"/>
                    <a:pt x="168" y="54"/>
                    <a:pt x="440" y="64"/>
                  </a:cubicBezTo>
                  <a:cubicBezTo>
                    <a:pt x="664" y="72"/>
                    <a:pt x="957" y="78"/>
                    <a:pt x="1286" y="82"/>
                  </a:cubicBezTo>
                  <a:lnTo>
                    <a:pt x="1286" y="82"/>
                  </a:lnTo>
                  <a:cubicBezTo>
                    <a:pt x="1159" y="136"/>
                    <a:pt x="1041" y="199"/>
                    <a:pt x="939" y="276"/>
                  </a:cubicBezTo>
                  <a:cubicBezTo>
                    <a:pt x="864" y="331"/>
                    <a:pt x="797" y="403"/>
                    <a:pt x="764" y="484"/>
                  </a:cubicBezTo>
                  <a:cubicBezTo>
                    <a:pt x="729" y="562"/>
                    <a:pt x="718" y="646"/>
                    <a:pt x="727" y="718"/>
                  </a:cubicBezTo>
                  <a:cubicBezTo>
                    <a:pt x="749" y="866"/>
                    <a:pt x="824" y="959"/>
                    <a:pt x="871" y="1020"/>
                  </a:cubicBezTo>
                  <a:cubicBezTo>
                    <a:pt x="918" y="1077"/>
                    <a:pt x="950" y="1105"/>
                    <a:pt x="956" y="1105"/>
                  </a:cubicBezTo>
                  <a:cubicBezTo>
                    <a:pt x="957" y="1105"/>
                    <a:pt x="957" y="1104"/>
                    <a:pt x="957" y="1104"/>
                  </a:cubicBezTo>
                  <a:cubicBezTo>
                    <a:pt x="962" y="1100"/>
                    <a:pt x="938" y="1065"/>
                    <a:pt x="897" y="1001"/>
                  </a:cubicBezTo>
                  <a:cubicBezTo>
                    <a:pt x="858" y="938"/>
                    <a:pt x="796" y="842"/>
                    <a:pt x="785" y="713"/>
                  </a:cubicBezTo>
                  <a:cubicBezTo>
                    <a:pt x="775" y="586"/>
                    <a:pt x="837" y="431"/>
                    <a:pt x="984" y="336"/>
                  </a:cubicBezTo>
                  <a:cubicBezTo>
                    <a:pt x="1125" y="235"/>
                    <a:pt x="1309" y="154"/>
                    <a:pt x="1502" y="85"/>
                  </a:cubicBezTo>
                  <a:lnTo>
                    <a:pt x="1515" y="82"/>
                  </a:lnTo>
                  <a:lnTo>
                    <a:pt x="1748" y="3"/>
                  </a:lnTo>
                  <a:lnTo>
                    <a:pt x="1503" y="2"/>
                  </a:lnTo>
                  <a:cubicBezTo>
                    <a:pt x="1374" y="1"/>
                    <a:pt x="1249" y="0"/>
                    <a:pt x="1130"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2614375" y="2358975"/>
              <a:ext cx="76275" cy="63900"/>
            </a:xfrm>
            <a:custGeom>
              <a:rect b="b" l="l" r="r" t="t"/>
              <a:pathLst>
                <a:path extrusionOk="0" h="2556" w="3051">
                  <a:moveTo>
                    <a:pt x="158" y="1"/>
                  </a:moveTo>
                  <a:cubicBezTo>
                    <a:pt x="56" y="1"/>
                    <a:pt x="0" y="3"/>
                    <a:pt x="0" y="8"/>
                  </a:cubicBezTo>
                  <a:cubicBezTo>
                    <a:pt x="0" y="14"/>
                    <a:pt x="73" y="23"/>
                    <a:pt x="204" y="33"/>
                  </a:cubicBezTo>
                  <a:cubicBezTo>
                    <a:pt x="352" y="43"/>
                    <a:pt x="539" y="55"/>
                    <a:pt x="762" y="70"/>
                  </a:cubicBezTo>
                  <a:cubicBezTo>
                    <a:pt x="1003" y="83"/>
                    <a:pt x="1282" y="98"/>
                    <a:pt x="1589" y="114"/>
                  </a:cubicBezTo>
                  <a:cubicBezTo>
                    <a:pt x="1745" y="122"/>
                    <a:pt x="1908" y="130"/>
                    <a:pt x="2078" y="138"/>
                  </a:cubicBezTo>
                  <a:cubicBezTo>
                    <a:pt x="2246" y="148"/>
                    <a:pt x="2428" y="138"/>
                    <a:pt x="2561" y="237"/>
                  </a:cubicBezTo>
                  <a:cubicBezTo>
                    <a:pt x="2700" y="334"/>
                    <a:pt x="2780" y="491"/>
                    <a:pt x="2823" y="649"/>
                  </a:cubicBezTo>
                  <a:cubicBezTo>
                    <a:pt x="2867" y="811"/>
                    <a:pt x="2901" y="970"/>
                    <a:pt x="2926" y="1122"/>
                  </a:cubicBezTo>
                  <a:cubicBezTo>
                    <a:pt x="2977" y="1427"/>
                    <a:pt x="2985" y="1707"/>
                    <a:pt x="2967" y="1939"/>
                  </a:cubicBezTo>
                  <a:cubicBezTo>
                    <a:pt x="2958" y="2054"/>
                    <a:pt x="2934" y="2156"/>
                    <a:pt x="2897" y="2239"/>
                  </a:cubicBezTo>
                  <a:cubicBezTo>
                    <a:pt x="2859" y="2321"/>
                    <a:pt x="2808" y="2381"/>
                    <a:pt x="2762" y="2426"/>
                  </a:cubicBezTo>
                  <a:cubicBezTo>
                    <a:pt x="2667" y="2515"/>
                    <a:pt x="2601" y="2549"/>
                    <a:pt x="2605" y="2555"/>
                  </a:cubicBezTo>
                  <a:cubicBezTo>
                    <a:pt x="2605" y="2555"/>
                    <a:pt x="2606" y="2555"/>
                    <a:pt x="2606" y="2555"/>
                  </a:cubicBezTo>
                  <a:cubicBezTo>
                    <a:pt x="2611" y="2555"/>
                    <a:pt x="2628" y="2548"/>
                    <a:pt x="2655" y="2535"/>
                  </a:cubicBezTo>
                  <a:cubicBezTo>
                    <a:pt x="2686" y="2520"/>
                    <a:pt x="2731" y="2493"/>
                    <a:pt x="2783" y="2450"/>
                  </a:cubicBezTo>
                  <a:cubicBezTo>
                    <a:pt x="2834" y="2406"/>
                    <a:pt x="2893" y="2345"/>
                    <a:pt x="2938" y="2259"/>
                  </a:cubicBezTo>
                  <a:cubicBezTo>
                    <a:pt x="2982" y="2172"/>
                    <a:pt x="3012" y="2064"/>
                    <a:pt x="3025" y="1944"/>
                  </a:cubicBezTo>
                  <a:cubicBezTo>
                    <a:pt x="3050" y="1708"/>
                    <a:pt x="3049" y="1421"/>
                    <a:pt x="3001" y="1111"/>
                  </a:cubicBezTo>
                  <a:cubicBezTo>
                    <a:pt x="2977" y="955"/>
                    <a:pt x="2944" y="793"/>
                    <a:pt x="2900" y="628"/>
                  </a:cubicBezTo>
                  <a:cubicBezTo>
                    <a:pt x="2856" y="460"/>
                    <a:pt x="2769" y="283"/>
                    <a:pt x="2608" y="170"/>
                  </a:cubicBezTo>
                  <a:cubicBezTo>
                    <a:pt x="2531" y="112"/>
                    <a:pt x="2432" y="85"/>
                    <a:pt x="2343" y="73"/>
                  </a:cubicBezTo>
                  <a:cubicBezTo>
                    <a:pt x="2252" y="63"/>
                    <a:pt x="2166" y="62"/>
                    <a:pt x="2081" y="58"/>
                  </a:cubicBezTo>
                  <a:cubicBezTo>
                    <a:pt x="1912" y="51"/>
                    <a:pt x="1748" y="45"/>
                    <a:pt x="1592" y="39"/>
                  </a:cubicBezTo>
                  <a:cubicBezTo>
                    <a:pt x="1285" y="30"/>
                    <a:pt x="1005" y="20"/>
                    <a:pt x="764" y="12"/>
                  </a:cubicBezTo>
                  <a:cubicBezTo>
                    <a:pt x="541" y="8"/>
                    <a:pt x="354" y="4"/>
                    <a:pt x="206" y="1"/>
                  </a:cubicBezTo>
                  <a:cubicBezTo>
                    <a:pt x="189" y="1"/>
                    <a:pt x="173" y="1"/>
                    <a:pt x="158"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2615125" y="2333100"/>
              <a:ext cx="96975" cy="75600"/>
            </a:xfrm>
            <a:custGeom>
              <a:rect b="b" l="l" r="r" t="t"/>
              <a:pathLst>
                <a:path extrusionOk="0" h="3024" w="3879">
                  <a:moveTo>
                    <a:pt x="184" y="0"/>
                  </a:moveTo>
                  <a:cubicBezTo>
                    <a:pt x="66" y="0"/>
                    <a:pt x="1" y="3"/>
                    <a:pt x="1" y="7"/>
                  </a:cubicBezTo>
                  <a:cubicBezTo>
                    <a:pt x="1" y="13"/>
                    <a:pt x="86" y="22"/>
                    <a:pt x="238" y="33"/>
                  </a:cubicBezTo>
                  <a:cubicBezTo>
                    <a:pt x="406" y="42"/>
                    <a:pt x="624" y="54"/>
                    <a:pt x="887" y="69"/>
                  </a:cubicBezTo>
                  <a:cubicBezTo>
                    <a:pt x="1166" y="82"/>
                    <a:pt x="1491" y="97"/>
                    <a:pt x="1849" y="113"/>
                  </a:cubicBezTo>
                  <a:cubicBezTo>
                    <a:pt x="2030" y="121"/>
                    <a:pt x="2220" y="129"/>
                    <a:pt x="2416" y="136"/>
                  </a:cubicBezTo>
                  <a:cubicBezTo>
                    <a:pt x="2611" y="149"/>
                    <a:pt x="2827" y="134"/>
                    <a:pt x="2993" y="231"/>
                  </a:cubicBezTo>
                  <a:cubicBezTo>
                    <a:pt x="3157" y="333"/>
                    <a:pt x="3239" y="533"/>
                    <a:pt x="3331" y="703"/>
                  </a:cubicBezTo>
                  <a:cubicBezTo>
                    <a:pt x="3419" y="878"/>
                    <a:pt x="3497" y="1051"/>
                    <a:pt x="3560" y="1219"/>
                  </a:cubicBezTo>
                  <a:cubicBezTo>
                    <a:pt x="3688" y="1555"/>
                    <a:pt x="3762" y="1872"/>
                    <a:pt x="3794" y="2142"/>
                  </a:cubicBezTo>
                  <a:cubicBezTo>
                    <a:pt x="3858" y="2684"/>
                    <a:pt x="3778" y="3022"/>
                    <a:pt x="3798" y="3024"/>
                  </a:cubicBezTo>
                  <a:cubicBezTo>
                    <a:pt x="3801" y="3024"/>
                    <a:pt x="3807" y="3004"/>
                    <a:pt x="3815" y="2964"/>
                  </a:cubicBezTo>
                  <a:cubicBezTo>
                    <a:pt x="3823" y="2924"/>
                    <a:pt x="3837" y="2866"/>
                    <a:pt x="3844" y="2789"/>
                  </a:cubicBezTo>
                  <a:cubicBezTo>
                    <a:pt x="3864" y="2636"/>
                    <a:pt x="3879" y="2412"/>
                    <a:pt x="3851" y="2136"/>
                  </a:cubicBezTo>
                  <a:cubicBezTo>
                    <a:pt x="3825" y="1861"/>
                    <a:pt x="3757" y="1536"/>
                    <a:pt x="3631" y="1193"/>
                  </a:cubicBezTo>
                  <a:cubicBezTo>
                    <a:pt x="3568" y="1021"/>
                    <a:pt x="3491" y="845"/>
                    <a:pt x="3403" y="667"/>
                  </a:cubicBezTo>
                  <a:cubicBezTo>
                    <a:pt x="3357" y="578"/>
                    <a:pt x="3313" y="489"/>
                    <a:pt x="3258" y="399"/>
                  </a:cubicBezTo>
                  <a:cubicBezTo>
                    <a:pt x="3204" y="310"/>
                    <a:pt x="3134" y="221"/>
                    <a:pt x="3036" y="161"/>
                  </a:cubicBezTo>
                  <a:cubicBezTo>
                    <a:pt x="2937" y="102"/>
                    <a:pt x="2826" y="81"/>
                    <a:pt x="2723" y="72"/>
                  </a:cubicBezTo>
                  <a:cubicBezTo>
                    <a:pt x="2620" y="61"/>
                    <a:pt x="2520" y="60"/>
                    <a:pt x="2421" y="57"/>
                  </a:cubicBezTo>
                  <a:cubicBezTo>
                    <a:pt x="2224" y="50"/>
                    <a:pt x="2034" y="44"/>
                    <a:pt x="1852" y="38"/>
                  </a:cubicBezTo>
                  <a:cubicBezTo>
                    <a:pt x="1493" y="28"/>
                    <a:pt x="1167" y="19"/>
                    <a:pt x="888" y="12"/>
                  </a:cubicBezTo>
                  <a:cubicBezTo>
                    <a:pt x="626" y="7"/>
                    <a:pt x="407" y="3"/>
                    <a:pt x="239" y="0"/>
                  </a:cubicBezTo>
                  <a:cubicBezTo>
                    <a:pt x="220" y="0"/>
                    <a:pt x="201" y="0"/>
                    <a:pt x="184"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671725" y="2314925"/>
              <a:ext cx="4200" cy="20100"/>
            </a:xfrm>
            <a:custGeom>
              <a:rect b="b" l="l" r="r" t="t"/>
              <a:pathLst>
                <a:path extrusionOk="0" h="804" w="168">
                  <a:moveTo>
                    <a:pt x="144" y="1"/>
                  </a:moveTo>
                  <a:cubicBezTo>
                    <a:pt x="122" y="1"/>
                    <a:pt x="77" y="177"/>
                    <a:pt x="44" y="396"/>
                  </a:cubicBezTo>
                  <a:cubicBezTo>
                    <a:pt x="10" y="617"/>
                    <a:pt x="0" y="800"/>
                    <a:pt x="23" y="803"/>
                  </a:cubicBezTo>
                  <a:cubicBezTo>
                    <a:pt x="23" y="803"/>
                    <a:pt x="23" y="803"/>
                    <a:pt x="23" y="803"/>
                  </a:cubicBezTo>
                  <a:cubicBezTo>
                    <a:pt x="46" y="803"/>
                    <a:pt x="90" y="627"/>
                    <a:pt x="124" y="409"/>
                  </a:cubicBezTo>
                  <a:cubicBezTo>
                    <a:pt x="158" y="187"/>
                    <a:pt x="168" y="4"/>
                    <a:pt x="145" y="1"/>
                  </a:cubicBezTo>
                  <a:cubicBezTo>
                    <a:pt x="145" y="1"/>
                    <a:pt x="145" y="1"/>
                    <a:pt x="144"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2596475" y="2291500"/>
              <a:ext cx="88425" cy="24750"/>
            </a:xfrm>
            <a:custGeom>
              <a:rect b="b" l="l" r="r" t="t"/>
              <a:pathLst>
                <a:path extrusionOk="0" h="990" w="3537">
                  <a:moveTo>
                    <a:pt x="3512" y="0"/>
                  </a:moveTo>
                  <a:cubicBezTo>
                    <a:pt x="3448" y="0"/>
                    <a:pt x="3257" y="18"/>
                    <a:pt x="2981" y="43"/>
                  </a:cubicBezTo>
                  <a:cubicBezTo>
                    <a:pt x="2640" y="75"/>
                    <a:pt x="2167" y="107"/>
                    <a:pt x="1646" y="171"/>
                  </a:cubicBezTo>
                  <a:cubicBezTo>
                    <a:pt x="1515" y="189"/>
                    <a:pt x="1390" y="203"/>
                    <a:pt x="1266" y="225"/>
                  </a:cubicBezTo>
                  <a:cubicBezTo>
                    <a:pt x="1142" y="248"/>
                    <a:pt x="1026" y="279"/>
                    <a:pt x="916" y="313"/>
                  </a:cubicBezTo>
                  <a:cubicBezTo>
                    <a:pt x="699" y="385"/>
                    <a:pt x="504" y="458"/>
                    <a:pt x="358" y="559"/>
                  </a:cubicBezTo>
                  <a:cubicBezTo>
                    <a:pt x="211" y="657"/>
                    <a:pt x="117" y="768"/>
                    <a:pt x="66" y="850"/>
                  </a:cubicBezTo>
                  <a:cubicBezTo>
                    <a:pt x="14" y="934"/>
                    <a:pt x="0" y="988"/>
                    <a:pt x="5" y="989"/>
                  </a:cubicBezTo>
                  <a:cubicBezTo>
                    <a:pt x="5" y="989"/>
                    <a:pt x="5" y="990"/>
                    <a:pt x="6" y="990"/>
                  </a:cubicBezTo>
                  <a:cubicBezTo>
                    <a:pt x="21" y="990"/>
                    <a:pt x="105" y="781"/>
                    <a:pt x="389" y="608"/>
                  </a:cubicBezTo>
                  <a:cubicBezTo>
                    <a:pt x="530" y="519"/>
                    <a:pt x="723" y="452"/>
                    <a:pt x="938" y="386"/>
                  </a:cubicBezTo>
                  <a:cubicBezTo>
                    <a:pt x="1046" y="354"/>
                    <a:pt x="1160" y="325"/>
                    <a:pt x="1280" y="304"/>
                  </a:cubicBezTo>
                  <a:cubicBezTo>
                    <a:pt x="1398" y="284"/>
                    <a:pt x="1527" y="269"/>
                    <a:pt x="1656" y="252"/>
                  </a:cubicBezTo>
                  <a:cubicBezTo>
                    <a:pt x="2175" y="188"/>
                    <a:pt x="2647" y="148"/>
                    <a:pt x="2987" y="100"/>
                  </a:cubicBezTo>
                  <a:cubicBezTo>
                    <a:pt x="3158" y="78"/>
                    <a:pt x="3296" y="56"/>
                    <a:pt x="3390" y="39"/>
                  </a:cubicBezTo>
                  <a:cubicBezTo>
                    <a:pt x="3485" y="22"/>
                    <a:pt x="3537" y="9"/>
                    <a:pt x="3536" y="4"/>
                  </a:cubicBezTo>
                  <a:cubicBezTo>
                    <a:pt x="3535" y="1"/>
                    <a:pt x="3527" y="0"/>
                    <a:pt x="3512"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2647650" y="2260575"/>
              <a:ext cx="4700" cy="14300"/>
            </a:xfrm>
            <a:custGeom>
              <a:rect b="b" l="l" r="r" t="t"/>
              <a:pathLst>
                <a:path extrusionOk="0" h="572" w="188">
                  <a:moveTo>
                    <a:pt x="29" y="1"/>
                  </a:moveTo>
                  <a:cubicBezTo>
                    <a:pt x="28" y="1"/>
                    <a:pt x="28" y="1"/>
                    <a:pt x="28" y="1"/>
                  </a:cubicBezTo>
                  <a:cubicBezTo>
                    <a:pt x="5" y="2"/>
                    <a:pt x="1" y="139"/>
                    <a:pt x="40" y="299"/>
                  </a:cubicBezTo>
                  <a:cubicBezTo>
                    <a:pt x="78" y="455"/>
                    <a:pt x="141" y="571"/>
                    <a:pt x="165" y="571"/>
                  </a:cubicBezTo>
                  <a:cubicBezTo>
                    <a:pt x="165" y="571"/>
                    <a:pt x="166" y="571"/>
                    <a:pt x="167" y="571"/>
                  </a:cubicBezTo>
                  <a:cubicBezTo>
                    <a:pt x="188" y="562"/>
                    <a:pt x="157" y="435"/>
                    <a:pt x="120" y="280"/>
                  </a:cubicBezTo>
                  <a:cubicBezTo>
                    <a:pt x="82" y="127"/>
                    <a:pt x="51" y="1"/>
                    <a:pt x="29"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2632800" y="2244125"/>
              <a:ext cx="101000" cy="54475"/>
            </a:xfrm>
            <a:custGeom>
              <a:rect b="b" l="l" r="r" t="t"/>
              <a:pathLst>
                <a:path extrusionOk="0" h="2179" w="4040">
                  <a:moveTo>
                    <a:pt x="1749" y="1"/>
                  </a:moveTo>
                  <a:cubicBezTo>
                    <a:pt x="1748" y="1"/>
                    <a:pt x="1747" y="1"/>
                    <a:pt x="1747" y="1"/>
                  </a:cubicBezTo>
                  <a:cubicBezTo>
                    <a:pt x="1745" y="6"/>
                    <a:pt x="1803" y="31"/>
                    <a:pt x="1911" y="76"/>
                  </a:cubicBezTo>
                  <a:cubicBezTo>
                    <a:pt x="2030" y="127"/>
                    <a:pt x="2185" y="192"/>
                    <a:pt x="2374" y="272"/>
                  </a:cubicBezTo>
                  <a:cubicBezTo>
                    <a:pt x="2766" y="438"/>
                    <a:pt x="3317" y="675"/>
                    <a:pt x="3957" y="957"/>
                  </a:cubicBezTo>
                  <a:lnTo>
                    <a:pt x="3957" y="957"/>
                  </a:lnTo>
                  <a:cubicBezTo>
                    <a:pt x="3955" y="1128"/>
                    <a:pt x="3877" y="1310"/>
                    <a:pt x="3748" y="1444"/>
                  </a:cubicBezTo>
                  <a:cubicBezTo>
                    <a:pt x="3624" y="1578"/>
                    <a:pt x="3435" y="1631"/>
                    <a:pt x="3241" y="1631"/>
                  </a:cubicBezTo>
                  <a:cubicBezTo>
                    <a:pt x="3224" y="1631"/>
                    <a:pt x="3207" y="1630"/>
                    <a:pt x="3191" y="1630"/>
                  </a:cubicBezTo>
                  <a:cubicBezTo>
                    <a:pt x="2961" y="1619"/>
                    <a:pt x="2731" y="1563"/>
                    <a:pt x="2508" y="1534"/>
                  </a:cubicBezTo>
                  <a:cubicBezTo>
                    <a:pt x="2285" y="1499"/>
                    <a:pt x="2071" y="1465"/>
                    <a:pt x="1865" y="1433"/>
                  </a:cubicBezTo>
                  <a:cubicBezTo>
                    <a:pt x="1661" y="1398"/>
                    <a:pt x="1466" y="1361"/>
                    <a:pt x="1286" y="1319"/>
                  </a:cubicBezTo>
                  <a:cubicBezTo>
                    <a:pt x="1104" y="1280"/>
                    <a:pt x="932" y="1244"/>
                    <a:pt x="774" y="1210"/>
                  </a:cubicBezTo>
                  <a:lnTo>
                    <a:pt x="756" y="1206"/>
                  </a:lnTo>
                  <a:lnTo>
                    <a:pt x="744" y="1221"/>
                  </a:lnTo>
                  <a:cubicBezTo>
                    <a:pt x="519" y="1506"/>
                    <a:pt x="333" y="1740"/>
                    <a:pt x="195" y="1915"/>
                  </a:cubicBezTo>
                  <a:cubicBezTo>
                    <a:pt x="137" y="1992"/>
                    <a:pt x="89" y="2056"/>
                    <a:pt x="49" y="2107"/>
                  </a:cubicBezTo>
                  <a:cubicBezTo>
                    <a:pt x="17" y="2152"/>
                    <a:pt x="0" y="2176"/>
                    <a:pt x="3" y="2178"/>
                  </a:cubicBezTo>
                  <a:cubicBezTo>
                    <a:pt x="3" y="2178"/>
                    <a:pt x="3" y="2178"/>
                    <a:pt x="3" y="2178"/>
                  </a:cubicBezTo>
                  <a:cubicBezTo>
                    <a:pt x="7" y="2178"/>
                    <a:pt x="27" y="2157"/>
                    <a:pt x="63" y="2119"/>
                  </a:cubicBezTo>
                  <a:cubicBezTo>
                    <a:pt x="106" y="2069"/>
                    <a:pt x="158" y="2009"/>
                    <a:pt x="221" y="1937"/>
                  </a:cubicBezTo>
                  <a:cubicBezTo>
                    <a:pt x="362" y="1770"/>
                    <a:pt x="550" y="1545"/>
                    <a:pt x="778" y="1274"/>
                  </a:cubicBezTo>
                  <a:lnTo>
                    <a:pt x="778" y="1274"/>
                  </a:lnTo>
                  <a:cubicBezTo>
                    <a:pt x="931" y="1309"/>
                    <a:pt x="1096" y="1346"/>
                    <a:pt x="1270" y="1386"/>
                  </a:cubicBezTo>
                  <a:cubicBezTo>
                    <a:pt x="1451" y="1431"/>
                    <a:pt x="1647" y="1472"/>
                    <a:pt x="1852" y="1508"/>
                  </a:cubicBezTo>
                  <a:cubicBezTo>
                    <a:pt x="2057" y="1545"/>
                    <a:pt x="2273" y="1579"/>
                    <a:pt x="2495" y="1614"/>
                  </a:cubicBezTo>
                  <a:cubicBezTo>
                    <a:pt x="2718" y="1644"/>
                    <a:pt x="2943" y="1700"/>
                    <a:pt x="3188" y="1711"/>
                  </a:cubicBezTo>
                  <a:cubicBezTo>
                    <a:pt x="3206" y="1712"/>
                    <a:pt x="3225" y="1712"/>
                    <a:pt x="3243" y="1712"/>
                  </a:cubicBezTo>
                  <a:cubicBezTo>
                    <a:pt x="3449" y="1712"/>
                    <a:pt x="3665" y="1653"/>
                    <a:pt x="3805" y="1500"/>
                  </a:cubicBezTo>
                  <a:cubicBezTo>
                    <a:pt x="3956" y="1342"/>
                    <a:pt x="4039" y="1135"/>
                    <a:pt x="4034" y="930"/>
                  </a:cubicBezTo>
                  <a:lnTo>
                    <a:pt x="4033" y="906"/>
                  </a:lnTo>
                  <a:lnTo>
                    <a:pt x="4012" y="896"/>
                  </a:lnTo>
                  <a:cubicBezTo>
                    <a:pt x="3358" y="615"/>
                    <a:pt x="2794" y="384"/>
                    <a:pt x="2393" y="228"/>
                  </a:cubicBezTo>
                  <a:cubicBezTo>
                    <a:pt x="2192" y="150"/>
                    <a:pt x="2031" y="91"/>
                    <a:pt x="1920" y="53"/>
                  </a:cubicBezTo>
                  <a:cubicBezTo>
                    <a:pt x="1820" y="19"/>
                    <a:pt x="1761" y="1"/>
                    <a:pt x="1749"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2805925" y="2266250"/>
              <a:ext cx="460625" cy="642175"/>
            </a:xfrm>
            <a:custGeom>
              <a:rect b="b" l="l" r="r" t="t"/>
              <a:pathLst>
                <a:path extrusionOk="0" h="25687" w="18425">
                  <a:moveTo>
                    <a:pt x="3352" y="0"/>
                  </a:moveTo>
                  <a:cubicBezTo>
                    <a:pt x="3034" y="0"/>
                    <a:pt x="2765" y="24"/>
                    <a:pt x="2579" y="81"/>
                  </a:cubicBezTo>
                  <a:cubicBezTo>
                    <a:pt x="1841" y="306"/>
                    <a:pt x="2372" y="817"/>
                    <a:pt x="2372" y="817"/>
                  </a:cubicBezTo>
                  <a:cubicBezTo>
                    <a:pt x="2372" y="817"/>
                    <a:pt x="3191" y="984"/>
                    <a:pt x="4264" y="1182"/>
                  </a:cubicBezTo>
                  <a:cubicBezTo>
                    <a:pt x="4731" y="1268"/>
                    <a:pt x="5140" y="1548"/>
                    <a:pt x="5390" y="1951"/>
                  </a:cubicBezTo>
                  <a:lnTo>
                    <a:pt x="5634" y="2345"/>
                  </a:lnTo>
                  <a:cubicBezTo>
                    <a:pt x="6208" y="3270"/>
                    <a:pt x="6273" y="3971"/>
                    <a:pt x="6406" y="5398"/>
                  </a:cubicBezTo>
                  <a:cubicBezTo>
                    <a:pt x="6407" y="5405"/>
                    <a:pt x="6408" y="6160"/>
                    <a:pt x="6406" y="6168"/>
                  </a:cubicBezTo>
                  <a:cubicBezTo>
                    <a:pt x="6275" y="6868"/>
                    <a:pt x="5131" y="7335"/>
                    <a:pt x="4058" y="7361"/>
                  </a:cubicBezTo>
                  <a:cubicBezTo>
                    <a:pt x="2920" y="7390"/>
                    <a:pt x="2399" y="7541"/>
                    <a:pt x="2229" y="7552"/>
                  </a:cubicBezTo>
                  <a:lnTo>
                    <a:pt x="2229" y="7552"/>
                  </a:lnTo>
                  <a:cubicBezTo>
                    <a:pt x="1562" y="7567"/>
                    <a:pt x="902" y="7826"/>
                    <a:pt x="408" y="8275"/>
                  </a:cubicBezTo>
                  <a:cubicBezTo>
                    <a:pt x="265" y="8405"/>
                    <a:pt x="132" y="8555"/>
                    <a:pt x="66" y="8736"/>
                  </a:cubicBezTo>
                  <a:cubicBezTo>
                    <a:pt x="0" y="8918"/>
                    <a:pt x="11" y="9137"/>
                    <a:pt x="134" y="9286"/>
                  </a:cubicBezTo>
                  <a:cubicBezTo>
                    <a:pt x="241" y="9417"/>
                    <a:pt x="409" y="9471"/>
                    <a:pt x="581" y="9471"/>
                  </a:cubicBezTo>
                  <a:cubicBezTo>
                    <a:pt x="654" y="9471"/>
                    <a:pt x="728" y="9461"/>
                    <a:pt x="797" y="9443"/>
                  </a:cubicBezTo>
                  <a:cubicBezTo>
                    <a:pt x="1030" y="9383"/>
                    <a:pt x="1237" y="9251"/>
                    <a:pt x="1458" y="9158"/>
                  </a:cubicBezTo>
                  <a:cubicBezTo>
                    <a:pt x="1757" y="9033"/>
                    <a:pt x="2071" y="8983"/>
                    <a:pt x="2391" y="8983"/>
                  </a:cubicBezTo>
                  <a:cubicBezTo>
                    <a:pt x="2947" y="8983"/>
                    <a:pt x="3520" y="9135"/>
                    <a:pt x="4054" y="9311"/>
                  </a:cubicBezTo>
                  <a:cubicBezTo>
                    <a:pt x="4786" y="9553"/>
                    <a:pt x="5535" y="9843"/>
                    <a:pt x="6297" y="9843"/>
                  </a:cubicBezTo>
                  <a:cubicBezTo>
                    <a:pt x="6411" y="9843"/>
                    <a:pt x="6525" y="9837"/>
                    <a:pt x="6639" y="9823"/>
                  </a:cubicBezTo>
                  <a:cubicBezTo>
                    <a:pt x="6956" y="9784"/>
                    <a:pt x="7297" y="9693"/>
                    <a:pt x="7611" y="9693"/>
                  </a:cubicBezTo>
                  <a:cubicBezTo>
                    <a:pt x="7829" y="9693"/>
                    <a:pt x="8034" y="9737"/>
                    <a:pt x="8209" y="9871"/>
                  </a:cubicBezTo>
                  <a:lnTo>
                    <a:pt x="8718" y="10352"/>
                  </a:lnTo>
                  <a:cubicBezTo>
                    <a:pt x="8988" y="10748"/>
                    <a:pt x="9157" y="11203"/>
                    <a:pt x="9243" y="11707"/>
                  </a:cubicBezTo>
                  <a:lnTo>
                    <a:pt x="12550" y="25614"/>
                  </a:lnTo>
                  <a:cubicBezTo>
                    <a:pt x="12831" y="25660"/>
                    <a:pt x="13115" y="25687"/>
                    <a:pt x="13402" y="25687"/>
                  </a:cubicBezTo>
                  <a:cubicBezTo>
                    <a:pt x="14327" y="25687"/>
                    <a:pt x="15290" y="25408"/>
                    <a:pt x="16348" y="24578"/>
                  </a:cubicBezTo>
                  <a:cubicBezTo>
                    <a:pt x="17646" y="23180"/>
                    <a:pt x="18425" y="21336"/>
                    <a:pt x="18325" y="19660"/>
                  </a:cubicBezTo>
                  <a:lnTo>
                    <a:pt x="13453" y="9643"/>
                  </a:lnTo>
                  <a:lnTo>
                    <a:pt x="8357" y="1675"/>
                  </a:lnTo>
                  <a:cubicBezTo>
                    <a:pt x="7897" y="956"/>
                    <a:pt x="7154" y="466"/>
                    <a:pt x="6312" y="324"/>
                  </a:cubicBezTo>
                  <a:cubicBezTo>
                    <a:pt x="5397" y="169"/>
                    <a:pt x="4200" y="0"/>
                    <a:pt x="3352" y="0"/>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2921050" y="2252825"/>
              <a:ext cx="101250" cy="96200"/>
            </a:xfrm>
            <a:custGeom>
              <a:rect b="b" l="l" r="r" t="t"/>
              <a:pathLst>
                <a:path extrusionOk="0" h="3848" w="4050">
                  <a:moveTo>
                    <a:pt x="499" y="1"/>
                  </a:moveTo>
                  <a:cubicBezTo>
                    <a:pt x="368" y="1"/>
                    <a:pt x="260" y="40"/>
                    <a:pt x="196" y="141"/>
                  </a:cubicBezTo>
                  <a:cubicBezTo>
                    <a:pt x="0" y="446"/>
                    <a:pt x="2235" y="1402"/>
                    <a:pt x="2344" y="1585"/>
                  </a:cubicBezTo>
                  <a:cubicBezTo>
                    <a:pt x="2451" y="1769"/>
                    <a:pt x="2653" y="3848"/>
                    <a:pt x="2653" y="3848"/>
                  </a:cubicBezTo>
                  <a:lnTo>
                    <a:pt x="4050" y="3551"/>
                  </a:lnTo>
                  <a:cubicBezTo>
                    <a:pt x="4050" y="3551"/>
                    <a:pt x="3596" y="1663"/>
                    <a:pt x="3318" y="1345"/>
                  </a:cubicBezTo>
                  <a:cubicBezTo>
                    <a:pt x="3040" y="1028"/>
                    <a:pt x="1876" y="517"/>
                    <a:pt x="1424" y="304"/>
                  </a:cubicBezTo>
                  <a:cubicBezTo>
                    <a:pt x="1123" y="161"/>
                    <a:pt x="763" y="1"/>
                    <a:pt x="499" y="1"/>
                  </a:cubicBezTo>
                  <a:close/>
                </a:path>
              </a:pathLst>
            </a:custGeom>
            <a:solidFill>
              <a:srgbClr val="FFC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2925875" y="2256350"/>
              <a:ext cx="98700" cy="236575"/>
            </a:xfrm>
            <a:custGeom>
              <a:rect b="b" l="l" r="r" t="t"/>
              <a:pathLst>
                <a:path extrusionOk="0" h="9463" w="3948">
                  <a:moveTo>
                    <a:pt x="3" y="0"/>
                  </a:moveTo>
                  <a:cubicBezTo>
                    <a:pt x="3" y="0"/>
                    <a:pt x="3" y="0"/>
                    <a:pt x="3" y="0"/>
                  </a:cubicBezTo>
                  <a:cubicBezTo>
                    <a:pt x="1" y="1"/>
                    <a:pt x="14" y="16"/>
                    <a:pt x="40" y="43"/>
                  </a:cubicBezTo>
                  <a:cubicBezTo>
                    <a:pt x="72" y="74"/>
                    <a:pt x="111" y="113"/>
                    <a:pt x="159" y="160"/>
                  </a:cubicBezTo>
                  <a:cubicBezTo>
                    <a:pt x="272" y="267"/>
                    <a:pt x="426" y="414"/>
                    <a:pt x="620" y="598"/>
                  </a:cubicBezTo>
                  <a:lnTo>
                    <a:pt x="622" y="600"/>
                  </a:lnTo>
                  <a:lnTo>
                    <a:pt x="624" y="602"/>
                  </a:lnTo>
                  <a:cubicBezTo>
                    <a:pt x="913" y="766"/>
                    <a:pt x="1276" y="972"/>
                    <a:pt x="1697" y="1210"/>
                  </a:cubicBezTo>
                  <a:cubicBezTo>
                    <a:pt x="1801" y="1272"/>
                    <a:pt x="1910" y="1336"/>
                    <a:pt x="2021" y="1403"/>
                  </a:cubicBezTo>
                  <a:cubicBezTo>
                    <a:pt x="2074" y="1438"/>
                    <a:pt x="2139" y="1467"/>
                    <a:pt x="2158" y="1514"/>
                  </a:cubicBezTo>
                  <a:cubicBezTo>
                    <a:pt x="2185" y="1567"/>
                    <a:pt x="2201" y="1633"/>
                    <a:pt x="2215" y="1699"/>
                  </a:cubicBezTo>
                  <a:cubicBezTo>
                    <a:pt x="2267" y="1964"/>
                    <a:pt x="2285" y="2256"/>
                    <a:pt x="2295" y="2554"/>
                  </a:cubicBezTo>
                  <a:lnTo>
                    <a:pt x="2295" y="2559"/>
                  </a:lnTo>
                  <a:lnTo>
                    <a:pt x="2297" y="2565"/>
                  </a:lnTo>
                  <a:cubicBezTo>
                    <a:pt x="2442" y="3073"/>
                    <a:pt x="2585" y="3632"/>
                    <a:pt x="2723" y="4216"/>
                  </a:cubicBezTo>
                  <a:cubicBezTo>
                    <a:pt x="3067" y="5679"/>
                    <a:pt x="3338" y="7015"/>
                    <a:pt x="3367" y="8003"/>
                  </a:cubicBezTo>
                  <a:cubicBezTo>
                    <a:pt x="3403" y="8498"/>
                    <a:pt x="3523" y="8892"/>
                    <a:pt x="3668" y="9132"/>
                  </a:cubicBezTo>
                  <a:cubicBezTo>
                    <a:pt x="3738" y="9251"/>
                    <a:pt x="3808" y="9335"/>
                    <a:pt x="3858" y="9388"/>
                  </a:cubicBezTo>
                  <a:cubicBezTo>
                    <a:pt x="3883" y="9414"/>
                    <a:pt x="3904" y="9434"/>
                    <a:pt x="3918" y="9446"/>
                  </a:cubicBezTo>
                  <a:cubicBezTo>
                    <a:pt x="3931" y="9457"/>
                    <a:pt x="3938" y="9463"/>
                    <a:pt x="3940" y="9463"/>
                  </a:cubicBezTo>
                  <a:cubicBezTo>
                    <a:pt x="3940" y="9463"/>
                    <a:pt x="3940" y="9463"/>
                    <a:pt x="3940" y="9462"/>
                  </a:cubicBezTo>
                  <a:cubicBezTo>
                    <a:pt x="3947" y="9456"/>
                    <a:pt x="3827" y="9357"/>
                    <a:pt x="3695" y="9116"/>
                  </a:cubicBezTo>
                  <a:cubicBezTo>
                    <a:pt x="3562" y="8877"/>
                    <a:pt x="3452" y="8489"/>
                    <a:pt x="3424" y="7998"/>
                  </a:cubicBezTo>
                  <a:cubicBezTo>
                    <a:pt x="3410" y="7009"/>
                    <a:pt x="3147" y="5660"/>
                    <a:pt x="2803" y="4197"/>
                  </a:cubicBezTo>
                  <a:cubicBezTo>
                    <a:pt x="2665" y="3614"/>
                    <a:pt x="2521" y="3056"/>
                    <a:pt x="2373" y="2548"/>
                  </a:cubicBezTo>
                  <a:lnTo>
                    <a:pt x="2373" y="2548"/>
                  </a:lnTo>
                  <a:cubicBezTo>
                    <a:pt x="2361" y="2246"/>
                    <a:pt x="2341" y="1957"/>
                    <a:pt x="2286" y="1684"/>
                  </a:cubicBezTo>
                  <a:cubicBezTo>
                    <a:pt x="2270" y="1615"/>
                    <a:pt x="2255" y="1547"/>
                    <a:pt x="2220" y="1480"/>
                  </a:cubicBezTo>
                  <a:cubicBezTo>
                    <a:pt x="2207" y="1448"/>
                    <a:pt x="2167" y="1411"/>
                    <a:pt x="2142" y="1397"/>
                  </a:cubicBezTo>
                  <a:cubicBezTo>
                    <a:pt x="2113" y="1377"/>
                    <a:pt x="2085" y="1361"/>
                    <a:pt x="2056" y="1344"/>
                  </a:cubicBezTo>
                  <a:cubicBezTo>
                    <a:pt x="1944" y="1279"/>
                    <a:pt x="1834" y="1216"/>
                    <a:pt x="1728" y="1155"/>
                  </a:cubicBezTo>
                  <a:cubicBezTo>
                    <a:pt x="1304" y="917"/>
                    <a:pt x="937" y="720"/>
                    <a:pt x="649" y="565"/>
                  </a:cubicBezTo>
                  <a:lnTo>
                    <a:pt x="649" y="565"/>
                  </a:lnTo>
                  <a:cubicBezTo>
                    <a:pt x="449" y="388"/>
                    <a:pt x="291" y="246"/>
                    <a:pt x="175" y="143"/>
                  </a:cubicBezTo>
                  <a:cubicBezTo>
                    <a:pt x="124" y="99"/>
                    <a:pt x="82" y="63"/>
                    <a:pt x="48" y="34"/>
                  </a:cubicBezTo>
                  <a:cubicBezTo>
                    <a:pt x="21" y="12"/>
                    <a:pt x="6" y="0"/>
                    <a:pt x="3"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2962000" y="2342875"/>
              <a:ext cx="46675" cy="106775"/>
            </a:xfrm>
            <a:custGeom>
              <a:rect b="b" l="l" r="r" t="t"/>
              <a:pathLst>
                <a:path extrusionOk="0" h="4271" w="1867">
                  <a:moveTo>
                    <a:pt x="49" y="0"/>
                  </a:moveTo>
                  <a:cubicBezTo>
                    <a:pt x="43" y="0"/>
                    <a:pt x="34" y="68"/>
                    <a:pt x="25" y="192"/>
                  </a:cubicBezTo>
                  <a:cubicBezTo>
                    <a:pt x="14" y="316"/>
                    <a:pt x="3" y="495"/>
                    <a:pt x="2" y="717"/>
                  </a:cubicBezTo>
                  <a:cubicBezTo>
                    <a:pt x="0" y="940"/>
                    <a:pt x="12" y="1206"/>
                    <a:pt x="66" y="1498"/>
                  </a:cubicBezTo>
                  <a:cubicBezTo>
                    <a:pt x="123" y="1788"/>
                    <a:pt x="230" y="2105"/>
                    <a:pt x="434" y="2387"/>
                  </a:cubicBezTo>
                  <a:cubicBezTo>
                    <a:pt x="644" y="2660"/>
                    <a:pt x="881" y="2880"/>
                    <a:pt x="1092" y="3083"/>
                  </a:cubicBezTo>
                  <a:cubicBezTo>
                    <a:pt x="1304" y="3285"/>
                    <a:pt x="1504" y="3460"/>
                    <a:pt x="1652" y="3619"/>
                  </a:cubicBezTo>
                  <a:cubicBezTo>
                    <a:pt x="1725" y="3699"/>
                    <a:pt x="1780" y="3779"/>
                    <a:pt x="1801" y="3861"/>
                  </a:cubicBezTo>
                  <a:cubicBezTo>
                    <a:pt x="1825" y="3942"/>
                    <a:pt x="1828" y="4018"/>
                    <a:pt x="1835" y="4079"/>
                  </a:cubicBezTo>
                  <a:cubicBezTo>
                    <a:pt x="1844" y="4202"/>
                    <a:pt x="1852" y="4270"/>
                    <a:pt x="1858" y="4270"/>
                  </a:cubicBezTo>
                  <a:cubicBezTo>
                    <a:pt x="1858" y="4270"/>
                    <a:pt x="1858" y="4270"/>
                    <a:pt x="1858" y="4270"/>
                  </a:cubicBezTo>
                  <a:cubicBezTo>
                    <a:pt x="1863" y="4270"/>
                    <a:pt x="1866" y="4202"/>
                    <a:pt x="1866" y="4078"/>
                  </a:cubicBezTo>
                  <a:cubicBezTo>
                    <a:pt x="1864" y="4016"/>
                    <a:pt x="1867" y="3939"/>
                    <a:pt x="1846" y="3849"/>
                  </a:cubicBezTo>
                  <a:cubicBezTo>
                    <a:pt x="1827" y="3758"/>
                    <a:pt x="1769" y="3666"/>
                    <a:pt x="1696" y="3580"/>
                  </a:cubicBezTo>
                  <a:cubicBezTo>
                    <a:pt x="1547" y="3411"/>
                    <a:pt x="1353" y="3234"/>
                    <a:pt x="1144" y="3028"/>
                  </a:cubicBezTo>
                  <a:cubicBezTo>
                    <a:pt x="937" y="2824"/>
                    <a:pt x="701" y="2601"/>
                    <a:pt x="499" y="2338"/>
                  </a:cubicBezTo>
                  <a:cubicBezTo>
                    <a:pt x="306" y="2070"/>
                    <a:pt x="199" y="1764"/>
                    <a:pt x="140" y="1483"/>
                  </a:cubicBezTo>
                  <a:cubicBezTo>
                    <a:pt x="83" y="1199"/>
                    <a:pt x="66" y="936"/>
                    <a:pt x="59" y="716"/>
                  </a:cubicBezTo>
                  <a:cubicBezTo>
                    <a:pt x="53" y="496"/>
                    <a:pt x="56" y="317"/>
                    <a:pt x="56" y="193"/>
                  </a:cubicBezTo>
                  <a:cubicBezTo>
                    <a:pt x="56" y="69"/>
                    <a:pt x="54" y="1"/>
                    <a:pt x="49" y="0"/>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2868050" y="2460000"/>
              <a:ext cx="7950" cy="15800"/>
            </a:xfrm>
            <a:custGeom>
              <a:rect b="b" l="l" r="r" t="t"/>
              <a:pathLst>
                <a:path extrusionOk="0" h="632" w="318">
                  <a:moveTo>
                    <a:pt x="21" y="1"/>
                  </a:moveTo>
                  <a:cubicBezTo>
                    <a:pt x="16" y="1"/>
                    <a:pt x="13" y="2"/>
                    <a:pt x="11" y="4"/>
                  </a:cubicBezTo>
                  <a:cubicBezTo>
                    <a:pt x="0" y="24"/>
                    <a:pt x="138" y="112"/>
                    <a:pt x="203" y="291"/>
                  </a:cubicBezTo>
                  <a:cubicBezTo>
                    <a:pt x="272" y="467"/>
                    <a:pt x="226" y="623"/>
                    <a:pt x="248" y="631"/>
                  </a:cubicBezTo>
                  <a:cubicBezTo>
                    <a:pt x="249" y="631"/>
                    <a:pt x="249" y="631"/>
                    <a:pt x="249" y="631"/>
                  </a:cubicBezTo>
                  <a:cubicBezTo>
                    <a:pt x="260" y="631"/>
                    <a:pt x="285" y="597"/>
                    <a:pt x="300" y="532"/>
                  </a:cubicBezTo>
                  <a:cubicBezTo>
                    <a:pt x="317" y="463"/>
                    <a:pt x="317" y="362"/>
                    <a:pt x="279" y="262"/>
                  </a:cubicBezTo>
                  <a:cubicBezTo>
                    <a:pt x="240" y="160"/>
                    <a:pt x="174" y="84"/>
                    <a:pt x="117" y="44"/>
                  </a:cubicBezTo>
                  <a:cubicBezTo>
                    <a:pt x="73" y="13"/>
                    <a:pt x="38" y="1"/>
                    <a:pt x="21"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2902250" y="2428875"/>
              <a:ext cx="63950" cy="24300"/>
            </a:xfrm>
            <a:custGeom>
              <a:rect b="b" l="l" r="r" t="t"/>
              <a:pathLst>
                <a:path extrusionOk="0" h="972" w="2558">
                  <a:moveTo>
                    <a:pt x="2552" y="1"/>
                  </a:moveTo>
                  <a:cubicBezTo>
                    <a:pt x="2534" y="1"/>
                    <a:pt x="2428" y="113"/>
                    <a:pt x="2236" y="262"/>
                  </a:cubicBezTo>
                  <a:cubicBezTo>
                    <a:pt x="2037" y="418"/>
                    <a:pt x="1739" y="604"/>
                    <a:pt x="1376" y="734"/>
                  </a:cubicBezTo>
                  <a:cubicBezTo>
                    <a:pt x="1014" y="862"/>
                    <a:pt x="665" y="907"/>
                    <a:pt x="412" y="911"/>
                  </a:cubicBezTo>
                  <a:cubicBezTo>
                    <a:pt x="380" y="912"/>
                    <a:pt x="349" y="912"/>
                    <a:pt x="320" y="912"/>
                  </a:cubicBezTo>
                  <a:cubicBezTo>
                    <a:pt x="179" y="912"/>
                    <a:pt x="78" y="905"/>
                    <a:pt x="31" y="905"/>
                  </a:cubicBezTo>
                  <a:cubicBezTo>
                    <a:pt x="12" y="905"/>
                    <a:pt x="2" y="906"/>
                    <a:pt x="1" y="909"/>
                  </a:cubicBezTo>
                  <a:cubicBezTo>
                    <a:pt x="0" y="916"/>
                    <a:pt x="39" y="925"/>
                    <a:pt x="109" y="939"/>
                  </a:cubicBezTo>
                  <a:cubicBezTo>
                    <a:pt x="180" y="954"/>
                    <a:pt x="284" y="964"/>
                    <a:pt x="412" y="970"/>
                  </a:cubicBezTo>
                  <a:cubicBezTo>
                    <a:pt x="438" y="971"/>
                    <a:pt x="464" y="971"/>
                    <a:pt x="492" y="971"/>
                  </a:cubicBezTo>
                  <a:cubicBezTo>
                    <a:pt x="741" y="971"/>
                    <a:pt x="1067" y="930"/>
                    <a:pt x="1404" y="811"/>
                  </a:cubicBezTo>
                  <a:cubicBezTo>
                    <a:pt x="1776" y="677"/>
                    <a:pt x="2079" y="477"/>
                    <a:pt x="2272" y="307"/>
                  </a:cubicBezTo>
                  <a:cubicBezTo>
                    <a:pt x="2369" y="222"/>
                    <a:pt x="2442" y="148"/>
                    <a:pt x="2488" y="92"/>
                  </a:cubicBezTo>
                  <a:cubicBezTo>
                    <a:pt x="2534" y="37"/>
                    <a:pt x="2558" y="5"/>
                    <a:pt x="2553" y="1"/>
                  </a:cubicBezTo>
                  <a:cubicBezTo>
                    <a:pt x="2553" y="1"/>
                    <a:pt x="2552" y="1"/>
                    <a:pt x="2552"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2859675" y="2278800"/>
              <a:ext cx="120500" cy="79000"/>
            </a:xfrm>
            <a:custGeom>
              <a:rect b="b" l="l" r="r" t="t"/>
              <a:pathLst>
                <a:path extrusionOk="0" h="3160" w="4820">
                  <a:moveTo>
                    <a:pt x="4" y="1"/>
                  </a:moveTo>
                  <a:cubicBezTo>
                    <a:pt x="3" y="1"/>
                    <a:pt x="2" y="1"/>
                    <a:pt x="2" y="2"/>
                  </a:cubicBezTo>
                  <a:cubicBezTo>
                    <a:pt x="1" y="4"/>
                    <a:pt x="20" y="15"/>
                    <a:pt x="58" y="32"/>
                  </a:cubicBezTo>
                  <a:cubicBezTo>
                    <a:pt x="97" y="51"/>
                    <a:pt x="153" y="74"/>
                    <a:pt x="229" y="103"/>
                  </a:cubicBezTo>
                  <a:cubicBezTo>
                    <a:pt x="378" y="159"/>
                    <a:pt x="597" y="234"/>
                    <a:pt x="876" y="299"/>
                  </a:cubicBezTo>
                  <a:cubicBezTo>
                    <a:pt x="1155" y="365"/>
                    <a:pt x="1493" y="421"/>
                    <a:pt x="1872" y="442"/>
                  </a:cubicBezTo>
                  <a:cubicBezTo>
                    <a:pt x="1966" y="447"/>
                    <a:pt x="2064" y="449"/>
                    <a:pt x="2163" y="449"/>
                  </a:cubicBezTo>
                  <a:cubicBezTo>
                    <a:pt x="2263" y="449"/>
                    <a:pt x="2364" y="447"/>
                    <a:pt x="2466" y="443"/>
                  </a:cubicBezTo>
                  <a:cubicBezTo>
                    <a:pt x="2487" y="443"/>
                    <a:pt x="2509" y="443"/>
                    <a:pt x="2530" y="443"/>
                  </a:cubicBezTo>
                  <a:cubicBezTo>
                    <a:pt x="2712" y="443"/>
                    <a:pt x="2900" y="463"/>
                    <a:pt x="3045" y="577"/>
                  </a:cubicBezTo>
                  <a:cubicBezTo>
                    <a:pt x="3209" y="703"/>
                    <a:pt x="3308" y="897"/>
                    <a:pt x="3422" y="1066"/>
                  </a:cubicBezTo>
                  <a:cubicBezTo>
                    <a:pt x="3533" y="1238"/>
                    <a:pt x="3641" y="1404"/>
                    <a:pt x="3744" y="1562"/>
                  </a:cubicBezTo>
                  <a:cubicBezTo>
                    <a:pt x="3948" y="1874"/>
                    <a:pt x="4133" y="2157"/>
                    <a:pt x="4292" y="2399"/>
                  </a:cubicBezTo>
                  <a:cubicBezTo>
                    <a:pt x="4445" y="2627"/>
                    <a:pt x="4571" y="2816"/>
                    <a:pt x="4668" y="2961"/>
                  </a:cubicBezTo>
                  <a:cubicBezTo>
                    <a:pt x="4756" y="3089"/>
                    <a:pt x="4807" y="3160"/>
                    <a:pt x="4815" y="3160"/>
                  </a:cubicBezTo>
                  <a:cubicBezTo>
                    <a:pt x="4815" y="3160"/>
                    <a:pt x="4815" y="3160"/>
                    <a:pt x="4815" y="3160"/>
                  </a:cubicBezTo>
                  <a:cubicBezTo>
                    <a:pt x="4820" y="3157"/>
                    <a:pt x="4777" y="3080"/>
                    <a:pt x="4695" y="2943"/>
                  </a:cubicBezTo>
                  <a:cubicBezTo>
                    <a:pt x="4604" y="2795"/>
                    <a:pt x="4484" y="2602"/>
                    <a:pt x="4341" y="2369"/>
                  </a:cubicBezTo>
                  <a:cubicBezTo>
                    <a:pt x="4186" y="2123"/>
                    <a:pt x="4006" y="1837"/>
                    <a:pt x="3808" y="1521"/>
                  </a:cubicBezTo>
                  <a:cubicBezTo>
                    <a:pt x="3705" y="1362"/>
                    <a:pt x="3600" y="1195"/>
                    <a:pt x="3490" y="1022"/>
                  </a:cubicBezTo>
                  <a:cubicBezTo>
                    <a:pt x="3376" y="855"/>
                    <a:pt x="3279" y="656"/>
                    <a:pt x="3095" y="512"/>
                  </a:cubicBezTo>
                  <a:cubicBezTo>
                    <a:pt x="2929" y="384"/>
                    <a:pt x="2725" y="362"/>
                    <a:pt x="2541" y="362"/>
                  </a:cubicBezTo>
                  <a:cubicBezTo>
                    <a:pt x="2515" y="362"/>
                    <a:pt x="2489" y="362"/>
                    <a:pt x="2464" y="363"/>
                  </a:cubicBezTo>
                  <a:cubicBezTo>
                    <a:pt x="2343" y="368"/>
                    <a:pt x="2225" y="371"/>
                    <a:pt x="2111" y="371"/>
                  </a:cubicBezTo>
                  <a:cubicBezTo>
                    <a:pt x="2031" y="371"/>
                    <a:pt x="1953" y="369"/>
                    <a:pt x="1875" y="366"/>
                  </a:cubicBezTo>
                  <a:cubicBezTo>
                    <a:pt x="1502" y="350"/>
                    <a:pt x="1166" y="301"/>
                    <a:pt x="889" y="243"/>
                  </a:cubicBezTo>
                  <a:cubicBezTo>
                    <a:pt x="611" y="186"/>
                    <a:pt x="391" y="119"/>
                    <a:pt x="239" y="72"/>
                  </a:cubicBezTo>
                  <a:cubicBezTo>
                    <a:pt x="100" y="29"/>
                    <a:pt x="19" y="1"/>
                    <a:pt x="4"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2804825" y="2252225"/>
              <a:ext cx="337000" cy="425375"/>
            </a:xfrm>
            <a:custGeom>
              <a:rect b="b" l="l" r="r" t="t"/>
              <a:pathLst>
                <a:path extrusionOk="0" h="17015" w="13480">
                  <a:moveTo>
                    <a:pt x="5131" y="1"/>
                  </a:moveTo>
                  <a:cubicBezTo>
                    <a:pt x="5053" y="1"/>
                    <a:pt x="4973" y="14"/>
                    <a:pt x="4899" y="56"/>
                  </a:cubicBezTo>
                  <a:cubicBezTo>
                    <a:pt x="4874" y="76"/>
                    <a:pt x="4845" y="92"/>
                    <a:pt x="4826" y="119"/>
                  </a:cubicBezTo>
                  <a:lnTo>
                    <a:pt x="4797" y="157"/>
                  </a:lnTo>
                  <a:cubicBezTo>
                    <a:pt x="4787" y="174"/>
                    <a:pt x="4778" y="194"/>
                    <a:pt x="4779" y="215"/>
                  </a:cubicBezTo>
                  <a:cubicBezTo>
                    <a:pt x="4782" y="298"/>
                    <a:pt x="4832" y="342"/>
                    <a:pt x="4870" y="387"/>
                  </a:cubicBezTo>
                  <a:cubicBezTo>
                    <a:pt x="4996" y="511"/>
                    <a:pt x="5139" y="607"/>
                    <a:pt x="5286" y="698"/>
                  </a:cubicBezTo>
                  <a:lnTo>
                    <a:pt x="5286" y="698"/>
                  </a:lnTo>
                  <a:cubicBezTo>
                    <a:pt x="4730" y="622"/>
                    <a:pt x="4160" y="556"/>
                    <a:pt x="3575" y="538"/>
                  </a:cubicBezTo>
                  <a:cubicBezTo>
                    <a:pt x="3499" y="537"/>
                    <a:pt x="3422" y="536"/>
                    <a:pt x="3344" y="536"/>
                  </a:cubicBezTo>
                  <a:cubicBezTo>
                    <a:pt x="3095" y="536"/>
                    <a:pt x="2843" y="548"/>
                    <a:pt x="2591" y="618"/>
                  </a:cubicBezTo>
                  <a:lnTo>
                    <a:pt x="2471" y="661"/>
                  </a:lnTo>
                  <a:cubicBezTo>
                    <a:pt x="2432" y="680"/>
                    <a:pt x="2394" y="700"/>
                    <a:pt x="2356" y="722"/>
                  </a:cubicBezTo>
                  <a:cubicBezTo>
                    <a:pt x="2284" y="771"/>
                    <a:pt x="2215" y="840"/>
                    <a:pt x="2188" y="933"/>
                  </a:cubicBezTo>
                  <a:cubicBezTo>
                    <a:pt x="2160" y="1025"/>
                    <a:pt x="2182" y="1122"/>
                    <a:pt x="2219" y="1203"/>
                  </a:cubicBezTo>
                  <a:cubicBezTo>
                    <a:pt x="2258" y="1284"/>
                    <a:pt x="2307" y="1354"/>
                    <a:pt x="2371" y="1418"/>
                  </a:cubicBezTo>
                  <a:lnTo>
                    <a:pt x="2379" y="1426"/>
                  </a:lnTo>
                  <a:lnTo>
                    <a:pt x="2390" y="1429"/>
                  </a:lnTo>
                  <a:cubicBezTo>
                    <a:pt x="2891" y="1525"/>
                    <a:pt x="3398" y="1623"/>
                    <a:pt x="3910" y="1722"/>
                  </a:cubicBezTo>
                  <a:cubicBezTo>
                    <a:pt x="4167" y="1777"/>
                    <a:pt x="4429" y="1803"/>
                    <a:pt x="4662" y="1914"/>
                  </a:cubicBezTo>
                  <a:cubicBezTo>
                    <a:pt x="4898" y="2020"/>
                    <a:pt x="5107" y="2184"/>
                    <a:pt x="5270" y="2387"/>
                  </a:cubicBezTo>
                  <a:cubicBezTo>
                    <a:pt x="5561" y="2821"/>
                    <a:pt x="5864" y="3280"/>
                    <a:pt x="6037" y="3789"/>
                  </a:cubicBezTo>
                  <a:cubicBezTo>
                    <a:pt x="6214" y="4299"/>
                    <a:pt x="6279" y="4845"/>
                    <a:pt x="6336" y="5394"/>
                  </a:cubicBezTo>
                  <a:lnTo>
                    <a:pt x="6373" y="5780"/>
                  </a:lnTo>
                  <a:lnTo>
                    <a:pt x="6392" y="5974"/>
                  </a:lnTo>
                  <a:lnTo>
                    <a:pt x="6392" y="6165"/>
                  </a:lnTo>
                  <a:cubicBezTo>
                    <a:pt x="6392" y="6292"/>
                    <a:pt x="6392" y="6419"/>
                    <a:pt x="6392" y="6545"/>
                  </a:cubicBezTo>
                  <a:lnTo>
                    <a:pt x="6392" y="6735"/>
                  </a:lnTo>
                  <a:cubicBezTo>
                    <a:pt x="6373" y="6793"/>
                    <a:pt x="6364" y="6853"/>
                    <a:pt x="6333" y="6907"/>
                  </a:cubicBezTo>
                  <a:cubicBezTo>
                    <a:pt x="6231" y="7130"/>
                    <a:pt x="6032" y="7298"/>
                    <a:pt x="5823" y="7428"/>
                  </a:cubicBezTo>
                  <a:cubicBezTo>
                    <a:pt x="5610" y="7558"/>
                    <a:pt x="5378" y="7653"/>
                    <a:pt x="5142" y="7725"/>
                  </a:cubicBezTo>
                  <a:cubicBezTo>
                    <a:pt x="4903" y="7796"/>
                    <a:pt x="4660" y="7845"/>
                    <a:pt x="4416" y="7871"/>
                  </a:cubicBezTo>
                  <a:cubicBezTo>
                    <a:pt x="4173" y="7899"/>
                    <a:pt x="3926" y="7894"/>
                    <a:pt x="3681" y="7910"/>
                  </a:cubicBezTo>
                  <a:cubicBezTo>
                    <a:pt x="3435" y="7924"/>
                    <a:pt x="3192" y="7945"/>
                    <a:pt x="2952" y="7976"/>
                  </a:cubicBezTo>
                  <a:cubicBezTo>
                    <a:pt x="2713" y="8003"/>
                    <a:pt x="2469" y="8057"/>
                    <a:pt x="2246" y="8085"/>
                  </a:cubicBezTo>
                  <a:lnTo>
                    <a:pt x="2246" y="8085"/>
                  </a:lnTo>
                  <a:cubicBezTo>
                    <a:pt x="1752" y="8098"/>
                    <a:pt x="1270" y="8242"/>
                    <a:pt x="857" y="8488"/>
                  </a:cubicBezTo>
                  <a:cubicBezTo>
                    <a:pt x="617" y="8635"/>
                    <a:pt x="393" y="8805"/>
                    <a:pt x="214" y="9023"/>
                  </a:cubicBezTo>
                  <a:cubicBezTo>
                    <a:pt x="126" y="9133"/>
                    <a:pt x="54" y="9261"/>
                    <a:pt x="27" y="9403"/>
                  </a:cubicBezTo>
                  <a:cubicBezTo>
                    <a:pt x="1" y="9543"/>
                    <a:pt x="14" y="9695"/>
                    <a:pt x="88" y="9822"/>
                  </a:cubicBezTo>
                  <a:cubicBezTo>
                    <a:pt x="162" y="9950"/>
                    <a:pt x="296" y="10032"/>
                    <a:pt x="433" y="10061"/>
                  </a:cubicBezTo>
                  <a:cubicBezTo>
                    <a:pt x="491" y="10075"/>
                    <a:pt x="549" y="10081"/>
                    <a:pt x="608" y="10081"/>
                  </a:cubicBezTo>
                  <a:cubicBezTo>
                    <a:pt x="688" y="10081"/>
                    <a:pt x="768" y="10069"/>
                    <a:pt x="844" y="10049"/>
                  </a:cubicBezTo>
                  <a:cubicBezTo>
                    <a:pt x="1109" y="9978"/>
                    <a:pt x="1329" y="9824"/>
                    <a:pt x="1567" y="9739"/>
                  </a:cubicBezTo>
                  <a:cubicBezTo>
                    <a:pt x="1843" y="9633"/>
                    <a:pt x="2133" y="9592"/>
                    <a:pt x="2422" y="9592"/>
                  </a:cubicBezTo>
                  <a:cubicBezTo>
                    <a:pt x="2633" y="9592"/>
                    <a:pt x="2843" y="9614"/>
                    <a:pt x="3047" y="9649"/>
                  </a:cubicBezTo>
                  <a:cubicBezTo>
                    <a:pt x="3532" y="9731"/>
                    <a:pt x="3990" y="9889"/>
                    <a:pt x="4437" y="10040"/>
                  </a:cubicBezTo>
                  <a:cubicBezTo>
                    <a:pt x="4884" y="10190"/>
                    <a:pt x="5325" y="10331"/>
                    <a:pt x="5769" y="10401"/>
                  </a:cubicBezTo>
                  <a:cubicBezTo>
                    <a:pt x="5952" y="10430"/>
                    <a:pt x="6135" y="10446"/>
                    <a:pt x="6316" y="10446"/>
                  </a:cubicBezTo>
                  <a:cubicBezTo>
                    <a:pt x="6355" y="10446"/>
                    <a:pt x="6393" y="10445"/>
                    <a:pt x="6432" y="10444"/>
                  </a:cubicBezTo>
                  <a:cubicBezTo>
                    <a:pt x="6651" y="10437"/>
                    <a:pt x="6863" y="10398"/>
                    <a:pt x="7069" y="10361"/>
                  </a:cubicBezTo>
                  <a:cubicBezTo>
                    <a:pt x="7262" y="10327"/>
                    <a:pt x="7454" y="10296"/>
                    <a:pt x="7641" y="10296"/>
                  </a:cubicBezTo>
                  <a:cubicBezTo>
                    <a:pt x="7652" y="10296"/>
                    <a:pt x="7664" y="10296"/>
                    <a:pt x="7676" y="10296"/>
                  </a:cubicBezTo>
                  <a:cubicBezTo>
                    <a:pt x="7776" y="10299"/>
                    <a:pt x="7873" y="10311"/>
                    <a:pt x="7965" y="10338"/>
                  </a:cubicBezTo>
                  <a:cubicBezTo>
                    <a:pt x="8057" y="10368"/>
                    <a:pt x="8142" y="10412"/>
                    <a:pt x="8218" y="10467"/>
                  </a:cubicBezTo>
                  <a:lnTo>
                    <a:pt x="8220" y="10468"/>
                  </a:lnTo>
                  <a:lnTo>
                    <a:pt x="8221" y="10469"/>
                  </a:lnTo>
                  <a:cubicBezTo>
                    <a:pt x="8438" y="10594"/>
                    <a:pt x="8622" y="10764"/>
                    <a:pt x="8762" y="10957"/>
                  </a:cubicBezTo>
                  <a:cubicBezTo>
                    <a:pt x="8902" y="11150"/>
                    <a:pt x="9001" y="11363"/>
                    <a:pt x="9075" y="11576"/>
                  </a:cubicBezTo>
                  <a:lnTo>
                    <a:pt x="9074" y="11575"/>
                  </a:lnTo>
                  <a:lnTo>
                    <a:pt x="9074" y="11575"/>
                  </a:lnTo>
                  <a:cubicBezTo>
                    <a:pt x="9506" y="13283"/>
                    <a:pt x="9850" y="14644"/>
                    <a:pt x="10087" y="15579"/>
                  </a:cubicBezTo>
                  <a:cubicBezTo>
                    <a:pt x="10206" y="16042"/>
                    <a:pt x="10297" y="16401"/>
                    <a:pt x="10360" y="16647"/>
                  </a:cubicBezTo>
                  <a:cubicBezTo>
                    <a:pt x="10392" y="16766"/>
                    <a:pt x="10416" y="16857"/>
                    <a:pt x="10433" y="16922"/>
                  </a:cubicBezTo>
                  <a:cubicBezTo>
                    <a:pt x="10449" y="16983"/>
                    <a:pt x="10460" y="17014"/>
                    <a:pt x="10460" y="17014"/>
                  </a:cubicBezTo>
                  <a:cubicBezTo>
                    <a:pt x="10460" y="17014"/>
                    <a:pt x="10454" y="16982"/>
                    <a:pt x="10440" y="16920"/>
                  </a:cubicBezTo>
                  <a:cubicBezTo>
                    <a:pt x="10424" y="16855"/>
                    <a:pt x="10402" y="16763"/>
                    <a:pt x="10374" y="16643"/>
                  </a:cubicBezTo>
                  <a:cubicBezTo>
                    <a:pt x="10314" y="16397"/>
                    <a:pt x="10227" y="16037"/>
                    <a:pt x="10113" y="15572"/>
                  </a:cubicBezTo>
                  <a:cubicBezTo>
                    <a:pt x="9883" y="14636"/>
                    <a:pt x="9546" y="13274"/>
                    <a:pt x="9124" y="11561"/>
                  </a:cubicBezTo>
                  <a:lnTo>
                    <a:pt x="9124" y="11561"/>
                  </a:lnTo>
                  <a:lnTo>
                    <a:pt x="9123" y="11560"/>
                  </a:lnTo>
                  <a:cubicBezTo>
                    <a:pt x="9049" y="11343"/>
                    <a:pt x="8949" y="11124"/>
                    <a:pt x="8805" y="10925"/>
                  </a:cubicBezTo>
                  <a:cubicBezTo>
                    <a:pt x="8662" y="10727"/>
                    <a:pt x="8474" y="10551"/>
                    <a:pt x="8251" y="10421"/>
                  </a:cubicBezTo>
                  <a:lnTo>
                    <a:pt x="8251" y="10421"/>
                  </a:lnTo>
                  <a:cubicBezTo>
                    <a:pt x="8170" y="10361"/>
                    <a:pt x="8080" y="10314"/>
                    <a:pt x="7983" y="10283"/>
                  </a:cubicBezTo>
                  <a:cubicBezTo>
                    <a:pt x="7884" y="10254"/>
                    <a:pt x="7781" y="10241"/>
                    <a:pt x="7678" y="10238"/>
                  </a:cubicBezTo>
                  <a:cubicBezTo>
                    <a:pt x="7663" y="10237"/>
                    <a:pt x="7649" y="10237"/>
                    <a:pt x="7634" y="10237"/>
                  </a:cubicBezTo>
                  <a:cubicBezTo>
                    <a:pt x="7442" y="10237"/>
                    <a:pt x="7250" y="10268"/>
                    <a:pt x="7059" y="10302"/>
                  </a:cubicBezTo>
                  <a:cubicBezTo>
                    <a:pt x="6852" y="10338"/>
                    <a:pt x="6644" y="10376"/>
                    <a:pt x="6430" y="10382"/>
                  </a:cubicBezTo>
                  <a:cubicBezTo>
                    <a:pt x="6395" y="10383"/>
                    <a:pt x="6360" y="10384"/>
                    <a:pt x="6325" y="10384"/>
                  </a:cubicBezTo>
                  <a:cubicBezTo>
                    <a:pt x="6145" y="10384"/>
                    <a:pt x="5962" y="10367"/>
                    <a:pt x="5780" y="10338"/>
                  </a:cubicBezTo>
                  <a:cubicBezTo>
                    <a:pt x="5341" y="10268"/>
                    <a:pt x="4904" y="10127"/>
                    <a:pt x="4459" y="9976"/>
                  </a:cubicBezTo>
                  <a:cubicBezTo>
                    <a:pt x="4013" y="9824"/>
                    <a:pt x="3552" y="9664"/>
                    <a:pt x="3058" y="9579"/>
                  </a:cubicBezTo>
                  <a:cubicBezTo>
                    <a:pt x="2850" y="9544"/>
                    <a:pt x="2634" y="9521"/>
                    <a:pt x="2416" y="9521"/>
                  </a:cubicBezTo>
                  <a:cubicBezTo>
                    <a:pt x="2123" y="9521"/>
                    <a:pt x="1826" y="9562"/>
                    <a:pt x="1542" y="9671"/>
                  </a:cubicBezTo>
                  <a:cubicBezTo>
                    <a:pt x="1293" y="9760"/>
                    <a:pt x="1074" y="9911"/>
                    <a:pt x="825" y="9977"/>
                  </a:cubicBezTo>
                  <a:cubicBezTo>
                    <a:pt x="755" y="9996"/>
                    <a:pt x="682" y="10006"/>
                    <a:pt x="610" y="10006"/>
                  </a:cubicBezTo>
                  <a:cubicBezTo>
                    <a:pt x="556" y="10006"/>
                    <a:pt x="502" y="10000"/>
                    <a:pt x="449" y="9988"/>
                  </a:cubicBezTo>
                  <a:cubicBezTo>
                    <a:pt x="327" y="9962"/>
                    <a:pt x="215" y="9891"/>
                    <a:pt x="153" y="9784"/>
                  </a:cubicBezTo>
                  <a:cubicBezTo>
                    <a:pt x="90" y="9676"/>
                    <a:pt x="77" y="9543"/>
                    <a:pt x="102" y="9418"/>
                  </a:cubicBezTo>
                  <a:cubicBezTo>
                    <a:pt x="125" y="9292"/>
                    <a:pt x="191" y="9174"/>
                    <a:pt x="273" y="9071"/>
                  </a:cubicBezTo>
                  <a:cubicBezTo>
                    <a:pt x="442" y="8865"/>
                    <a:pt x="664" y="8697"/>
                    <a:pt x="896" y="8554"/>
                  </a:cubicBezTo>
                  <a:cubicBezTo>
                    <a:pt x="1298" y="8317"/>
                    <a:pt x="1767" y="8177"/>
                    <a:pt x="2245" y="8165"/>
                  </a:cubicBezTo>
                  <a:lnTo>
                    <a:pt x="2245" y="8165"/>
                  </a:lnTo>
                  <a:lnTo>
                    <a:pt x="2245" y="8165"/>
                  </a:lnTo>
                  <a:cubicBezTo>
                    <a:pt x="2332" y="8167"/>
                    <a:pt x="2418" y="8168"/>
                    <a:pt x="2496" y="8170"/>
                  </a:cubicBezTo>
                  <a:lnTo>
                    <a:pt x="2496" y="8170"/>
                  </a:lnTo>
                  <a:cubicBezTo>
                    <a:pt x="2496" y="8170"/>
                    <a:pt x="2497" y="8170"/>
                    <a:pt x="2497" y="8170"/>
                  </a:cubicBezTo>
                  <a:lnTo>
                    <a:pt x="2497" y="8170"/>
                  </a:lnTo>
                  <a:lnTo>
                    <a:pt x="2497" y="8170"/>
                  </a:lnTo>
                  <a:cubicBezTo>
                    <a:pt x="2497" y="8170"/>
                    <a:pt x="2498" y="8170"/>
                    <a:pt x="2499" y="8170"/>
                  </a:cubicBezTo>
                  <a:lnTo>
                    <a:pt x="2501" y="8126"/>
                  </a:lnTo>
                  <a:lnTo>
                    <a:pt x="2501" y="8126"/>
                  </a:lnTo>
                  <a:cubicBezTo>
                    <a:pt x="2655" y="8100"/>
                    <a:pt x="2805" y="8073"/>
                    <a:pt x="2961" y="8055"/>
                  </a:cubicBezTo>
                  <a:cubicBezTo>
                    <a:pt x="3200" y="8025"/>
                    <a:pt x="3442" y="8003"/>
                    <a:pt x="3685" y="7990"/>
                  </a:cubicBezTo>
                  <a:cubicBezTo>
                    <a:pt x="3928" y="7975"/>
                    <a:pt x="4175" y="7980"/>
                    <a:pt x="4425" y="7951"/>
                  </a:cubicBezTo>
                  <a:cubicBezTo>
                    <a:pt x="4674" y="7924"/>
                    <a:pt x="4921" y="7876"/>
                    <a:pt x="5164" y="7803"/>
                  </a:cubicBezTo>
                  <a:cubicBezTo>
                    <a:pt x="5407" y="7729"/>
                    <a:pt x="5645" y="7632"/>
                    <a:pt x="5865" y="7497"/>
                  </a:cubicBezTo>
                  <a:cubicBezTo>
                    <a:pt x="6083" y="7362"/>
                    <a:pt x="6293" y="7188"/>
                    <a:pt x="6408" y="6941"/>
                  </a:cubicBezTo>
                  <a:cubicBezTo>
                    <a:pt x="6441" y="6882"/>
                    <a:pt x="6452" y="6815"/>
                    <a:pt x="6472" y="6750"/>
                  </a:cubicBezTo>
                  <a:lnTo>
                    <a:pt x="6473" y="6555"/>
                  </a:lnTo>
                  <a:cubicBezTo>
                    <a:pt x="6473" y="6425"/>
                    <a:pt x="6473" y="6294"/>
                    <a:pt x="6473" y="6163"/>
                  </a:cubicBezTo>
                  <a:lnTo>
                    <a:pt x="6473" y="5966"/>
                  </a:lnTo>
                  <a:lnTo>
                    <a:pt x="6455" y="5773"/>
                  </a:lnTo>
                  <a:lnTo>
                    <a:pt x="6417" y="5385"/>
                  </a:lnTo>
                  <a:cubicBezTo>
                    <a:pt x="6360" y="4836"/>
                    <a:pt x="6295" y="4283"/>
                    <a:pt x="6114" y="3762"/>
                  </a:cubicBezTo>
                  <a:cubicBezTo>
                    <a:pt x="6026" y="3502"/>
                    <a:pt x="5905" y="3254"/>
                    <a:pt x="5768" y="3020"/>
                  </a:cubicBezTo>
                  <a:cubicBezTo>
                    <a:pt x="5699" y="2902"/>
                    <a:pt x="5628" y="2789"/>
                    <a:pt x="5558" y="2675"/>
                  </a:cubicBezTo>
                  <a:cubicBezTo>
                    <a:pt x="5486" y="2562"/>
                    <a:pt x="5421" y="2443"/>
                    <a:pt x="5334" y="2337"/>
                  </a:cubicBezTo>
                  <a:cubicBezTo>
                    <a:pt x="5162" y="2123"/>
                    <a:pt x="4942" y="1951"/>
                    <a:pt x="4695" y="1841"/>
                  </a:cubicBezTo>
                  <a:cubicBezTo>
                    <a:pt x="4572" y="1785"/>
                    <a:pt x="4443" y="1744"/>
                    <a:pt x="4311" y="1719"/>
                  </a:cubicBezTo>
                  <a:cubicBezTo>
                    <a:pt x="4182" y="1693"/>
                    <a:pt x="4054" y="1669"/>
                    <a:pt x="3925" y="1643"/>
                  </a:cubicBezTo>
                  <a:cubicBezTo>
                    <a:pt x="3417" y="1546"/>
                    <a:pt x="2915" y="1449"/>
                    <a:pt x="2418" y="1353"/>
                  </a:cubicBezTo>
                  <a:lnTo>
                    <a:pt x="2418" y="1353"/>
                  </a:lnTo>
                  <a:cubicBezTo>
                    <a:pt x="2316" y="1244"/>
                    <a:pt x="2224" y="1091"/>
                    <a:pt x="2263" y="955"/>
                  </a:cubicBezTo>
                  <a:cubicBezTo>
                    <a:pt x="2306" y="816"/>
                    <a:pt x="2465" y="737"/>
                    <a:pt x="2615" y="692"/>
                  </a:cubicBezTo>
                  <a:cubicBezTo>
                    <a:pt x="2855" y="625"/>
                    <a:pt x="3109" y="613"/>
                    <a:pt x="3360" y="613"/>
                  </a:cubicBezTo>
                  <a:cubicBezTo>
                    <a:pt x="3431" y="613"/>
                    <a:pt x="3502" y="614"/>
                    <a:pt x="3572" y="615"/>
                  </a:cubicBezTo>
                  <a:cubicBezTo>
                    <a:pt x="4215" y="634"/>
                    <a:pt x="4843" y="712"/>
                    <a:pt x="5454" y="797"/>
                  </a:cubicBezTo>
                  <a:lnTo>
                    <a:pt x="5635" y="822"/>
                  </a:lnTo>
                  <a:lnTo>
                    <a:pt x="5479" y="728"/>
                  </a:lnTo>
                  <a:cubicBezTo>
                    <a:pt x="5281" y="609"/>
                    <a:pt x="5080" y="490"/>
                    <a:pt x="4923" y="336"/>
                  </a:cubicBezTo>
                  <a:cubicBezTo>
                    <a:pt x="4887" y="299"/>
                    <a:pt x="4850" y="251"/>
                    <a:pt x="4853" y="218"/>
                  </a:cubicBezTo>
                  <a:cubicBezTo>
                    <a:pt x="4851" y="209"/>
                    <a:pt x="4855" y="204"/>
                    <a:pt x="4858" y="196"/>
                  </a:cubicBezTo>
                  <a:lnTo>
                    <a:pt x="4881" y="167"/>
                  </a:lnTo>
                  <a:cubicBezTo>
                    <a:pt x="4894" y="145"/>
                    <a:pt x="4919" y="136"/>
                    <a:pt x="4936" y="118"/>
                  </a:cubicBezTo>
                  <a:cubicBezTo>
                    <a:pt x="4995" y="86"/>
                    <a:pt x="5064" y="74"/>
                    <a:pt x="5134" y="74"/>
                  </a:cubicBezTo>
                  <a:cubicBezTo>
                    <a:pt x="5170" y="74"/>
                    <a:pt x="5206" y="77"/>
                    <a:pt x="5241" y="81"/>
                  </a:cubicBezTo>
                  <a:cubicBezTo>
                    <a:pt x="5456" y="116"/>
                    <a:pt x="5662" y="201"/>
                    <a:pt x="5861" y="289"/>
                  </a:cubicBezTo>
                  <a:cubicBezTo>
                    <a:pt x="6061" y="381"/>
                    <a:pt x="6257" y="473"/>
                    <a:pt x="6453" y="563"/>
                  </a:cubicBezTo>
                  <a:cubicBezTo>
                    <a:pt x="6842" y="746"/>
                    <a:pt x="7223" y="927"/>
                    <a:pt x="7573" y="1138"/>
                  </a:cubicBezTo>
                  <a:cubicBezTo>
                    <a:pt x="7660" y="1192"/>
                    <a:pt x="7745" y="1247"/>
                    <a:pt x="7822" y="1310"/>
                  </a:cubicBezTo>
                  <a:cubicBezTo>
                    <a:pt x="7862" y="1340"/>
                    <a:pt x="7896" y="1375"/>
                    <a:pt x="7929" y="1409"/>
                  </a:cubicBezTo>
                  <a:cubicBezTo>
                    <a:pt x="7958" y="1444"/>
                    <a:pt x="7983" y="1487"/>
                    <a:pt x="8005" y="1530"/>
                  </a:cubicBezTo>
                  <a:cubicBezTo>
                    <a:pt x="8094" y="1705"/>
                    <a:pt x="8160" y="1894"/>
                    <a:pt x="8223" y="2078"/>
                  </a:cubicBezTo>
                  <a:lnTo>
                    <a:pt x="8225" y="2083"/>
                  </a:lnTo>
                  <a:lnTo>
                    <a:pt x="8228" y="2087"/>
                  </a:lnTo>
                  <a:cubicBezTo>
                    <a:pt x="8337" y="2233"/>
                    <a:pt x="8435" y="2387"/>
                    <a:pt x="8533" y="2540"/>
                  </a:cubicBezTo>
                  <a:cubicBezTo>
                    <a:pt x="8630" y="2693"/>
                    <a:pt x="8727" y="2843"/>
                    <a:pt x="8822" y="2992"/>
                  </a:cubicBezTo>
                  <a:cubicBezTo>
                    <a:pt x="9012" y="3288"/>
                    <a:pt x="9198" y="3577"/>
                    <a:pt x="9379" y="3860"/>
                  </a:cubicBezTo>
                  <a:cubicBezTo>
                    <a:pt x="9740" y="4423"/>
                    <a:pt x="10083" y="4955"/>
                    <a:pt x="10402" y="5454"/>
                  </a:cubicBezTo>
                  <a:cubicBezTo>
                    <a:pt x="11043" y="6450"/>
                    <a:pt x="11597" y="7312"/>
                    <a:pt x="12052" y="8019"/>
                  </a:cubicBezTo>
                  <a:cubicBezTo>
                    <a:pt x="12507" y="8723"/>
                    <a:pt x="12862" y="9273"/>
                    <a:pt x="13104" y="9648"/>
                  </a:cubicBezTo>
                  <a:cubicBezTo>
                    <a:pt x="13225" y="9834"/>
                    <a:pt x="13318" y="9975"/>
                    <a:pt x="13381" y="10073"/>
                  </a:cubicBezTo>
                  <a:cubicBezTo>
                    <a:pt x="13444" y="10168"/>
                    <a:pt x="13479" y="10216"/>
                    <a:pt x="13479" y="10216"/>
                  </a:cubicBezTo>
                  <a:cubicBezTo>
                    <a:pt x="13479" y="10216"/>
                    <a:pt x="13450" y="10164"/>
                    <a:pt x="13390" y="10068"/>
                  </a:cubicBezTo>
                  <a:cubicBezTo>
                    <a:pt x="13328" y="9969"/>
                    <a:pt x="13238" y="9825"/>
                    <a:pt x="13120" y="9638"/>
                  </a:cubicBezTo>
                  <a:cubicBezTo>
                    <a:pt x="12881" y="9260"/>
                    <a:pt x="12532" y="8708"/>
                    <a:pt x="12083" y="7999"/>
                  </a:cubicBezTo>
                  <a:cubicBezTo>
                    <a:pt x="11632" y="7290"/>
                    <a:pt x="11081" y="6426"/>
                    <a:pt x="10446" y="5426"/>
                  </a:cubicBezTo>
                  <a:cubicBezTo>
                    <a:pt x="10127" y="4926"/>
                    <a:pt x="9787" y="4393"/>
                    <a:pt x="9428" y="3828"/>
                  </a:cubicBezTo>
                  <a:cubicBezTo>
                    <a:pt x="9248" y="3546"/>
                    <a:pt x="9063" y="3256"/>
                    <a:pt x="8873" y="2958"/>
                  </a:cubicBezTo>
                  <a:cubicBezTo>
                    <a:pt x="8779" y="2809"/>
                    <a:pt x="8683" y="2659"/>
                    <a:pt x="8585" y="2506"/>
                  </a:cubicBezTo>
                  <a:cubicBezTo>
                    <a:pt x="8490" y="2355"/>
                    <a:pt x="8394" y="2201"/>
                    <a:pt x="8282" y="2052"/>
                  </a:cubicBezTo>
                  <a:lnTo>
                    <a:pt x="8282" y="2052"/>
                  </a:lnTo>
                  <a:cubicBezTo>
                    <a:pt x="8220" y="1868"/>
                    <a:pt x="8156" y="1681"/>
                    <a:pt x="8064" y="1499"/>
                  </a:cubicBezTo>
                  <a:cubicBezTo>
                    <a:pt x="8039" y="1454"/>
                    <a:pt x="8014" y="1409"/>
                    <a:pt x="7979" y="1366"/>
                  </a:cubicBezTo>
                  <a:cubicBezTo>
                    <a:pt x="7943" y="1327"/>
                    <a:pt x="7905" y="1290"/>
                    <a:pt x="7864" y="1258"/>
                  </a:cubicBezTo>
                  <a:cubicBezTo>
                    <a:pt x="7784" y="1192"/>
                    <a:pt x="7696" y="1136"/>
                    <a:pt x="7608" y="1081"/>
                  </a:cubicBezTo>
                  <a:cubicBezTo>
                    <a:pt x="7254" y="866"/>
                    <a:pt x="6872" y="684"/>
                    <a:pt x="6483" y="500"/>
                  </a:cubicBezTo>
                  <a:cubicBezTo>
                    <a:pt x="6287" y="409"/>
                    <a:pt x="6090" y="317"/>
                    <a:pt x="5891" y="224"/>
                  </a:cubicBezTo>
                  <a:cubicBezTo>
                    <a:pt x="5689" y="136"/>
                    <a:pt x="5481" y="47"/>
                    <a:pt x="5252" y="10"/>
                  </a:cubicBezTo>
                  <a:cubicBezTo>
                    <a:pt x="5212" y="4"/>
                    <a:pt x="5172" y="1"/>
                    <a:pt x="5131" y="1"/>
                  </a:cubicBezTo>
                  <a:close/>
                </a:path>
              </a:pathLst>
            </a:custGeom>
            <a:solidFill>
              <a:srgbClr val="FF9B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3434800" y="2980275"/>
              <a:ext cx="80775" cy="160475"/>
            </a:xfrm>
            <a:custGeom>
              <a:rect b="b" l="l" r="r" t="t"/>
              <a:pathLst>
                <a:path extrusionOk="0" h="6419" w="3231">
                  <a:moveTo>
                    <a:pt x="1462" y="0"/>
                  </a:moveTo>
                  <a:cubicBezTo>
                    <a:pt x="1194" y="0"/>
                    <a:pt x="925" y="128"/>
                    <a:pt x="733" y="320"/>
                  </a:cubicBezTo>
                  <a:cubicBezTo>
                    <a:pt x="486" y="567"/>
                    <a:pt x="350" y="903"/>
                    <a:pt x="270" y="1242"/>
                  </a:cubicBezTo>
                  <a:cubicBezTo>
                    <a:pt x="1" y="2375"/>
                    <a:pt x="294" y="3558"/>
                    <a:pt x="587" y="4685"/>
                  </a:cubicBezTo>
                  <a:cubicBezTo>
                    <a:pt x="714" y="5179"/>
                    <a:pt x="856" y="5696"/>
                    <a:pt x="1213" y="6060"/>
                  </a:cubicBezTo>
                  <a:cubicBezTo>
                    <a:pt x="1412" y="6263"/>
                    <a:pt x="1743" y="6419"/>
                    <a:pt x="2071" y="6419"/>
                  </a:cubicBezTo>
                  <a:cubicBezTo>
                    <a:pt x="2331" y="6419"/>
                    <a:pt x="2590" y="6320"/>
                    <a:pt x="2777" y="6067"/>
                  </a:cubicBezTo>
                  <a:cubicBezTo>
                    <a:pt x="3108" y="5609"/>
                    <a:pt x="3191" y="5017"/>
                    <a:pt x="3204" y="4452"/>
                  </a:cubicBezTo>
                  <a:cubicBezTo>
                    <a:pt x="3231" y="3241"/>
                    <a:pt x="2984" y="2024"/>
                    <a:pt x="2487" y="919"/>
                  </a:cubicBezTo>
                  <a:cubicBezTo>
                    <a:pt x="2318" y="543"/>
                    <a:pt x="2081" y="147"/>
                    <a:pt x="1685" y="31"/>
                  </a:cubicBezTo>
                  <a:cubicBezTo>
                    <a:pt x="1612" y="10"/>
                    <a:pt x="1537" y="0"/>
                    <a:pt x="146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3434800" y="2980275"/>
              <a:ext cx="80775" cy="160475"/>
            </a:xfrm>
            <a:custGeom>
              <a:rect b="b" l="l" r="r" t="t"/>
              <a:pathLst>
                <a:path extrusionOk="0" h="6419" w="3231">
                  <a:moveTo>
                    <a:pt x="1462" y="0"/>
                  </a:moveTo>
                  <a:cubicBezTo>
                    <a:pt x="1194" y="0"/>
                    <a:pt x="925" y="128"/>
                    <a:pt x="733" y="320"/>
                  </a:cubicBezTo>
                  <a:cubicBezTo>
                    <a:pt x="486" y="567"/>
                    <a:pt x="350" y="903"/>
                    <a:pt x="270" y="1242"/>
                  </a:cubicBezTo>
                  <a:cubicBezTo>
                    <a:pt x="1" y="2375"/>
                    <a:pt x="294" y="3558"/>
                    <a:pt x="587" y="4685"/>
                  </a:cubicBezTo>
                  <a:cubicBezTo>
                    <a:pt x="714" y="5179"/>
                    <a:pt x="856" y="5696"/>
                    <a:pt x="1213" y="6060"/>
                  </a:cubicBezTo>
                  <a:cubicBezTo>
                    <a:pt x="1412" y="6263"/>
                    <a:pt x="1743" y="6419"/>
                    <a:pt x="2071" y="6419"/>
                  </a:cubicBezTo>
                  <a:cubicBezTo>
                    <a:pt x="2331" y="6419"/>
                    <a:pt x="2590" y="6320"/>
                    <a:pt x="2777" y="6067"/>
                  </a:cubicBezTo>
                  <a:cubicBezTo>
                    <a:pt x="3108" y="5609"/>
                    <a:pt x="3191" y="5017"/>
                    <a:pt x="3204" y="4452"/>
                  </a:cubicBezTo>
                  <a:cubicBezTo>
                    <a:pt x="3231" y="3241"/>
                    <a:pt x="2984" y="2024"/>
                    <a:pt x="2487" y="919"/>
                  </a:cubicBezTo>
                  <a:cubicBezTo>
                    <a:pt x="2318" y="543"/>
                    <a:pt x="2081" y="147"/>
                    <a:pt x="1685" y="31"/>
                  </a:cubicBezTo>
                  <a:cubicBezTo>
                    <a:pt x="1612" y="10"/>
                    <a:pt x="1537" y="0"/>
                    <a:pt x="14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3373875" y="3195275"/>
              <a:ext cx="110125" cy="68125"/>
            </a:xfrm>
            <a:custGeom>
              <a:rect b="b" l="l" r="r" t="t"/>
              <a:pathLst>
                <a:path extrusionOk="0" h="2725" w="4405">
                  <a:moveTo>
                    <a:pt x="2056" y="0"/>
                  </a:moveTo>
                  <a:cubicBezTo>
                    <a:pt x="1848" y="0"/>
                    <a:pt x="1640" y="16"/>
                    <a:pt x="1435" y="44"/>
                  </a:cubicBezTo>
                  <a:cubicBezTo>
                    <a:pt x="1037" y="99"/>
                    <a:pt x="620" y="206"/>
                    <a:pt x="342" y="497"/>
                  </a:cubicBezTo>
                  <a:cubicBezTo>
                    <a:pt x="65" y="788"/>
                    <a:pt x="0" y="1311"/>
                    <a:pt x="303" y="1575"/>
                  </a:cubicBezTo>
                  <a:cubicBezTo>
                    <a:pt x="484" y="1732"/>
                    <a:pt x="740" y="1762"/>
                    <a:pt x="979" y="1766"/>
                  </a:cubicBezTo>
                  <a:cubicBezTo>
                    <a:pt x="1008" y="1766"/>
                    <a:pt x="1036" y="1766"/>
                    <a:pt x="1065" y="1766"/>
                  </a:cubicBezTo>
                  <a:cubicBezTo>
                    <a:pt x="1209" y="1766"/>
                    <a:pt x="1355" y="1762"/>
                    <a:pt x="1501" y="1762"/>
                  </a:cubicBezTo>
                  <a:cubicBezTo>
                    <a:pt x="1920" y="1762"/>
                    <a:pt x="2334" y="1795"/>
                    <a:pt x="2653" y="2049"/>
                  </a:cubicBezTo>
                  <a:cubicBezTo>
                    <a:pt x="2911" y="2254"/>
                    <a:pt x="3078" y="2588"/>
                    <a:pt x="3390" y="2694"/>
                  </a:cubicBezTo>
                  <a:cubicBezTo>
                    <a:pt x="3451" y="2715"/>
                    <a:pt x="3514" y="2725"/>
                    <a:pt x="3577" y="2725"/>
                  </a:cubicBezTo>
                  <a:cubicBezTo>
                    <a:pt x="3829" y="2725"/>
                    <a:pt x="4082" y="2570"/>
                    <a:pt x="4218" y="2352"/>
                  </a:cubicBezTo>
                  <a:cubicBezTo>
                    <a:pt x="4389" y="2078"/>
                    <a:pt x="4404" y="1731"/>
                    <a:pt x="4336" y="1416"/>
                  </a:cubicBezTo>
                  <a:cubicBezTo>
                    <a:pt x="4336" y="1416"/>
                    <a:pt x="4274" y="730"/>
                    <a:pt x="3613" y="367"/>
                  </a:cubicBezTo>
                  <a:cubicBezTo>
                    <a:pt x="3139" y="106"/>
                    <a:pt x="2599" y="0"/>
                    <a:pt x="205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3519300" y="3031050"/>
              <a:ext cx="135150" cy="130375"/>
            </a:xfrm>
            <a:custGeom>
              <a:rect b="b" l="l" r="r" t="t"/>
              <a:pathLst>
                <a:path extrusionOk="0" h="5215" w="5406">
                  <a:moveTo>
                    <a:pt x="4260" y="1"/>
                  </a:moveTo>
                  <a:cubicBezTo>
                    <a:pt x="4004" y="1"/>
                    <a:pt x="3748" y="65"/>
                    <a:pt x="3502" y="144"/>
                  </a:cubicBezTo>
                  <a:cubicBezTo>
                    <a:pt x="2738" y="391"/>
                    <a:pt x="2022" y="788"/>
                    <a:pt x="1408" y="1306"/>
                  </a:cubicBezTo>
                  <a:cubicBezTo>
                    <a:pt x="885" y="1749"/>
                    <a:pt x="427" y="2295"/>
                    <a:pt x="213" y="2946"/>
                  </a:cubicBezTo>
                  <a:cubicBezTo>
                    <a:pt x="0" y="3597"/>
                    <a:pt x="64" y="4363"/>
                    <a:pt x="491" y="4899"/>
                  </a:cubicBezTo>
                  <a:lnTo>
                    <a:pt x="449" y="4844"/>
                  </a:lnTo>
                  <a:lnTo>
                    <a:pt x="449" y="4844"/>
                  </a:lnTo>
                  <a:cubicBezTo>
                    <a:pt x="647" y="5100"/>
                    <a:pt x="961" y="5214"/>
                    <a:pt x="1315" y="5214"/>
                  </a:cubicBezTo>
                  <a:cubicBezTo>
                    <a:pt x="1539" y="5214"/>
                    <a:pt x="1779" y="5169"/>
                    <a:pt x="2017" y="5085"/>
                  </a:cubicBezTo>
                  <a:cubicBezTo>
                    <a:pt x="2642" y="4865"/>
                    <a:pt x="3121" y="4361"/>
                    <a:pt x="3540" y="3849"/>
                  </a:cubicBezTo>
                  <a:cubicBezTo>
                    <a:pt x="4062" y="3211"/>
                    <a:pt x="4533" y="2533"/>
                    <a:pt x="4949" y="1822"/>
                  </a:cubicBezTo>
                  <a:cubicBezTo>
                    <a:pt x="5185" y="1419"/>
                    <a:pt x="5406" y="922"/>
                    <a:pt x="5200" y="503"/>
                  </a:cubicBezTo>
                  <a:cubicBezTo>
                    <a:pt x="5060" y="219"/>
                    <a:pt x="4747" y="50"/>
                    <a:pt x="4434" y="11"/>
                  </a:cubicBezTo>
                  <a:cubicBezTo>
                    <a:pt x="4376" y="4"/>
                    <a:pt x="4318" y="1"/>
                    <a:pt x="426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3426775" y="3215500"/>
              <a:ext cx="72700" cy="135400"/>
            </a:xfrm>
            <a:custGeom>
              <a:rect b="b" l="l" r="r" t="t"/>
              <a:pathLst>
                <a:path extrusionOk="0" h="5416" w="2908">
                  <a:moveTo>
                    <a:pt x="54" y="0"/>
                  </a:moveTo>
                  <a:cubicBezTo>
                    <a:pt x="19" y="0"/>
                    <a:pt x="2" y="2"/>
                    <a:pt x="2" y="5"/>
                  </a:cubicBezTo>
                  <a:cubicBezTo>
                    <a:pt x="1" y="12"/>
                    <a:pt x="95" y="28"/>
                    <a:pt x="263" y="50"/>
                  </a:cubicBezTo>
                  <a:cubicBezTo>
                    <a:pt x="429" y="78"/>
                    <a:pt x="669" y="139"/>
                    <a:pt x="935" y="278"/>
                  </a:cubicBezTo>
                  <a:cubicBezTo>
                    <a:pt x="1201" y="416"/>
                    <a:pt x="1483" y="649"/>
                    <a:pt x="1722" y="969"/>
                  </a:cubicBezTo>
                  <a:cubicBezTo>
                    <a:pt x="1963" y="1286"/>
                    <a:pt x="2165" y="1681"/>
                    <a:pt x="2328" y="2113"/>
                  </a:cubicBezTo>
                  <a:cubicBezTo>
                    <a:pt x="2486" y="2548"/>
                    <a:pt x="2606" y="2976"/>
                    <a:pt x="2679" y="3369"/>
                  </a:cubicBezTo>
                  <a:cubicBezTo>
                    <a:pt x="2754" y="3764"/>
                    <a:pt x="2788" y="4126"/>
                    <a:pt x="2814" y="4430"/>
                  </a:cubicBezTo>
                  <a:cubicBezTo>
                    <a:pt x="2834" y="4717"/>
                    <a:pt x="2851" y="4959"/>
                    <a:pt x="2865" y="5151"/>
                  </a:cubicBezTo>
                  <a:cubicBezTo>
                    <a:pt x="2877" y="5322"/>
                    <a:pt x="2887" y="5416"/>
                    <a:pt x="2894" y="5416"/>
                  </a:cubicBezTo>
                  <a:cubicBezTo>
                    <a:pt x="2894" y="5416"/>
                    <a:pt x="2894" y="5416"/>
                    <a:pt x="2894" y="5416"/>
                  </a:cubicBezTo>
                  <a:cubicBezTo>
                    <a:pt x="2902" y="5416"/>
                    <a:pt x="2906" y="5322"/>
                    <a:pt x="2907" y="5151"/>
                  </a:cubicBezTo>
                  <a:cubicBezTo>
                    <a:pt x="2907" y="4978"/>
                    <a:pt x="2906" y="4731"/>
                    <a:pt x="2891" y="4425"/>
                  </a:cubicBezTo>
                  <a:cubicBezTo>
                    <a:pt x="2874" y="4118"/>
                    <a:pt x="2848" y="3753"/>
                    <a:pt x="2778" y="3352"/>
                  </a:cubicBezTo>
                  <a:cubicBezTo>
                    <a:pt x="2708" y="2949"/>
                    <a:pt x="2590" y="2517"/>
                    <a:pt x="2431" y="2075"/>
                  </a:cubicBezTo>
                  <a:cubicBezTo>
                    <a:pt x="2265" y="1635"/>
                    <a:pt x="2054" y="1232"/>
                    <a:pt x="1801" y="907"/>
                  </a:cubicBezTo>
                  <a:cubicBezTo>
                    <a:pt x="1550" y="581"/>
                    <a:pt x="1252" y="344"/>
                    <a:pt x="970" y="210"/>
                  </a:cubicBezTo>
                  <a:cubicBezTo>
                    <a:pt x="690" y="74"/>
                    <a:pt x="440" y="23"/>
                    <a:pt x="269" y="8"/>
                  </a:cubicBezTo>
                  <a:cubicBezTo>
                    <a:pt x="171" y="3"/>
                    <a:pt x="98" y="0"/>
                    <a:pt x="5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3472325" y="3038625"/>
              <a:ext cx="29025" cy="298400"/>
            </a:xfrm>
            <a:custGeom>
              <a:rect b="b" l="l" r="r" t="t"/>
              <a:pathLst>
                <a:path extrusionOk="0" h="11936" w="1161">
                  <a:moveTo>
                    <a:pt x="4" y="1"/>
                  </a:moveTo>
                  <a:cubicBezTo>
                    <a:pt x="4" y="1"/>
                    <a:pt x="4" y="1"/>
                    <a:pt x="4" y="1"/>
                  </a:cubicBezTo>
                  <a:cubicBezTo>
                    <a:pt x="0" y="2"/>
                    <a:pt x="6" y="44"/>
                    <a:pt x="22" y="122"/>
                  </a:cubicBezTo>
                  <a:cubicBezTo>
                    <a:pt x="41" y="212"/>
                    <a:pt x="65" y="326"/>
                    <a:pt x="94" y="464"/>
                  </a:cubicBezTo>
                  <a:cubicBezTo>
                    <a:pt x="129" y="612"/>
                    <a:pt x="164" y="795"/>
                    <a:pt x="206" y="1007"/>
                  </a:cubicBezTo>
                  <a:cubicBezTo>
                    <a:pt x="250" y="1218"/>
                    <a:pt x="295" y="1459"/>
                    <a:pt x="341" y="1727"/>
                  </a:cubicBezTo>
                  <a:cubicBezTo>
                    <a:pt x="532" y="2797"/>
                    <a:pt x="734" y="4285"/>
                    <a:pt x="872" y="5937"/>
                  </a:cubicBezTo>
                  <a:cubicBezTo>
                    <a:pt x="1009" y="7589"/>
                    <a:pt x="1063" y="9091"/>
                    <a:pt x="1062" y="10177"/>
                  </a:cubicBezTo>
                  <a:cubicBezTo>
                    <a:pt x="1064" y="10720"/>
                    <a:pt x="1053" y="11159"/>
                    <a:pt x="1043" y="11463"/>
                  </a:cubicBezTo>
                  <a:cubicBezTo>
                    <a:pt x="1040" y="11606"/>
                    <a:pt x="1036" y="11722"/>
                    <a:pt x="1034" y="11813"/>
                  </a:cubicBezTo>
                  <a:cubicBezTo>
                    <a:pt x="1032" y="11894"/>
                    <a:pt x="1034" y="11936"/>
                    <a:pt x="1037" y="11936"/>
                  </a:cubicBezTo>
                  <a:cubicBezTo>
                    <a:pt x="1037" y="11936"/>
                    <a:pt x="1037" y="11936"/>
                    <a:pt x="1037" y="11936"/>
                  </a:cubicBezTo>
                  <a:cubicBezTo>
                    <a:pt x="1041" y="11936"/>
                    <a:pt x="1047" y="11894"/>
                    <a:pt x="1056" y="11815"/>
                  </a:cubicBezTo>
                  <a:cubicBezTo>
                    <a:pt x="1063" y="11723"/>
                    <a:pt x="1074" y="11607"/>
                    <a:pt x="1086" y="11466"/>
                  </a:cubicBezTo>
                  <a:cubicBezTo>
                    <a:pt x="1108" y="11162"/>
                    <a:pt x="1132" y="10722"/>
                    <a:pt x="1139" y="10177"/>
                  </a:cubicBezTo>
                  <a:cubicBezTo>
                    <a:pt x="1160" y="9089"/>
                    <a:pt x="1119" y="7584"/>
                    <a:pt x="981" y="5928"/>
                  </a:cubicBezTo>
                  <a:cubicBezTo>
                    <a:pt x="843" y="4272"/>
                    <a:pt x="628" y="2782"/>
                    <a:pt x="417" y="1713"/>
                  </a:cubicBezTo>
                  <a:cubicBezTo>
                    <a:pt x="367" y="1446"/>
                    <a:pt x="315" y="1205"/>
                    <a:pt x="265" y="994"/>
                  </a:cubicBezTo>
                  <a:cubicBezTo>
                    <a:pt x="218" y="783"/>
                    <a:pt x="176" y="601"/>
                    <a:pt x="135" y="455"/>
                  </a:cubicBezTo>
                  <a:cubicBezTo>
                    <a:pt x="98" y="318"/>
                    <a:pt x="67" y="205"/>
                    <a:pt x="43" y="117"/>
                  </a:cubicBezTo>
                  <a:cubicBezTo>
                    <a:pt x="20" y="41"/>
                    <a:pt x="7" y="1"/>
                    <a:pt x="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3499800" y="3064225"/>
              <a:ext cx="102900" cy="200325"/>
            </a:xfrm>
            <a:custGeom>
              <a:rect b="b" l="l" r="r" t="t"/>
              <a:pathLst>
                <a:path extrusionOk="0" h="8013" w="4116">
                  <a:moveTo>
                    <a:pt x="4098" y="1"/>
                  </a:moveTo>
                  <a:cubicBezTo>
                    <a:pt x="4085" y="1"/>
                    <a:pt x="3975" y="67"/>
                    <a:pt x="3785" y="190"/>
                  </a:cubicBezTo>
                  <a:cubicBezTo>
                    <a:pt x="3735" y="223"/>
                    <a:pt x="3680" y="258"/>
                    <a:pt x="3621" y="297"/>
                  </a:cubicBezTo>
                  <a:cubicBezTo>
                    <a:pt x="3562" y="338"/>
                    <a:pt x="3504" y="391"/>
                    <a:pt x="3439" y="444"/>
                  </a:cubicBezTo>
                  <a:cubicBezTo>
                    <a:pt x="3312" y="553"/>
                    <a:pt x="3155" y="664"/>
                    <a:pt x="3012" y="820"/>
                  </a:cubicBezTo>
                  <a:cubicBezTo>
                    <a:pt x="2404" y="1406"/>
                    <a:pt x="1699" y="2358"/>
                    <a:pt x="1167" y="3533"/>
                  </a:cubicBezTo>
                  <a:cubicBezTo>
                    <a:pt x="895" y="4116"/>
                    <a:pt x="679" y="4691"/>
                    <a:pt x="518" y="5225"/>
                  </a:cubicBezTo>
                  <a:cubicBezTo>
                    <a:pt x="350" y="5757"/>
                    <a:pt x="239" y="6246"/>
                    <a:pt x="157" y="6659"/>
                  </a:cubicBezTo>
                  <a:cubicBezTo>
                    <a:pt x="81" y="7074"/>
                    <a:pt x="40" y="7413"/>
                    <a:pt x="20" y="7647"/>
                  </a:cubicBezTo>
                  <a:cubicBezTo>
                    <a:pt x="5" y="7883"/>
                    <a:pt x="0" y="8013"/>
                    <a:pt x="7" y="8013"/>
                  </a:cubicBezTo>
                  <a:cubicBezTo>
                    <a:pt x="7" y="8013"/>
                    <a:pt x="7" y="8013"/>
                    <a:pt x="7" y="8013"/>
                  </a:cubicBezTo>
                  <a:cubicBezTo>
                    <a:pt x="15" y="8013"/>
                    <a:pt x="34" y="7884"/>
                    <a:pt x="62" y="7652"/>
                  </a:cubicBezTo>
                  <a:cubicBezTo>
                    <a:pt x="95" y="7420"/>
                    <a:pt x="147" y="7085"/>
                    <a:pt x="233" y="6675"/>
                  </a:cubicBezTo>
                  <a:cubicBezTo>
                    <a:pt x="323" y="6267"/>
                    <a:pt x="441" y="5781"/>
                    <a:pt x="614" y="5255"/>
                  </a:cubicBezTo>
                  <a:cubicBezTo>
                    <a:pt x="778" y="4726"/>
                    <a:pt x="997" y="4157"/>
                    <a:pt x="1265" y="3579"/>
                  </a:cubicBezTo>
                  <a:cubicBezTo>
                    <a:pt x="1793" y="2414"/>
                    <a:pt x="2479" y="1468"/>
                    <a:pt x="3066" y="874"/>
                  </a:cubicBezTo>
                  <a:cubicBezTo>
                    <a:pt x="3655" y="280"/>
                    <a:pt x="4115" y="25"/>
                    <a:pt x="4099" y="1"/>
                  </a:cubicBezTo>
                  <a:cubicBezTo>
                    <a:pt x="4099" y="1"/>
                    <a:pt x="4098" y="1"/>
                    <a:pt x="409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2023550" y="2870600"/>
              <a:ext cx="226725" cy="480275"/>
            </a:xfrm>
            <a:custGeom>
              <a:rect b="b" l="l" r="r" t="t"/>
              <a:pathLst>
                <a:path extrusionOk="0" h="19211" w="9069">
                  <a:moveTo>
                    <a:pt x="81" y="0"/>
                  </a:moveTo>
                  <a:lnTo>
                    <a:pt x="81" y="0"/>
                  </a:lnTo>
                  <a:cubicBezTo>
                    <a:pt x="0" y="1623"/>
                    <a:pt x="368" y="3267"/>
                    <a:pt x="1132" y="4701"/>
                  </a:cubicBezTo>
                  <a:cubicBezTo>
                    <a:pt x="1438" y="5278"/>
                    <a:pt x="1815" y="5840"/>
                    <a:pt x="1919" y="6484"/>
                  </a:cubicBezTo>
                  <a:cubicBezTo>
                    <a:pt x="2088" y="7532"/>
                    <a:pt x="1509" y="8615"/>
                    <a:pt x="1773" y="9642"/>
                  </a:cubicBezTo>
                  <a:cubicBezTo>
                    <a:pt x="2074" y="10818"/>
                    <a:pt x="3400" y="11598"/>
                    <a:pt x="3470" y="12810"/>
                  </a:cubicBezTo>
                  <a:cubicBezTo>
                    <a:pt x="3529" y="13833"/>
                    <a:pt x="2642" y="14738"/>
                    <a:pt x="2714" y="15761"/>
                  </a:cubicBezTo>
                  <a:cubicBezTo>
                    <a:pt x="2745" y="16197"/>
                    <a:pt x="2949" y="16600"/>
                    <a:pt x="3176" y="16973"/>
                  </a:cubicBezTo>
                  <a:cubicBezTo>
                    <a:pt x="3959" y="18258"/>
                    <a:pt x="5096" y="19148"/>
                    <a:pt x="6797" y="19148"/>
                  </a:cubicBezTo>
                  <a:cubicBezTo>
                    <a:pt x="6834" y="19148"/>
                    <a:pt x="6871" y="19147"/>
                    <a:pt x="6908" y="19146"/>
                  </a:cubicBezTo>
                  <a:lnTo>
                    <a:pt x="9069" y="19210"/>
                  </a:lnTo>
                  <a:lnTo>
                    <a:pt x="7567" y="14218"/>
                  </a:lnTo>
                  <a:cubicBezTo>
                    <a:pt x="7746" y="13508"/>
                    <a:pt x="7276" y="12799"/>
                    <a:pt x="6752" y="12287"/>
                  </a:cubicBezTo>
                  <a:cubicBezTo>
                    <a:pt x="6228" y="11775"/>
                    <a:pt x="5601" y="11317"/>
                    <a:pt x="5326" y="10639"/>
                  </a:cubicBezTo>
                  <a:cubicBezTo>
                    <a:pt x="4880" y="9538"/>
                    <a:pt x="5464" y="8107"/>
                    <a:pt x="4708" y="7191"/>
                  </a:cubicBezTo>
                  <a:cubicBezTo>
                    <a:pt x="4264" y="6653"/>
                    <a:pt x="3472" y="6476"/>
                    <a:pt x="3077" y="5900"/>
                  </a:cubicBezTo>
                  <a:cubicBezTo>
                    <a:pt x="2869" y="5598"/>
                    <a:pt x="2801" y="5226"/>
                    <a:pt x="2718" y="4869"/>
                  </a:cubicBezTo>
                  <a:cubicBezTo>
                    <a:pt x="2297" y="3049"/>
                    <a:pt x="1375" y="1348"/>
                    <a:pt x="81"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2023550" y="2870600"/>
              <a:ext cx="226725" cy="480275"/>
            </a:xfrm>
            <a:custGeom>
              <a:rect b="b" l="l" r="r" t="t"/>
              <a:pathLst>
                <a:path extrusionOk="0" h="19211" w="9069">
                  <a:moveTo>
                    <a:pt x="81" y="0"/>
                  </a:moveTo>
                  <a:lnTo>
                    <a:pt x="81" y="0"/>
                  </a:lnTo>
                  <a:cubicBezTo>
                    <a:pt x="0" y="1623"/>
                    <a:pt x="368" y="3267"/>
                    <a:pt x="1132" y="4701"/>
                  </a:cubicBezTo>
                  <a:cubicBezTo>
                    <a:pt x="1438" y="5278"/>
                    <a:pt x="1815" y="5840"/>
                    <a:pt x="1919" y="6484"/>
                  </a:cubicBezTo>
                  <a:cubicBezTo>
                    <a:pt x="2088" y="7532"/>
                    <a:pt x="1509" y="8615"/>
                    <a:pt x="1773" y="9642"/>
                  </a:cubicBezTo>
                  <a:cubicBezTo>
                    <a:pt x="2074" y="10818"/>
                    <a:pt x="3400" y="11598"/>
                    <a:pt x="3470" y="12810"/>
                  </a:cubicBezTo>
                  <a:cubicBezTo>
                    <a:pt x="3529" y="13833"/>
                    <a:pt x="2642" y="14738"/>
                    <a:pt x="2714" y="15761"/>
                  </a:cubicBezTo>
                  <a:cubicBezTo>
                    <a:pt x="2745" y="16197"/>
                    <a:pt x="2949" y="16600"/>
                    <a:pt x="3176" y="16973"/>
                  </a:cubicBezTo>
                  <a:cubicBezTo>
                    <a:pt x="3959" y="18258"/>
                    <a:pt x="5096" y="19148"/>
                    <a:pt x="6797" y="19148"/>
                  </a:cubicBezTo>
                  <a:cubicBezTo>
                    <a:pt x="6834" y="19148"/>
                    <a:pt x="6871" y="19147"/>
                    <a:pt x="6908" y="19146"/>
                  </a:cubicBezTo>
                  <a:lnTo>
                    <a:pt x="9069" y="19210"/>
                  </a:lnTo>
                  <a:lnTo>
                    <a:pt x="7567" y="14218"/>
                  </a:lnTo>
                  <a:cubicBezTo>
                    <a:pt x="7746" y="13508"/>
                    <a:pt x="7276" y="12799"/>
                    <a:pt x="6752" y="12287"/>
                  </a:cubicBezTo>
                  <a:cubicBezTo>
                    <a:pt x="6228" y="11775"/>
                    <a:pt x="5601" y="11317"/>
                    <a:pt x="5326" y="10639"/>
                  </a:cubicBezTo>
                  <a:cubicBezTo>
                    <a:pt x="4880" y="9538"/>
                    <a:pt x="5464" y="8107"/>
                    <a:pt x="4708" y="7191"/>
                  </a:cubicBezTo>
                  <a:cubicBezTo>
                    <a:pt x="4264" y="6653"/>
                    <a:pt x="3472" y="6476"/>
                    <a:pt x="3077" y="5900"/>
                  </a:cubicBezTo>
                  <a:cubicBezTo>
                    <a:pt x="2869" y="5598"/>
                    <a:pt x="2801" y="5226"/>
                    <a:pt x="2718" y="4869"/>
                  </a:cubicBezTo>
                  <a:cubicBezTo>
                    <a:pt x="2297" y="3049"/>
                    <a:pt x="1375" y="1348"/>
                    <a:pt x="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2068150" y="2512875"/>
              <a:ext cx="246950" cy="838750"/>
            </a:xfrm>
            <a:custGeom>
              <a:rect b="b" l="l" r="r" t="t"/>
              <a:pathLst>
                <a:path extrusionOk="0" h="33550" w="9878">
                  <a:moveTo>
                    <a:pt x="612" y="0"/>
                  </a:moveTo>
                  <a:cubicBezTo>
                    <a:pt x="390" y="1504"/>
                    <a:pt x="0" y="2536"/>
                    <a:pt x="135" y="4570"/>
                  </a:cubicBezTo>
                  <a:cubicBezTo>
                    <a:pt x="184" y="5301"/>
                    <a:pt x="1042" y="6696"/>
                    <a:pt x="1167" y="8298"/>
                  </a:cubicBezTo>
                  <a:cubicBezTo>
                    <a:pt x="1241" y="9256"/>
                    <a:pt x="1294" y="10214"/>
                    <a:pt x="1358" y="11172"/>
                  </a:cubicBezTo>
                  <a:cubicBezTo>
                    <a:pt x="1420" y="12105"/>
                    <a:pt x="1486" y="13054"/>
                    <a:pt x="1825" y="13924"/>
                  </a:cubicBezTo>
                  <a:cubicBezTo>
                    <a:pt x="2085" y="14591"/>
                    <a:pt x="2501" y="15196"/>
                    <a:pt x="2695" y="15886"/>
                  </a:cubicBezTo>
                  <a:cubicBezTo>
                    <a:pt x="3060" y="17183"/>
                    <a:pt x="2598" y="18592"/>
                    <a:pt x="2894" y="19906"/>
                  </a:cubicBezTo>
                  <a:cubicBezTo>
                    <a:pt x="3145" y="21019"/>
                    <a:pt x="3922" y="21975"/>
                    <a:pt x="4086" y="23104"/>
                  </a:cubicBezTo>
                  <a:cubicBezTo>
                    <a:pt x="4317" y="24691"/>
                    <a:pt x="3298" y="26347"/>
                    <a:pt x="3833" y="27859"/>
                  </a:cubicBezTo>
                  <a:cubicBezTo>
                    <a:pt x="4099" y="28609"/>
                    <a:pt x="4720" y="29209"/>
                    <a:pt x="4900" y="29984"/>
                  </a:cubicBezTo>
                  <a:cubicBezTo>
                    <a:pt x="5040" y="30585"/>
                    <a:pt x="4895" y="31225"/>
                    <a:pt x="5022" y="31829"/>
                  </a:cubicBezTo>
                  <a:cubicBezTo>
                    <a:pt x="5218" y="32765"/>
                    <a:pt x="6950" y="33550"/>
                    <a:pt x="7965" y="33550"/>
                  </a:cubicBezTo>
                  <a:cubicBezTo>
                    <a:pt x="8005" y="33550"/>
                    <a:pt x="8044" y="33549"/>
                    <a:pt x="8082" y="33546"/>
                  </a:cubicBezTo>
                  <a:cubicBezTo>
                    <a:pt x="9488" y="32699"/>
                    <a:pt x="9878" y="30152"/>
                    <a:pt x="9281" y="28623"/>
                  </a:cubicBezTo>
                  <a:cubicBezTo>
                    <a:pt x="8683" y="27094"/>
                    <a:pt x="7645" y="25699"/>
                    <a:pt x="7478" y="24067"/>
                  </a:cubicBezTo>
                  <a:cubicBezTo>
                    <a:pt x="7348" y="22812"/>
                    <a:pt x="7752" y="21521"/>
                    <a:pt x="7452" y="20295"/>
                  </a:cubicBezTo>
                  <a:cubicBezTo>
                    <a:pt x="7049" y="18640"/>
                    <a:pt x="5424" y="17366"/>
                    <a:pt x="5433" y="15664"/>
                  </a:cubicBezTo>
                  <a:cubicBezTo>
                    <a:pt x="5438" y="14708"/>
                    <a:pt x="5977" y="13806"/>
                    <a:pt x="5928" y="12852"/>
                  </a:cubicBezTo>
                  <a:cubicBezTo>
                    <a:pt x="5868" y="11681"/>
                    <a:pt x="4964" y="10757"/>
                    <a:pt x="4402" y="9730"/>
                  </a:cubicBezTo>
                  <a:cubicBezTo>
                    <a:pt x="3541" y="8155"/>
                    <a:pt x="3474" y="6290"/>
                    <a:pt x="3173" y="4521"/>
                  </a:cubicBezTo>
                  <a:cubicBezTo>
                    <a:pt x="2872" y="2752"/>
                    <a:pt x="2186" y="861"/>
                    <a:pt x="612"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2093325" y="2550100"/>
              <a:ext cx="176925" cy="799850"/>
            </a:xfrm>
            <a:custGeom>
              <a:rect b="b" l="l" r="r" t="t"/>
              <a:pathLst>
                <a:path extrusionOk="0" h="31994" w="7077">
                  <a:moveTo>
                    <a:pt x="3" y="1"/>
                  </a:moveTo>
                  <a:cubicBezTo>
                    <a:pt x="3" y="1"/>
                    <a:pt x="3" y="1"/>
                    <a:pt x="3" y="1"/>
                  </a:cubicBezTo>
                  <a:cubicBezTo>
                    <a:pt x="1" y="1"/>
                    <a:pt x="3" y="30"/>
                    <a:pt x="9" y="86"/>
                  </a:cubicBezTo>
                  <a:cubicBezTo>
                    <a:pt x="18" y="149"/>
                    <a:pt x="30" y="230"/>
                    <a:pt x="43" y="332"/>
                  </a:cubicBezTo>
                  <a:cubicBezTo>
                    <a:pt x="77" y="549"/>
                    <a:pt x="115" y="867"/>
                    <a:pt x="190" y="1279"/>
                  </a:cubicBezTo>
                  <a:cubicBezTo>
                    <a:pt x="271" y="1693"/>
                    <a:pt x="488" y="2158"/>
                    <a:pt x="662" y="2720"/>
                  </a:cubicBezTo>
                  <a:cubicBezTo>
                    <a:pt x="845" y="3280"/>
                    <a:pt x="1028" y="3926"/>
                    <a:pt x="1190" y="4649"/>
                  </a:cubicBezTo>
                  <a:cubicBezTo>
                    <a:pt x="1356" y="5372"/>
                    <a:pt x="1495" y="6172"/>
                    <a:pt x="1641" y="7034"/>
                  </a:cubicBezTo>
                  <a:cubicBezTo>
                    <a:pt x="1792" y="7889"/>
                    <a:pt x="1947" y="8834"/>
                    <a:pt x="2380" y="9729"/>
                  </a:cubicBezTo>
                  <a:cubicBezTo>
                    <a:pt x="2580" y="10179"/>
                    <a:pt x="2804" y="10630"/>
                    <a:pt x="2974" y="11110"/>
                  </a:cubicBezTo>
                  <a:cubicBezTo>
                    <a:pt x="3148" y="11587"/>
                    <a:pt x="3230" y="12103"/>
                    <a:pt x="3280" y="12633"/>
                  </a:cubicBezTo>
                  <a:cubicBezTo>
                    <a:pt x="3360" y="13697"/>
                    <a:pt x="3507" y="14803"/>
                    <a:pt x="3713" y="15917"/>
                  </a:cubicBezTo>
                  <a:cubicBezTo>
                    <a:pt x="4158" y="18141"/>
                    <a:pt x="4581" y="20259"/>
                    <a:pt x="4967" y="22188"/>
                  </a:cubicBezTo>
                  <a:cubicBezTo>
                    <a:pt x="5373" y="24108"/>
                    <a:pt x="5738" y="25839"/>
                    <a:pt x="6046" y="27295"/>
                  </a:cubicBezTo>
                  <a:cubicBezTo>
                    <a:pt x="6356" y="28741"/>
                    <a:pt x="6609" y="29915"/>
                    <a:pt x="6785" y="30736"/>
                  </a:cubicBezTo>
                  <a:cubicBezTo>
                    <a:pt x="6874" y="31134"/>
                    <a:pt x="6944" y="31448"/>
                    <a:pt x="6993" y="31670"/>
                  </a:cubicBezTo>
                  <a:cubicBezTo>
                    <a:pt x="7016" y="31771"/>
                    <a:pt x="7036" y="31850"/>
                    <a:pt x="7050" y="31912"/>
                  </a:cubicBezTo>
                  <a:cubicBezTo>
                    <a:pt x="7064" y="31966"/>
                    <a:pt x="7072" y="31994"/>
                    <a:pt x="7075" y="31994"/>
                  </a:cubicBezTo>
                  <a:cubicBezTo>
                    <a:pt x="7075" y="31994"/>
                    <a:pt x="7075" y="31994"/>
                    <a:pt x="7075" y="31994"/>
                  </a:cubicBezTo>
                  <a:cubicBezTo>
                    <a:pt x="7077" y="31994"/>
                    <a:pt x="7073" y="31965"/>
                    <a:pt x="7064" y="31910"/>
                  </a:cubicBezTo>
                  <a:cubicBezTo>
                    <a:pt x="7053" y="31847"/>
                    <a:pt x="7038" y="31766"/>
                    <a:pt x="7020" y="31664"/>
                  </a:cubicBezTo>
                  <a:cubicBezTo>
                    <a:pt x="6977" y="31441"/>
                    <a:pt x="6916" y="31126"/>
                    <a:pt x="6837" y="30725"/>
                  </a:cubicBezTo>
                  <a:cubicBezTo>
                    <a:pt x="6671" y="29901"/>
                    <a:pt x="6434" y="28725"/>
                    <a:pt x="6141" y="27275"/>
                  </a:cubicBezTo>
                  <a:cubicBezTo>
                    <a:pt x="5842" y="25817"/>
                    <a:pt x="5486" y="24085"/>
                    <a:pt x="5091" y="22162"/>
                  </a:cubicBezTo>
                  <a:cubicBezTo>
                    <a:pt x="4709" y="20234"/>
                    <a:pt x="4290" y="18117"/>
                    <a:pt x="3849" y="15893"/>
                  </a:cubicBezTo>
                  <a:cubicBezTo>
                    <a:pt x="3643" y="14778"/>
                    <a:pt x="3496" y="13687"/>
                    <a:pt x="3415" y="12620"/>
                  </a:cubicBezTo>
                  <a:cubicBezTo>
                    <a:pt x="3362" y="12087"/>
                    <a:pt x="3278" y="11556"/>
                    <a:pt x="3098" y="11066"/>
                  </a:cubicBezTo>
                  <a:cubicBezTo>
                    <a:pt x="2924" y="10575"/>
                    <a:pt x="2696" y="10124"/>
                    <a:pt x="2495" y="9678"/>
                  </a:cubicBezTo>
                  <a:cubicBezTo>
                    <a:pt x="2065" y="8795"/>
                    <a:pt x="1910" y="7872"/>
                    <a:pt x="1753" y="7014"/>
                  </a:cubicBezTo>
                  <a:cubicBezTo>
                    <a:pt x="1602" y="6154"/>
                    <a:pt x="1457" y="5352"/>
                    <a:pt x="1285" y="4627"/>
                  </a:cubicBezTo>
                  <a:cubicBezTo>
                    <a:pt x="1116" y="3902"/>
                    <a:pt x="925" y="3255"/>
                    <a:pt x="735" y="2695"/>
                  </a:cubicBezTo>
                  <a:cubicBezTo>
                    <a:pt x="553" y="2132"/>
                    <a:pt x="330" y="1671"/>
                    <a:pt x="243" y="1267"/>
                  </a:cubicBezTo>
                  <a:cubicBezTo>
                    <a:pt x="161" y="864"/>
                    <a:pt x="113" y="541"/>
                    <a:pt x="71" y="327"/>
                  </a:cubicBezTo>
                  <a:cubicBezTo>
                    <a:pt x="51" y="226"/>
                    <a:pt x="36" y="146"/>
                    <a:pt x="23" y="83"/>
                  </a:cubicBezTo>
                  <a:cubicBezTo>
                    <a:pt x="12" y="29"/>
                    <a:pt x="5" y="1"/>
                    <a:pt x="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088" name="Shape 1088"/>
        <p:cNvGrpSpPr/>
        <p:nvPr/>
      </p:nvGrpSpPr>
      <p:grpSpPr>
        <a:xfrm>
          <a:off x="0" y="0"/>
          <a:ext cx="0" cy="0"/>
          <a:chOff x="0" y="0"/>
          <a:chExt cx="0" cy="0"/>
        </a:xfrm>
      </p:grpSpPr>
      <p:sp>
        <p:nvSpPr>
          <p:cNvPr id="1089" name="Google Shape;1089;p43"/>
          <p:cNvSpPr txBox="1"/>
          <p:nvPr>
            <p:ph type="title"/>
          </p:nvPr>
        </p:nvSpPr>
        <p:spPr>
          <a:xfrm>
            <a:off x="4287000" y="2543850"/>
            <a:ext cx="4189500" cy="791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FUTURE</a:t>
            </a:r>
            <a:endParaRPr/>
          </a:p>
        </p:txBody>
      </p:sp>
      <p:sp>
        <p:nvSpPr>
          <p:cNvPr id="1090" name="Google Shape;1090;p43"/>
          <p:cNvSpPr txBox="1"/>
          <p:nvPr>
            <p:ph idx="1" type="subTitle"/>
          </p:nvPr>
        </p:nvSpPr>
        <p:spPr>
          <a:xfrm>
            <a:off x="4975800" y="3335550"/>
            <a:ext cx="3500700" cy="123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grpSp>
        <p:nvGrpSpPr>
          <p:cNvPr id="1091" name="Google Shape;1091;p43"/>
          <p:cNvGrpSpPr/>
          <p:nvPr/>
        </p:nvGrpSpPr>
        <p:grpSpPr>
          <a:xfrm>
            <a:off x="599637" y="761560"/>
            <a:ext cx="4376168" cy="3871331"/>
            <a:chOff x="1686550" y="3359425"/>
            <a:chExt cx="2000900" cy="1770075"/>
          </a:xfrm>
        </p:grpSpPr>
        <p:sp>
          <p:nvSpPr>
            <p:cNvPr id="1092" name="Google Shape;1092;p43"/>
            <p:cNvSpPr/>
            <p:nvPr/>
          </p:nvSpPr>
          <p:spPr>
            <a:xfrm>
              <a:off x="1686550" y="4339550"/>
              <a:ext cx="377300" cy="721925"/>
            </a:xfrm>
            <a:custGeom>
              <a:rect b="b" l="l" r="r" t="t"/>
              <a:pathLst>
                <a:path extrusionOk="0" h="28877" w="15092">
                  <a:moveTo>
                    <a:pt x="3370" y="0"/>
                  </a:moveTo>
                  <a:cubicBezTo>
                    <a:pt x="3289" y="0"/>
                    <a:pt x="3228" y="10"/>
                    <a:pt x="3194" y="18"/>
                  </a:cubicBezTo>
                  <a:lnTo>
                    <a:pt x="3194" y="18"/>
                  </a:lnTo>
                  <a:cubicBezTo>
                    <a:pt x="3115" y="25"/>
                    <a:pt x="1527" y="224"/>
                    <a:pt x="2195" y="3765"/>
                  </a:cubicBezTo>
                  <a:cubicBezTo>
                    <a:pt x="2881" y="7395"/>
                    <a:pt x="3539" y="9287"/>
                    <a:pt x="3539" y="9287"/>
                  </a:cubicBezTo>
                  <a:cubicBezTo>
                    <a:pt x="3539" y="9287"/>
                    <a:pt x="3604" y="10041"/>
                    <a:pt x="3033" y="10041"/>
                  </a:cubicBezTo>
                  <a:cubicBezTo>
                    <a:pt x="3009" y="10041"/>
                    <a:pt x="2985" y="10039"/>
                    <a:pt x="2959" y="10037"/>
                  </a:cubicBezTo>
                  <a:cubicBezTo>
                    <a:pt x="2535" y="9993"/>
                    <a:pt x="1836" y="9716"/>
                    <a:pt x="1263" y="9716"/>
                  </a:cubicBezTo>
                  <a:cubicBezTo>
                    <a:pt x="958" y="9716"/>
                    <a:pt x="689" y="9795"/>
                    <a:pt x="516" y="10029"/>
                  </a:cubicBezTo>
                  <a:cubicBezTo>
                    <a:pt x="1" y="10729"/>
                    <a:pt x="354" y="11635"/>
                    <a:pt x="1318" y="12621"/>
                  </a:cubicBezTo>
                  <a:cubicBezTo>
                    <a:pt x="2281" y="13608"/>
                    <a:pt x="4312" y="15847"/>
                    <a:pt x="4496" y="16050"/>
                  </a:cubicBezTo>
                  <a:cubicBezTo>
                    <a:pt x="4675" y="16249"/>
                    <a:pt x="4795" y="16655"/>
                    <a:pt x="4345" y="16680"/>
                  </a:cubicBezTo>
                  <a:cubicBezTo>
                    <a:pt x="4335" y="16681"/>
                    <a:pt x="4324" y="16681"/>
                    <a:pt x="4311" y="16681"/>
                  </a:cubicBezTo>
                  <a:cubicBezTo>
                    <a:pt x="4082" y="16681"/>
                    <a:pt x="3434" y="16593"/>
                    <a:pt x="2739" y="16593"/>
                  </a:cubicBezTo>
                  <a:cubicBezTo>
                    <a:pt x="1749" y="16593"/>
                    <a:pt x="665" y="16772"/>
                    <a:pt x="559" y="17640"/>
                  </a:cubicBezTo>
                  <a:cubicBezTo>
                    <a:pt x="375" y="19151"/>
                    <a:pt x="3511" y="21458"/>
                    <a:pt x="3849" y="21717"/>
                  </a:cubicBezTo>
                  <a:cubicBezTo>
                    <a:pt x="4187" y="21976"/>
                    <a:pt x="4230" y="22165"/>
                    <a:pt x="4138" y="22365"/>
                  </a:cubicBezTo>
                  <a:cubicBezTo>
                    <a:pt x="4116" y="22413"/>
                    <a:pt x="4038" y="22432"/>
                    <a:pt x="3921" y="22432"/>
                  </a:cubicBezTo>
                  <a:cubicBezTo>
                    <a:pt x="3551" y="22432"/>
                    <a:pt x="2787" y="22239"/>
                    <a:pt x="2102" y="22143"/>
                  </a:cubicBezTo>
                  <a:cubicBezTo>
                    <a:pt x="1858" y="22108"/>
                    <a:pt x="1603" y="22084"/>
                    <a:pt x="1359" y="22084"/>
                  </a:cubicBezTo>
                  <a:cubicBezTo>
                    <a:pt x="698" y="22084"/>
                    <a:pt x="121" y="22263"/>
                    <a:pt x="97" y="22907"/>
                  </a:cubicBezTo>
                  <a:cubicBezTo>
                    <a:pt x="63" y="23788"/>
                    <a:pt x="1637" y="26121"/>
                    <a:pt x="6542" y="28096"/>
                  </a:cubicBezTo>
                  <a:lnTo>
                    <a:pt x="8882" y="28876"/>
                  </a:lnTo>
                  <a:lnTo>
                    <a:pt x="10745" y="27279"/>
                  </a:lnTo>
                  <a:cubicBezTo>
                    <a:pt x="14525" y="23582"/>
                    <a:pt x="15091" y="20825"/>
                    <a:pt x="14725" y="20023"/>
                  </a:cubicBezTo>
                  <a:cubicBezTo>
                    <a:pt x="14572" y="19689"/>
                    <a:pt x="14311" y="19564"/>
                    <a:pt x="14002" y="19564"/>
                  </a:cubicBezTo>
                  <a:cubicBezTo>
                    <a:pt x="13568" y="19564"/>
                    <a:pt x="13038" y="19812"/>
                    <a:pt x="12579" y="20082"/>
                  </a:cubicBezTo>
                  <a:cubicBezTo>
                    <a:pt x="11870" y="20499"/>
                    <a:pt x="11109" y="21084"/>
                    <a:pt x="10848" y="21084"/>
                  </a:cubicBezTo>
                  <a:cubicBezTo>
                    <a:pt x="10820" y="21084"/>
                    <a:pt x="10797" y="21077"/>
                    <a:pt x="10782" y="21063"/>
                  </a:cubicBezTo>
                  <a:cubicBezTo>
                    <a:pt x="10620" y="20913"/>
                    <a:pt x="10589" y="20722"/>
                    <a:pt x="10802" y="20355"/>
                  </a:cubicBezTo>
                  <a:cubicBezTo>
                    <a:pt x="11016" y="19986"/>
                    <a:pt x="13035" y="16658"/>
                    <a:pt x="12289" y="15331"/>
                  </a:cubicBezTo>
                  <a:cubicBezTo>
                    <a:pt x="12084" y="14968"/>
                    <a:pt x="11735" y="14834"/>
                    <a:pt x="11326" y="14834"/>
                  </a:cubicBezTo>
                  <a:cubicBezTo>
                    <a:pt x="10239" y="14834"/>
                    <a:pt x="8733" y="15780"/>
                    <a:pt x="8423" y="15888"/>
                  </a:cubicBezTo>
                  <a:cubicBezTo>
                    <a:pt x="8362" y="15909"/>
                    <a:pt x="8308" y="15918"/>
                    <a:pt x="8262" y="15918"/>
                  </a:cubicBezTo>
                  <a:cubicBezTo>
                    <a:pt x="7986" y="15918"/>
                    <a:pt x="7965" y="15579"/>
                    <a:pt x="8042" y="15362"/>
                  </a:cubicBezTo>
                  <a:cubicBezTo>
                    <a:pt x="8134" y="15104"/>
                    <a:pt x="9158" y="12260"/>
                    <a:pt x="9673" y="10981"/>
                  </a:cubicBezTo>
                  <a:cubicBezTo>
                    <a:pt x="10188" y="9701"/>
                    <a:pt x="10168" y="8730"/>
                    <a:pt x="9426" y="8279"/>
                  </a:cubicBezTo>
                  <a:cubicBezTo>
                    <a:pt x="9307" y="8207"/>
                    <a:pt x="9181" y="8176"/>
                    <a:pt x="9052" y="8176"/>
                  </a:cubicBezTo>
                  <a:cubicBezTo>
                    <a:pt x="8400" y="8176"/>
                    <a:pt x="7650" y="8959"/>
                    <a:pt x="7170" y="9218"/>
                  </a:cubicBezTo>
                  <a:cubicBezTo>
                    <a:pt x="7075" y="9269"/>
                    <a:pt x="6989" y="9290"/>
                    <a:pt x="6911" y="9290"/>
                  </a:cubicBezTo>
                  <a:cubicBezTo>
                    <a:pt x="6519" y="9290"/>
                    <a:pt x="6348" y="8745"/>
                    <a:pt x="6348" y="8745"/>
                  </a:cubicBezTo>
                  <a:cubicBezTo>
                    <a:pt x="6348" y="8745"/>
                    <a:pt x="6235" y="6747"/>
                    <a:pt x="5484" y="3128"/>
                  </a:cubicBezTo>
                  <a:cubicBezTo>
                    <a:pt x="4899" y="312"/>
                    <a:pt x="3820" y="0"/>
                    <a:pt x="3370" y="0"/>
                  </a:cubicBez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3"/>
            <p:cNvSpPr/>
            <p:nvPr/>
          </p:nvSpPr>
          <p:spPr>
            <a:xfrm>
              <a:off x="1782625" y="4421150"/>
              <a:ext cx="126300" cy="627700"/>
            </a:xfrm>
            <a:custGeom>
              <a:rect b="b" l="l" r="r" t="t"/>
              <a:pathLst>
                <a:path extrusionOk="0" h="25108" w="5052">
                  <a:moveTo>
                    <a:pt x="1" y="1"/>
                  </a:moveTo>
                  <a:cubicBezTo>
                    <a:pt x="1" y="1"/>
                    <a:pt x="2" y="27"/>
                    <a:pt x="10" y="77"/>
                  </a:cubicBezTo>
                  <a:cubicBezTo>
                    <a:pt x="20" y="132"/>
                    <a:pt x="32" y="206"/>
                    <a:pt x="49" y="302"/>
                  </a:cubicBezTo>
                  <a:cubicBezTo>
                    <a:pt x="84" y="502"/>
                    <a:pt x="137" y="791"/>
                    <a:pt x="203" y="1162"/>
                  </a:cubicBezTo>
                  <a:cubicBezTo>
                    <a:pt x="338" y="1908"/>
                    <a:pt x="543" y="2988"/>
                    <a:pt x="800" y="4320"/>
                  </a:cubicBezTo>
                  <a:cubicBezTo>
                    <a:pt x="1313" y="6985"/>
                    <a:pt x="2053" y="10660"/>
                    <a:pt x="2885" y="14716"/>
                  </a:cubicBezTo>
                  <a:cubicBezTo>
                    <a:pt x="3716" y="18773"/>
                    <a:pt x="4465" y="22446"/>
                    <a:pt x="4993" y="25108"/>
                  </a:cubicBezTo>
                  <a:lnTo>
                    <a:pt x="5052" y="25096"/>
                  </a:lnTo>
                  <a:cubicBezTo>
                    <a:pt x="4538" y="22432"/>
                    <a:pt x="3798" y="18756"/>
                    <a:pt x="2967" y="14699"/>
                  </a:cubicBezTo>
                  <a:cubicBezTo>
                    <a:pt x="2135" y="10642"/>
                    <a:pt x="1386" y="6970"/>
                    <a:pt x="858" y="4308"/>
                  </a:cubicBezTo>
                  <a:cubicBezTo>
                    <a:pt x="596" y="2980"/>
                    <a:pt x="383" y="1904"/>
                    <a:pt x="235" y="1156"/>
                  </a:cubicBezTo>
                  <a:cubicBezTo>
                    <a:pt x="162" y="786"/>
                    <a:pt x="105" y="498"/>
                    <a:pt x="65" y="298"/>
                  </a:cubicBezTo>
                  <a:cubicBezTo>
                    <a:pt x="45" y="203"/>
                    <a:pt x="30" y="130"/>
                    <a:pt x="19" y="76"/>
                  </a:cubicBezTo>
                  <a:cubicBezTo>
                    <a:pt x="8" y="26"/>
                    <a:pt x="1" y="1"/>
                    <a:pt x="1"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3"/>
            <p:cNvSpPr/>
            <p:nvPr/>
          </p:nvSpPr>
          <p:spPr>
            <a:xfrm>
              <a:off x="1834500" y="4585050"/>
              <a:ext cx="55625" cy="98100"/>
            </a:xfrm>
            <a:custGeom>
              <a:rect b="b" l="l" r="r" t="t"/>
              <a:pathLst>
                <a:path extrusionOk="0" h="3924" w="2225">
                  <a:moveTo>
                    <a:pt x="2219" y="0"/>
                  </a:moveTo>
                  <a:cubicBezTo>
                    <a:pt x="2213" y="0"/>
                    <a:pt x="2176" y="51"/>
                    <a:pt x="2115" y="143"/>
                  </a:cubicBezTo>
                  <a:cubicBezTo>
                    <a:pt x="2052" y="239"/>
                    <a:pt x="1965" y="379"/>
                    <a:pt x="1858" y="553"/>
                  </a:cubicBezTo>
                  <a:cubicBezTo>
                    <a:pt x="1647" y="902"/>
                    <a:pt x="1368" y="1392"/>
                    <a:pt x="1071" y="1939"/>
                  </a:cubicBezTo>
                  <a:cubicBezTo>
                    <a:pt x="780" y="2476"/>
                    <a:pt x="517" y="2964"/>
                    <a:pt x="314" y="3340"/>
                  </a:cubicBezTo>
                  <a:cubicBezTo>
                    <a:pt x="224" y="3506"/>
                    <a:pt x="147" y="3647"/>
                    <a:pt x="83" y="3763"/>
                  </a:cubicBezTo>
                  <a:cubicBezTo>
                    <a:pt x="28" y="3863"/>
                    <a:pt x="0" y="3920"/>
                    <a:pt x="5" y="3923"/>
                  </a:cubicBezTo>
                  <a:cubicBezTo>
                    <a:pt x="6" y="3923"/>
                    <a:pt x="6" y="3923"/>
                    <a:pt x="6" y="3923"/>
                  </a:cubicBezTo>
                  <a:cubicBezTo>
                    <a:pt x="12" y="3923"/>
                    <a:pt x="49" y="3873"/>
                    <a:pt x="111" y="3780"/>
                  </a:cubicBezTo>
                  <a:cubicBezTo>
                    <a:pt x="174" y="3685"/>
                    <a:pt x="261" y="3544"/>
                    <a:pt x="366" y="3369"/>
                  </a:cubicBezTo>
                  <a:cubicBezTo>
                    <a:pt x="574" y="3018"/>
                    <a:pt x="846" y="2524"/>
                    <a:pt x="1144" y="1979"/>
                  </a:cubicBezTo>
                  <a:cubicBezTo>
                    <a:pt x="1438" y="1443"/>
                    <a:pt x="1705" y="958"/>
                    <a:pt x="1910" y="583"/>
                  </a:cubicBezTo>
                  <a:cubicBezTo>
                    <a:pt x="2001" y="418"/>
                    <a:pt x="2079" y="276"/>
                    <a:pt x="2143" y="161"/>
                  </a:cubicBezTo>
                  <a:cubicBezTo>
                    <a:pt x="2197" y="60"/>
                    <a:pt x="2225" y="3"/>
                    <a:pt x="2220" y="0"/>
                  </a:cubicBezTo>
                  <a:cubicBezTo>
                    <a:pt x="2220" y="0"/>
                    <a:pt x="2219" y="0"/>
                    <a:pt x="2219"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3"/>
            <p:cNvSpPr/>
            <p:nvPr/>
          </p:nvSpPr>
          <p:spPr>
            <a:xfrm>
              <a:off x="1717625" y="4615150"/>
              <a:ext cx="111575" cy="67575"/>
            </a:xfrm>
            <a:custGeom>
              <a:rect b="b" l="l" r="r" t="t"/>
              <a:pathLst>
                <a:path extrusionOk="0" h="2703" w="4463">
                  <a:moveTo>
                    <a:pt x="14" y="1"/>
                  </a:moveTo>
                  <a:cubicBezTo>
                    <a:pt x="13" y="1"/>
                    <a:pt x="13" y="1"/>
                    <a:pt x="13" y="1"/>
                  </a:cubicBezTo>
                  <a:cubicBezTo>
                    <a:pt x="0" y="21"/>
                    <a:pt x="984" y="642"/>
                    <a:pt x="2210" y="1388"/>
                  </a:cubicBezTo>
                  <a:cubicBezTo>
                    <a:pt x="3415" y="2121"/>
                    <a:pt x="4406" y="2702"/>
                    <a:pt x="4450" y="2702"/>
                  </a:cubicBezTo>
                  <a:cubicBezTo>
                    <a:pt x="4451" y="2702"/>
                    <a:pt x="4451" y="2702"/>
                    <a:pt x="4452" y="2702"/>
                  </a:cubicBezTo>
                  <a:cubicBezTo>
                    <a:pt x="4463" y="2682"/>
                    <a:pt x="3479" y="2061"/>
                    <a:pt x="2254" y="1316"/>
                  </a:cubicBezTo>
                  <a:cubicBezTo>
                    <a:pt x="1048" y="582"/>
                    <a:pt x="57" y="1"/>
                    <a:pt x="1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3"/>
            <p:cNvSpPr/>
            <p:nvPr/>
          </p:nvSpPr>
          <p:spPr>
            <a:xfrm>
              <a:off x="1758175" y="4802550"/>
              <a:ext cx="109725" cy="34500"/>
            </a:xfrm>
            <a:custGeom>
              <a:rect b="b" l="l" r="r" t="t"/>
              <a:pathLst>
                <a:path extrusionOk="0" h="1380" w="4389">
                  <a:moveTo>
                    <a:pt x="5" y="0"/>
                  </a:moveTo>
                  <a:cubicBezTo>
                    <a:pt x="4" y="0"/>
                    <a:pt x="3" y="0"/>
                    <a:pt x="2" y="1"/>
                  </a:cubicBezTo>
                  <a:cubicBezTo>
                    <a:pt x="1" y="6"/>
                    <a:pt x="58" y="36"/>
                    <a:pt x="165" y="83"/>
                  </a:cubicBezTo>
                  <a:cubicBezTo>
                    <a:pt x="270" y="131"/>
                    <a:pt x="426" y="197"/>
                    <a:pt x="620" y="274"/>
                  </a:cubicBezTo>
                  <a:cubicBezTo>
                    <a:pt x="1007" y="429"/>
                    <a:pt x="1547" y="629"/>
                    <a:pt x="2154" y="818"/>
                  </a:cubicBezTo>
                  <a:cubicBezTo>
                    <a:pt x="2761" y="1009"/>
                    <a:pt x="3319" y="1154"/>
                    <a:pt x="3725" y="1249"/>
                  </a:cubicBezTo>
                  <a:cubicBezTo>
                    <a:pt x="3927" y="1296"/>
                    <a:pt x="4092" y="1331"/>
                    <a:pt x="4207" y="1353"/>
                  </a:cubicBezTo>
                  <a:cubicBezTo>
                    <a:pt x="4300" y="1370"/>
                    <a:pt x="4360" y="1379"/>
                    <a:pt x="4379" y="1379"/>
                  </a:cubicBezTo>
                  <a:cubicBezTo>
                    <a:pt x="4384" y="1379"/>
                    <a:pt x="4386" y="1379"/>
                    <a:pt x="4386" y="1378"/>
                  </a:cubicBezTo>
                  <a:cubicBezTo>
                    <a:pt x="4388" y="1372"/>
                    <a:pt x="4326" y="1352"/>
                    <a:pt x="4214" y="1320"/>
                  </a:cubicBezTo>
                  <a:cubicBezTo>
                    <a:pt x="4084" y="1285"/>
                    <a:pt x="3926" y="1242"/>
                    <a:pt x="3739" y="1191"/>
                  </a:cubicBezTo>
                  <a:cubicBezTo>
                    <a:pt x="3338" y="1082"/>
                    <a:pt x="2784" y="929"/>
                    <a:pt x="2179" y="738"/>
                  </a:cubicBezTo>
                  <a:cubicBezTo>
                    <a:pt x="1574" y="548"/>
                    <a:pt x="1032" y="359"/>
                    <a:pt x="641" y="218"/>
                  </a:cubicBezTo>
                  <a:cubicBezTo>
                    <a:pt x="458" y="153"/>
                    <a:pt x="303" y="98"/>
                    <a:pt x="176" y="52"/>
                  </a:cubicBezTo>
                  <a:cubicBezTo>
                    <a:pt x="78" y="19"/>
                    <a:pt x="19" y="0"/>
                    <a:pt x="5"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3"/>
            <p:cNvSpPr/>
            <p:nvPr/>
          </p:nvSpPr>
          <p:spPr>
            <a:xfrm>
              <a:off x="1867050" y="4760825"/>
              <a:ext cx="75600" cy="74925"/>
            </a:xfrm>
            <a:custGeom>
              <a:rect b="b" l="l" r="r" t="t"/>
              <a:pathLst>
                <a:path extrusionOk="0" h="2997" w="3024">
                  <a:moveTo>
                    <a:pt x="3018" y="0"/>
                  </a:moveTo>
                  <a:cubicBezTo>
                    <a:pt x="3010" y="0"/>
                    <a:pt x="2965" y="38"/>
                    <a:pt x="2889" y="107"/>
                  </a:cubicBezTo>
                  <a:cubicBezTo>
                    <a:pt x="2810" y="179"/>
                    <a:pt x="2696" y="285"/>
                    <a:pt x="2557" y="419"/>
                  </a:cubicBezTo>
                  <a:cubicBezTo>
                    <a:pt x="2279" y="684"/>
                    <a:pt x="1899" y="1055"/>
                    <a:pt x="1483" y="1468"/>
                  </a:cubicBezTo>
                  <a:cubicBezTo>
                    <a:pt x="1066" y="1882"/>
                    <a:pt x="692" y="2260"/>
                    <a:pt x="425" y="2537"/>
                  </a:cubicBezTo>
                  <a:cubicBezTo>
                    <a:pt x="292" y="2675"/>
                    <a:pt x="184" y="2788"/>
                    <a:pt x="112" y="2867"/>
                  </a:cubicBezTo>
                  <a:cubicBezTo>
                    <a:pt x="39" y="2946"/>
                    <a:pt x="1" y="2993"/>
                    <a:pt x="4" y="2996"/>
                  </a:cubicBezTo>
                  <a:cubicBezTo>
                    <a:pt x="5" y="2996"/>
                    <a:pt x="5" y="2997"/>
                    <a:pt x="5" y="2997"/>
                  </a:cubicBezTo>
                  <a:cubicBezTo>
                    <a:pt x="14" y="2997"/>
                    <a:pt x="59" y="2959"/>
                    <a:pt x="134" y="2891"/>
                  </a:cubicBezTo>
                  <a:cubicBezTo>
                    <a:pt x="215" y="2818"/>
                    <a:pt x="328" y="2712"/>
                    <a:pt x="467" y="2579"/>
                  </a:cubicBezTo>
                  <a:cubicBezTo>
                    <a:pt x="746" y="2313"/>
                    <a:pt x="1125" y="1942"/>
                    <a:pt x="1542" y="1529"/>
                  </a:cubicBezTo>
                  <a:cubicBezTo>
                    <a:pt x="1958" y="1115"/>
                    <a:pt x="2331" y="737"/>
                    <a:pt x="2599" y="461"/>
                  </a:cubicBezTo>
                  <a:cubicBezTo>
                    <a:pt x="2733" y="322"/>
                    <a:pt x="2839" y="209"/>
                    <a:pt x="2913" y="130"/>
                  </a:cubicBezTo>
                  <a:cubicBezTo>
                    <a:pt x="2985" y="50"/>
                    <a:pt x="3024" y="5"/>
                    <a:pt x="3019" y="1"/>
                  </a:cubicBezTo>
                  <a:cubicBezTo>
                    <a:pt x="3019" y="0"/>
                    <a:pt x="3019" y="0"/>
                    <a:pt x="3018"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3"/>
            <p:cNvSpPr/>
            <p:nvPr/>
          </p:nvSpPr>
          <p:spPr>
            <a:xfrm>
              <a:off x="1896600" y="4892675"/>
              <a:ext cx="97725" cy="95100"/>
            </a:xfrm>
            <a:custGeom>
              <a:rect b="b" l="l" r="r" t="t"/>
              <a:pathLst>
                <a:path extrusionOk="0" h="3804" w="3909">
                  <a:moveTo>
                    <a:pt x="3904" y="1"/>
                  </a:moveTo>
                  <a:cubicBezTo>
                    <a:pt x="3896" y="1"/>
                    <a:pt x="3838" y="49"/>
                    <a:pt x="3740" y="138"/>
                  </a:cubicBezTo>
                  <a:cubicBezTo>
                    <a:pt x="3626" y="244"/>
                    <a:pt x="3483" y="377"/>
                    <a:pt x="3313" y="536"/>
                  </a:cubicBezTo>
                  <a:cubicBezTo>
                    <a:pt x="2954" y="875"/>
                    <a:pt x="2463" y="1347"/>
                    <a:pt x="1925" y="1872"/>
                  </a:cubicBezTo>
                  <a:cubicBezTo>
                    <a:pt x="1387" y="2397"/>
                    <a:pt x="902" y="2876"/>
                    <a:pt x="555" y="3226"/>
                  </a:cubicBezTo>
                  <a:cubicBezTo>
                    <a:pt x="391" y="3392"/>
                    <a:pt x="254" y="3532"/>
                    <a:pt x="146" y="3642"/>
                  </a:cubicBezTo>
                  <a:cubicBezTo>
                    <a:pt x="51" y="3743"/>
                    <a:pt x="0" y="3799"/>
                    <a:pt x="4" y="3804"/>
                  </a:cubicBezTo>
                  <a:cubicBezTo>
                    <a:pt x="4" y="3804"/>
                    <a:pt x="4" y="3804"/>
                    <a:pt x="5" y="3804"/>
                  </a:cubicBezTo>
                  <a:cubicBezTo>
                    <a:pt x="13" y="3804"/>
                    <a:pt x="71" y="3755"/>
                    <a:pt x="169" y="3666"/>
                  </a:cubicBezTo>
                  <a:cubicBezTo>
                    <a:pt x="282" y="3561"/>
                    <a:pt x="425" y="3427"/>
                    <a:pt x="596" y="3268"/>
                  </a:cubicBezTo>
                  <a:cubicBezTo>
                    <a:pt x="955" y="2930"/>
                    <a:pt x="1445" y="2457"/>
                    <a:pt x="1984" y="1933"/>
                  </a:cubicBezTo>
                  <a:cubicBezTo>
                    <a:pt x="2522" y="1407"/>
                    <a:pt x="3006" y="928"/>
                    <a:pt x="3354" y="579"/>
                  </a:cubicBezTo>
                  <a:cubicBezTo>
                    <a:pt x="3517" y="412"/>
                    <a:pt x="3654" y="273"/>
                    <a:pt x="3763" y="162"/>
                  </a:cubicBezTo>
                  <a:cubicBezTo>
                    <a:pt x="3858" y="62"/>
                    <a:pt x="3908" y="5"/>
                    <a:pt x="3905" y="1"/>
                  </a:cubicBezTo>
                  <a:cubicBezTo>
                    <a:pt x="3905" y="1"/>
                    <a:pt x="3904" y="1"/>
                    <a:pt x="3904"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3"/>
            <p:cNvSpPr/>
            <p:nvPr/>
          </p:nvSpPr>
          <p:spPr>
            <a:xfrm>
              <a:off x="1760475" y="4937375"/>
              <a:ext cx="137975" cy="47500"/>
            </a:xfrm>
            <a:custGeom>
              <a:rect b="b" l="l" r="r" t="t"/>
              <a:pathLst>
                <a:path extrusionOk="0" h="1900" w="5519">
                  <a:moveTo>
                    <a:pt x="6" y="0"/>
                  </a:moveTo>
                  <a:cubicBezTo>
                    <a:pt x="4" y="0"/>
                    <a:pt x="3" y="1"/>
                    <a:pt x="3" y="1"/>
                  </a:cubicBezTo>
                  <a:cubicBezTo>
                    <a:pt x="0" y="7"/>
                    <a:pt x="74" y="42"/>
                    <a:pt x="208" y="103"/>
                  </a:cubicBezTo>
                  <a:cubicBezTo>
                    <a:pt x="344" y="164"/>
                    <a:pt x="539" y="248"/>
                    <a:pt x="784" y="350"/>
                  </a:cubicBezTo>
                  <a:cubicBezTo>
                    <a:pt x="1272" y="551"/>
                    <a:pt x="1954" y="815"/>
                    <a:pt x="2716" y="1077"/>
                  </a:cubicBezTo>
                  <a:cubicBezTo>
                    <a:pt x="3478" y="1340"/>
                    <a:pt x="4177" y="1550"/>
                    <a:pt x="4686" y="1693"/>
                  </a:cubicBezTo>
                  <a:cubicBezTo>
                    <a:pt x="4941" y="1763"/>
                    <a:pt x="5147" y="1817"/>
                    <a:pt x="5292" y="1852"/>
                  </a:cubicBezTo>
                  <a:cubicBezTo>
                    <a:pt x="5417" y="1883"/>
                    <a:pt x="5495" y="1900"/>
                    <a:pt x="5513" y="1900"/>
                  </a:cubicBezTo>
                  <a:cubicBezTo>
                    <a:pt x="5515" y="1900"/>
                    <a:pt x="5517" y="1899"/>
                    <a:pt x="5517" y="1899"/>
                  </a:cubicBezTo>
                  <a:cubicBezTo>
                    <a:pt x="5519" y="1893"/>
                    <a:pt x="5441" y="1865"/>
                    <a:pt x="5300" y="1821"/>
                  </a:cubicBezTo>
                  <a:cubicBezTo>
                    <a:pt x="5144" y="1772"/>
                    <a:pt x="4944" y="1710"/>
                    <a:pt x="4703" y="1635"/>
                  </a:cubicBezTo>
                  <a:cubicBezTo>
                    <a:pt x="4199" y="1479"/>
                    <a:pt x="3504" y="1260"/>
                    <a:pt x="2744" y="998"/>
                  </a:cubicBezTo>
                  <a:cubicBezTo>
                    <a:pt x="1982" y="736"/>
                    <a:pt x="1299" y="482"/>
                    <a:pt x="805" y="294"/>
                  </a:cubicBezTo>
                  <a:cubicBezTo>
                    <a:pt x="571" y="205"/>
                    <a:pt x="374" y="131"/>
                    <a:pt x="221" y="73"/>
                  </a:cubicBezTo>
                  <a:cubicBezTo>
                    <a:pt x="96" y="26"/>
                    <a:pt x="20" y="0"/>
                    <a:pt x="6"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3"/>
            <p:cNvSpPr/>
            <p:nvPr/>
          </p:nvSpPr>
          <p:spPr>
            <a:xfrm>
              <a:off x="1717550" y="5060300"/>
              <a:ext cx="1848625" cy="2300"/>
            </a:xfrm>
            <a:custGeom>
              <a:rect b="b" l="l" r="r" t="t"/>
              <a:pathLst>
                <a:path extrusionOk="0" h="92" w="73945">
                  <a:moveTo>
                    <a:pt x="36974" y="1"/>
                  </a:moveTo>
                  <a:cubicBezTo>
                    <a:pt x="16551" y="1"/>
                    <a:pt x="1" y="22"/>
                    <a:pt x="1" y="46"/>
                  </a:cubicBezTo>
                  <a:cubicBezTo>
                    <a:pt x="1" y="72"/>
                    <a:pt x="16551" y="92"/>
                    <a:pt x="36974" y="92"/>
                  </a:cubicBezTo>
                  <a:cubicBezTo>
                    <a:pt x="57390" y="92"/>
                    <a:pt x="73945" y="72"/>
                    <a:pt x="73945" y="46"/>
                  </a:cubicBezTo>
                  <a:cubicBezTo>
                    <a:pt x="73945" y="22"/>
                    <a:pt x="57390" y="1"/>
                    <a:pt x="3697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3"/>
            <p:cNvSpPr/>
            <p:nvPr/>
          </p:nvSpPr>
          <p:spPr>
            <a:xfrm>
              <a:off x="2136750" y="4921700"/>
              <a:ext cx="112025" cy="207725"/>
            </a:xfrm>
            <a:custGeom>
              <a:rect b="b" l="l" r="r" t="t"/>
              <a:pathLst>
                <a:path extrusionOk="0" h="8309" w="4481">
                  <a:moveTo>
                    <a:pt x="3159" y="1"/>
                  </a:moveTo>
                  <a:lnTo>
                    <a:pt x="0" y="521"/>
                  </a:lnTo>
                  <a:cubicBezTo>
                    <a:pt x="0" y="521"/>
                    <a:pt x="462" y="4713"/>
                    <a:pt x="454" y="5080"/>
                  </a:cubicBezTo>
                  <a:cubicBezTo>
                    <a:pt x="447" y="5398"/>
                    <a:pt x="2995" y="7606"/>
                    <a:pt x="3691" y="8203"/>
                  </a:cubicBezTo>
                  <a:cubicBezTo>
                    <a:pt x="3772" y="8272"/>
                    <a:pt x="3874" y="8309"/>
                    <a:pt x="3978" y="8309"/>
                  </a:cubicBezTo>
                  <a:cubicBezTo>
                    <a:pt x="4014" y="8309"/>
                    <a:pt x="4051" y="8304"/>
                    <a:pt x="4087" y="8295"/>
                  </a:cubicBezTo>
                  <a:cubicBezTo>
                    <a:pt x="4336" y="8232"/>
                    <a:pt x="4480" y="7972"/>
                    <a:pt x="4402" y="7728"/>
                  </a:cubicBezTo>
                  <a:lnTo>
                    <a:pt x="3301" y="4333"/>
                  </a:lnTo>
                  <a:lnTo>
                    <a:pt x="3159"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3"/>
            <p:cNvSpPr/>
            <p:nvPr/>
          </p:nvSpPr>
          <p:spPr>
            <a:xfrm>
              <a:off x="2147675" y="5041400"/>
              <a:ext cx="91250" cy="88100"/>
            </a:xfrm>
            <a:custGeom>
              <a:rect b="b" l="l" r="r" t="t"/>
              <a:pathLst>
                <a:path extrusionOk="0" h="3524" w="3650">
                  <a:moveTo>
                    <a:pt x="1" y="1"/>
                  </a:moveTo>
                  <a:lnTo>
                    <a:pt x="11" y="184"/>
                  </a:lnTo>
                  <a:cubicBezTo>
                    <a:pt x="20" y="342"/>
                    <a:pt x="84" y="493"/>
                    <a:pt x="193" y="608"/>
                  </a:cubicBezTo>
                  <a:cubicBezTo>
                    <a:pt x="486" y="916"/>
                    <a:pt x="1313" y="1747"/>
                    <a:pt x="3241" y="3416"/>
                  </a:cubicBezTo>
                  <a:cubicBezTo>
                    <a:pt x="3322" y="3486"/>
                    <a:pt x="3426" y="3524"/>
                    <a:pt x="3531" y="3524"/>
                  </a:cubicBezTo>
                  <a:cubicBezTo>
                    <a:pt x="3571" y="3524"/>
                    <a:pt x="3611" y="3518"/>
                    <a:pt x="3650" y="3507"/>
                  </a:cubicBezTo>
                  <a:lnTo>
                    <a:pt x="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3"/>
            <p:cNvSpPr/>
            <p:nvPr/>
          </p:nvSpPr>
          <p:spPr>
            <a:xfrm>
              <a:off x="2157375" y="5004375"/>
              <a:ext cx="14425" cy="12725"/>
            </a:xfrm>
            <a:custGeom>
              <a:rect b="b" l="l" r="r" t="t"/>
              <a:pathLst>
                <a:path extrusionOk="0" h="509" w="577">
                  <a:moveTo>
                    <a:pt x="307" y="1"/>
                  </a:moveTo>
                  <a:cubicBezTo>
                    <a:pt x="220" y="1"/>
                    <a:pt x="125" y="43"/>
                    <a:pt x="77" y="110"/>
                  </a:cubicBezTo>
                  <a:cubicBezTo>
                    <a:pt x="1" y="218"/>
                    <a:pt x="60" y="410"/>
                    <a:pt x="173" y="478"/>
                  </a:cubicBezTo>
                  <a:cubicBezTo>
                    <a:pt x="209" y="499"/>
                    <a:pt x="250" y="508"/>
                    <a:pt x="291" y="508"/>
                  </a:cubicBezTo>
                  <a:cubicBezTo>
                    <a:pt x="381" y="508"/>
                    <a:pt x="472" y="462"/>
                    <a:pt x="517" y="383"/>
                  </a:cubicBezTo>
                  <a:cubicBezTo>
                    <a:pt x="577" y="274"/>
                    <a:pt x="541" y="124"/>
                    <a:pt x="442" y="49"/>
                  </a:cubicBezTo>
                  <a:lnTo>
                    <a:pt x="442" y="49"/>
                  </a:lnTo>
                  <a:cubicBezTo>
                    <a:pt x="407" y="15"/>
                    <a:pt x="358" y="1"/>
                    <a:pt x="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3"/>
            <p:cNvSpPr/>
            <p:nvPr/>
          </p:nvSpPr>
          <p:spPr>
            <a:xfrm>
              <a:off x="2211275" y="5069850"/>
              <a:ext cx="21725" cy="13350"/>
            </a:xfrm>
            <a:custGeom>
              <a:rect b="b" l="l" r="r" t="t"/>
              <a:pathLst>
                <a:path extrusionOk="0" h="534" w="869">
                  <a:moveTo>
                    <a:pt x="666" y="0"/>
                  </a:moveTo>
                  <a:cubicBezTo>
                    <a:pt x="569" y="0"/>
                    <a:pt x="444" y="26"/>
                    <a:pt x="325" y="92"/>
                  </a:cubicBezTo>
                  <a:cubicBezTo>
                    <a:pt x="188" y="170"/>
                    <a:pt x="94" y="283"/>
                    <a:pt x="49" y="374"/>
                  </a:cubicBezTo>
                  <a:cubicBezTo>
                    <a:pt x="4" y="466"/>
                    <a:pt x="0" y="531"/>
                    <a:pt x="12" y="533"/>
                  </a:cubicBezTo>
                  <a:cubicBezTo>
                    <a:pt x="12" y="533"/>
                    <a:pt x="13" y="533"/>
                    <a:pt x="13" y="533"/>
                  </a:cubicBezTo>
                  <a:cubicBezTo>
                    <a:pt x="40" y="533"/>
                    <a:pt x="127" y="309"/>
                    <a:pt x="372" y="175"/>
                  </a:cubicBezTo>
                  <a:cubicBezTo>
                    <a:pt x="618" y="32"/>
                    <a:pt x="861" y="79"/>
                    <a:pt x="865" y="53"/>
                  </a:cubicBezTo>
                  <a:cubicBezTo>
                    <a:pt x="868" y="42"/>
                    <a:pt x="811" y="11"/>
                    <a:pt x="709" y="2"/>
                  </a:cubicBezTo>
                  <a:cubicBezTo>
                    <a:pt x="696" y="1"/>
                    <a:pt x="681" y="0"/>
                    <a:pt x="66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3"/>
            <p:cNvSpPr/>
            <p:nvPr/>
          </p:nvSpPr>
          <p:spPr>
            <a:xfrm>
              <a:off x="2219475" y="5088725"/>
              <a:ext cx="20600" cy="8550"/>
            </a:xfrm>
            <a:custGeom>
              <a:rect b="b" l="l" r="r" t="t"/>
              <a:pathLst>
                <a:path extrusionOk="0" h="342" w="824">
                  <a:moveTo>
                    <a:pt x="603" y="1"/>
                  </a:moveTo>
                  <a:cubicBezTo>
                    <a:pt x="533" y="1"/>
                    <a:pt x="451" y="12"/>
                    <a:pt x="365" y="44"/>
                  </a:cubicBezTo>
                  <a:cubicBezTo>
                    <a:pt x="114" y="133"/>
                    <a:pt x="1" y="330"/>
                    <a:pt x="24" y="340"/>
                  </a:cubicBezTo>
                  <a:cubicBezTo>
                    <a:pt x="25" y="341"/>
                    <a:pt x="27" y="342"/>
                    <a:pt x="29" y="342"/>
                  </a:cubicBezTo>
                  <a:cubicBezTo>
                    <a:pt x="61" y="342"/>
                    <a:pt x="189" y="205"/>
                    <a:pt x="397" y="133"/>
                  </a:cubicBezTo>
                  <a:cubicBezTo>
                    <a:pt x="615" y="51"/>
                    <a:pt x="811" y="83"/>
                    <a:pt x="816" y="55"/>
                  </a:cubicBezTo>
                  <a:cubicBezTo>
                    <a:pt x="824" y="40"/>
                    <a:pt x="735" y="1"/>
                    <a:pt x="60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3"/>
            <p:cNvSpPr/>
            <p:nvPr/>
          </p:nvSpPr>
          <p:spPr>
            <a:xfrm>
              <a:off x="2195625" y="5051225"/>
              <a:ext cx="30325" cy="14225"/>
            </a:xfrm>
            <a:custGeom>
              <a:rect b="b" l="l" r="r" t="t"/>
              <a:pathLst>
                <a:path extrusionOk="0" h="569" w="1213">
                  <a:moveTo>
                    <a:pt x="1067" y="0"/>
                  </a:moveTo>
                  <a:cubicBezTo>
                    <a:pt x="940" y="0"/>
                    <a:pt x="743" y="26"/>
                    <a:pt x="536" y="122"/>
                  </a:cubicBezTo>
                  <a:cubicBezTo>
                    <a:pt x="181" y="283"/>
                    <a:pt x="0" y="557"/>
                    <a:pt x="22" y="567"/>
                  </a:cubicBezTo>
                  <a:cubicBezTo>
                    <a:pt x="23" y="568"/>
                    <a:pt x="24" y="569"/>
                    <a:pt x="26" y="569"/>
                  </a:cubicBezTo>
                  <a:cubicBezTo>
                    <a:pt x="60" y="569"/>
                    <a:pt x="257" y="352"/>
                    <a:pt x="577" y="209"/>
                  </a:cubicBezTo>
                  <a:cubicBezTo>
                    <a:pt x="906" y="54"/>
                    <a:pt x="1210" y="52"/>
                    <a:pt x="1210" y="23"/>
                  </a:cubicBezTo>
                  <a:cubicBezTo>
                    <a:pt x="1212" y="13"/>
                    <a:pt x="1157" y="0"/>
                    <a:pt x="106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3"/>
            <p:cNvSpPr/>
            <p:nvPr/>
          </p:nvSpPr>
          <p:spPr>
            <a:xfrm>
              <a:off x="2191975" y="5027125"/>
              <a:ext cx="28775" cy="5550"/>
            </a:xfrm>
            <a:custGeom>
              <a:rect b="b" l="l" r="r" t="t"/>
              <a:pathLst>
                <a:path extrusionOk="0" h="222" w="1151">
                  <a:moveTo>
                    <a:pt x="691" y="0"/>
                  </a:moveTo>
                  <a:cubicBezTo>
                    <a:pt x="650" y="0"/>
                    <a:pt x="607" y="2"/>
                    <a:pt x="563" y="7"/>
                  </a:cubicBezTo>
                  <a:cubicBezTo>
                    <a:pt x="229" y="38"/>
                    <a:pt x="0" y="199"/>
                    <a:pt x="14" y="218"/>
                  </a:cubicBezTo>
                  <a:cubicBezTo>
                    <a:pt x="16" y="221"/>
                    <a:pt x="19" y="222"/>
                    <a:pt x="25" y="222"/>
                  </a:cubicBezTo>
                  <a:cubicBezTo>
                    <a:pt x="75" y="222"/>
                    <a:pt x="292" y="127"/>
                    <a:pt x="571" y="101"/>
                  </a:cubicBezTo>
                  <a:cubicBezTo>
                    <a:pt x="636" y="95"/>
                    <a:pt x="698" y="92"/>
                    <a:pt x="755" y="92"/>
                  </a:cubicBezTo>
                  <a:cubicBezTo>
                    <a:pt x="924" y="92"/>
                    <a:pt x="1057" y="114"/>
                    <a:pt x="1113" y="114"/>
                  </a:cubicBezTo>
                  <a:cubicBezTo>
                    <a:pt x="1130" y="114"/>
                    <a:pt x="1139" y="112"/>
                    <a:pt x="1141" y="106"/>
                  </a:cubicBezTo>
                  <a:cubicBezTo>
                    <a:pt x="1151" y="88"/>
                    <a:pt x="959" y="0"/>
                    <a:pt x="69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3"/>
            <p:cNvSpPr/>
            <p:nvPr/>
          </p:nvSpPr>
          <p:spPr>
            <a:xfrm>
              <a:off x="2190325" y="4995000"/>
              <a:ext cx="29300" cy="5900"/>
            </a:xfrm>
            <a:custGeom>
              <a:rect b="b" l="l" r="r" t="t"/>
              <a:pathLst>
                <a:path extrusionOk="0" h="236" w="1172">
                  <a:moveTo>
                    <a:pt x="601" y="0"/>
                  </a:moveTo>
                  <a:cubicBezTo>
                    <a:pt x="594" y="0"/>
                    <a:pt x="588" y="0"/>
                    <a:pt x="582" y="1"/>
                  </a:cubicBezTo>
                  <a:cubicBezTo>
                    <a:pt x="404" y="5"/>
                    <a:pt x="249" y="56"/>
                    <a:pt x="149" y="113"/>
                  </a:cubicBezTo>
                  <a:cubicBezTo>
                    <a:pt x="48" y="169"/>
                    <a:pt x="0" y="223"/>
                    <a:pt x="7" y="233"/>
                  </a:cubicBezTo>
                  <a:cubicBezTo>
                    <a:pt x="8" y="234"/>
                    <a:pt x="10" y="235"/>
                    <a:pt x="13" y="235"/>
                  </a:cubicBezTo>
                  <a:cubicBezTo>
                    <a:pt x="55" y="235"/>
                    <a:pt x="277" y="99"/>
                    <a:pt x="583" y="96"/>
                  </a:cubicBezTo>
                  <a:cubicBezTo>
                    <a:pt x="595" y="95"/>
                    <a:pt x="606" y="95"/>
                    <a:pt x="617" y="95"/>
                  </a:cubicBezTo>
                  <a:cubicBezTo>
                    <a:pt x="904" y="95"/>
                    <a:pt x="1115" y="210"/>
                    <a:pt x="1158" y="210"/>
                  </a:cubicBezTo>
                  <a:cubicBezTo>
                    <a:pt x="1162" y="210"/>
                    <a:pt x="1165" y="209"/>
                    <a:pt x="1166" y="207"/>
                  </a:cubicBezTo>
                  <a:cubicBezTo>
                    <a:pt x="1172" y="199"/>
                    <a:pt x="1122" y="146"/>
                    <a:pt x="1019" y="95"/>
                  </a:cubicBezTo>
                  <a:cubicBezTo>
                    <a:pt x="921" y="44"/>
                    <a:pt x="770" y="0"/>
                    <a:pt x="60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3"/>
            <p:cNvSpPr/>
            <p:nvPr/>
          </p:nvSpPr>
          <p:spPr>
            <a:xfrm>
              <a:off x="2188250" y="4970700"/>
              <a:ext cx="32900" cy="20675"/>
            </a:xfrm>
            <a:custGeom>
              <a:rect b="b" l="l" r="r" t="t"/>
              <a:pathLst>
                <a:path extrusionOk="0" h="827" w="1316">
                  <a:moveTo>
                    <a:pt x="198" y="81"/>
                  </a:moveTo>
                  <a:cubicBezTo>
                    <a:pt x="209" y="81"/>
                    <a:pt x="221" y="83"/>
                    <a:pt x="233" y="87"/>
                  </a:cubicBezTo>
                  <a:cubicBezTo>
                    <a:pt x="320" y="116"/>
                    <a:pt x="381" y="204"/>
                    <a:pt x="431" y="277"/>
                  </a:cubicBezTo>
                  <a:cubicBezTo>
                    <a:pt x="497" y="378"/>
                    <a:pt x="541" y="472"/>
                    <a:pt x="570" y="554"/>
                  </a:cubicBezTo>
                  <a:lnTo>
                    <a:pt x="570" y="554"/>
                  </a:lnTo>
                  <a:cubicBezTo>
                    <a:pt x="557" y="576"/>
                    <a:pt x="545" y="596"/>
                    <a:pt x="535" y="615"/>
                  </a:cubicBezTo>
                  <a:cubicBezTo>
                    <a:pt x="518" y="649"/>
                    <a:pt x="505" y="678"/>
                    <a:pt x="495" y="702"/>
                  </a:cubicBezTo>
                  <a:lnTo>
                    <a:pt x="495" y="702"/>
                  </a:lnTo>
                  <a:cubicBezTo>
                    <a:pt x="276" y="645"/>
                    <a:pt x="105" y="451"/>
                    <a:pt x="90" y="257"/>
                  </a:cubicBezTo>
                  <a:cubicBezTo>
                    <a:pt x="87" y="204"/>
                    <a:pt x="97" y="150"/>
                    <a:pt x="124" y="117"/>
                  </a:cubicBezTo>
                  <a:cubicBezTo>
                    <a:pt x="143" y="93"/>
                    <a:pt x="169" y="81"/>
                    <a:pt x="198" y="81"/>
                  </a:cubicBezTo>
                  <a:close/>
                  <a:moveTo>
                    <a:pt x="1122" y="175"/>
                  </a:moveTo>
                  <a:cubicBezTo>
                    <a:pt x="1158" y="175"/>
                    <a:pt x="1189" y="191"/>
                    <a:pt x="1203" y="221"/>
                  </a:cubicBezTo>
                  <a:cubicBezTo>
                    <a:pt x="1222" y="255"/>
                    <a:pt x="1216" y="310"/>
                    <a:pt x="1195" y="360"/>
                  </a:cubicBezTo>
                  <a:cubicBezTo>
                    <a:pt x="1109" y="544"/>
                    <a:pt x="890" y="709"/>
                    <a:pt x="649" y="718"/>
                  </a:cubicBezTo>
                  <a:lnTo>
                    <a:pt x="649" y="718"/>
                  </a:lnTo>
                  <a:cubicBezTo>
                    <a:pt x="647" y="701"/>
                    <a:pt x="645" y="683"/>
                    <a:pt x="642" y="663"/>
                  </a:cubicBezTo>
                  <a:cubicBezTo>
                    <a:pt x="637" y="632"/>
                    <a:pt x="631" y="596"/>
                    <a:pt x="621" y="558"/>
                  </a:cubicBezTo>
                  <a:lnTo>
                    <a:pt x="621" y="558"/>
                  </a:lnTo>
                  <a:cubicBezTo>
                    <a:pt x="677" y="485"/>
                    <a:pt x="753" y="400"/>
                    <a:pt x="856" y="313"/>
                  </a:cubicBezTo>
                  <a:cubicBezTo>
                    <a:pt x="927" y="259"/>
                    <a:pt x="1009" y="190"/>
                    <a:pt x="1101" y="176"/>
                  </a:cubicBezTo>
                  <a:cubicBezTo>
                    <a:pt x="1108" y="175"/>
                    <a:pt x="1115" y="175"/>
                    <a:pt x="1122" y="175"/>
                  </a:cubicBezTo>
                  <a:close/>
                  <a:moveTo>
                    <a:pt x="587" y="604"/>
                  </a:moveTo>
                  <a:lnTo>
                    <a:pt x="587" y="604"/>
                  </a:lnTo>
                  <a:cubicBezTo>
                    <a:pt x="601" y="647"/>
                    <a:pt x="611" y="686"/>
                    <a:pt x="618" y="718"/>
                  </a:cubicBezTo>
                  <a:lnTo>
                    <a:pt x="618" y="718"/>
                  </a:lnTo>
                  <a:cubicBezTo>
                    <a:pt x="609" y="718"/>
                    <a:pt x="600" y="717"/>
                    <a:pt x="590" y="717"/>
                  </a:cubicBezTo>
                  <a:cubicBezTo>
                    <a:pt x="567" y="715"/>
                    <a:pt x="543" y="712"/>
                    <a:pt x="520" y="707"/>
                  </a:cubicBezTo>
                  <a:lnTo>
                    <a:pt x="520" y="707"/>
                  </a:lnTo>
                  <a:cubicBezTo>
                    <a:pt x="537" y="680"/>
                    <a:pt x="559" y="645"/>
                    <a:pt x="587" y="604"/>
                  </a:cubicBezTo>
                  <a:close/>
                  <a:moveTo>
                    <a:pt x="196" y="0"/>
                  </a:moveTo>
                  <a:cubicBezTo>
                    <a:pt x="146" y="0"/>
                    <a:pt x="93" y="21"/>
                    <a:pt x="60" y="63"/>
                  </a:cubicBezTo>
                  <a:cubicBezTo>
                    <a:pt x="12" y="121"/>
                    <a:pt x="0" y="194"/>
                    <a:pt x="2" y="262"/>
                  </a:cubicBezTo>
                  <a:cubicBezTo>
                    <a:pt x="22" y="537"/>
                    <a:pt x="273" y="789"/>
                    <a:pt x="584" y="812"/>
                  </a:cubicBezTo>
                  <a:cubicBezTo>
                    <a:pt x="597" y="813"/>
                    <a:pt x="609" y="813"/>
                    <a:pt x="622" y="813"/>
                  </a:cubicBezTo>
                  <a:cubicBezTo>
                    <a:pt x="627" y="813"/>
                    <a:pt x="632" y="813"/>
                    <a:pt x="638" y="813"/>
                  </a:cubicBezTo>
                  <a:lnTo>
                    <a:pt x="638" y="813"/>
                  </a:lnTo>
                  <a:cubicBezTo>
                    <a:pt x="640" y="822"/>
                    <a:pt x="642" y="827"/>
                    <a:pt x="645" y="827"/>
                  </a:cubicBezTo>
                  <a:cubicBezTo>
                    <a:pt x="645" y="827"/>
                    <a:pt x="645" y="827"/>
                    <a:pt x="645" y="827"/>
                  </a:cubicBezTo>
                  <a:cubicBezTo>
                    <a:pt x="647" y="826"/>
                    <a:pt x="648" y="822"/>
                    <a:pt x="650" y="812"/>
                  </a:cubicBezTo>
                  <a:lnTo>
                    <a:pt x="650" y="812"/>
                  </a:lnTo>
                  <a:cubicBezTo>
                    <a:pt x="934" y="801"/>
                    <a:pt x="1175" y="618"/>
                    <a:pt x="1277" y="391"/>
                  </a:cubicBezTo>
                  <a:cubicBezTo>
                    <a:pt x="1300" y="328"/>
                    <a:pt x="1315" y="252"/>
                    <a:pt x="1277" y="181"/>
                  </a:cubicBezTo>
                  <a:cubicBezTo>
                    <a:pt x="1247" y="122"/>
                    <a:pt x="1180" y="95"/>
                    <a:pt x="1124" y="95"/>
                  </a:cubicBezTo>
                  <a:cubicBezTo>
                    <a:pt x="1112" y="95"/>
                    <a:pt x="1100" y="96"/>
                    <a:pt x="1089" y="99"/>
                  </a:cubicBezTo>
                  <a:cubicBezTo>
                    <a:pt x="961" y="125"/>
                    <a:pt x="885" y="203"/>
                    <a:pt x="812" y="263"/>
                  </a:cubicBezTo>
                  <a:cubicBezTo>
                    <a:pt x="722" y="344"/>
                    <a:pt x="655" y="426"/>
                    <a:pt x="605" y="499"/>
                  </a:cubicBezTo>
                  <a:lnTo>
                    <a:pt x="605" y="499"/>
                  </a:lnTo>
                  <a:cubicBezTo>
                    <a:pt x="581" y="421"/>
                    <a:pt x="544" y="333"/>
                    <a:pt x="488" y="241"/>
                  </a:cubicBezTo>
                  <a:cubicBezTo>
                    <a:pt x="437" y="163"/>
                    <a:pt x="383" y="62"/>
                    <a:pt x="259" y="12"/>
                  </a:cubicBezTo>
                  <a:cubicBezTo>
                    <a:pt x="240" y="4"/>
                    <a:pt x="218" y="0"/>
                    <a:pt x="19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3"/>
            <p:cNvSpPr/>
            <p:nvPr/>
          </p:nvSpPr>
          <p:spPr>
            <a:xfrm>
              <a:off x="2344375" y="4934975"/>
              <a:ext cx="157450" cy="131800"/>
            </a:xfrm>
            <a:custGeom>
              <a:rect b="b" l="l" r="r" t="t"/>
              <a:pathLst>
                <a:path extrusionOk="0" h="5272" w="6298">
                  <a:moveTo>
                    <a:pt x="144" y="0"/>
                  </a:moveTo>
                  <a:lnTo>
                    <a:pt x="1" y="5062"/>
                  </a:lnTo>
                  <a:lnTo>
                    <a:pt x="6298" y="5272"/>
                  </a:lnTo>
                  <a:cubicBezTo>
                    <a:pt x="6281" y="4669"/>
                    <a:pt x="3064" y="3353"/>
                    <a:pt x="3064" y="3353"/>
                  </a:cubicBezTo>
                  <a:lnTo>
                    <a:pt x="3288" y="113"/>
                  </a:lnTo>
                  <a:lnTo>
                    <a:pt x="144"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3"/>
            <p:cNvSpPr/>
            <p:nvPr/>
          </p:nvSpPr>
          <p:spPr>
            <a:xfrm>
              <a:off x="2367250" y="5010125"/>
              <a:ext cx="13550" cy="12250"/>
            </a:xfrm>
            <a:custGeom>
              <a:rect b="b" l="l" r="r" t="t"/>
              <a:pathLst>
                <a:path extrusionOk="0" h="490" w="542">
                  <a:moveTo>
                    <a:pt x="259" y="0"/>
                  </a:moveTo>
                  <a:cubicBezTo>
                    <a:pt x="234" y="0"/>
                    <a:pt x="209" y="5"/>
                    <a:pt x="187" y="16"/>
                  </a:cubicBezTo>
                  <a:lnTo>
                    <a:pt x="187" y="16"/>
                  </a:lnTo>
                  <a:lnTo>
                    <a:pt x="187" y="16"/>
                  </a:lnTo>
                  <a:cubicBezTo>
                    <a:pt x="77" y="56"/>
                    <a:pt x="1" y="181"/>
                    <a:pt x="23" y="297"/>
                  </a:cubicBezTo>
                  <a:cubicBezTo>
                    <a:pt x="44" y="406"/>
                    <a:pt x="152" y="490"/>
                    <a:pt x="262" y="490"/>
                  </a:cubicBezTo>
                  <a:cubicBezTo>
                    <a:pt x="277" y="490"/>
                    <a:pt x="292" y="488"/>
                    <a:pt x="306" y="485"/>
                  </a:cubicBezTo>
                  <a:cubicBezTo>
                    <a:pt x="430" y="458"/>
                    <a:pt x="541" y="300"/>
                    <a:pt x="504" y="180"/>
                  </a:cubicBezTo>
                  <a:cubicBezTo>
                    <a:pt x="473" y="83"/>
                    <a:pt x="360" y="0"/>
                    <a:pt x="259" y="0"/>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3"/>
            <p:cNvSpPr/>
            <p:nvPr/>
          </p:nvSpPr>
          <p:spPr>
            <a:xfrm>
              <a:off x="2344375" y="5048775"/>
              <a:ext cx="158425" cy="18000"/>
            </a:xfrm>
            <a:custGeom>
              <a:rect b="b" l="l" r="r" t="t"/>
              <a:pathLst>
                <a:path extrusionOk="0" h="720" w="6337">
                  <a:moveTo>
                    <a:pt x="36" y="1"/>
                  </a:moveTo>
                  <a:lnTo>
                    <a:pt x="1" y="510"/>
                  </a:lnTo>
                  <a:lnTo>
                    <a:pt x="6298" y="720"/>
                  </a:lnTo>
                  <a:cubicBezTo>
                    <a:pt x="6336" y="523"/>
                    <a:pt x="6060" y="392"/>
                    <a:pt x="6060" y="392"/>
                  </a:cubicBezTo>
                  <a:lnTo>
                    <a:pt x="36"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3"/>
            <p:cNvSpPr/>
            <p:nvPr/>
          </p:nvSpPr>
          <p:spPr>
            <a:xfrm>
              <a:off x="2408375" y="5017275"/>
              <a:ext cx="15275" cy="9350"/>
            </a:xfrm>
            <a:custGeom>
              <a:rect b="b" l="l" r="r" t="t"/>
              <a:pathLst>
                <a:path extrusionOk="0" h="374" w="611">
                  <a:moveTo>
                    <a:pt x="496" y="1"/>
                  </a:moveTo>
                  <a:cubicBezTo>
                    <a:pt x="428" y="1"/>
                    <a:pt x="335" y="18"/>
                    <a:pt x="242" y="73"/>
                  </a:cubicBezTo>
                  <a:cubicBezTo>
                    <a:pt x="52" y="183"/>
                    <a:pt x="1" y="366"/>
                    <a:pt x="29" y="373"/>
                  </a:cubicBezTo>
                  <a:cubicBezTo>
                    <a:pt x="30" y="374"/>
                    <a:pt x="31" y="374"/>
                    <a:pt x="33" y="374"/>
                  </a:cubicBezTo>
                  <a:cubicBezTo>
                    <a:pt x="64" y="374"/>
                    <a:pt x="146" y="251"/>
                    <a:pt x="296" y="166"/>
                  </a:cubicBezTo>
                  <a:cubicBezTo>
                    <a:pt x="450" y="72"/>
                    <a:pt x="605" y="63"/>
                    <a:pt x="607" y="32"/>
                  </a:cubicBezTo>
                  <a:cubicBezTo>
                    <a:pt x="611" y="18"/>
                    <a:pt x="566" y="1"/>
                    <a:pt x="49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3"/>
            <p:cNvSpPr/>
            <p:nvPr/>
          </p:nvSpPr>
          <p:spPr>
            <a:xfrm>
              <a:off x="2428450" y="5025100"/>
              <a:ext cx="11550" cy="12000"/>
            </a:xfrm>
            <a:custGeom>
              <a:rect b="b" l="l" r="r" t="t"/>
              <a:pathLst>
                <a:path extrusionOk="0" h="480" w="462">
                  <a:moveTo>
                    <a:pt x="417" y="1"/>
                  </a:moveTo>
                  <a:cubicBezTo>
                    <a:pt x="357" y="1"/>
                    <a:pt x="236" y="36"/>
                    <a:pt x="137" y="148"/>
                  </a:cubicBezTo>
                  <a:cubicBezTo>
                    <a:pt x="1" y="301"/>
                    <a:pt x="14" y="480"/>
                    <a:pt x="43" y="480"/>
                  </a:cubicBezTo>
                  <a:cubicBezTo>
                    <a:pt x="43" y="480"/>
                    <a:pt x="43" y="480"/>
                    <a:pt x="44" y="480"/>
                  </a:cubicBezTo>
                  <a:cubicBezTo>
                    <a:pt x="44" y="480"/>
                    <a:pt x="44" y="480"/>
                    <a:pt x="44" y="480"/>
                  </a:cubicBezTo>
                  <a:cubicBezTo>
                    <a:pt x="75" y="480"/>
                    <a:pt x="106" y="341"/>
                    <a:pt x="217" y="219"/>
                  </a:cubicBezTo>
                  <a:cubicBezTo>
                    <a:pt x="327" y="92"/>
                    <a:pt x="461" y="44"/>
                    <a:pt x="455" y="15"/>
                  </a:cubicBezTo>
                  <a:cubicBezTo>
                    <a:pt x="455" y="6"/>
                    <a:pt x="441" y="1"/>
                    <a:pt x="41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3"/>
            <p:cNvSpPr/>
            <p:nvPr/>
          </p:nvSpPr>
          <p:spPr>
            <a:xfrm>
              <a:off x="2446925" y="5032450"/>
              <a:ext cx="8575" cy="13100"/>
            </a:xfrm>
            <a:custGeom>
              <a:rect b="b" l="l" r="r" t="t"/>
              <a:pathLst>
                <a:path extrusionOk="0" h="524" w="343">
                  <a:moveTo>
                    <a:pt x="313" y="0"/>
                  </a:moveTo>
                  <a:cubicBezTo>
                    <a:pt x="272" y="0"/>
                    <a:pt x="155" y="66"/>
                    <a:pt x="84" y="208"/>
                  </a:cubicBezTo>
                  <a:cubicBezTo>
                    <a:pt x="0" y="370"/>
                    <a:pt x="35" y="523"/>
                    <a:pt x="64" y="523"/>
                  </a:cubicBezTo>
                  <a:cubicBezTo>
                    <a:pt x="64" y="523"/>
                    <a:pt x="65" y="523"/>
                    <a:pt x="65" y="523"/>
                  </a:cubicBezTo>
                  <a:cubicBezTo>
                    <a:pt x="96" y="521"/>
                    <a:pt x="109" y="392"/>
                    <a:pt x="180" y="257"/>
                  </a:cubicBezTo>
                  <a:cubicBezTo>
                    <a:pt x="247" y="120"/>
                    <a:pt x="343" y="32"/>
                    <a:pt x="326" y="6"/>
                  </a:cubicBezTo>
                  <a:cubicBezTo>
                    <a:pt x="325" y="2"/>
                    <a:pt x="320" y="0"/>
                    <a:pt x="31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3"/>
            <p:cNvSpPr/>
            <p:nvPr/>
          </p:nvSpPr>
          <p:spPr>
            <a:xfrm>
              <a:off x="2405975" y="4996450"/>
              <a:ext cx="17200" cy="3625"/>
            </a:xfrm>
            <a:custGeom>
              <a:rect b="b" l="l" r="r" t="t"/>
              <a:pathLst>
                <a:path extrusionOk="0" h="145" w="688">
                  <a:moveTo>
                    <a:pt x="360" y="1"/>
                  </a:moveTo>
                  <a:cubicBezTo>
                    <a:pt x="354" y="1"/>
                    <a:pt x="348" y="1"/>
                    <a:pt x="342" y="1"/>
                  </a:cubicBezTo>
                  <a:cubicBezTo>
                    <a:pt x="137" y="5"/>
                    <a:pt x="1" y="115"/>
                    <a:pt x="18" y="137"/>
                  </a:cubicBezTo>
                  <a:cubicBezTo>
                    <a:pt x="21" y="143"/>
                    <a:pt x="29" y="145"/>
                    <a:pt x="41" y="145"/>
                  </a:cubicBezTo>
                  <a:cubicBezTo>
                    <a:pt x="89" y="145"/>
                    <a:pt x="205" y="110"/>
                    <a:pt x="345" y="108"/>
                  </a:cubicBezTo>
                  <a:cubicBezTo>
                    <a:pt x="355" y="107"/>
                    <a:pt x="366" y="107"/>
                    <a:pt x="377" y="107"/>
                  </a:cubicBezTo>
                  <a:cubicBezTo>
                    <a:pt x="497" y="107"/>
                    <a:pt x="597" y="130"/>
                    <a:pt x="644" y="130"/>
                  </a:cubicBezTo>
                  <a:cubicBezTo>
                    <a:pt x="659" y="130"/>
                    <a:pt x="669" y="128"/>
                    <a:pt x="672" y="122"/>
                  </a:cubicBezTo>
                  <a:cubicBezTo>
                    <a:pt x="687" y="99"/>
                    <a:pt x="555" y="1"/>
                    <a:pt x="36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3"/>
            <p:cNvSpPr/>
            <p:nvPr/>
          </p:nvSpPr>
          <p:spPr>
            <a:xfrm>
              <a:off x="2399550" y="4969775"/>
              <a:ext cx="24075" cy="13950"/>
            </a:xfrm>
            <a:custGeom>
              <a:rect b="b" l="l" r="r" t="t"/>
              <a:pathLst>
                <a:path extrusionOk="0" h="558" w="963">
                  <a:moveTo>
                    <a:pt x="184" y="107"/>
                  </a:moveTo>
                  <a:cubicBezTo>
                    <a:pt x="208" y="107"/>
                    <a:pt x="237" y="112"/>
                    <a:pt x="269" y="122"/>
                  </a:cubicBezTo>
                  <a:cubicBezTo>
                    <a:pt x="333" y="138"/>
                    <a:pt x="392" y="159"/>
                    <a:pt x="448" y="184"/>
                  </a:cubicBezTo>
                  <a:cubicBezTo>
                    <a:pt x="559" y="232"/>
                    <a:pt x="651" y="294"/>
                    <a:pt x="724" y="351"/>
                  </a:cubicBezTo>
                  <a:cubicBezTo>
                    <a:pt x="801" y="413"/>
                    <a:pt x="856" y="470"/>
                    <a:pt x="893" y="509"/>
                  </a:cubicBezTo>
                  <a:lnTo>
                    <a:pt x="893" y="509"/>
                  </a:lnTo>
                  <a:cubicBezTo>
                    <a:pt x="841" y="496"/>
                    <a:pt x="763" y="479"/>
                    <a:pt x="666" y="448"/>
                  </a:cubicBezTo>
                  <a:cubicBezTo>
                    <a:pt x="577" y="420"/>
                    <a:pt x="473" y="380"/>
                    <a:pt x="365" y="322"/>
                  </a:cubicBezTo>
                  <a:cubicBezTo>
                    <a:pt x="311" y="293"/>
                    <a:pt x="256" y="259"/>
                    <a:pt x="202" y="221"/>
                  </a:cubicBezTo>
                  <a:cubicBezTo>
                    <a:pt x="174" y="201"/>
                    <a:pt x="148" y="183"/>
                    <a:pt x="134" y="164"/>
                  </a:cubicBezTo>
                  <a:cubicBezTo>
                    <a:pt x="121" y="144"/>
                    <a:pt x="121" y="140"/>
                    <a:pt x="128" y="129"/>
                  </a:cubicBezTo>
                  <a:cubicBezTo>
                    <a:pt x="137" y="113"/>
                    <a:pt x="157" y="107"/>
                    <a:pt x="184" y="107"/>
                  </a:cubicBezTo>
                  <a:close/>
                  <a:moveTo>
                    <a:pt x="175" y="0"/>
                  </a:moveTo>
                  <a:cubicBezTo>
                    <a:pt x="130" y="0"/>
                    <a:pt x="74" y="20"/>
                    <a:pt x="41" y="66"/>
                  </a:cubicBezTo>
                  <a:cubicBezTo>
                    <a:pt x="0" y="115"/>
                    <a:pt x="17" y="197"/>
                    <a:pt x="50" y="230"/>
                  </a:cubicBezTo>
                  <a:cubicBezTo>
                    <a:pt x="80" y="267"/>
                    <a:pt x="114" y="287"/>
                    <a:pt x="142" y="308"/>
                  </a:cubicBezTo>
                  <a:cubicBezTo>
                    <a:pt x="202" y="347"/>
                    <a:pt x="262" y="381"/>
                    <a:pt x="320" y="410"/>
                  </a:cubicBezTo>
                  <a:cubicBezTo>
                    <a:pt x="438" y="466"/>
                    <a:pt x="551" y="501"/>
                    <a:pt x="647" y="521"/>
                  </a:cubicBezTo>
                  <a:cubicBezTo>
                    <a:pt x="741" y="541"/>
                    <a:pt x="818" y="548"/>
                    <a:pt x="873" y="548"/>
                  </a:cubicBezTo>
                  <a:cubicBezTo>
                    <a:pt x="896" y="548"/>
                    <a:pt x="915" y="546"/>
                    <a:pt x="929" y="545"/>
                  </a:cubicBezTo>
                  <a:lnTo>
                    <a:pt x="929" y="545"/>
                  </a:lnTo>
                  <a:cubicBezTo>
                    <a:pt x="938" y="553"/>
                    <a:pt x="945" y="558"/>
                    <a:pt x="949" y="558"/>
                  </a:cubicBezTo>
                  <a:cubicBezTo>
                    <a:pt x="950" y="558"/>
                    <a:pt x="950" y="558"/>
                    <a:pt x="951" y="557"/>
                  </a:cubicBezTo>
                  <a:cubicBezTo>
                    <a:pt x="953" y="556"/>
                    <a:pt x="953" y="550"/>
                    <a:pt x="950" y="541"/>
                  </a:cubicBezTo>
                  <a:lnTo>
                    <a:pt x="950" y="541"/>
                  </a:lnTo>
                  <a:cubicBezTo>
                    <a:pt x="958" y="539"/>
                    <a:pt x="962" y="536"/>
                    <a:pt x="962" y="534"/>
                  </a:cubicBezTo>
                  <a:cubicBezTo>
                    <a:pt x="962" y="530"/>
                    <a:pt x="956" y="526"/>
                    <a:pt x="943" y="522"/>
                  </a:cubicBezTo>
                  <a:lnTo>
                    <a:pt x="943" y="522"/>
                  </a:lnTo>
                  <a:cubicBezTo>
                    <a:pt x="924" y="476"/>
                    <a:pt x="872" y="391"/>
                    <a:pt x="775" y="294"/>
                  </a:cubicBezTo>
                  <a:cubicBezTo>
                    <a:pt x="704" y="225"/>
                    <a:pt x="609" y="153"/>
                    <a:pt x="490" y="94"/>
                  </a:cubicBezTo>
                  <a:cubicBezTo>
                    <a:pt x="431" y="65"/>
                    <a:pt x="365" y="39"/>
                    <a:pt x="296" y="20"/>
                  </a:cubicBezTo>
                  <a:cubicBezTo>
                    <a:pt x="262" y="11"/>
                    <a:pt x="224" y="0"/>
                    <a:pt x="178" y="0"/>
                  </a:cubicBezTo>
                  <a:cubicBezTo>
                    <a:pt x="177" y="0"/>
                    <a:pt x="176" y="0"/>
                    <a:pt x="17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3"/>
            <p:cNvSpPr/>
            <p:nvPr/>
          </p:nvSpPr>
          <p:spPr>
            <a:xfrm>
              <a:off x="2420700" y="4959350"/>
              <a:ext cx="12925" cy="24850"/>
            </a:xfrm>
            <a:custGeom>
              <a:rect b="b" l="l" r="r" t="t"/>
              <a:pathLst>
                <a:path extrusionOk="0" h="994" w="517">
                  <a:moveTo>
                    <a:pt x="349" y="1"/>
                  </a:moveTo>
                  <a:cubicBezTo>
                    <a:pt x="230" y="11"/>
                    <a:pt x="182" y="92"/>
                    <a:pt x="143" y="154"/>
                  </a:cubicBezTo>
                  <a:cubicBezTo>
                    <a:pt x="106" y="216"/>
                    <a:pt x="78" y="280"/>
                    <a:pt x="56" y="342"/>
                  </a:cubicBezTo>
                  <a:cubicBezTo>
                    <a:pt x="14" y="468"/>
                    <a:pt x="0" y="587"/>
                    <a:pt x="2" y="686"/>
                  </a:cubicBezTo>
                  <a:cubicBezTo>
                    <a:pt x="6" y="882"/>
                    <a:pt x="62" y="994"/>
                    <a:pt x="74" y="994"/>
                  </a:cubicBezTo>
                  <a:cubicBezTo>
                    <a:pt x="74" y="994"/>
                    <a:pt x="74" y="994"/>
                    <a:pt x="74" y="993"/>
                  </a:cubicBezTo>
                  <a:cubicBezTo>
                    <a:pt x="92" y="989"/>
                    <a:pt x="63" y="873"/>
                    <a:pt x="78" y="689"/>
                  </a:cubicBezTo>
                  <a:cubicBezTo>
                    <a:pt x="85" y="597"/>
                    <a:pt x="106" y="489"/>
                    <a:pt x="149" y="376"/>
                  </a:cubicBezTo>
                  <a:cubicBezTo>
                    <a:pt x="171" y="320"/>
                    <a:pt x="198" y="264"/>
                    <a:pt x="232" y="208"/>
                  </a:cubicBezTo>
                  <a:cubicBezTo>
                    <a:pt x="260" y="156"/>
                    <a:pt x="313" y="108"/>
                    <a:pt x="345" y="108"/>
                  </a:cubicBezTo>
                  <a:cubicBezTo>
                    <a:pt x="346" y="108"/>
                    <a:pt x="346" y="108"/>
                    <a:pt x="347" y="108"/>
                  </a:cubicBezTo>
                  <a:cubicBezTo>
                    <a:pt x="348" y="108"/>
                    <a:pt x="349" y="108"/>
                    <a:pt x="351" y="108"/>
                  </a:cubicBezTo>
                  <a:cubicBezTo>
                    <a:pt x="374" y="108"/>
                    <a:pt x="395" y="160"/>
                    <a:pt x="403" y="224"/>
                  </a:cubicBezTo>
                  <a:cubicBezTo>
                    <a:pt x="411" y="286"/>
                    <a:pt x="410" y="348"/>
                    <a:pt x="403" y="407"/>
                  </a:cubicBezTo>
                  <a:cubicBezTo>
                    <a:pt x="387" y="524"/>
                    <a:pt x="342" y="624"/>
                    <a:pt x="293" y="699"/>
                  </a:cubicBezTo>
                  <a:cubicBezTo>
                    <a:pt x="193" y="853"/>
                    <a:pt x="84" y="909"/>
                    <a:pt x="94" y="924"/>
                  </a:cubicBezTo>
                  <a:cubicBezTo>
                    <a:pt x="95" y="926"/>
                    <a:pt x="96" y="926"/>
                    <a:pt x="99" y="926"/>
                  </a:cubicBezTo>
                  <a:cubicBezTo>
                    <a:pt x="125" y="926"/>
                    <a:pt x="240" y="885"/>
                    <a:pt x="355" y="744"/>
                  </a:cubicBezTo>
                  <a:cubicBezTo>
                    <a:pt x="417" y="665"/>
                    <a:pt x="476" y="556"/>
                    <a:pt x="500" y="422"/>
                  </a:cubicBezTo>
                  <a:cubicBezTo>
                    <a:pt x="512" y="356"/>
                    <a:pt x="516" y="284"/>
                    <a:pt x="507" y="210"/>
                  </a:cubicBezTo>
                  <a:cubicBezTo>
                    <a:pt x="500" y="174"/>
                    <a:pt x="498" y="137"/>
                    <a:pt x="479" y="93"/>
                  </a:cubicBezTo>
                  <a:cubicBezTo>
                    <a:pt x="462" y="51"/>
                    <a:pt x="411" y="1"/>
                    <a:pt x="34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3"/>
            <p:cNvSpPr/>
            <p:nvPr/>
          </p:nvSpPr>
          <p:spPr>
            <a:xfrm>
              <a:off x="2102925" y="4108850"/>
              <a:ext cx="177075" cy="900375"/>
            </a:xfrm>
            <a:custGeom>
              <a:rect b="b" l="l" r="r" t="t"/>
              <a:pathLst>
                <a:path extrusionOk="0" h="36015" w="7083">
                  <a:moveTo>
                    <a:pt x="7083" y="1"/>
                  </a:moveTo>
                  <a:lnTo>
                    <a:pt x="0" y="1188"/>
                  </a:lnTo>
                  <a:lnTo>
                    <a:pt x="931" y="36014"/>
                  </a:lnTo>
                  <a:lnTo>
                    <a:pt x="5898" y="35865"/>
                  </a:lnTo>
                  <a:lnTo>
                    <a:pt x="7083"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3"/>
            <p:cNvSpPr/>
            <p:nvPr/>
          </p:nvSpPr>
          <p:spPr>
            <a:xfrm>
              <a:off x="2232550" y="4107400"/>
              <a:ext cx="226375" cy="888300"/>
            </a:xfrm>
            <a:custGeom>
              <a:rect b="b" l="l" r="r" t="t"/>
              <a:pathLst>
                <a:path extrusionOk="0" h="35532" w="9055">
                  <a:moveTo>
                    <a:pt x="5140" y="0"/>
                  </a:moveTo>
                  <a:lnTo>
                    <a:pt x="895" y="77"/>
                  </a:lnTo>
                  <a:lnTo>
                    <a:pt x="1" y="2451"/>
                  </a:lnTo>
                  <a:lnTo>
                    <a:pt x="3695" y="17614"/>
                  </a:lnTo>
                  <a:lnTo>
                    <a:pt x="3289" y="35532"/>
                  </a:lnTo>
                  <a:lnTo>
                    <a:pt x="8152" y="35532"/>
                  </a:lnTo>
                  <a:cubicBezTo>
                    <a:pt x="8152" y="35532"/>
                    <a:pt x="9054" y="19798"/>
                    <a:pt x="8941" y="17280"/>
                  </a:cubicBezTo>
                  <a:cubicBezTo>
                    <a:pt x="8828" y="14763"/>
                    <a:pt x="5140" y="0"/>
                    <a:pt x="51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3"/>
            <p:cNvSpPr/>
            <p:nvPr/>
          </p:nvSpPr>
          <p:spPr>
            <a:xfrm>
              <a:off x="2261725" y="4152700"/>
              <a:ext cx="24350" cy="454875"/>
            </a:xfrm>
            <a:custGeom>
              <a:rect b="b" l="l" r="r" t="t"/>
              <a:pathLst>
                <a:path extrusionOk="0" h="18195" w="974">
                  <a:moveTo>
                    <a:pt x="972" y="1"/>
                  </a:moveTo>
                  <a:cubicBezTo>
                    <a:pt x="970" y="1"/>
                    <a:pt x="968" y="17"/>
                    <a:pt x="964" y="47"/>
                  </a:cubicBezTo>
                  <a:cubicBezTo>
                    <a:pt x="961" y="84"/>
                    <a:pt x="957" y="129"/>
                    <a:pt x="953" y="185"/>
                  </a:cubicBezTo>
                  <a:cubicBezTo>
                    <a:pt x="944" y="313"/>
                    <a:pt x="932" y="490"/>
                    <a:pt x="916" y="715"/>
                  </a:cubicBezTo>
                  <a:cubicBezTo>
                    <a:pt x="887" y="1182"/>
                    <a:pt x="847" y="1846"/>
                    <a:pt x="797" y="2664"/>
                  </a:cubicBezTo>
                  <a:cubicBezTo>
                    <a:pt x="706" y="4316"/>
                    <a:pt x="581" y="6587"/>
                    <a:pt x="442" y="9095"/>
                  </a:cubicBezTo>
                  <a:cubicBezTo>
                    <a:pt x="314" y="11605"/>
                    <a:pt x="197" y="13877"/>
                    <a:pt x="113" y="15530"/>
                  </a:cubicBezTo>
                  <a:cubicBezTo>
                    <a:pt x="75" y="16347"/>
                    <a:pt x="45" y="17011"/>
                    <a:pt x="23" y="17479"/>
                  </a:cubicBezTo>
                  <a:cubicBezTo>
                    <a:pt x="15" y="17704"/>
                    <a:pt x="8" y="17881"/>
                    <a:pt x="4" y="18009"/>
                  </a:cubicBezTo>
                  <a:cubicBezTo>
                    <a:pt x="2" y="18066"/>
                    <a:pt x="1" y="18111"/>
                    <a:pt x="0" y="18147"/>
                  </a:cubicBezTo>
                  <a:cubicBezTo>
                    <a:pt x="0" y="18179"/>
                    <a:pt x="1" y="18194"/>
                    <a:pt x="3" y="18194"/>
                  </a:cubicBezTo>
                  <a:cubicBezTo>
                    <a:pt x="4" y="18194"/>
                    <a:pt x="6" y="18179"/>
                    <a:pt x="10" y="18147"/>
                  </a:cubicBezTo>
                  <a:cubicBezTo>
                    <a:pt x="13" y="18111"/>
                    <a:pt x="17" y="18066"/>
                    <a:pt x="22" y="18010"/>
                  </a:cubicBezTo>
                  <a:cubicBezTo>
                    <a:pt x="31" y="17882"/>
                    <a:pt x="43" y="17705"/>
                    <a:pt x="59" y="17480"/>
                  </a:cubicBezTo>
                  <a:cubicBezTo>
                    <a:pt x="87" y="17013"/>
                    <a:pt x="127" y="16349"/>
                    <a:pt x="176" y="15531"/>
                  </a:cubicBezTo>
                  <a:cubicBezTo>
                    <a:pt x="268" y="13879"/>
                    <a:pt x="394" y="11608"/>
                    <a:pt x="533" y="9099"/>
                  </a:cubicBezTo>
                  <a:cubicBezTo>
                    <a:pt x="661" y="6590"/>
                    <a:pt x="777" y="4319"/>
                    <a:pt x="862" y="2667"/>
                  </a:cubicBezTo>
                  <a:cubicBezTo>
                    <a:pt x="899" y="1849"/>
                    <a:pt x="930" y="1185"/>
                    <a:pt x="951" y="717"/>
                  </a:cubicBezTo>
                  <a:cubicBezTo>
                    <a:pt x="960" y="492"/>
                    <a:pt x="966" y="314"/>
                    <a:pt x="971" y="186"/>
                  </a:cubicBezTo>
                  <a:cubicBezTo>
                    <a:pt x="972" y="130"/>
                    <a:pt x="973" y="85"/>
                    <a:pt x="974" y="48"/>
                  </a:cubicBezTo>
                  <a:cubicBezTo>
                    <a:pt x="974" y="17"/>
                    <a:pt x="973" y="1"/>
                    <a:pt x="972"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3"/>
            <p:cNvSpPr/>
            <p:nvPr/>
          </p:nvSpPr>
          <p:spPr>
            <a:xfrm>
              <a:off x="2127375" y="3622725"/>
              <a:ext cx="213575" cy="484700"/>
            </a:xfrm>
            <a:custGeom>
              <a:rect b="b" l="l" r="r" t="t"/>
              <a:pathLst>
                <a:path extrusionOk="0" h="19388" w="8543">
                  <a:moveTo>
                    <a:pt x="1174" y="1"/>
                  </a:moveTo>
                  <a:lnTo>
                    <a:pt x="1" y="1675"/>
                  </a:lnTo>
                  <a:lnTo>
                    <a:pt x="557" y="5744"/>
                  </a:lnTo>
                  <a:lnTo>
                    <a:pt x="726" y="19387"/>
                  </a:lnTo>
                  <a:lnTo>
                    <a:pt x="8543" y="19387"/>
                  </a:lnTo>
                  <a:cubicBezTo>
                    <a:pt x="8543" y="19387"/>
                    <a:pt x="7657" y="14457"/>
                    <a:pt x="7631" y="11934"/>
                  </a:cubicBezTo>
                  <a:cubicBezTo>
                    <a:pt x="7605" y="9411"/>
                    <a:pt x="5800" y="456"/>
                    <a:pt x="5800" y="456"/>
                  </a:cubicBezTo>
                  <a:lnTo>
                    <a:pt x="1174"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3"/>
            <p:cNvSpPr/>
            <p:nvPr/>
          </p:nvSpPr>
          <p:spPr>
            <a:xfrm>
              <a:off x="2274725" y="3640700"/>
              <a:ext cx="101800" cy="528900"/>
            </a:xfrm>
            <a:custGeom>
              <a:rect b="b" l="l" r="r" t="t"/>
              <a:pathLst>
                <a:path extrusionOk="0" h="21156" w="4072">
                  <a:moveTo>
                    <a:pt x="0" y="1"/>
                  </a:moveTo>
                  <a:lnTo>
                    <a:pt x="2185" y="17686"/>
                  </a:lnTo>
                  <a:lnTo>
                    <a:pt x="3290" y="21082"/>
                  </a:lnTo>
                  <a:lnTo>
                    <a:pt x="4072" y="21156"/>
                  </a:lnTo>
                  <a:lnTo>
                    <a:pt x="3272" y="12083"/>
                  </a:lnTo>
                  <a:cubicBezTo>
                    <a:pt x="3272" y="12083"/>
                    <a:pt x="2747" y="1783"/>
                    <a:pt x="2359" y="1239"/>
                  </a:cubicBezTo>
                  <a:cubicBezTo>
                    <a:pt x="1866" y="549"/>
                    <a:pt x="1" y="1"/>
                    <a:pt x="0"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3"/>
            <p:cNvSpPr/>
            <p:nvPr/>
          </p:nvSpPr>
          <p:spPr>
            <a:xfrm>
              <a:off x="2333675" y="3671650"/>
              <a:ext cx="325875" cy="220175"/>
            </a:xfrm>
            <a:custGeom>
              <a:rect b="b" l="l" r="r" t="t"/>
              <a:pathLst>
                <a:path extrusionOk="0" h="8807" w="13035">
                  <a:moveTo>
                    <a:pt x="1" y="1"/>
                  </a:moveTo>
                  <a:lnTo>
                    <a:pt x="203" y="5326"/>
                  </a:lnTo>
                  <a:lnTo>
                    <a:pt x="3829" y="8230"/>
                  </a:lnTo>
                  <a:cubicBezTo>
                    <a:pt x="4271" y="8584"/>
                    <a:pt x="4686" y="8806"/>
                    <a:pt x="5190" y="8806"/>
                  </a:cubicBezTo>
                  <a:cubicBezTo>
                    <a:pt x="5467" y="8806"/>
                    <a:pt x="5771" y="8739"/>
                    <a:pt x="6121" y="8590"/>
                  </a:cubicBezTo>
                  <a:lnTo>
                    <a:pt x="13034" y="5452"/>
                  </a:lnTo>
                  <a:lnTo>
                    <a:pt x="11744" y="2733"/>
                  </a:lnTo>
                  <a:lnTo>
                    <a:pt x="5266" y="4831"/>
                  </a:lnTo>
                  <a:lnTo>
                    <a:pt x="1"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3"/>
            <p:cNvSpPr/>
            <p:nvPr/>
          </p:nvSpPr>
          <p:spPr>
            <a:xfrm>
              <a:off x="2589900" y="3759725"/>
              <a:ext cx="8150" cy="7150"/>
            </a:xfrm>
            <a:custGeom>
              <a:rect b="b" l="l" r="r" t="t"/>
              <a:pathLst>
                <a:path extrusionOk="0" h="286" w="326">
                  <a:moveTo>
                    <a:pt x="162" y="1"/>
                  </a:moveTo>
                  <a:cubicBezTo>
                    <a:pt x="140" y="1"/>
                    <a:pt x="117" y="6"/>
                    <a:pt x="96" y="17"/>
                  </a:cubicBezTo>
                  <a:cubicBezTo>
                    <a:pt x="27" y="55"/>
                    <a:pt x="1" y="140"/>
                    <a:pt x="37" y="209"/>
                  </a:cubicBezTo>
                  <a:cubicBezTo>
                    <a:pt x="63" y="258"/>
                    <a:pt x="112" y="285"/>
                    <a:pt x="162" y="285"/>
                  </a:cubicBezTo>
                  <a:cubicBezTo>
                    <a:pt x="185" y="285"/>
                    <a:pt x="208" y="280"/>
                    <a:pt x="229" y="268"/>
                  </a:cubicBezTo>
                  <a:cubicBezTo>
                    <a:pt x="299" y="231"/>
                    <a:pt x="325" y="145"/>
                    <a:pt x="288" y="76"/>
                  </a:cubicBezTo>
                  <a:cubicBezTo>
                    <a:pt x="262" y="28"/>
                    <a:pt x="213" y="1"/>
                    <a:pt x="1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3"/>
            <p:cNvSpPr/>
            <p:nvPr/>
          </p:nvSpPr>
          <p:spPr>
            <a:xfrm>
              <a:off x="2590175" y="3759625"/>
              <a:ext cx="7600" cy="7350"/>
            </a:xfrm>
            <a:custGeom>
              <a:rect b="b" l="l" r="r" t="t"/>
              <a:pathLst>
                <a:path extrusionOk="0" h="294" w="304">
                  <a:moveTo>
                    <a:pt x="152" y="9"/>
                  </a:moveTo>
                  <a:cubicBezTo>
                    <a:pt x="201" y="9"/>
                    <a:pt x="248" y="35"/>
                    <a:pt x="273" y="82"/>
                  </a:cubicBezTo>
                  <a:cubicBezTo>
                    <a:pt x="291" y="115"/>
                    <a:pt x="294" y="151"/>
                    <a:pt x="284" y="187"/>
                  </a:cubicBezTo>
                  <a:cubicBezTo>
                    <a:pt x="273" y="222"/>
                    <a:pt x="249" y="251"/>
                    <a:pt x="217" y="268"/>
                  </a:cubicBezTo>
                  <a:cubicBezTo>
                    <a:pt x="196" y="279"/>
                    <a:pt x="174" y="285"/>
                    <a:pt x="152" y="285"/>
                  </a:cubicBezTo>
                  <a:cubicBezTo>
                    <a:pt x="138" y="285"/>
                    <a:pt x="125" y="283"/>
                    <a:pt x="112" y="279"/>
                  </a:cubicBezTo>
                  <a:cubicBezTo>
                    <a:pt x="77" y="268"/>
                    <a:pt x="48" y="244"/>
                    <a:pt x="31" y="212"/>
                  </a:cubicBezTo>
                  <a:cubicBezTo>
                    <a:pt x="13" y="179"/>
                    <a:pt x="10" y="142"/>
                    <a:pt x="20" y="107"/>
                  </a:cubicBezTo>
                  <a:cubicBezTo>
                    <a:pt x="31" y="72"/>
                    <a:pt x="54" y="43"/>
                    <a:pt x="87" y="26"/>
                  </a:cubicBezTo>
                  <a:cubicBezTo>
                    <a:pt x="108" y="14"/>
                    <a:pt x="130" y="9"/>
                    <a:pt x="152" y="9"/>
                  </a:cubicBezTo>
                  <a:close/>
                  <a:moveTo>
                    <a:pt x="152" y="1"/>
                  </a:moveTo>
                  <a:cubicBezTo>
                    <a:pt x="128" y="1"/>
                    <a:pt x="104" y="6"/>
                    <a:pt x="83" y="18"/>
                  </a:cubicBezTo>
                  <a:cubicBezTo>
                    <a:pt x="48" y="36"/>
                    <a:pt x="23" y="67"/>
                    <a:pt x="11" y="104"/>
                  </a:cubicBezTo>
                  <a:cubicBezTo>
                    <a:pt x="0" y="142"/>
                    <a:pt x="4" y="181"/>
                    <a:pt x="23" y="216"/>
                  </a:cubicBezTo>
                  <a:cubicBezTo>
                    <a:pt x="41" y="250"/>
                    <a:pt x="72" y="275"/>
                    <a:pt x="109" y="287"/>
                  </a:cubicBezTo>
                  <a:cubicBezTo>
                    <a:pt x="123" y="291"/>
                    <a:pt x="138" y="294"/>
                    <a:pt x="152" y="294"/>
                  </a:cubicBezTo>
                  <a:cubicBezTo>
                    <a:pt x="176" y="294"/>
                    <a:pt x="199" y="288"/>
                    <a:pt x="221" y="276"/>
                  </a:cubicBezTo>
                  <a:cubicBezTo>
                    <a:pt x="255" y="258"/>
                    <a:pt x="280" y="227"/>
                    <a:pt x="292" y="190"/>
                  </a:cubicBezTo>
                  <a:cubicBezTo>
                    <a:pt x="303" y="152"/>
                    <a:pt x="300" y="112"/>
                    <a:pt x="281" y="78"/>
                  </a:cubicBezTo>
                  <a:cubicBezTo>
                    <a:pt x="263" y="43"/>
                    <a:pt x="232" y="18"/>
                    <a:pt x="195" y="7"/>
                  </a:cubicBezTo>
                  <a:cubicBezTo>
                    <a:pt x="181" y="3"/>
                    <a:pt x="167" y="1"/>
                    <a:pt x="15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3"/>
            <p:cNvSpPr/>
            <p:nvPr/>
          </p:nvSpPr>
          <p:spPr>
            <a:xfrm>
              <a:off x="2603475" y="3756500"/>
              <a:ext cx="8150" cy="7150"/>
            </a:xfrm>
            <a:custGeom>
              <a:rect b="b" l="l" r="r" t="t"/>
              <a:pathLst>
                <a:path extrusionOk="0" h="286" w="326">
                  <a:moveTo>
                    <a:pt x="162" y="1"/>
                  </a:moveTo>
                  <a:cubicBezTo>
                    <a:pt x="140" y="1"/>
                    <a:pt x="117" y="6"/>
                    <a:pt x="96" y="17"/>
                  </a:cubicBezTo>
                  <a:cubicBezTo>
                    <a:pt x="27" y="55"/>
                    <a:pt x="1" y="140"/>
                    <a:pt x="37" y="210"/>
                  </a:cubicBezTo>
                  <a:cubicBezTo>
                    <a:pt x="63" y="258"/>
                    <a:pt x="113" y="285"/>
                    <a:pt x="163" y="285"/>
                  </a:cubicBezTo>
                  <a:cubicBezTo>
                    <a:pt x="186" y="285"/>
                    <a:pt x="208" y="280"/>
                    <a:pt x="229" y="269"/>
                  </a:cubicBezTo>
                  <a:cubicBezTo>
                    <a:pt x="299" y="231"/>
                    <a:pt x="326" y="145"/>
                    <a:pt x="288" y="76"/>
                  </a:cubicBezTo>
                  <a:cubicBezTo>
                    <a:pt x="263" y="28"/>
                    <a:pt x="213" y="1"/>
                    <a:pt x="1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3"/>
            <p:cNvSpPr/>
            <p:nvPr/>
          </p:nvSpPr>
          <p:spPr>
            <a:xfrm>
              <a:off x="2603350" y="3756400"/>
              <a:ext cx="8150" cy="7350"/>
            </a:xfrm>
            <a:custGeom>
              <a:rect b="b" l="l" r="r" t="t"/>
              <a:pathLst>
                <a:path extrusionOk="0" h="294" w="326">
                  <a:moveTo>
                    <a:pt x="168" y="9"/>
                  </a:moveTo>
                  <a:cubicBezTo>
                    <a:pt x="181" y="9"/>
                    <a:pt x="194" y="12"/>
                    <a:pt x="208" y="15"/>
                  </a:cubicBezTo>
                  <a:cubicBezTo>
                    <a:pt x="243" y="26"/>
                    <a:pt x="272" y="50"/>
                    <a:pt x="290" y="82"/>
                  </a:cubicBezTo>
                  <a:cubicBezTo>
                    <a:pt x="325" y="149"/>
                    <a:pt x="300" y="232"/>
                    <a:pt x="233" y="268"/>
                  </a:cubicBezTo>
                  <a:cubicBezTo>
                    <a:pt x="213" y="279"/>
                    <a:pt x="190" y="285"/>
                    <a:pt x="168" y="285"/>
                  </a:cubicBezTo>
                  <a:cubicBezTo>
                    <a:pt x="155" y="285"/>
                    <a:pt x="141" y="283"/>
                    <a:pt x="128" y="279"/>
                  </a:cubicBezTo>
                  <a:cubicBezTo>
                    <a:pt x="93" y="268"/>
                    <a:pt x="64" y="244"/>
                    <a:pt x="47" y="211"/>
                  </a:cubicBezTo>
                  <a:cubicBezTo>
                    <a:pt x="11" y="145"/>
                    <a:pt x="36" y="61"/>
                    <a:pt x="103" y="26"/>
                  </a:cubicBezTo>
                  <a:cubicBezTo>
                    <a:pt x="124" y="15"/>
                    <a:pt x="145" y="9"/>
                    <a:pt x="168" y="9"/>
                  </a:cubicBezTo>
                  <a:close/>
                  <a:moveTo>
                    <a:pt x="167" y="1"/>
                  </a:moveTo>
                  <a:cubicBezTo>
                    <a:pt x="144" y="1"/>
                    <a:pt x="120" y="6"/>
                    <a:pt x="99" y="18"/>
                  </a:cubicBezTo>
                  <a:cubicBezTo>
                    <a:pt x="28" y="56"/>
                    <a:pt x="0" y="144"/>
                    <a:pt x="39" y="216"/>
                  </a:cubicBezTo>
                  <a:cubicBezTo>
                    <a:pt x="57" y="251"/>
                    <a:pt x="88" y="275"/>
                    <a:pt x="125" y="287"/>
                  </a:cubicBezTo>
                  <a:cubicBezTo>
                    <a:pt x="139" y="291"/>
                    <a:pt x="154" y="294"/>
                    <a:pt x="168" y="294"/>
                  </a:cubicBezTo>
                  <a:cubicBezTo>
                    <a:pt x="192" y="294"/>
                    <a:pt x="215" y="287"/>
                    <a:pt x="237" y="276"/>
                  </a:cubicBezTo>
                  <a:cubicBezTo>
                    <a:pt x="271" y="258"/>
                    <a:pt x="296" y="227"/>
                    <a:pt x="308" y="190"/>
                  </a:cubicBezTo>
                  <a:cubicBezTo>
                    <a:pt x="319" y="152"/>
                    <a:pt x="316" y="113"/>
                    <a:pt x="297" y="78"/>
                  </a:cubicBezTo>
                  <a:cubicBezTo>
                    <a:pt x="279" y="44"/>
                    <a:pt x="248" y="19"/>
                    <a:pt x="210" y="7"/>
                  </a:cubicBezTo>
                  <a:cubicBezTo>
                    <a:pt x="196" y="3"/>
                    <a:pt x="181" y="1"/>
                    <a:pt x="16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3"/>
            <p:cNvSpPr/>
            <p:nvPr/>
          </p:nvSpPr>
          <p:spPr>
            <a:xfrm>
              <a:off x="2616400" y="3753900"/>
              <a:ext cx="8150" cy="7125"/>
            </a:xfrm>
            <a:custGeom>
              <a:rect b="b" l="l" r="r" t="t"/>
              <a:pathLst>
                <a:path extrusionOk="0" h="285" w="326">
                  <a:moveTo>
                    <a:pt x="162" y="1"/>
                  </a:moveTo>
                  <a:cubicBezTo>
                    <a:pt x="140" y="1"/>
                    <a:pt x="117" y="6"/>
                    <a:pt x="96" y="17"/>
                  </a:cubicBezTo>
                  <a:cubicBezTo>
                    <a:pt x="27" y="54"/>
                    <a:pt x="1" y="140"/>
                    <a:pt x="37" y="209"/>
                  </a:cubicBezTo>
                  <a:cubicBezTo>
                    <a:pt x="63" y="257"/>
                    <a:pt x="112" y="284"/>
                    <a:pt x="163" y="284"/>
                  </a:cubicBezTo>
                  <a:cubicBezTo>
                    <a:pt x="186" y="284"/>
                    <a:pt x="208" y="279"/>
                    <a:pt x="229" y="268"/>
                  </a:cubicBezTo>
                  <a:cubicBezTo>
                    <a:pt x="299" y="231"/>
                    <a:pt x="325" y="145"/>
                    <a:pt x="288" y="76"/>
                  </a:cubicBezTo>
                  <a:cubicBezTo>
                    <a:pt x="262" y="28"/>
                    <a:pt x="213" y="1"/>
                    <a:pt x="16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3"/>
            <p:cNvSpPr/>
            <p:nvPr/>
          </p:nvSpPr>
          <p:spPr>
            <a:xfrm>
              <a:off x="2616675" y="3753800"/>
              <a:ext cx="7975" cy="7325"/>
            </a:xfrm>
            <a:custGeom>
              <a:rect b="b" l="l" r="r" t="t"/>
              <a:pathLst>
                <a:path extrusionOk="0" h="293" w="319">
                  <a:moveTo>
                    <a:pt x="152" y="9"/>
                  </a:moveTo>
                  <a:cubicBezTo>
                    <a:pt x="201" y="9"/>
                    <a:pt x="249" y="35"/>
                    <a:pt x="273" y="81"/>
                  </a:cubicBezTo>
                  <a:cubicBezTo>
                    <a:pt x="309" y="149"/>
                    <a:pt x="284" y="233"/>
                    <a:pt x="217" y="268"/>
                  </a:cubicBezTo>
                  <a:cubicBezTo>
                    <a:pt x="197" y="279"/>
                    <a:pt x="174" y="284"/>
                    <a:pt x="152" y="284"/>
                  </a:cubicBezTo>
                  <a:cubicBezTo>
                    <a:pt x="139" y="284"/>
                    <a:pt x="125" y="282"/>
                    <a:pt x="112" y="278"/>
                  </a:cubicBezTo>
                  <a:cubicBezTo>
                    <a:pt x="77" y="267"/>
                    <a:pt x="48" y="244"/>
                    <a:pt x="31" y="212"/>
                  </a:cubicBezTo>
                  <a:cubicBezTo>
                    <a:pt x="13" y="179"/>
                    <a:pt x="10" y="142"/>
                    <a:pt x="20" y="107"/>
                  </a:cubicBezTo>
                  <a:cubicBezTo>
                    <a:pt x="31" y="71"/>
                    <a:pt x="54" y="42"/>
                    <a:pt x="87" y="25"/>
                  </a:cubicBezTo>
                  <a:cubicBezTo>
                    <a:pt x="108" y="14"/>
                    <a:pt x="130" y="9"/>
                    <a:pt x="152" y="9"/>
                  </a:cubicBezTo>
                  <a:close/>
                  <a:moveTo>
                    <a:pt x="152" y="0"/>
                  </a:moveTo>
                  <a:cubicBezTo>
                    <a:pt x="128" y="0"/>
                    <a:pt x="105" y="6"/>
                    <a:pt x="83" y="18"/>
                  </a:cubicBezTo>
                  <a:cubicBezTo>
                    <a:pt x="48" y="36"/>
                    <a:pt x="23" y="67"/>
                    <a:pt x="11" y="104"/>
                  </a:cubicBezTo>
                  <a:cubicBezTo>
                    <a:pt x="0" y="142"/>
                    <a:pt x="4" y="181"/>
                    <a:pt x="23" y="216"/>
                  </a:cubicBezTo>
                  <a:cubicBezTo>
                    <a:pt x="41" y="250"/>
                    <a:pt x="72" y="275"/>
                    <a:pt x="109" y="287"/>
                  </a:cubicBezTo>
                  <a:cubicBezTo>
                    <a:pt x="123" y="291"/>
                    <a:pt x="138" y="293"/>
                    <a:pt x="152" y="293"/>
                  </a:cubicBezTo>
                  <a:cubicBezTo>
                    <a:pt x="176" y="293"/>
                    <a:pt x="199" y="288"/>
                    <a:pt x="221" y="275"/>
                  </a:cubicBezTo>
                  <a:cubicBezTo>
                    <a:pt x="292" y="238"/>
                    <a:pt x="319" y="149"/>
                    <a:pt x="281" y="78"/>
                  </a:cubicBezTo>
                  <a:cubicBezTo>
                    <a:pt x="255" y="28"/>
                    <a:pt x="204" y="0"/>
                    <a:pt x="15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3"/>
            <p:cNvSpPr/>
            <p:nvPr/>
          </p:nvSpPr>
          <p:spPr>
            <a:xfrm>
              <a:off x="2628850" y="3738750"/>
              <a:ext cx="41325" cy="65825"/>
            </a:xfrm>
            <a:custGeom>
              <a:rect b="b" l="l" r="r" t="t"/>
              <a:pathLst>
                <a:path extrusionOk="0" h="2633" w="1653">
                  <a:moveTo>
                    <a:pt x="501" y="1"/>
                  </a:moveTo>
                  <a:lnTo>
                    <a:pt x="0" y="184"/>
                  </a:lnTo>
                  <a:lnTo>
                    <a:pt x="1162" y="2632"/>
                  </a:lnTo>
                  <a:lnTo>
                    <a:pt x="1652" y="2424"/>
                  </a:lnTo>
                  <a:lnTo>
                    <a:pt x="501"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3"/>
            <p:cNvSpPr/>
            <p:nvPr/>
          </p:nvSpPr>
          <p:spPr>
            <a:xfrm>
              <a:off x="2337675" y="3719375"/>
              <a:ext cx="16300" cy="172450"/>
            </a:xfrm>
            <a:custGeom>
              <a:rect b="b" l="l" r="r" t="t"/>
              <a:pathLst>
                <a:path extrusionOk="0" h="6898" w="652">
                  <a:moveTo>
                    <a:pt x="9" y="0"/>
                  </a:moveTo>
                  <a:cubicBezTo>
                    <a:pt x="3" y="0"/>
                    <a:pt x="1" y="97"/>
                    <a:pt x="4" y="273"/>
                  </a:cubicBezTo>
                  <a:cubicBezTo>
                    <a:pt x="10" y="448"/>
                    <a:pt x="25" y="702"/>
                    <a:pt x="51" y="1015"/>
                  </a:cubicBezTo>
                  <a:cubicBezTo>
                    <a:pt x="103" y="1640"/>
                    <a:pt x="195" y="2502"/>
                    <a:pt x="300" y="3452"/>
                  </a:cubicBezTo>
                  <a:cubicBezTo>
                    <a:pt x="406" y="4403"/>
                    <a:pt x="499" y="5263"/>
                    <a:pt x="555" y="5887"/>
                  </a:cubicBezTo>
                  <a:cubicBezTo>
                    <a:pt x="584" y="6199"/>
                    <a:pt x="602" y="6451"/>
                    <a:pt x="615" y="6626"/>
                  </a:cubicBezTo>
                  <a:cubicBezTo>
                    <a:pt x="627" y="6800"/>
                    <a:pt x="635" y="6897"/>
                    <a:pt x="641" y="6897"/>
                  </a:cubicBezTo>
                  <a:cubicBezTo>
                    <a:pt x="648" y="6897"/>
                    <a:pt x="651" y="6800"/>
                    <a:pt x="651" y="6625"/>
                  </a:cubicBezTo>
                  <a:cubicBezTo>
                    <a:pt x="648" y="6449"/>
                    <a:pt x="640" y="6195"/>
                    <a:pt x="619" y="5882"/>
                  </a:cubicBezTo>
                  <a:cubicBezTo>
                    <a:pt x="579" y="5256"/>
                    <a:pt x="496" y="4393"/>
                    <a:pt x="390" y="3442"/>
                  </a:cubicBezTo>
                  <a:cubicBezTo>
                    <a:pt x="283" y="2499"/>
                    <a:pt x="187" y="1647"/>
                    <a:pt x="115" y="1009"/>
                  </a:cubicBezTo>
                  <a:cubicBezTo>
                    <a:pt x="84" y="709"/>
                    <a:pt x="59" y="461"/>
                    <a:pt x="39" y="271"/>
                  </a:cubicBezTo>
                  <a:cubicBezTo>
                    <a:pt x="25" y="96"/>
                    <a:pt x="15" y="0"/>
                    <a:pt x="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3"/>
            <p:cNvSpPr/>
            <p:nvPr/>
          </p:nvSpPr>
          <p:spPr>
            <a:xfrm>
              <a:off x="2347375" y="3749575"/>
              <a:ext cx="19875" cy="64325"/>
            </a:xfrm>
            <a:custGeom>
              <a:rect b="b" l="l" r="r" t="t"/>
              <a:pathLst>
                <a:path extrusionOk="0" h="2573" w="795">
                  <a:moveTo>
                    <a:pt x="771" y="1"/>
                  </a:moveTo>
                  <a:cubicBezTo>
                    <a:pt x="745" y="1"/>
                    <a:pt x="560" y="568"/>
                    <a:pt x="355" y="1274"/>
                  </a:cubicBezTo>
                  <a:cubicBezTo>
                    <a:pt x="148" y="1984"/>
                    <a:pt x="0" y="2565"/>
                    <a:pt x="25" y="2572"/>
                  </a:cubicBezTo>
                  <a:cubicBezTo>
                    <a:pt x="25" y="2572"/>
                    <a:pt x="25" y="2572"/>
                    <a:pt x="25" y="2572"/>
                  </a:cubicBezTo>
                  <a:cubicBezTo>
                    <a:pt x="51" y="2572"/>
                    <a:pt x="236" y="2005"/>
                    <a:pt x="441" y="1299"/>
                  </a:cubicBezTo>
                  <a:cubicBezTo>
                    <a:pt x="647" y="589"/>
                    <a:pt x="795" y="8"/>
                    <a:pt x="771" y="1"/>
                  </a:cubicBezTo>
                  <a:cubicBezTo>
                    <a:pt x="771" y="1"/>
                    <a:pt x="771" y="1"/>
                    <a:pt x="77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3"/>
            <p:cNvSpPr/>
            <p:nvPr/>
          </p:nvSpPr>
          <p:spPr>
            <a:xfrm>
              <a:off x="2458650" y="3791500"/>
              <a:ext cx="8550" cy="41725"/>
            </a:xfrm>
            <a:custGeom>
              <a:rect b="b" l="l" r="r" t="t"/>
              <a:pathLst>
                <a:path extrusionOk="0" h="1669" w="342">
                  <a:moveTo>
                    <a:pt x="314" y="1"/>
                  </a:moveTo>
                  <a:cubicBezTo>
                    <a:pt x="301" y="1"/>
                    <a:pt x="239" y="76"/>
                    <a:pt x="171" y="215"/>
                  </a:cubicBezTo>
                  <a:cubicBezTo>
                    <a:pt x="100" y="358"/>
                    <a:pt x="31" y="574"/>
                    <a:pt x="15" y="819"/>
                  </a:cubicBezTo>
                  <a:cubicBezTo>
                    <a:pt x="1" y="1065"/>
                    <a:pt x="42" y="1287"/>
                    <a:pt x="94" y="1438"/>
                  </a:cubicBezTo>
                  <a:cubicBezTo>
                    <a:pt x="145" y="1586"/>
                    <a:pt x="199" y="1669"/>
                    <a:pt x="210" y="1669"/>
                  </a:cubicBezTo>
                  <a:cubicBezTo>
                    <a:pt x="210" y="1669"/>
                    <a:pt x="211" y="1669"/>
                    <a:pt x="211" y="1669"/>
                  </a:cubicBezTo>
                  <a:cubicBezTo>
                    <a:pt x="237" y="1659"/>
                    <a:pt x="72" y="1298"/>
                    <a:pt x="106" y="825"/>
                  </a:cubicBezTo>
                  <a:cubicBezTo>
                    <a:pt x="131" y="352"/>
                    <a:pt x="341" y="14"/>
                    <a:pt x="315" y="1"/>
                  </a:cubicBezTo>
                  <a:cubicBezTo>
                    <a:pt x="315" y="1"/>
                    <a:pt x="314" y="1"/>
                    <a:pt x="31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3"/>
            <p:cNvSpPr/>
            <p:nvPr/>
          </p:nvSpPr>
          <p:spPr>
            <a:xfrm>
              <a:off x="2442725" y="3973100"/>
              <a:ext cx="23000" cy="71600"/>
            </a:xfrm>
            <a:custGeom>
              <a:rect b="b" l="l" r="r" t="t"/>
              <a:pathLst>
                <a:path extrusionOk="0" h="2864" w="920">
                  <a:moveTo>
                    <a:pt x="245" y="1"/>
                  </a:moveTo>
                  <a:lnTo>
                    <a:pt x="1" y="2789"/>
                  </a:lnTo>
                  <a:lnTo>
                    <a:pt x="651" y="2864"/>
                  </a:lnTo>
                  <a:lnTo>
                    <a:pt x="920" y="53"/>
                  </a:lnTo>
                  <a:lnTo>
                    <a:pt x="245"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3"/>
            <p:cNvSpPr/>
            <p:nvPr/>
          </p:nvSpPr>
          <p:spPr>
            <a:xfrm>
              <a:off x="2035675" y="3627600"/>
              <a:ext cx="251875" cy="542625"/>
            </a:xfrm>
            <a:custGeom>
              <a:rect b="b" l="l" r="r" t="t"/>
              <a:pathLst>
                <a:path extrusionOk="0" h="21705" w="10075">
                  <a:moveTo>
                    <a:pt x="4844" y="1"/>
                  </a:moveTo>
                  <a:lnTo>
                    <a:pt x="1211" y="2317"/>
                  </a:lnTo>
                  <a:cubicBezTo>
                    <a:pt x="359" y="2916"/>
                    <a:pt x="1" y="4004"/>
                    <a:pt x="331" y="4992"/>
                  </a:cubicBezTo>
                  <a:lnTo>
                    <a:pt x="3117" y="13748"/>
                  </a:lnTo>
                  <a:lnTo>
                    <a:pt x="2113" y="21704"/>
                  </a:lnTo>
                  <a:lnTo>
                    <a:pt x="10074" y="21366"/>
                  </a:lnTo>
                  <a:lnTo>
                    <a:pt x="9881" y="17879"/>
                  </a:lnTo>
                  <a:lnTo>
                    <a:pt x="9205" y="11640"/>
                  </a:lnTo>
                  <a:cubicBezTo>
                    <a:pt x="9079" y="10483"/>
                    <a:pt x="8792" y="9349"/>
                    <a:pt x="8350" y="8273"/>
                  </a:cubicBezTo>
                  <a:lnTo>
                    <a:pt x="4844"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3"/>
            <p:cNvSpPr/>
            <p:nvPr/>
          </p:nvSpPr>
          <p:spPr>
            <a:xfrm>
              <a:off x="2048250" y="3683425"/>
              <a:ext cx="400775" cy="361275"/>
            </a:xfrm>
            <a:custGeom>
              <a:rect b="b" l="l" r="r" t="t"/>
              <a:pathLst>
                <a:path extrusionOk="0" h="14451" w="16031">
                  <a:moveTo>
                    <a:pt x="2500" y="0"/>
                  </a:moveTo>
                  <a:cubicBezTo>
                    <a:pt x="2112" y="0"/>
                    <a:pt x="1718" y="102"/>
                    <a:pt x="1360" y="318"/>
                  </a:cubicBezTo>
                  <a:cubicBezTo>
                    <a:pt x="358" y="922"/>
                    <a:pt x="1" y="2203"/>
                    <a:pt x="545" y="3240"/>
                  </a:cubicBezTo>
                  <a:lnTo>
                    <a:pt x="4179" y="10843"/>
                  </a:lnTo>
                  <a:cubicBezTo>
                    <a:pt x="4473" y="11458"/>
                    <a:pt x="5028" y="11905"/>
                    <a:pt x="5691" y="12063"/>
                  </a:cubicBezTo>
                  <a:lnTo>
                    <a:pt x="15774" y="14451"/>
                  </a:lnTo>
                  <a:lnTo>
                    <a:pt x="16031" y="11515"/>
                  </a:lnTo>
                  <a:lnTo>
                    <a:pt x="8334" y="8621"/>
                  </a:lnTo>
                  <a:lnTo>
                    <a:pt x="4462" y="1189"/>
                  </a:lnTo>
                  <a:cubicBezTo>
                    <a:pt x="4066" y="430"/>
                    <a:pt x="3295" y="0"/>
                    <a:pt x="250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3"/>
            <p:cNvSpPr/>
            <p:nvPr/>
          </p:nvSpPr>
          <p:spPr>
            <a:xfrm>
              <a:off x="2079500" y="3687175"/>
              <a:ext cx="369550" cy="284150"/>
            </a:xfrm>
            <a:custGeom>
              <a:rect b="b" l="l" r="r" t="t"/>
              <a:pathLst>
                <a:path extrusionOk="0" h="11366" w="14782">
                  <a:moveTo>
                    <a:pt x="868" y="0"/>
                  </a:moveTo>
                  <a:cubicBezTo>
                    <a:pt x="826" y="0"/>
                    <a:pt x="786" y="1"/>
                    <a:pt x="747" y="4"/>
                  </a:cubicBezTo>
                  <a:cubicBezTo>
                    <a:pt x="491" y="18"/>
                    <a:pt x="298" y="79"/>
                    <a:pt x="177" y="136"/>
                  </a:cubicBezTo>
                  <a:cubicBezTo>
                    <a:pt x="115" y="160"/>
                    <a:pt x="72" y="190"/>
                    <a:pt x="43" y="208"/>
                  </a:cubicBezTo>
                  <a:cubicBezTo>
                    <a:pt x="14" y="227"/>
                    <a:pt x="0" y="237"/>
                    <a:pt x="1" y="239"/>
                  </a:cubicBezTo>
                  <a:cubicBezTo>
                    <a:pt x="1" y="239"/>
                    <a:pt x="2" y="240"/>
                    <a:pt x="3" y="240"/>
                  </a:cubicBezTo>
                  <a:cubicBezTo>
                    <a:pt x="24" y="240"/>
                    <a:pt x="259" y="56"/>
                    <a:pt x="748" y="39"/>
                  </a:cubicBezTo>
                  <a:cubicBezTo>
                    <a:pt x="774" y="38"/>
                    <a:pt x="800" y="37"/>
                    <a:pt x="827" y="37"/>
                  </a:cubicBezTo>
                  <a:cubicBezTo>
                    <a:pt x="1063" y="37"/>
                    <a:pt x="1345" y="80"/>
                    <a:pt x="1643" y="199"/>
                  </a:cubicBezTo>
                  <a:cubicBezTo>
                    <a:pt x="1972" y="329"/>
                    <a:pt x="2324" y="554"/>
                    <a:pt x="2610" y="901"/>
                  </a:cubicBezTo>
                  <a:cubicBezTo>
                    <a:pt x="2681" y="987"/>
                    <a:pt x="2755" y="1074"/>
                    <a:pt x="2816" y="1176"/>
                  </a:cubicBezTo>
                  <a:cubicBezTo>
                    <a:pt x="2882" y="1272"/>
                    <a:pt x="2945" y="1375"/>
                    <a:pt x="3007" y="1482"/>
                  </a:cubicBezTo>
                  <a:cubicBezTo>
                    <a:pt x="3132" y="1695"/>
                    <a:pt x="3262" y="1917"/>
                    <a:pt x="3398" y="2147"/>
                  </a:cubicBezTo>
                  <a:cubicBezTo>
                    <a:pt x="3666" y="2607"/>
                    <a:pt x="3949" y="3101"/>
                    <a:pt x="4243" y="3622"/>
                  </a:cubicBezTo>
                  <a:cubicBezTo>
                    <a:pt x="4831" y="4666"/>
                    <a:pt x="5460" y="5823"/>
                    <a:pt x="6091" y="7053"/>
                  </a:cubicBezTo>
                  <a:cubicBezTo>
                    <a:pt x="6320" y="7508"/>
                    <a:pt x="6546" y="7955"/>
                    <a:pt x="6761" y="8380"/>
                  </a:cubicBezTo>
                  <a:lnTo>
                    <a:pt x="6769" y="8397"/>
                  </a:lnTo>
                  <a:lnTo>
                    <a:pt x="6785" y="8403"/>
                  </a:lnTo>
                  <a:cubicBezTo>
                    <a:pt x="9044" y="9247"/>
                    <a:pt x="11039" y="9993"/>
                    <a:pt x="12476" y="10530"/>
                  </a:cubicBezTo>
                  <a:cubicBezTo>
                    <a:pt x="13188" y="10792"/>
                    <a:pt x="13762" y="11003"/>
                    <a:pt x="14164" y="11150"/>
                  </a:cubicBezTo>
                  <a:cubicBezTo>
                    <a:pt x="14358" y="11220"/>
                    <a:pt x="14510" y="11274"/>
                    <a:pt x="14620" y="11314"/>
                  </a:cubicBezTo>
                  <a:cubicBezTo>
                    <a:pt x="14669" y="11330"/>
                    <a:pt x="14708" y="11343"/>
                    <a:pt x="14740" y="11355"/>
                  </a:cubicBezTo>
                  <a:cubicBezTo>
                    <a:pt x="14762" y="11361"/>
                    <a:pt x="14775" y="11366"/>
                    <a:pt x="14779" y="11366"/>
                  </a:cubicBezTo>
                  <a:cubicBezTo>
                    <a:pt x="14780" y="11366"/>
                    <a:pt x="14780" y="11365"/>
                    <a:pt x="14781" y="11365"/>
                  </a:cubicBezTo>
                  <a:cubicBezTo>
                    <a:pt x="14781" y="11364"/>
                    <a:pt x="14768" y="11357"/>
                    <a:pt x="14742" y="11347"/>
                  </a:cubicBezTo>
                  <a:cubicBezTo>
                    <a:pt x="14712" y="11334"/>
                    <a:pt x="14673" y="11318"/>
                    <a:pt x="14626" y="11298"/>
                  </a:cubicBezTo>
                  <a:cubicBezTo>
                    <a:pt x="14518" y="11255"/>
                    <a:pt x="14367" y="11196"/>
                    <a:pt x="14175" y="11120"/>
                  </a:cubicBezTo>
                  <a:cubicBezTo>
                    <a:pt x="13776" y="10966"/>
                    <a:pt x="13205" y="10746"/>
                    <a:pt x="12496" y="10474"/>
                  </a:cubicBezTo>
                  <a:cubicBezTo>
                    <a:pt x="11066" y="9931"/>
                    <a:pt x="9082" y="9178"/>
                    <a:pt x="6834" y="8325"/>
                  </a:cubicBezTo>
                  <a:lnTo>
                    <a:pt x="6834" y="8325"/>
                  </a:lnTo>
                  <a:cubicBezTo>
                    <a:pt x="6624" y="7902"/>
                    <a:pt x="6402" y="7459"/>
                    <a:pt x="6171" y="7012"/>
                  </a:cubicBezTo>
                  <a:cubicBezTo>
                    <a:pt x="5539" y="5781"/>
                    <a:pt x="4908" y="4623"/>
                    <a:pt x="4315" y="3581"/>
                  </a:cubicBezTo>
                  <a:cubicBezTo>
                    <a:pt x="4019" y="3060"/>
                    <a:pt x="3733" y="2567"/>
                    <a:pt x="3462" y="2109"/>
                  </a:cubicBezTo>
                  <a:cubicBezTo>
                    <a:pt x="3326" y="1880"/>
                    <a:pt x="3194" y="1659"/>
                    <a:pt x="3067" y="1446"/>
                  </a:cubicBezTo>
                  <a:cubicBezTo>
                    <a:pt x="3005" y="1340"/>
                    <a:pt x="2941" y="1237"/>
                    <a:pt x="2872" y="1138"/>
                  </a:cubicBezTo>
                  <a:cubicBezTo>
                    <a:pt x="2809" y="1036"/>
                    <a:pt x="2731" y="947"/>
                    <a:pt x="2659" y="859"/>
                  </a:cubicBezTo>
                  <a:cubicBezTo>
                    <a:pt x="2362" y="508"/>
                    <a:pt x="1999" y="280"/>
                    <a:pt x="1660" y="151"/>
                  </a:cubicBezTo>
                  <a:cubicBezTo>
                    <a:pt x="1372" y="41"/>
                    <a:pt x="1100" y="0"/>
                    <a:pt x="86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3"/>
            <p:cNvSpPr/>
            <p:nvPr/>
          </p:nvSpPr>
          <p:spPr>
            <a:xfrm>
              <a:off x="2399050" y="4013475"/>
              <a:ext cx="7125" cy="7150"/>
            </a:xfrm>
            <a:custGeom>
              <a:rect b="b" l="l" r="r" t="t"/>
              <a:pathLst>
                <a:path extrusionOk="0" h="286" w="285">
                  <a:moveTo>
                    <a:pt x="143" y="1"/>
                  </a:moveTo>
                  <a:cubicBezTo>
                    <a:pt x="65" y="1"/>
                    <a:pt x="1" y="65"/>
                    <a:pt x="1" y="143"/>
                  </a:cubicBezTo>
                  <a:cubicBezTo>
                    <a:pt x="1" y="222"/>
                    <a:pt x="65" y="286"/>
                    <a:pt x="143" y="286"/>
                  </a:cubicBezTo>
                  <a:cubicBezTo>
                    <a:pt x="222" y="286"/>
                    <a:pt x="285" y="222"/>
                    <a:pt x="285" y="143"/>
                  </a:cubicBezTo>
                  <a:cubicBezTo>
                    <a:pt x="285" y="65"/>
                    <a:pt x="222" y="1"/>
                    <a:pt x="14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3"/>
            <p:cNvSpPr/>
            <p:nvPr/>
          </p:nvSpPr>
          <p:spPr>
            <a:xfrm>
              <a:off x="2398950" y="4013375"/>
              <a:ext cx="7325" cy="7350"/>
            </a:xfrm>
            <a:custGeom>
              <a:rect b="b" l="l" r="r" t="t"/>
              <a:pathLst>
                <a:path extrusionOk="0" h="294" w="293">
                  <a:moveTo>
                    <a:pt x="147" y="9"/>
                  </a:moveTo>
                  <a:cubicBezTo>
                    <a:pt x="223" y="9"/>
                    <a:pt x="284" y="71"/>
                    <a:pt x="284" y="147"/>
                  </a:cubicBezTo>
                  <a:cubicBezTo>
                    <a:pt x="284" y="223"/>
                    <a:pt x="223" y="285"/>
                    <a:pt x="147" y="285"/>
                  </a:cubicBezTo>
                  <a:cubicBezTo>
                    <a:pt x="71" y="285"/>
                    <a:pt x="9" y="223"/>
                    <a:pt x="9" y="147"/>
                  </a:cubicBezTo>
                  <a:cubicBezTo>
                    <a:pt x="9" y="71"/>
                    <a:pt x="71" y="9"/>
                    <a:pt x="147" y="9"/>
                  </a:cubicBezTo>
                  <a:close/>
                  <a:moveTo>
                    <a:pt x="147" y="1"/>
                  </a:moveTo>
                  <a:cubicBezTo>
                    <a:pt x="66" y="1"/>
                    <a:pt x="0" y="67"/>
                    <a:pt x="0" y="147"/>
                  </a:cubicBezTo>
                  <a:cubicBezTo>
                    <a:pt x="0" y="228"/>
                    <a:pt x="66" y="294"/>
                    <a:pt x="147" y="294"/>
                  </a:cubicBezTo>
                  <a:cubicBezTo>
                    <a:pt x="227" y="294"/>
                    <a:pt x="293" y="228"/>
                    <a:pt x="293" y="147"/>
                  </a:cubicBezTo>
                  <a:cubicBezTo>
                    <a:pt x="293" y="67"/>
                    <a:pt x="227" y="1"/>
                    <a:pt x="1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3"/>
            <p:cNvSpPr/>
            <p:nvPr/>
          </p:nvSpPr>
          <p:spPr>
            <a:xfrm>
              <a:off x="2412550" y="4017050"/>
              <a:ext cx="7150" cy="7125"/>
            </a:xfrm>
            <a:custGeom>
              <a:rect b="b" l="l" r="r" t="t"/>
              <a:pathLst>
                <a:path extrusionOk="0" h="285" w="286">
                  <a:moveTo>
                    <a:pt x="143" y="0"/>
                  </a:moveTo>
                  <a:cubicBezTo>
                    <a:pt x="64" y="0"/>
                    <a:pt x="0" y="64"/>
                    <a:pt x="0" y="143"/>
                  </a:cubicBezTo>
                  <a:cubicBezTo>
                    <a:pt x="0" y="221"/>
                    <a:pt x="64" y="284"/>
                    <a:pt x="143" y="284"/>
                  </a:cubicBezTo>
                  <a:cubicBezTo>
                    <a:pt x="221" y="284"/>
                    <a:pt x="285" y="221"/>
                    <a:pt x="285" y="143"/>
                  </a:cubicBezTo>
                  <a:cubicBezTo>
                    <a:pt x="285" y="64"/>
                    <a:pt x="221" y="0"/>
                    <a:pt x="14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3"/>
            <p:cNvSpPr/>
            <p:nvPr/>
          </p:nvSpPr>
          <p:spPr>
            <a:xfrm>
              <a:off x="2412450" y="4016925"/>
              <a:ext cx="7350" cy="7350"/>
            </a:xfrm>
            <a:custGeom>
              <a:rect b="b" l="l" r="r" t="t"/>
              <a:pathLst>
                <a:path extrusionOk="0" h="294" w="294">
                  <a:moveTo>
                    <a:pt x="147" y="10"/>
                  </a:moveTo>
                  <a:cubicBezTo>
                    <a:pt x="223" y="10"/>
                    <a:pt x="285" y="72"/>
                    <a:pt x="285" y="148"/>
                  </a:cubicBezTo>
                  <a:cubicBezTo>
                    <a:pt x="285" y="224"/>
                    <a:pt x="223" y="285"/>
                    <a:pt x="147" y="285"/>
                  </a:cubicBezTo>
                  <a:cubicBezTo>
                    <a:pt x="71" y="285"/>
                    <a:pt x="9" y="224"/>
                    <a:pt x="9" y="148"/>
                  </a:cubicBezTo>
                  <a:cubicBezTo>
                    <a:pt x="9" y="72"/>
                    <a:pt x="71" y="10"/>
                    <a:pt x="147" y="10"/>
                  </a:cubicBezTo>
                  <a:close/>
                  <a:moveTo>
                    <a:pt x="147" y="1"/>
                  </a:moveTo>
                  <a:cubicBezTo>
                    <a:pt x="66" y="1"/>
                    <a:pt x="0" y="66"/>
                    <a:pt x="0" y="148"/>
                  </a:cubicBezTo>
                  <a:cubicBezTo>
                    <a:pt x="0" y="228"/>
                    <a:pt x="66" y="293"/>
                    <a:pt x="147" y="293"/>
                  </a:cubicBezTo>
                  <a:cubicBezTo>
                    <a:pt x="227" y="293"/>
                    <a:pt x="293" y="228"/>
                    <a:pt x="293" y="148"/>
                  </a:cubicBezTo>
                  <a:cubicBezTo>
                    <a:pt x="293" y="66"/>
                    <a:pt x="227" y="1"/>
                    <a:pt x="14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3"/>
            <p:cNvSpPr/>
            <p:nvPr/>
          </p:nvSpPr>
          <p:spPr>
            <a:xfrm>
              <a:off x="2425175" y="4020850"/>
              <a:ext cx="7125" cy="7100"/>
            </a:xfrm>
            <a:custGeom>
              <a:rect b="b" l="l" r="r" t="t"/>
              <a:pathLst>
                <a:path extrusionOk="0" h="284" w="285">
                  <a:moveTo>
                    <a:pt x="142" y="0"/>
                  </a:moveTo>
                  <a:cubicBezTo>
                    <a:pt x="65" y="0"/>
                    <a:pt x="1" y="63"/>
                    <a:pt x="1" y="142"/>
                  </a:cubicBezTo>
                  <a:cubicBezTo>
                    <a:pt x="1" y="220"/>
                    <a:pt x="65" y="284"/>
                    <a:pt x="142" y="284"/>
                  </a:cubicBezTo>
                  <a:cubicBezTo>
                    <a:pt x="221" y="284"/>
                    <a:pt x="285" y="220"/>
                    <a:pt x="285" y="142"/>
                  </a:cubicBezTo>
                  <a:cubicBezTo>
                    <a:pt x="285" y="63"/>
                    <a:pt x="221" y="0"/>
                    <a:pt x="14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3"/>
            <p:cNvSpPr/>
            <p:nvPr/>
          </p:nvSpPr>
          <p:spPr>
            <a:xfrm>
              <a:off x="2425075" y="4020725"/>
              <a:ext cx="7350" cy="7350"/>
            </a:xfrm>
            <a:custGeom>
              <a:rect b="b" l="l" r="r" t="t"/>
              <a:pathLst>
                <a:path extrusionOk="0" h="294" w="294">
                  <a:moveTo>
                    <a:pt x="146" y="9"/>
                  </a:moveTo>
                  <a:cubicBezTo>
                    <a:pt x="222" y="9"/>
                    <a:pt x="284" y="71"/>
                    <a:pt x="284" y="147"/>
                  </a:cubicBezTo>
                  <a:cubicBezTo>
                    <a:pt x="284" y="223"/>
                    <a:pt x="222" y="285"/>
                    <a:pt x="146" y="285"/>
                  </a:cubicBezTo>
                  <a:cubicBezTo>
                    <a:pt x="71" y="285"/>
                    <a:pt x="9" y="223"/>
                    <a:pt x="9" y="147"/>
                  </a:cubicBezTo>
                  <a:cubicBezTo>
                    <a:pt x="9" y="71"/>
                    <a:pt x="71" y="9"/>
                    <a:pt x="146" y="9"/>
                  </a:cubicBezTo>
                  <a:close/>
                  <a:moveTo>
                    <a:pt x="146" y="1"/>
                  </a:moveTo>
                  <a:cubicBezTo>
                    <a:pt x="66" y="1"/>
                    <a:pt x="1" y="66"/>
                    <a:pt x="1" y="147"/>
                  </a:cubicBezTo>
                  <a:cubicBezTo>
                    <a:pt x="1" y="228"/>
                    <a:pt x="66" y="293"/>
                    <a:pt x="146" y="293"/>
                  </a:cubicBezTo>
                  <a:cubicBezTo>
                    <a:pt x="228" y="293"/>
                    <a:pt x="293" y="228"/>
                    <a:pt x="293" y="147"/>
                  </a:cubicBezTo>
                  <a:cubicBezTo>
                    <a:pt x="293" y="66"/>
                    <a:pt x="228" y="1"/>
                    <a:pt x="14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3"/>
            <p:cNvSpPr/>
            <p:nvPr/>
          </p:nvSpPr>
          <p:spPr>
            <a:xfrm>
              <a:off x="2079475" y="3800475"/>
              <a:ext cx="363125" cy="244250"/>
            </a:xfrm>
            <a:custGeom>
              <a:rect b="b" l="l" r="r" t="t"/>
              <a:pathLst>
                <a:path extrusionOk="0" h="9770" w="14525">
                  <a:moveTo>
                    <a:pt x="2" y="1"/>
                  </a:moveTo>
                  <a:cubicBezTo>
                    <a:pt x="2" y="1"/>
                    <a:pt x="2" y="1"/>
                    <a:pt x="2" y="1"/>
                  </a:cubicBezTo>
                  <a:cubicBezTo>
                    <a:pt x="0" y="2"/>
                    <a:pt x="6" y="18"/>
                    <a:pt x="20" y="48"/>
                  </a:cubicBezTo>
                  <a:cubicBezTo>
                    <a:pt x="34" y="82"/>
                    <a:pt x="54" y="126"/>
                    <a:pt x="78" y="181"/>
                  </a:cubicBezTo>
                  <a:cubicBezTo>
                    <a:pt x="134" y="303"/>
                    <a:pt x="212" y="472"/>
                    <a:pt x="310" y="688"/>
                  </a:cubicBezTo>
                  <a:cubicBezTo>
                    <a:pt x="520" y="1133"/>
                    <a:pt x="817" y="1767"/>
                    <a:pt x="1183" y="2547"/>
                  </a:cubicBezTo>
                  <a:cubicBezTo>
                    <a:pt x="1555" y="3333"/>
                    <a:pt x="1997" y="4265"/>
                    <a:pt x="2487" y="5300"/>
                  </a:cubicBezTo>
                  <a:cubicBezTo>
                    <a:pt x="2611" y="5559"/>
                    <a:pt x="2738" y="5824"/>
                    <a:pt x="2867" y="6095"/>
                  </a:cubicBezTo>
                  <a:cubicBezTo>
                    <a:pt x="3001" y="6363"/>
                    <a:pt x="3155" y="6642"/>
                    <a:pt x="3394" y="6860"/>
                  </a:cubicBezTo>
                  <a:cubicBezTo>
                    <a:pt x="3635" y="7078"/>
                    <a:pt x="3944" y="7204"/>
                    <a:pt x="4257" y="7291"/>
                  </a:cubicBezTo>
                  <a:cubicBezTo>
                    <a:pt x="4571" y="7375"/>
                    <a:pt x="4891" y="7437"/>
                    <a:pt x="5213" y="7514"/>
                  </a:cubicBezTo>
                  <a:cubicBezTo>
                    <a:pt x="7790" y="8111"/>
                    <a:pt x="10113" y="8696"/>
                    <a:pt x="11796" y="9109"/>
                  </a:cubicBezTo>
                  <a:cubicBezTo>
                    <a:pt x="12634" y="9315"/>
                    <a:pt x="13313" y="9482"/>
                    <a:pt x="13791" y="9599"/>
                  </a:cubicBezTo>
                  <a:cubicBezTo>
                    <a:pt x="14021" y="9654"/>
                    <a:pt x="14204" y="9698"/>
                    <a:pt x="14334" y="9729"/>
                  </a:cubicBezTo>
                  <a:cubicBezTo>
                    <a:pt x="14392" y="9742"/>
                    <a:pt x="14438" y="9753"/>
                    <a:pt x="14476" y="9761"/>
                  </a:cubicBezTo>
                  <a:cubicBezTo>
                    <a:pt x="14501" y="9766"/>
                    <a:pt x="14517" y="9769"/>
                    <a:pt x="14522" y="9769"/>
                  </a:cubicBezTo>
                  <a:cubicBezTo>
                    <a:pt x="14524" y="9769"/>
                    <a:pt x="14525" y="9769"/>
                    <a:pt x="14525" y="9769"/>
                  </a:cubicBezTo>
                  <a:cubicBezTo>
                    <a:pt x="14525" y="9768"/>
                    <a:pt x="14509" y="9762"/>
                    <a:pt x="14478" y="9752"/>
                  </a:cubicBezTo>
                  <a:cubicBezTo>
                    <a:pt x="14441" y="9742"/>
                    <a:pt x="14396" y="9729"/>
                    <a:pt x="14338" y="9712"/>
                  </a:cubicBezTo>
                  <a:cubicBezTo>
                    <a:pt x="14209" y="9676"/>
                    <a:pt x="14028" y="9627"/>
                    <a:pt x="13799" y="9565"/>
                  </a:cubicBezTo>
                  <a:cubicBezTo>
                    <a:pt x="13323" y="9441"/>
                    <a:pt x="12646" y="9264"/>
                    <a:pt x="11812" y="9047"/>
                  </a:cubicBezTo>
                  <a:cubicBezTo>
                    <a:pt x="10132" y="8617"/>
                    <a:pt x="7811" y="8023"/>
                    <a:pt x="5233" y="7426"/>
                  </a:cubicBezTo>
                  <a:cubicBezTo>
                    <a:pt x="4911" y="7348"/>
                    <a:pt x="4589" y="7287"/>
                    <a:pt x="4280" y="7203"/>
                  </a:cubicBezTo>
                  <a:cubicBezTo>
                    <a:pt x="3974" y="7120"/>
                    <a:pt x="3680" y="6997"/>
                    <a:pt x="3454" y="6794"/>
                  </a:cubicBezTo>
                  <a:cubicBezTo>
                    <a:pt x="3228" y="6590"/>
                    <a:pt x="3078" y="6322"/>
                    <a:pt x="2945" y="6056"/>
                  </a:cubicBezTo>
                  <a:cubicBezTo>
                    <a:pt x="2814" y="5786"/>
                    <a:pt x="2687" y="5522"/>
                    <a:pt x="2562" y="5264"/>
                  </a:cubicBezTo>
                  <a:cubicBezTo>
                    <a:pt x="2065" y="4232"/>
                    <a:pt x="1617" y="3303"/>
                    <a:pt x="1241" y="2520"/>
                  </a:cubicBezTo>
                  <a:cubicBezTo>
                    <a:pt x="864" y="1745"/>
                    <a:pt x="557" y="1115"/>
                    <a:pt x="343" y="673"/>
                  </a:cubicBezTo>
                  <a:cubicBezTo>
                    <a:pt x="237" y="460"/>
                    <a:pt x="154" y="293"/>
                    <a:pt x="95" y="173"/>
                  </a:cubicBezTo>
                  <a:cubicBezTo>
                    <a:pt x="67" y="120"/>
                    <a:pt x="45" y="78"/>
                    <a:pt x="27" y="44"/>
                  </a:cubicBezTo>
                  <a:cubicBezTo>
                    <a:pt x="13" y="16"/>
                    <a:pt x="4" y="1"/>
                    <a:pt x="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3"/>
            <p:cNvSpPr/>
            <p:nvPr/>
          </p:nvSpPr>
          <p:spPr>
            <a:xfrm>
              <a:off x="2146975" y="4032775"/>
              <a:ext cx="92125" cy="29350"/>
            </a:xfrm>
            <a:custGeom>
              <a:rect b="b" l="l" r="r" t="t"/>
              <a:pathLst>
                <a:path extrusionOk="0" h="1174" w="3685">
                  <a:moveTo>
                    <a:pt x="3679" y="0"/>
                  </a:moveTo>
                  <a:cubicBezTo>
                    <a:pt x="3656" y="0"/>
                    <a:pt x="3470" y="115"/>
                    <a:pt x="3177" y="293"/>
                  </a:cubicBezTo>
                  <a:cubicBezTo>
                    <a:pt x="2870" y="477"/>
                    <a:pt x="2442" y="733"/>
                    <a:pt x="1930" y="912"/>
                  </a:cubicBezTo>
                  <a:cubicBezTo>
                    <a:pt x="1555" y="1043"/>
                    <a:pt x="1187" y="1096"/>
                    <a:pt x="879" y="1096"/>
                  </a:cubicBezTo>
                  <a:cubicBezTo>
                    <a:pt x="765" y="1096"/>
                    <a:pt x="660" y="1089"/>
                    <a:pt x="565" y="1076"/>
                  </a:cubicBezTo>
                  <a:cubicBezTo>
                    <a:pt x="238" y="1033"/>
                    <a:pt x="40" y="943"/>
                    <a:pt x="7" y="943"/>
                  </a:cubicBezTo>
                  <a:cubicBezTo>
                    <a:pt x="5" y="943"/>
                    <a:pt x="3" y="943"/>
                    <a:pt x="3" y="945"/>
                  </a:cubicBezTo>
                  <a:cubicBezTo>
                    <a:pt x="1" y="950"/>
                    <a:pt x="48" y="980"/>
                    <a:pt x="141" y="1020"/>
                  </a:cubicBezTo>
                  <a:cubicBezTo>
                    <a:pt x="235" y="1061"/>
                    <a:pt x="375" y="1107"/>
                    <a:pt x="555" y="1139"/>
                  </a:cubicBezTo>
                  <a:cubicBezTo>
                    <a:pt x="673" y="1161"/>
                    <a:pt x="808" y="1173"/>
                    <a:pt x="955" y="1173"/>
                  </a:cubicBezTo>
                  <a:cubicBezTo>
                    <a:pt x="1256" y="1173"/>
                    <a:pt x="1606" y="1122"/>
                    <a:pt x="1958" y="998"/>
                  </a:cubicBezTo>
                  <a:cubicBezTo>
                    <a:pt x="2484" y="815"/>
                    <a:pt x="2912" y="546"/>
                    <a:pt x="3211" y="347"/>
                  </a:cubicBezTo>
                  <a:cubicBezTo>
                    <a:pt x="3362" y="247"/>
                    <a:pt x="3480" y="162"/>
                    <a:pt x="3561" y="102"/>
                  </a:cubicBezTo>
                  <a:cubicBezTo>
                    <a:pt x="3642" y="42"/>
                    <a:pt x="3685" y="6"/>
                    <a:pt x="3681" y="1"/>
                  </a:cubicBezTo>
                  <a:cubicBezTo>
                    <a:pt x="3681" y="0"/>
                    <a:pt x="3680" y="0"/>
                    <a:pt x="36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3"/>
            <p:cNvSpPr/>
            <p:nvPr/>
          </p:nvSpPr>
          <p:spPr>
            <a:xfrm>
              <a:off x="2144625" y="4058025"/>
              <a:ext cx="108475" cy="70225"/>
            </a:xfrm>
            <a:custGeom>
              <a:rect b="b" l="l" r="r" t="t"/>
              <a:pathLst>
                <a:path extrusionOk="0" h="2809" w="4339">
                  <a:moveTo>
                    <a:pt x="4216" y="0"/>
                  </a:moveTo>
                  <a:cubicBezTo>
                    <a:pt x="4216" y="0"/>
                    <a:pt x="4216" y="0"/>
                    <a:pt x="4216" y="0"/>
                  </a:cubicBezTo>
                  <a:cubicBezTo>
                    <a:pt x="4192" y="0"/>
                    <a:pt x="4338" y="381"/>
                    <a:pt x="4217" y="987"/>
                  </a:cubicBezTo>
                  <a:cubicBezTo>
                    <a:pt x="4154" y="1285"/>
                    <a:pt x="4019" y="1632"/>
                    <a:pt x="3763" y="1944"/>
                  </a:cubicBezTo>
                  <a:cubicBezTo>
                    <a:pt x="3511" y="2255"/>
                    <a:pt x="3128" y="2511"/>
                    <a:pt x="2682" y="2638"/>
                  </a:cubicBezTo>
                  <a:cubicBezTo>
                    <a:pt x="2482" y="2693"/>
                    <a:pt x="2279" y="2720"/>
                    <a:pt x="2082" y="2720"/>
                  </a:cubicBezTo>
                  <a:cubicBezTo>
                    <a:pt x="1839" y="2720"/>
                    <a:pt x="1606" y="2679"/>
                    <a:pt x="1398" y="2604"/>
                  </a:cubicBezTo>
                  <a:cubicBezTo>
                    <a:pt x="1018" y="2470"/>
                    <a:pt x="722" y="2243"/>
                    <a:pt x="513" y="2021"/>
                  </a:cubicBezTo>
                  <a:cubicBezTo>
                    <a:pt x="102" y="1572"/>
                    <a:pt x="26" y="1177"/>
                    <a:pt x="4" y="1177"/>
                  </a:cubicBezTo>
                  <a:cubicBezTo>
                    <a:pt x="4" y="1177"/>
                    <a:pt x="4" y="1177"/>
                    <a:pt x="3" y="1177"/>
                  </a:cubicBezTo>
                  <a:cubicBezTo>
                    <a:pt x="1" y="1178"/>
                    <a:pt x="5" y="1202"/>
                    <a:pt x="15" y="1246"/>
                  </a:cubicBezTo>
                  <a:cubicBezTo>
                    <a:pt x="25" y="1291"/>
                    <a:pt x="47" y="1355"/>
                    <a:pt x="77" y="1437"/>
                  </a:cubicBezTo>
                  <a:cubicBezTo>
                    <a:pt x="140" y="1600"/>
                    <a:pt x="259" y="1828"/>
                    <a:pt x="466" y="2065"/>
                  </a:cubicBezTo>
                  <a:cubicBezTo>
                    <a:pt x="674" y="2298"/>
                    <a:pt x="976" y="2539"/>
                    <a:pt x="1370" y="2682"/>
                  </a:cubicBezTo>
                  <a:cubicBezTo>
                    <a:pt x="1589" y="2765"/>
                    <a:pt x="1836" y="2809"/>
                    <a:pt x="2093" y="2809"/>
                  </a:cubicBezTo>
                  <a:cubicBezTo>
                    <a:pt x="2294" y="2809"/>
                    <a:pt x="2502" y="2782"/>
                    <a:pt x="2706" y="2725"/>
                  </a:cubicBezTo>
                  <a:cubicBezTo>
                    <a:pt x="3171" y="2594"/>
                    <a:pt x="3569" y="2324"/>
                    <a:pt x="3828" y="1996"/>
                  </a:cubicBezTo>
                  <a:cubicBezTo>
                    <a:pt x="4090" y="1669"/>
                    <a:pt x="4223" y="1306"/>
                    <a:pt x="4280" y="999"/>
                  </a:cubicBezTo>
                  <a:cubicBezTo>
                    <a:pt x="4334" y="689"/>
                    <a:pt x="4317" y="432"/>
                    <a:pt x="4287" y="261"/>
                  </a:cubicBezTo>
                  <a:cubicBezTo>
                    <a:pt x="4271" y="175"/>
                    <a:pt x="4256" y="109"/>
                    <a:pt x="4241" y="66"/>
                  </a:cubicBezTo>
                  <a:cubicBezTo>
                    <a:pt x="4228" y="23"/>
                    <a:pt x="4219" y="0"/>
                    <a:pt x="4216"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3"/>
            <p:cNvSpPr/>
            <p:nvPr/>
          </p:nvSpPr>
          <p:spPr>
            <a:xfrm>
              <a:off x="2165300" y="3375300"/>
              <a:ext cx="143775" cy="289300"/>
            </a:xfrm>
            <a:custGeom>
              <a:rect b="b" l="l" r="r" t="t"/>
              <a:pathLst>
                <a:path extrusionOk="0" h="11572" w="5751">
                  <a:moveTo>
                    <a:pt x="2660" y="0"/>
                  </a:moveTo>
                  <a:cubicBezTo>
                    <a:pt x="952" y="3"/>
                    <a:pt x="0" y="1455"/>
                    <a:pt x="50" y="3162"/>
                  </a:cubicBezTo>
                  <a:lnTo>
                    <a:pt x="73" y="9648"/>
                  </a:lnTo>
                  <a:cubicBezTo>
                    <a:pt x="76" y="10717"/>
                    <a:pt x="945" y="11571"/>
                    <a:pt x="2000" y="11571"/>
                  </a:cubicBezTo>
                  <a:cubicBezTo>
                    <a:pt x="2035" y="11571"/>
                    <a:pt x="2070" y="11570"/>
                    <a:pt x="2105" y="11568"/>
                  </a:cubicBezTo>
                  <a:cubicBezTo>
                    <a:pt x="3132" y="11514"/>
                    <a:pt x="3937" y="10661"/>
                    <a:pt x="3932" y="9632"/>
                  </a:cubicBezTo>
                  <a:cubicBezTo>
                    <a:pt x="3930" y="9144"/>
                    <a:pt x="3930" y="8737"/>
                    <a:pt x="3932" y="8686"/>
                  </a:cubicBezTo>
                  <a:cubicBezTo>
                    <a:pt x="3932" y="8686"/>
                    <a:pt x="5583" y="8525"/>
                    <a:pt x="5697" y="6890"/>
                  </a:cubicBezTo>
                  <a:cubicBezTo>
                    <a:pt x="5751" y="6100"/>
                    <a:pt x="5732" y="4464"/>
                    <a:pt x="5697" y="2984"/>
                  </a:cubicBezTo>
                  <a:cubicBezTo>
                    <a:pt x="5659" y="1394"/>
                    <a:pt x="4405" y="100"/>
                    <a:pt x="2818" y="9"/>
                  </a:cubicBezTo>
                  <a:lnTo>
                    <a:pt x="2660"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3"/>
            <p:cNvSpPr/>
            <p:nvPr/>
          </p:nvSpPr>
          <p:spPr>
            <a:xfrm>
              <a:off x="2211250" y="3573675"/>
              <a:ext cx="52475" cy="28850"/>
            </a:xfrm>
            <a:custGeom>
              <a:rect b="b" l="l" r="r" t="t"/>
              <a:pathLst>
                <a:path extrusionOk="0" h="1154" w="2099">
                  <a:moveTo>
                    <a:pt x="0" y="0"/>
                  </a:moveTo>
                  <a:lnTo>
                    <a:pt x="0" y="0"/>
                  </a:lnTo>
                  <a:cubicBezTo>
                    <a:pt x="0" y="0"/>
                    <a:pt x="418" y="1154"/>
                    <a:pt x="1971" y="1154"/>
                  </a:cubicBezTo>
                  <a:cubicBezTo>
                    <a:pt x="2006" y="1154"/>
                    <a:pt x="2042" y="1153"/>
                    <a:pt x="2078" y="1152"/>
                  </a:cubicBezTo>
                  <a:lnTo>
                    <a:pt x="2099" y="727"/>
                  </a:lnTo>
                  <a:lnTo>
                    <a:pt x="2099" y="727"/>
                  </a:lnTo>
                  <a:cubicBezTo>
                    <a:pt x="2099" y="727"/>
                    <a:pt x="2094" y="728"/>
                    <a:pt x="2086" y="728"/>
                  </a:cubicBezTo>
                  <a:cubicBezTo>
                    <a:pt x="1967" y="728"/>
                    <a:pt x="993" y="705"/>
                    <a:pt x="0"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3"/>
            <p:cNvSpPr/>
            <p:nvPr/>
          </p:nvSpPr>
          <p:spPr>
            <a:xfrm>
              <a:off x="2285825" y="3468300"/>
              <a:ext cx="11850" cy="11225"/>
            </a:xfrm>
            <a:custGeom>
              <a:rect b="b" l="l" r="r" t="t"/>
              <a:pathLst>
                <a:path extrusionOk="0" h="449" w="474">
                  <a:moveTo>
                    <a:pt x="242" y="1"/>
                  </a:moveTo>
                  <a:cubicBezTo>
                    <a:pt x="113" y="1"/>
                    <a:pt x="5" y="100"/>
                    <a:pt x="3" y="224"/>
                  </a:cubicBezTo>
                  <a:cubicBezTo>
                    <a:pt x="0" y="347"/>
                    <a:pt x="103" y="448"/>
                    <a:pt x="231" y="448"/>
                  </a:cubicBezTo>
                  <a:cubicBezTo>
                    <a:pt x="361" y="448"/>
                    <a:pt x="468" y="349"/>
                    <a:pt x="471" y="225"/>
                  </a:cubicBezTo>
                  <a:cubicBezTo>
                    <a:pt x="473" y="102"/>
                    <a:pt x="370" y="1"/>
                    <a:pt x="24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3"/>
            <p:cNvSpPr/>
            <p:nvPr/>
          </p:nvSpPr>
          <p:spPr>
            <a:xfrm>
              <a:off x="2275425" y="3460200"/>
              <a:ext cx="23700" cy="6925"/>
            </a:xfrm>
            <a:custGeom>
              <a:rect b="b" l="l" r="r" t="t"/>
              <a:pathLst>
                <a:path extrusionOk="0" h="277" w="948">
                  <a:moveTo>
                    <a:pt x="454" y="0"/>
                  </a:moveTo>
                  <a:cubicBezTo>
                    <a:pt x="314" y="0"/>
                    <a:pt x="192" y="45"/>
                    <a:pt x="117" y="95"/>
                  </a:cubicBezTo>
                  <a:cubicBezTo>
                    <a:pt x="33" y="149"/>
                    <a:pt x="0" y="202"/>
                    <a:pt x="13" y="216"/>
                  </a:cubicBezTo>
                  <a:cubicBezTo>
                    <a:pt x="16" y="220"/>
                    <a:pt x="21" y="222"/>
                    <a:pt x="29" y="222"/>
                  </a:cubicBezTo>
                  <a:cubicBezTo>
                    <a:pt x="81" y="222"/>
                    <a:pt x="234" y="146"/>
                    <a:pt x="430" y="146"/>
                  </a:cubicBezTo>
                  <a:cubicBezTo>
                    <a:pt x="447" y="146"/>
                    <a:pt x="464" y="146"/>
                    <a:pt x="482" y="147"/>
                  </a:cubicBezTo>
                  <a:cubicBezTo>
                    <a:pt x="710" y="159"/>
                    <a:pt x="870" y="277"/>
                    <a:pt x="921" y="277"/>
                  </a:cubicBezTo>
                  <a:cubicBezTo>
                    <a:pt x="926" y="277"/>
                    <a:pt x="930" y="276"/>
                    <a:pt x="933" y="273"/>
                  </a:cubicBezTo>
                  <a:cubicBezTo>
                    <a:pt x="948" y="260"/>
                    <a:pt x="925" y="204"/>
                    <a:pt x="851" y="140"/>
                  </a:cubicBezTo>
                  <a:cubicBezTo>
                    <a:pt x="778" y="77"/>
                    <a:pt x="650" y="11"/>
                    <a:pt x="494" y="1"/>
                  </a:cubicBezTo>
                  <a:cubicBezTo>
                    <a:pt x="480" y="1"/>
                    <a:pt x="467" y="0"/>
                    <a:pt x="45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3"/>
            <p:cNvSpPr/>
            <p:nvPr/>
          </p:nvSpPr>
          <p:spPr>
            <a:xfrm>
              <a:off x="2224750" y="3467825"/>
              <a:ext cx="11850" cy="11200"/>
            </a:xfrm>
            <a:custGeom>
              <a:rect b="b" l="l" r="r" t="t"/>
              <a:pathLst>
                <a:path extrusionOk="0" h="448" w="474">
                  <a:moveTo>
                    <a:pt x="240" y="0"/>
                  </a:moveTo>
                  <a:cubicBezTo>
                    <a:pt x="112" y="0"/>
                    <a:pt x="6" y="100"/>
                    <a:pt x="4" y="223"/>
                  </a:cubicBezTo>
                  <a:cubicBezTo>
                    <a:pt x="1" y="347"/>
                    <a:pt x="103" y="447"/>
                    <a:pt x="232" y="447"/>
                  </a:cubicBezTo>
                  <a:cubicBezTo>
                    <a:pt x="233" y="447"/>
                    <a:pt x="233" y="447"/>
                    <a:pt x="234" y="447"/>
                  </a:cubicBezTo>
                  <a:cubicBezTo>
                    <a:pt x="362" y="447"/>
                    <a:pt x="468" y="347"/>
                    <a:pt x="471" y="225"/>
                  </a:cubicBezTo>
                  <a:cubicBezTo>
                    <a:pt x="473" y="101"/>
                    <a:pt x="371" y="0"/>
                    <a:pt x="242" y="0"/>
                  </a:cubicBezTo>
                  <a:cubicBezTo>
                    <a:pt x="241" y="0"/>
                    <a:pt x="241" y="0"/>
                    <a:pt x="24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3"/>
            <p:cNvSpPr/>
            <p:nvPr/>
          </p:nvSpPr>
          <p:spPr>
            <a:xfrm>
              <a:off x="2212875" y="3458775"/>
              <a:ext cx="23700" cy="6950"/>
            </a:xfrm>
            <a:custGeom>
              <a:rect b="b" l="l" r="r" t="t"/>
              <a:pathLst>
                <a:path extrusionOk="0" h="278" w="948">
                  <a:moveTo>
                    <a:pt x="454" y="1"/>
                  </a:moveTo>
                  <a:cubicBezTo>
                    <a:pt x="313" y="1"/>
                    <a:pt x="191" y="46"/>
                    <a:pt x="116" y="95"/>
                  </a:cubicBezTo>
                  <a:cubicBezTo>
                    <a:pt x="32" y="149"/>
                    <a:pt x="0" y="203"/>
                    <a:pt x="12" y="217"/>
                  </a:cubicBezTo>
                  <a:cubicBezTo>
                    <a:pt x="15" y="220"/>
                    <a:pt x="21" y="222"/>
                    <a:pt x="29" y="222"/>
                  </a:cubicBezTo>
                  <a:cubicBezTo>
                    <a:pt x="80" y="222"/>
                    <a:pt x="233" y="146"/>
                    <a:pt x="430" y="146"/>
                  </a:cubicBezTo>
                  <a:cubicBezTo>
                    <a:pt x="447" y="146"/>
                    <a:pt x="464" y="146"/>
                    <a:pt x="481" y="148"/>
                  </a:cubicBezTo>
                  <a:cubicBezTo>
                    <a:pt x="709" y="159"/>
                    <a:pt x="870" y="277"/>
                    <a:pt x="921" y="277"/>
                  </a:cubicBezTo>
                  <a:cubicBezTo>
                    <a:pt x="926" y="277"/>
                    <a:pt x="930" y="276"/>
                    <a:pt x="933" y="273"/>
                  </a:cubicBezTo>
                  <a:cubicBezTo>
                    <a:pt x="947" y="260"/>
                    <a:pt x="925" y="203"/>
                    <a:pt x="850" y="140"/>
                  </a:cubicBezTo>
                  <a:cubicBezTo>
                    <a:pt x="778" y="77"/>
                    <a:pt x="650" y="11"/>
                    <a:pt x="493" y="2"/>
                  </a:cubicBezTo>
                  <a:cubicBezTo>
                    <a:pt x="480" y="1"/>
                    <a:pt x="467" y="1"/>
                    <a:pt x="4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3"/>
            <p:cNvSpPr/>
            <p:nvPr/>
          </p:nvSpPr>
          <p:spPr>
            <a:xfrm>
              <a:off x="2255475" y="3462475"/>
              <a:ext cx="17475" cy="53125"/>
            </a:xfrm>
            <a:custGeom>
              <a:rect b="b" l="l" r="r" t="t"/>
              <a:pathLst>
                <a:path extrusionOk="0" h="2125" w="699">
                  <a:moveTo>
                    <a:pt x="30" y="0"/>
                  </a:moveTo>
                  <a:cubicBezTo>
                    <a:pt x="30" y="0"/>
                    <a:pt x="29" y="0"/>
                    <a:pt x="29" y="0"/>
                  </a:cubicBezTo>
                  <a:cubicBezTo>
                    <a:pt x="0" y="9"/>
                    <a:pt x="158" y="592"/>
                    <a:pt x="383" y="1303"/>
                  </a:cubicBezTo>
                  <a:cubicBezTo>
                    <a:pt x="440" y="1478"/>
                    <a:pt x="494" y="1645"/>
                    <a:pt x="545" y="1803"/>
                  </a:cubicBezTo>
                  <a:cubicBezTo>
                    <a:pt x="571" y="1879"/>
                    <a:pt x="595" y="1950"/>
                    <a:pt x="577" y="1996"/>
                  </a:cubicBezTo>
                  <a:cubicBezTo>
                    <a:pt x="564" y="2039"/>
                    <a:pt x="502" y="2049"/>
                    <a:pt x="438" y="2051"/>
                  </a:cubicBezTo>
                  <a:cubicBezTo>
                    <a:pt x="182" y="2069"/>
                    <a:pt x="25" y="2087"/>
                    <a:pt x="25" y="2102"/>
                  </a:cubicBezTo>
                  <a:cubicBezTo>
                    <a:pt x="25" y="2116"/>
                    <a:pt x="183" y="2124"/>
                    <a:pt x="439" y="2125"/>
                  </a:cubicBezTo>
                  <a:cubicBezTo>
                    <a:pt x="444" y="2125"/>
                    <a:pt x="449" y="2125"/>
                    <a:pt x="454" y="2125"/>
                  </a:cubicBezTo>
                  <a:cubicBezTo>
                    <a:pt x="482" y="2125"/>
                    <a:pt x="513" y="2124"/>
                    <a:pt x="549" y="2116"/>
                  </a:cubicBezTo>
                  <a:cubicBezTo>
                    <a:pt x="591" y="2107"/>
                    <a:pt x="640" y="2075"/>
                    <a:pt x="660" y="2028"/>
                  </a:cubicBezTo>
                  <a:cubicBezTo>
                    <a:pt x="698" y="1934"/>
                    <a:pt x="660" y="1849"/>
                    <a:pt x="640" y="1774"/>
                  </a:cubicBezTo>
                  <a:cubicBezTo>
                    <a:pt x="591" y="1614"/>
                    <a:pt x="541" y="1447"/>
                    <a:pt x="487" y="1272"/>
                  </a:cubicBezTo>
                  <a:cubicBezTo>
                    <a:pt x="265" y="566"/>
                    <a:pt x="61" y="0"/>
                    <a:pt x="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3"/>
            <p:cNvSpPr/>
            <p:nvPr/>
          </p:nvSpPr>
          <p:spPr>
            <a:xfrm>
              <a:off x="2209550" y="3447100"/>
              <a:ext cx="29500" cy="7650"/>
            </a:xfrm>
            <a:custGeom>
              <a:rect b="b" l="l" r="r" t="t"/>
              <a:pathLst>
                <a:path extrusionOk="0" h="306" w="1180">
                  <a:moveTo>
                    <a:pt x="634" y="1"/>
                  </a:moveTo>
                  <a:cubicBezTo>
                    <a:pt x="616" y="1"/>
                    <a:pt x="597" y="1"/>
                    <a:pt x="578" y="2"/>
                  </a:cubicBezTo>
                  <a:cubicBezTo>
                    <a:pt x="400" y="12"/>
                    <a:pt x="245" y="66"/>
                    <a:pt x="145" y="126"/>
                  </a:cubicBezTo>
                  <a:cubicBezTo>
                    <a:pt x="46" y="188"/>
                    <a:pt x="0" y="250"/>
                    <a:pt x="16" y="280"/>
                  </a:cubicBezTo>
                  <a:cubicBezTo>
                    <a:pt x="27" y="299"/>
                    <a:pt x="55" y="305"/>
                    <a:pt x="98" y="305"/>
                  </a:cubicBezTo>
                  <a:cubicBezTo>
                    <a:pt x="200" y="305"/>
                    <a:pt x="382" y="267"/>
                    <a:pt x="591" y="257"/>
                  </a:cubicBezTo>
                  <a:cubicBezTo>
                    <a:pt x="649" y="254"/>
                    <a:pt x="705" y="253"/>
                    <a:pt x="757" y="253"/>
                  </a:cubicBezTo>
                  <a:cubicBezTo>
                    <a:pt x="851" y="253"/>
                    <a:pt x="934" y="256"/>
                    <a:pt x="1002" y="256"/>
                  </a:cubicBezTo>
                  <a:cubicBezTo>
                    <a:pt x="1093" y="256"/>
                    <a:pt x="1153" y="250"/>
                    <a:pt x="1167" y="219"/>
                  </a:cubicBezTo>
                  <a:cubicBezTo>
                    <a:pt x="1179" y="187"/>
                    <a:pt x="1128" y="130"/>
                    <a:pt x="1022" y="80"/>
                  </a:cubicBezTo>
                  <a:cubicBezTo>
                    <a:pt x="928" y="36"/>
                    <a:pt x="790" y="1"/>
                    <a:pt x="63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3"/>
            <p:cNvSpPr/>
            <p:nvPr/>
          </p:nvSpPr>
          <p:spPr>
            <a:xfrm>
              <a:off x="2276550" y="3444850"/>
              <a:ext cx="22200" cy="7700"/>
            </a:xfrm>
            <a:custGeom>
              <a:rect b="b" l="l" r="r" t="t"/>
              <a:pathLst>
                <a:path extrusionOk="0" h="308" w="888">
                  <a:moveTo>
                    <a:pt x="406" y="1"/>
                  </a:moveTo>
                  <a:cubicBezTo>
                    <a:pt x="287" y="1"/>
                    <a:pt x="180" y="35"/>
                    <a:pt x="113" y="77"/>
                  </a:cubicBezTo>
                  <a:cubicBezTo>
                    <a:pt x="32" y="127"/>
                    <a:pt x="1" y="182"/>
                    <a:pt x="17" y="212"/>
                  </a:cubicBezTo>
                  <a:cubicBezTo>
                    <a:pt x="38" y="247"/>
                    <a:pt x="103" y="250"/>
                    <a:pt x="192" y="250"/>
                  </a:cubicBezTo>
                  <a:cubicBezTo>
                    <a:pt x="214" y="250"/>
                    <a:pt x="238" y="250"/>
                    <a:pt x="262" y="250"/>
                  </a:cubicBezTo>
                  <a:cubicBezTo>
                    <a:pt x="317" y="250"/>
                    <a:pt x="378" y="251"/>
                    <a:pt x="442" y="257"/>
                  </a:cubicBezTo>
                  <a:cubicBezTo>
                    <a:pt x="593" y="268"/>
                    <a:pt x="723" y="308"/>
                    <a:pt x="802" y="308"/>
                  </a:cubicBezTo>
                  <a:cubicBezTo>
                    <a:pt x="832" y="308"/>
                    <a:pt x="854" y="302"/>
                    <a:pt x="867" y="287"/>
                  </a:cubicBezTo>
                  <a:cubicBezTo>
                    <a:pt x="888" y="260"/>
                    <a:pt x="867" y="200"/>
                    <a:pt x="797" y="137"/>
                  </a:cubicBezTo>
                  <a:cubicBezTo>
                    <a:pt x="727" y="75"/>
                    <a:pt x="607" y="16"/>
                    <a:pt x="464" y="3"/>
                  </a:cubicBezTo>
                  <a:cubicBezTo>
                    <a:pt x="444" y="2"/>
                    <a:pt x="425" y="1"/>
                    <a:pt x="40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3"/>
            <p:cNvSpPr/>
            <p:nvPr/>
          </p:nvSpPr>
          <p:spPr>
            <a:xfrm>
              <a:off x="2139325" y="3482950"/>
              <a:ext cx="28850" cy="42975"/>
            </a:xfrm>
            <a:custGeom>
              <a:rect b="b" l="l" r="r" t="t"/>
              <a:pathLst>
                <a:path extrusionOk="0" h="1719" w="1154">
                  <a:moveTo>
                    <a:pt x="732" y="1"/>
                  </a:moveTo>
                  <a:cubicBezTo>
                    <a:pt x="416" y="1"/>
                    <a:pt x="37" y="140"/>
                    <a:pt x="21" y="798"/>
                  </a:cubicBezTo>
                  <a:cubicBezTo>
                    <a:pt x="1" y="1582"/>
                    <a:pt x="549" y="1719"/>
                    <a:pt x="880" y="1719"/>
                  </a:cubicBezTo>
                  <a:cubicBezTo>
                    <a:pt x="1023" y="1719"/>
                    <a:pt x="1125" y="1694"/>
                    <a:pt x="1126" y="1684"/>
                  </a:cubicBezTo>
                  <a:cubicBezTo>
                    <a:pt x="1129" y="1652"/>
                    <a:pt x="1154" y="75"/>
                    <a:pt x="1154" y="75"/>
                  </a:cubicBezTo>
                  <a:cubicBezTo>
                    <a:pt x="1142" y="69"/>
                    <a:pt x="953" y="1"/>
                    <a:pt x="732"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3"/>
            <p:cNvSpPr/>
            <p:nvPr/>
          </p:nvSpPr>
          <p:spPr>
            <a:xfrm>
              <a:off x="2146900" y="3491900"/>
              <a:ext cx="12375" cy="24550"/>
            </a:xfrm>
            <a:custGeom>
              <a:rect b="b" l="l" r="r" t="t"/>
              <a:pathLst>
                <a:path extrusionOk="0" h="982" w="495">
                  <a:moveTo>
                    <a:pt x="297" y="1"/>
                  </a:moveTo>
                  <a:cubicBezTo>
                    <a:pt x="293" y="1"/>
                    <a:pt x="289" y="1"/>
                    <a:pt x="285" y="1"/>
                  </a:cubicBezTo>
                  <a:cubicBezTo>
                    <a:pt x="199" y="6"/>
                    <a:pt x="118" y="83"/>
                    <a:pt x="76" y="171"/>
                  </a:cubicBezTo>
                  <a:cubicBezTo>
                    <a:pt x="30" y="258"/>
                    <a:pt x="0" y="366"/>
                    <a:pt x="1" y="481"/>
                  </a:cubicBezTo>
                  <a:cubicBezTo>
                    <a:pt x="3" y="707"/>
                    <a:pt x="113" y="921"/>
                    <a:pt x="274" y="972"/>
                  </a:cubicBezTo>
                  <a:cubicBezTo>
                    <a:pt x="296" y="979"/>
                    <a:pt x="318" y="982"/>
                    <a:pt x="338" y="982"/>
                  </a:cubicBezTo>
                  <a:cubicBezTo>
                    <a:pt x="388" y="982"/>
                    <a:pt x="429" y="965"/>
                    <a:pt x="453" y="947"/>
                  </a:cubicBezTo>
                  <a:cubicBezTo>
                    <a:pt x="489" y="920"/>
                    <a:pt x="495" y="895"/>
                    <a:pt x="491" y="893"/>
                  </a:cubicBezTo>
                  <a:cubicBezTo>
                    <a:pt x="491" y="892"/>
                    <a:pt x="490" y="892"/>
                    <a:pt x="490" y="892"/>
                  </a:cubicBezTo>
                  <a:cubicBezTo>
                    <a:pt x="484" y="892"/>
                    <a:pt x="468" y="907"/>
                    <a:pt x="438" y="921"/>
                  </a:cubicBezTo>
                  <a:cubicBezTo>
                    <a:pt x="420" y="928"/>
                    <a:pt x="395" y="934"/>
                    <a:pt x="367" y="934"/>
                  </a:cubicBezTo>
                  <a:cubicBezTo>
                    <a:pt x="344" y="934"/>
                    <a:pt x="318" y="930"/>
                    <a:pt x="292" y="920"/>
                  </a:cubicBezTo>
                  <a:cubicBezTo>
                    <a:pt x="175" y="874"/>
                    <a:pt x="80" y="683"/>
                    <a:pt x="79" y="481"/>
                  </a:cubicBezTo>
                  <a:cubicBezTo>
                    <a:pt x="79" y="378"/>
                    <a:pt x="103" y="282"/>
                    <a:pt x="141" y="203"/>
                  </a:cubicBezTo>
                  <a:cubicBezTo>
                    <a:pt x="177" y="122"/>
                    <a:pt x="232" y="66"/>
                    <a:pt x="291" y="56"/>
                  </a:cubicBezTo>
                  <a:cubicBezTo>
                    <a:pt x="299" y="55"/>
                    <a:pt x="307" y="54"/>
                    <a:pt x="314" y="54"/>
                  </a:cubicBezTo>
                  <a:cubicBezTo>
                    <a:pt x="362" y="54"/>
                    <a:pt x="394" y="85"/>
                    <a:pt x="406" y="113"/>
                  </a:cubicBezTo>
                  <a:cubicBezTo>
                    <a:pt x="420" y="144"/>
                    <a:pt x="412" y="167"/>
                    <a:pt x="418" y="169"/>
                  </a:cubicBezTo>
                  <a:cubicBezTo>
                    <a:pt x="418" y="169"/>
                    <a:pt x="418" y="169"/>
                    <a:pt x="419" y="169"/>
                  </a:cubicBezTo>
                  <a:cubicBezTo>
                    <a:pt x="424" y="169"/>
                    <a:pt x="442" y="148"/>
                    <a:pt x="434" y="104"/>
                  </a:cubicBezTo>
                  <a:cubicBezTo>
                    <a:pt x="430" y="82"/>
                    <a:pt x="418" y="55"/>
                    <a:pt x="392" y="33"/>
                  </a:cubicBezTo>
                  <a:cubicBezTo>
                    <a:pt x="368" y="12"/>
                    <a:pt x="333" y="1"/>
                    <a:pt x="297"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3"/>
            <p:cNvSpPr/>
            <p:nvPr/>
          </p:nvSpPr>
          <p:spPr>
            <a:xfrm>
              <a:off x="2147300" y="3369700"/>
              <a:ext cx="139325" cy="140975"/>
            </a:xfrm>
            <a:custGeom>
              <a:rect b="b" l="l" r="r" t="t"/>
              <a:pathLst>
                <a:path extrusionOk="0" h="5639" w="5573">
                  <a:moveTo>
                    <a:pt x="3282" y="1"/>
                  </a:moveTo>
                  <a:cubicBezTo>
                    <a:pt x="3073" y="1"/>
                    <a:pt x="2869" y="19"/>
                    <a:pt x="2679" y="56"/>
                  </a:cubicBezTo>
                  <a:cubicBezTo>
                    <a:pt x="1760" y="232"/>
                    <a:pt x="876" y="823"/>
                    <a:pt x="438" y="1649"/>
                  </a:cubicBezTo>
                  <a:cubicBezTo>
                    <a:pt x="0" y="2474"/>
                    <a:pt x="49" y="3661"/>
                    <a:pt x="214" y="4531"/>
                  </a:cubicBezTo>
                  <a:cubicBezTo>
                    <a:pt x="228" y="4529"/>
                    <a:pt x="242" y="4528"/>
                    <a:pt x="258" y="4528"/>
                  </a:cubicBezTo>
                  <a:cubicBezTo>
                    <a:pt x="431" y="4528"/>
                    <a:pt x="678" y="4687"/>
                    <a:pt x="737" y="4838"/>
                  </a:cubicBezTo>
                  <a:cubicBezTo>
                    <a:pt x="801" y="5002"/>
                    <a:pt x="806" y="5184"/>
                    <a:pt x="870" y="5348"/>
                  </a:cubicBezTo>
                  <a:cubicBezTo>
                    <a:pt x="928" y="5498"/>
                    <a:pt x="1063" y="5639"/>
                    <a:pt x="1217" y="5639"/>
                  </a:cubicBezTo>
                  <a:cubicBezTo>
                    <a:pt x="1232" y="5639"/>
                    <a:pt x="1247" y="5638"/>
                    <a:pt x="1262" y="5635"/>
                  </a:cubicBezTo>
                  <a:cubicBezTo>
                    <a:pt x="1381" y="5613"/>
                    <a:pt x="1472" y="5508"/>
                    <a:pt x="1510" y="5393"/>
                  </a:cubicBezTo>
                  <a:cubicBezTo>
                    <a:pt x="1547" y="5278"/>
                    <a:pt x="1542" y="5153"/>
                    <a:pt x="1533" y="5032"/>
                  </a:cubicBezTo>
                  <a:cubicBezTo>
                    <a:pt x="1498" y="4506"/>
                    <a:pt x="1417" y="3982"/>
                    <a:pt x="1426" y="3455"/>
                  </a:cubicBezTo>
                  <a:cubicBezTo>
                    <a:pt x="1436" y="2927"/>
                    <a:pt x="1541" y="2385"/>
                    <a:pt x="1843" y="1953"/>
                  </a:cubicBezTo>
                  <a:cubicBezTo>
                    <a:pt x="2114" y="1563"/>
                    <a:pt x="2568" y="1281"/>
                    <a:pt x="3036" y="1281"/>
                  </a:cubicBezTo>
                  <a:cubicBezTo>
                    <a:pt x="3088" y="1281"/>
                    <a:pt x="3141" y="1285"/>
                    <a:pt x="3193" y="1292"/>
                  </a:cubicBezTo>
                  <a:cubicBezTo>
                    <a:pt x="3539" y="1339"/>
                    <a:pt x="3848" y="1539"/>
                    <a:pt x="4190" y="1607"/>
                  </a:cubicBezTo>
                  <a:cubicBezTo>
                    <a:pt x="4274" y="1624"/>
                    <a:pt x="4359" y="1632"/>
                    <a:pt x="4444" y="1632"/>
                  </a:cubicBezTo>
                  <a:cubicBezTo>
                    <a:pt x="4772" y="1632"/>
                    <a:pt x="5102" y="1511"/>
                    <a:pt x="5347" y="1293"/>
                  </a:cubicBezTo>
                  <a:cubicBezTo>
                    <a:pt x="5358" y="1283"/>
                    <a:pt x="5378" y="1269"/>
                    <a:pt x="5402" y="1254"/>
                  </a:cubicBezTo>
                  <a:cubicBezTo>
                    <a:pt x="5516" y="1179"/>
                    <a:pt x="5572" y="1039"/>
                    <a:pt x="5530" y="910"/>
                  </a:cubicBezTo>
                  <a:cubicBezTo>
                    <a:pt x="5516" y="867"/>
                    <a:pt x="5497" y="827"/>
                    <a:pt x="5470" y="799"/>
                  </a:cubicBezTo>
                  <a:cubicBezTo>
                    <a:pt x="4956" y="267"/>
                    <a:pt x="4080" y="1"/>
                    <a:pt x="328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3"/>
            <p:cNvSpPr/>
            <p:nvPr/>
          </p:nvSpPr>
          <p:spPr>
            <a:xfrm>
              <a:off x="2240025" y="3519925"/>
              <a:ext cx="21350" cy="18075"/>
            </a:xfrm>
            <a:custGeom>
              <a:rect b="b" l="l" r="r" t="t"/>
              <a:pathLst>
                <a:path extrusionOk="0" h="723" w="854">
                  <a:moveTo>
                    <a:pt x="49" y="0"/>
                  </a:moveTo>
                  <a:cubicBezTo>
                    <a:pt x="30" y="0"/>
                    <a:pt x="0" y="68"/>
                    <a:pt x="11" y="180"/>
                  </a:cubicBezTo>
                  <a:cubicBezTo>
                    <a:pt x="20" y="292"/>
                    <a:pt x="81" y="450"/>
                    <a:pt x="224" y="569"/>
                  </a:cubicBezTo>
                  <a:cubicBezTo>
                    <a:pt x="359" y="682"/>
                    <a:pt x="524" y="722"/>
                    <a:pt x="644" y="722"/>
                  </a:cubicBezTo>
                  <a:cubicBezTo>
                    <a:pt x="650" y="722"/>
                    <a:pt x="656" y="722"/>
                    <a:pt x="662" y="722"/>
                  </a:cubicBezTo>
                  <a:cubicBezTo>
                    <a:pt x="784" y="718"/>
                    <a:pt x="853" y="682"/>
                    <a:pt x="849" y="666"/>
                  </a:cubicBezTo>
                  <a:cubicBezTo>
                    <a:pt x="847" y="627"/>
                    <a:pt x="556" y="658"/>
                    <a:pt x="324" y="464"/>
                  </a:cubicBezTo>
                  <a:cubicBezTo>
                    <a:pt x="92" y="272"/>
                    <a:pt x="90" y="0"/>
                    <a:pt x="49" y="0"/>
                  </a:cubicBezTo>
                  <a:cubicBezTo>
                    <a:pt x="49" y="0"/>
                    <a:pt x="49" y="0"/>
                    <a:pt x="49" y="0"/>
                  </a:cubicBezTo>
                  <a:cubicBezTo>
                    <a:pt x="49" y="0"/>
                    <a:pt x="49" y="0"/>
                    <a:pt x="4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3"/>
            <p:cNvSpPr/>
            <p:nvPr/>
          </p:nvSpPr>
          <p:spPr>
            <a:xfrm>
              <a:off x="2632325" y="3719400"/>
              <a:ext cx="141475" cy="75775"/>
            </a:xfrm>
            <a:custGeom>
              <a:rect b="b" l="l" r="r" t="t"/>
              <a:pathLst>
                <a:path extrusionOk="0" h="3031" w="5659">
                  <a:moveTo>
                    <a:pt x="2834" y="0"/>
                  </a:moveTo>
                  <a:cubicBezTo>
                    <a:pt x="2266" y="0"/>
                    <a:pt x="1594" y="31"/>
                    <a:pt x="1459" y="77"/>
                  </a:cubicBezTo>
                  <a:cubicBezTo>
                    <a:pt x="1227" y="156"/>
                    <a:pt x="0" y="1234"/>
                    <a:pt x="0" y="1234"/>
                  </a:cubicBezTo>
                  <a:lnTo>
                    <a:pt x="1204" y="3031"/>
                  </a:lnTo>
                  <a:cubicBezTo>
                    <a:pt x="1204" y="3031"/>
                    <a:pt x="2255" y="2641"/>
                    <a:pt x="2522" y="2356"/>
                  </a:cubicBezTo>
                  <a:cubicBezTo>
                    <a:pt x="2766" y="2096"/>
                    <a:pt x="2939" y="2085"/>
                    <a:pt x="2967" y="2085"/>
                  </a:cubicBezTo>
                  <a:cubicBezTo>
                    <a:pt x="2969" y="2085"/>
                    <a:pt x="2971" y="2085"/>
                    <a:pt x="2971" y="2085"/>
                  </a:cubicBezTo>
                  <a:cubicBezTo>
                    <a:pt x="3135" y="2186"/>
                    <a:pt x="3661" y="2703"/>
                    <a:pt x="3783" y="2779"/>
                  </a:cubicBezTo>
                  <a:cubicBezTo>
                    <a:pt x="3825" y="2804"/>
                    <a:pt x="3865" y="2815"/>
                    <a:pt x="3903" y="2815"/>
                  </a:cubicBezTo>
                  <a:cubicBezTo>
                    <a:pt x="4028" y="2815"/>
                    <a:pt x="4115" y="2690"/>
                    <a:pt x="4045" y="2556"/>
                  </a:cubicBezTo>
                  <a:cubicBezTo>
                    <a:pt x="3990" y="2449"/>
                    <a:pt x="3217" y="1798"/>
                    <a:pt x="3217" y="1798"/>
                  </a:cubicBezTo>
                  <a:lnTo>
                    <a:pt x="3217" y="1798"/>
                  </a:lnTo>
                  <a:cubicBezTo>
                    <a:pt x="3217" y="1798"/>
                    <a:pt x="4242" y="2477"/>
                    <a:pt x="4368" y="2531"/>
                  </a:cubicBezTo>
                  <a:cubicBezTo>
                    <a:pt x="4393" y="2542"/>
                    <a:pt x="4418" y="2546"/>
                    <a:pt x="4440" y="2546"/>
                  </a:cubicBezTo>
                  <a:cubicBezTo>
                    <a:pt x="4599" y="2546"/>
                    <a:pt x="4652" y="2287"/>
                    <a:pt x="4532" y="2146"/>
                  </a:cubicBezTo>
                  <a:cubicBezTo>
                    <a:pt x="4430" y="2025"/>
                    <a:pt x="3318" y="1375"/>
                    <a:pt x="3395" y="1354"/>
                  </a:cubicBezTo>
                  <a:cubicBezTo>
                    <a:pt x="3396" y="1354"/>
                    <a:pt x="3398" y="1354"/>
                    <a:pt x="3400" y="1354"/>
                  </a:cubicBezTo>
                  <a:cubicBezTo>
                    <a:pt x="3508" y="1354"/>
                    <a:pt x="4446" y="1895"/>
                    <a:pt x="4653" y="1992"/>
                  </a:cubicBezTo>
                  <a:cubicBezTo>
                    <a:pt x="4685" y="2007"/>
                    <a:pt x="4716" y="2013"/>
                    <a:pt x="4745" y="2013"/>
                  </a:cubicBezTo>
                  <a:cubicBezTo>
                    <a:pt x="4910" y="2013"/>
                    <a:pt x="5014" y="1801"/>
                    <a:pt x="4857" y="1619"/>
                  </a:cubicBezTo>
                  <a:cubicBezTo>
                    <a:pt x="4655" y="1387"/>
                    <a:pt x="3524" y="783"/>
                    <a:pt x="3524" y="783"/>
                  </a:cubicBezTo>
                  <a:lnTo>
                    <a:pt x="3742" y="754"/>
                  </a:lnTo>
                  <a:cubicBezTo>
                    <a:pt x="3742" y="754"/>
                    <a:pt x="4800" y="1353"/>
                    <a:pt x="5233" y="1353"/>
                  </a:cubicBezTo>
                  <a:cubicBezTo>
                    <a:pt x="5279" y="1353"/>
                    <a:pt x="5318" y="1346"/>
                    <a:pt x="5348" y="1331"/>
                  </a:cubicBezTo>
                  <a:cubicBezTo>
                    <a:pt x="5658" y="1174"/>
                    <a:pt x="3789" y="149"/>
                    <a:pt x="3664" y="56"/>
                  </a:cubicBezTo>
                  <a:cubicBezTo>
                    <a:pt x="3611" y="17"/>
                    <a:pt x="3250" y="0"/>
                    <a:pt x="2834"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3"/>
            <p:cNvSpPr/>
            <p:nvPr/>
          </p:nvSpPr>
          <p:spPr>
            <a:xfrm>
              <a:off x="2701850" y="3736375"/>
              <a:ext cx="64075" cy="16650"/>
            </a:xfrm>
            <a:custGeom>
              <a:rect b="b" l="l" r="r" t="t"/>
              <a:pathLst>
                <a:path extrusionOk="0" h="666" w="2563">
                  <a:moveTo>
                    <a:pt x="961" y="1"/>
                  </a:moveTo>
                  <a:lnTo>
                    <a:pt x="950" y="1"/>
                  </a:lnTo>
                  <a:cubicBezTo>
                    <a:pt x="398" y="19"/>
                    <a:pt x="1" y="47"/>
                    <a:pt x="2" y="69"/>
                  </a:cubicBezTo>
                  <a:cubicBezTo>
                    <a:pt x="3" y="87"/>
                    <a:pt x="276" y="97"/>
                    <a:pt x="684" y="97"/>
                  </a:cubicBezTo>
                  <a:cubicBezTo>
                    <a:pt x="764" y="97"/>
                    <a:pt x="850" y="97"/>
                    <a:pt x="940" y="96"/>
                  </a:cubicBezTo>
                  <a:lnTo>
                    <a:pt x="940" y="96"/>
                  </a:lnTo>
                  <a:cubicBezTo>
                    <a:pt x="1048" y="152"/>
                    <a:pt x="1162" y="211"/>
                    <a:pt x="1280" y="272"/>
                  </a:cubicBezTo>
                  <a:cubicBezTo>
                    <a:pt x="1446" y="357"/>
                    <a:pt x="1604" y="437"/>
                    <a:pt x="1750" y="507"/>
                  </a:cubicBezTo>
                  <a:cubicBezTo>
                    <a:pt x="1902" y="568"/>
                    <a:pt x="2044" y="607"/>
                    <a:pt x="2165" y="631"/>
                  </a:cubicBezTo>
                  <a:cubicBezTo>
                    <a:pt x="2305" y="657"/>
                    <a:pt x="2414" y="666"/>
                    <a:pt x="2483" y="666"/>
                  </a:cubicBezTo>
                  <a:cubicBezTo>
                    <a:pt x="2534" y="666"/>
                    <a:pt x="2562" y="661"/>
                    <a:pt x="2562" y="656"/>
                  </a:cubicBezTo>
                  <a:cubicBezTo>
                    <a:pt x="2563" y="641"/>
                    <a:pt x="2413" y="626"/>
                    <a:pt x="2181" y="563"/>
                  </a:cubicBezTo>
                  <a:cubicBezTo>
                    <a:pt x="2066" y="531"/>
                    <a:pt x="1930" y="487"/>
                    <a:pt x="1786" y="423"/>
                  </a:cubicBezTo>
                  <a:cubicBezTo>
                    <a:pt x="1639" y="347"/>
                    <a:pt x="1485" y="267"/>
                    <a:pt x="1324" y="184"/>
                  </a:cubicBezTo>
                  <a:cubicBezTo>
                    <a:pt x="1201" y="122"/>
                    <a:pt x="1084" y="63"/>
                    <a:pt x="973" y="7"/>
                  </a:cubicBezTo>
                  <a:lnTo>
                    <a:pt x="961" y="1"/>
                  </a:ln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3"/>
            <p:cNvSpPr/>
            <p:nvPr/>
          </p:nvSpPr>
          <p:spPr>
            <a:xfrm>
              <a:off x="2643725" y="3736575"/>
              <a:ext cx="66450" cy="25775"/>
            </a:xfrm>
            <a:custGeom>
              <a:rect b="b" l="l" r="r" t="t"/>
              <a:pathLst>
                <a:path extrusionOk="0" h="1031" w="2658">
                  <a:moveTo>
                    <a:pt x="851" y="0"/>
                  </a:moveTo>
                  <a:lnTo>
                    <a:pt x="1" y="859"/>
                  </a:lnTo>
                  <a:cubicBezTo>
                    <a:pt x="64" y="979"/>
                    <a:pt x="204" y="1030"/>
                    <a:pt x="344" y="1030"/>
                  </a:cubicBezTo>
                  <a:cubicBezTo>
                    <a:pt x="384" y="1030"/>
                    <a:pt x="424" y="1026"/>
                    <a:pt x="463" y="1018"/>
                  </a:cubicBezTo>
                  <a:cubicBezTo>
                    <a:pt x="634" y="982"/>
                    <a:pt x="787" y="888"/>
                    <a:pt x="955" y="839"/>
                  </a:cubicBezTo>
                  <a:cubicBezTo>
                    <a:pt x="1070" y="806"/>
                    <a:pt x="1188" y="795"/>
                    <a:pt x="1308" y="795"/>
                  </a:cubicBezTo>
                  <a:cubicBezTo>
                    <a:pt x="1575" y="795"/>
                    <a:pt x="1851" y="852"/>
                    <a:pt x="2117" y="852"/>
                  </a:cubicBezTo>
                  <a:cubicBezTo>
                    <a:pt x="2251" y="852"/>
                    <a:pt x="2383" y="838"/>
                    <a:pt x="2511" y="794"/>
                  </a:cubicBezTo>
                  <a:cubicBezTo>
                    <a:pt x="2580" y="770"/>
                    <a:pt x="2658" y="720"/>
                    <a:pt x="2649" y="647"/>
                  </a:cubicBezTo>
                  <a:cubicBezTo>
                    <a:pt x="2642" y="580"/>
                    <a:pt x="2566" y="547"/>
                    <a:pt x="2501" y="526"/>
                  </a:cubicBezTo>
                  <a:cubicBezTo>
                    <a:pt x="1951" y="351"/>
                    <a:pt x="1401" y="176"/>
                    <a:pt x="851"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3"/>
            <p:cNvSpPr/>
            <p:nvPr/>
          </p:nvSpPr>
          <p:spPr>
            <a:xfrm>
              <a:off x="2643625" y="3736525"/>
              <a:ext cx="67925" cy="26475"/>
            </a:xfrm>
            <a:custGeom>
              <a:rect b="b" l="l" r="r" t="t"/>
              <a:pathLst>
                <a:path extrusionOk="0" h="1059" w="2717">
                  <a:moveTo>
                    <a:pt x="861" y="1"/>
                  </a:moveTo>
                  <a:cubicBezTo>
                    <a:pt x="858" y="1"/>
                    <a:pt x="856" y="1"/>
                    <a:pt x="855" y="2"/>
                  </a:cubicBezTo>
                  <a:cubicBezTo>
                    <a:pt x="853" y="9"/>
                    <a:pt x="915" y="36"/>
                    <a:pt x="1028" y="77"/>
                  </a:cubicBezTo>
                  <a:cubicBezTo>
                    <a:pt x="1142" y="120"/>
                    <a:pt x="1306" y="178"/>
                    <a:pt x="1510" y="248"/>
                  </a:cubicBezTo>
                  <a:cubicBezTo>
                    <a:pt x="1723" y="318"/>
                    <a:pt x="1964" y="400"/>
                    <a:pt x="2229" y="488"/>
                  </a:cubicBezTo>
                  <a:cubicBezTo>
                    <a:pt x="2297" y="510"/>
                    <a:pt x="2366" y="532"/>
                    <a:pt x="2436" y="556"/>
                  </a:cubicBezTo>
                  <a:cubicBezTo>
                    <a:pt x="2507" y="578"/>
                    <a:pt x="2583" y="602"/>
                    <a:pt x="2601" y="641"/>
                  </a:cubicBezTo>
                  <a:cubicBezTo>
                    <a:pt x="2622" y="673"/>
                    <a:pt x="2576" y="722"/>
                    <a:pt x="2509" y="746"/>
                  </a:cubicBezTo>
                  <a:cubicBezTo>
                    <a:pt x="2438" y="769"/>
                    <a:pt x="2361" y="788"/>
                    <a:pt x="2284" y="795"/>
                  </a:cubicBezTo>
                  <a:cubicBezTo>
                    <a:pt x="2226" y="801"/>
                    <a:pt x="2168" y="804"/>
                    <a:pt x="2111" y="804"/>
                  </a:cubicBezTo>
                  <a:cubicBezTo>
                    <a:pt x="1854" y="804"/>
                    <a:pt x="1603" y="754"/>
                    <a:pt x="1365" y="752"/>
                  </a:cubicBezTo>
                  <a:cubicBezTo>
                    <a:pt x="1353" y="752"/>
                    <a:pt x="1341" y="752"/>
                    <a:pt x="1330" y="752"/>
                  </a:cubicBezTo>
                  <a:cubicBezTo>
                    <a:pt x="1197" y="752"/>
                    <a:pt x="1068" y="766"/>
                    <a:pt x="952" y="801"/>
                  </a:cubicBezTo>
                  <a:cubicBezTo>
                    <a:pt x="825" y="840"/>
                    <a:pt x="720" y="896"/>
                    <a:pt x="621" y="935"/>
                  </a:cubicBezTo>
                  <a:cubicBezTo>
                    <a:pt x="514" y="984"/>
                    <a:pt x="412" y="1004"/>
                    <a:pt x="324" y="1004"/>
                  </a:cubicBezTo>
                  <a:cubicBezTo>
                    <a:pt x="255" y="1004"/>
                    <a:pt x="194" y="991"/>
                    <a:pt x="148" y="970"/>
                  </a:cubicBezTo>
                  <a:cubicBezTo>
                    <a:pt x="46" y="925"/>
                    <a:pt x="15" y="860"/>
                    <a:pt x="6" y="860"/>
                  </a:cubicBezTo>
                  <a:cubicBezTo>
                    <a:pt x="5" y="860"/>
                    <a:pt x="5" y="860"/>
                    <a:pt x="5" y="861"/>
                  </a:cubicBezTo>
                  <a:cubicBezTo>
                    <a:pt x="5" y="861"/>
                    <a:pt x="5" y="861"/>
                    <a:pt x="5" y="861"/>
                  </a:cubicBezTo>
                  <a:lnTo>
                    <a:pt x="5" y="861"/>
                  </a:lnTo>
                  <a:cubicBezTo>
                    <a:pt x="1" y="861"/>
                    <a:pt x="19" y="940"/>
                    <a:pt x="131" y="1004"/>
                  </a:cubicBezTo>
                  <a:cubicBezTo>
                    <a:pt x="187" y="1038"/>
                    <a:pt x="268" y="1059"/>
                    <a:pt x="363" y="1059"/>
                  </a:cubicBezTo>
                  <a:cubicBezTo>
                    <a:pt x="450" y="1059"/>
                    <a:pt x="548" y="1041"/>
                    <a:pt x="647" y="1000"/>
                  </a:cubicBezTo>
                  <a:cubicBezTo>
                    <a:pt x="750" y="964"/>
                    <a:pt x="857" y="912"/>
                    <a:pt x="974" y="880"/>
                  </a:cubicBezTo>
                  <a:cubicBezTo>
                    <a:pt x="1073" y="854"/>
                    <a:pt x="1181" y="842"/>
                    <a:pt x="1296" y="842"/>
                  </a:cubicBezTo>
                  <a:cubicBezTo>
                    <a:pt x="1318" y="842"/>
                    <a:pt x="1340" y="842"/>
                    <a:pt x="1363" y="843"/>
                  </a:cubicBezTo>
                  <a:cubicBezTo>
                    <a:pt x="1592" y="848"/>
                    <a:pt x="1843" y="902"/>
                    <a:pt x="2116" y="902"/>
                  </a:cubicBezTo>
                  <a:cubicBezTo>
                    <a:pt x="2174" y="902"/>
                    <a:pt x="2234" y="900"/>
                    <a:pt x="2294" y="894"/>
                  </a:cubicBezTo>
                  <a:cubicBezTo>
                    <a:pt x="2380" y="885"/>
                    <a:pt x="2462" y="865"/>
                    <a:pt x="2544" y="838"/>
                  </a:cubicBezTo>
                  <a:cubicBezTo>
                    <a:pt x="2586" y="821"/>
                    <a:pt x="2627" y="800"/>
                    <a:pt x="2663" y="760"/>
                  </a:cubicBezTo>
                  <a:cubicBezTo>
                    <a:pt x="2699" y="724"/>
                    <a:pt x="2717" y="651"/>
                    <a:pt x="2688" y="599"/>
                  </a:cubicBezTo>
                  <a:cubicBezTo>
                    <a:pt x="2626" y="497"/>
                    <a:pt x="2530" y="491"/>
                    <a:pt x="2465" y="466"/>
                  </a:cubicBezTo>
                  <a:cubicBezTo>
                    <a:pt x="2394" y="444"/>
                    <a:pt x="2325" y="422"/>
                    <a:pt x="2256" y="401"/>
                  </a:cubicBezTo>
                  <a:cubicBezTo>
                    <a:pt x="1989" y="320"/>
                    <a:pt x="1746" y="246"/>
                    <a:pt x="1531" y="181"/>
                  </a:cubicBezTo>
                  <a:cubicBezTo>
                    <a:pt x="1324" y="120"/>
                    <a:pt x="1156" y="72"/>
                    <a:pt x="1039" y="41"/>
                  </a:cubicBezTo>
                  <a:cubicBezTo>
                    <a:pt x="941" y="15"/>
                    <a:pt x="879" y="1"/>
                    <a:pt x="861"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3"/>
            <p:cNvSpPr/>
            <p:nvPr/>
          </p:nvSpPr>
          <p:spPr>
            <a:xfrm>
              <a:off x="2440800" y="3969775"/>
              <a:ext cx="135475" cy="95350"/>
            </a:xfrm>
            <a:custGeom>
              <a:rect b="b" l="l" r="r" t="t"/>
              <a:pathLst>
                <a:path extrusionOk="0" h="3814" w="5419">
                  <a:moveTo>
                    <a:pt x="2728" y="1"/>
                  </a:moveTo>
                  <a:lnTo>
                    <a:pt x="693" y="203"/>
                  </a:lnTo>
                  <a:lnTo>
                    <a:pt x="0" y="2840"/>
                  </a:lnTo>
                  <a:lnTo>
                    <a:pt x="2087" y="3024"/>
                  </a:lnTo>
                  <a:cubicBezTo>
                    <a:pt x="2087" y="3024"/>
                    <a:pt x="2839" y="3687"/>
                    <a:pt x="3087" y="3798"/>
                  </a:cubicBezTo>
                  <a:cubicBezTo>
                    <a:pt x="3111" y="3809"/>
                    <a:pt x="3134" y="3814"/>
                    <a:pt x="3157" y="3814"/>
                  </a:cubicBezTo>
                  <a:cubicBezTo>
                    <a:pt x="3366" y="3814"/>
                    <a:pt x="3502" y="3395"/>
                    <a:pt x="3502" y="3395"/>
                  </a:cubicBezTo>
                  <a:lnTo>
                    <a:pt x="3687" y="3392"/>
                  </a:lnTo>
                  <a:cubicBezTo>
                    <a:pt x="3699" y="3394"/>
                    <a:pt x="3712" y="3395"/>
                    <a:pt x="3724" y="3395"/>
                  </a:cubicBezTo>
                  <a:cubicBezTo>
                    <a:pt x="3997" y="3395"/>
                    <a:pt x="4166" y="3024"/>
                    <a:pt x="4166" y="3024"/>
                  </a:cubicBezTo>
                  <a:cubicBezTo>
                    <a:pt x="4939" y="2840"/>
                    <a:pt x="4461" y="2249"/>
                    <a:pt x="4461" y="2249"/>
                  </a:cubicBezTo>
                  <a:lnTo>
                    <a:pt x="4461" y="2249"/>
                  </a:lnTo>
                  <a:cubicBezTo>
                    <a:pt x="4461" y="2249"/>
                    <a:pt x="4658" y="2430"/>
                    <a:pt x="4865" y="2430"/>
                  </a:cubicBezTo>
                  <a:cubicBezTo>
                    <a:pt x="4969" y="2430"/>
                    <a:pt x="5075" y="2385"/>
                    <a:pt x="5161" y="2249"/>
                  </a:cubicBezTo>
                  <a:cubicBezTo>
                    <a:pt x="5419" y="1844"/>
                    <a:pt x="2728" y="1"/>
                    <a:pt x="2728"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3"/>
            <p:cNvSpPr/>
            <p:nvPr/>
          </p:nvSpPr>
          <p:spPr>
            <a:xfrm>
              <a:off x="2469750" y="4026500"/>
              <a:ext cx="30125" cy="31125"/>
            </a:xfrm>
            <a:custGeom>
              <a:rect b="b" l="l" r="r" t="t"/>
              <a:pathLst>
                <a:path extrusionOk="0" h="1245" w="1205">
                  <a:moveTo>
                    <a:pt x="929" y="0"/>
                  </a:moveTo>
                  <a:cubicBezTo>
                    <a:pt x="891" y="0"/>
                    <a:pt x="848" y="10"/>
                    <a:pt x="801" y="32"/>
                  </a:cubicBezTo>
                  <a:cubicBezTo>
                    <a:pt x="801" y="32"/>
                    <a:pt x="279" y="232"/>
                    <a:pt x="171" y="441"/>
                  </a:cubicBezTo>
                  <a:cubicBezTo>
                    <a:pt x="63" y="650"/>
                    <a:pt x="0" y="1143"/>
                    <a:pt x="336" y="1233"/>
                  </a:cubicBezTo>
                  <a:cubicBezTo>
                    <a:pt x="368" y="1242"/>
                    <a:pt x="419" y="1245"/>
                    <a:pt x="479" y="1245"/>
                  </a:cubicBezTo>
                  <a:cubicBezTo>
                    <a:pt x="664" y="1245"/>
                    <a:pt x="928" y="1215"/>
                    <a:pt x="928" y="1215"/>
                  </a:cubicBezTo>
                  <a:lnTo>
                    <a:pt x="800" y="667"/>
                  </a:lnTo>
                  <a:cubicBezTo>
                    <a:pt x="800" y="667"/>
                    <a:pt x="995" y="442"/>
                    <a:pt x="1111" y="345"/>
                  </a:cubicBezTo>
                  <a:cubicBezTo>
                    <a:pt x="1204" y="268"/>
                    <a:pt x="1133" y="0"/>
                    <a:pt x="929"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3"/>
            <p:cNvSpPr/>
            <p:nvPr/>
          </p:nvSpPr>
          <p:spPr>
            <a:xfrm>
              <a:off x="2485975" y="4033450"/>
              <a:ext cx="28375" cy="27600"/>
            </a:xfrm>
            <a:custGeom>
              <a:rect b="b" l="l" r="r" t="t"/>
              <a:pathLst>
                <a:path extrusionOk="0" h="1104" w="1135">
                  <a:moveTo>
                    <a:pt x="867" y="0"/>
                  </a:moveTo>
                  <a:cubicBezTo>
                    <a:pt x="829" y="0"/>
                    <a:pt x="786" y="10"/>
                    <a:pt x="738" y="31"/>
                  </a:cubicBezTo>
                  <a:cubicBezTo>
                    <a:pt x="738" y="31"/>
                    <a:pt x="217" y="232"/>
                    <a:pt x="109" y="441"/>
                  </a:cubicBezTo>
                  <a:cubicBezTo>
                    <a:pt x="1" y="651"/>
                    <a:pt x="72" y="1002"/>
                    <a:pt x="408" y="1091"/>
                  </a:cubicBezTo>
                  <a:cubicBezTo>
                    <a:pt x="440" y="1100"/>
                    <a:pt x="489" y="1103"/>
                    <a:pt x="545" y="1103"/>
                  </a:cubicBezTo>
                  <a:cubicBezTo>
                    <a:pt x="714" y="1103"/>
                    <a:pt x="946" y="1073"/>
                    <a:pt x="946" y="1073"/>
                  </a:cubicBezTo>
                  <a:lnTo>
                    <a:pt x="891" y="967"/>
                  </a:lnTo>
                  <a:cubicBezTo>
                    <a:pt x="786" y="761"/>
                    <a:pt x="741" y="596"/>
                    <a:pt x="926" y="458"/>
                  </a:cubicBezTo>
                  <a:cubicBezTo>
                    <a:pt x="937" y="451"/>
                    <a:pt x="1041" y="354"/>
                    <a:pt x="1048" y="346"/>
                  </a:cubicBezTo>
                  <a:cubicBezTo>
                    <a:pt x="1134" y="265"/>
                    <a:pt x="1068" y="0"/>
                    <a:pt x="86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3"/>
            <p:cNvSpPr/>
            <p:nvPr/>
          </p:nvSpPr>
          <p:spPr>
            <a:xfrm>
              <a:off x="2504950" y="4044900"/>
              <a:ext cx="16200" cy="17950"/>
            </a:xfrm>
            <a:custGeom>
              <a:rect b="b" l="l" r="r" t="t"/>
              <a:pathLst>
                <a:path extrusionOk="0" h="718" w="648">
                  <a:moveTo>
                    <a:pt x="469" y="0"/>
                  </a:moveTo>
                  <a:cubicBezTo>
                    <a:pt x="435" y="0"/>
                    <a:pt x="400" y="6"/>
                    <a:pt x="368" y="15"/>
                  </a:cubicBezTo>
                  <a:cubicBezTo>
                    <a:pt x="244" y="51"/>
                    <a:pt x="124" y="124"/>
                    <a:pt x="62" y="238"/>
                  </a:cubicBezTo>
                  <a:cubicBezTo>
                    <a:pt x="0" y="352"/>
                    <a:pt x="10" y="509"/>
                    <a:pt x="105" y="596"/>
                  </a:cubicBezTo>
                  <a:lnTo>
                    <a:pt x="68" y="577"/>
                  </a:lnTo>
                  <a:lnTo>
                    <a:pt x="68" y="577"/>
                  </a:lnTo>
                  <a:cubicBezTo>
                    <a:pt x="113" y="642"/>
                    <a:pt x="170" y="715"/>
                    <a:pt x="249" y="717"/>
                  </a:cubicBezTo>
                  <a:cubicBezTo>
                    <a:pt x="250" y="717"/>
                    <a:pt x="251" y="717"/>
                    <a:pt x="252" y="717"/>
                  </a:cubicBezTo>
                  <a:cubicBezTo>
                    <a:pt x="329" y="717"/>
                    <a:pt x="388" y="652"/>
                    <a:pt x="435" y="592"/>
                  </a:cubicBezTo>
                  <a:cubicBezTo>
                    <a:pt x="526" y="477"/>
                    <a:pt x="620" y="356"/>
                    <a:pt x="640" y="211"/>
                  </a:cubicBezTo>
                  <a:cubicBezTo>
                    <a:pt x="647" y="157"/>
                    <a:pt x="642" y="96"/>
                    <a:pt x="606" y="55"/>
                  </a:cubicBezTo>
                  <a:cubicBezTo>
                    <a:pt x="573" y="15"/>
                    <a:pt x="522" y="0"/>
                    <a:pt x="469"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3"/>
            <p:cNvSpPr/>
            <p:nvPr/>
          </p:nvSpPr>
          <p:spPr>
            <a:xfrm>
              <a:off x="2225075" y="3645275"/>
              <a:ext cx="28875" cy="39525"/>
            </a:xfrm>
            <a:custGeom>
              <a:rect b="b" l="l" r="r" t="t"/>
              <a:pathLst>
                <a:path extrusionOk="0" h="1581" w="1155">
                  <a:moveTo>
                    <a:pt x="757" y="0"/>
                  </a:moveTo>
                  <a:lnTo>
                    <a:pt x="300" y="173"/>
                  </a:lnTo>
                  <a:lnTo>
                    <a:pt x="1" y="995"/>
                  </a:lnTo>
                  <a:lnTo>
                    <a:pt x="466" y="1580"/>
                  </a:lnTo>
                  <a:lnTo>
                    <a:pt x="933" y="1465"/>
                  </a:lnTo>
                  <a:lnTo>
                    <a:pt x="1154" y="709"/>
                  </a:lnTo>
                  <a:lnTo>
                    <a:pt x="757"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3"/>
            <p:cNvSpPr/>
            <p:nvPr/>
          </p:nvSpPr>
          <p:spPr>
            <a:xfrm>
              <a:off x="2236725" y="3681900"/>
              <a:ext cx="74400" cy="236475"/>
            </a:xfrm>
            <a:custGeom>
              <a:rect b="b" l="l" r="r" t="t"/>
              <a:pathLst>
                <a:path extrusionOk="0" h="9459" w="2976">
                  <a:moveTo>
                    <a:pt x="467" y="0"/>
                  </a:moveTo>
                  <a:lnTo>
                    <a:pt x="0" y="115"/>
                  </a:lnTo>
                  <a:cubicBezTo>
                    <a:pt x="0" y="115"/>
                    <a:pt x="592" y="3373"/>
                    <a:pt x="1087" y="5664"/>
                  </a:cubicBezTo>
                  <a:cubicBezTo>
                    <a:pt x="1087" y="5664"/>
                    <a:pt x="1492" y="7572"/>
                    <a:pt x="1655" y="8011"/>
                  </a:cubicBezTo>
                  <a:cubicBezTo>
                    <a:pt x="1838" y="8503"/>
                    <a:pt x="2401" y="9237"/>
                    <a:pt x="2401" y="9237"/>
                  </a:cubicBezTo>
                  <a:lnTo>
                    <a:pt x="2975" y="9459"/>
                  </a:lnTo>
                  <a:lnTo>
                    <a:pt x="2625" y="6240"/>
                  </a:lnTo>
                  <a:lnTo>
                    <a:pt x="467"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3"/>
            <p:cNvSpPr/>
            <p:nvPr/>
          </p:nvSpPr>
          <p:spPr>
            <a:xfrm>
              <a:off x="2225075" y="3645275"/>
              <a:ext cx="28875" cy="39525"/>
            </a:xfrm>
            <a:custGeom>
              <a:rect b="b" l="l" r="r" t="t"/>
              <a:pathLst>
                <a:path extrusionOk="0" h="1581" w="1155">
                  <a:moveTo>
                    <a:pt x="757" y="0"/>
                  </a:moveTo>
                  <a:lnTo>
                    <a:pt x="300" y="173"/>
                  </a:lnTo>
                  <a:lnTo>
                    <a:pt x="1" y="995"/>
                  </a:lnTo>
                  <a:lnTo>
                    <a:pt x="466" y="1580"/>
                  </a:lnTo>
                  <a:lnTo>
                    <a:pt x="933" y="1465"/>
                  </a:lnTo>
                  <a:lnTo>
                    <a:pt x="1154" y="709"/>
                  </a:lnTo>
                  <a:lnTo>
                    <a:pt x="75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3"/>
            <p:cNvSpPr/>
            <p:nvPr/>
          </p:nvSpPr>
          <p:spPr>
            <a:xfrm>
              <a:off x="2236725" y="3681900"/>
              <a:ext cx="74400" cy="236475"/>
            </a:xfrm>
            <a:custGeom>
              <a:rect b="b" l="l" r="r" t="t"/>
              <a:pathLst>
                <a:path extrusionOk="0" h="9459" w="2976">
                  <a:moveTo>
                    <a:pt x="467" y="0"/>
                  </a:moveTo>
                  <a:lnTo>
                    <a:pt x="0" y="115"/>
                  </a:lnTo>
                  <a:cubicBezTo>
                    <a:pt x="0" y="115"/>
                    <a:pt x="592" y="3373"/>
                    <a:pt x="1087" y="5664"/>
                  </a:cubicBezTo>
                  <a:cubicBezTo>
                    <a:pt x="1087" y="5664"/>
                    <a:pt x="1550" y="7554"/>
                    <a:pt x="1655" y="8011"/>
                  </a:cubicBezTo>
                  <a:cubicBezTo>
                    <a:pt x="1717" y="8280"/>
                    <a:pt x="2401" y="9237"/>
                    <a:pt x="2401" y="9237"/>
                  </a:cubicBezTo>
                  <a:lnTo>
                    <a:pt x="2975" y="9459"/>
                  </a:lnTo>
                  <a:lnTo>
                    <a:pt x="2625" y="6240"/>
                  </a:lnTo>
                  <a:lnTo>
                    <a:pt x="4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3"/>
            <p:cNvSpPr/>
            <p:nvPr/>
          </p:nvSpPr>
          <p:spPr>
            <a:xfrm>
              <a:off x="2155225" y="3600100"/>
              <a:ext cx="77350" cy="90325"/>
            </a:xfrm>
            <a:custGeom>
              <a:rect b="b" l="l" r="r" t="t"/>
              <a:pathLst>
                <a:path extrusionOk="0" h="3613" w="3094">
                  <a:moveTo>
                    <a:pt x="348" y="1"/>
                  </a:moveTo>
                  <a:lnTo>
                    <a:pt x="1" y="1040"/>
                  </a:lnTo>
                  <a:lnTo>
                    <a:pt x="2500" y="3613"/>
                  </a:lnTo>
                  <a:lnTo>
                    <a:pt x="3094" y="1980"/>
                  </a:lnTo>
                  <a:lnTo>
                    <a:pt x="348"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3"/>
            <p:cNvSpPr/>
            <p:nvPr/>
          </p:nvSpPr>
          <p:spPr>
            <a:xfrm>
              <a:off x="2244000" y="3602450"/>
              <a:ext cx="30075" cy="72450"/>
            </a:xfrm>
            <a:custGeom>
              <a:rect b="b" l="l" r="r" t="t"/>
              <a:pathLst>
                <a:path extrusionOk="0" h="2898" w="1203">
                  <a:moveTo>
                    <a:pt x="768" y="1"/>
                  </a:moveTo>
                  <a:lnTo>
                    <a:pt x="0" y="1713"/>
                  </a:lnTo>
                  <a:lnTo>
                    <a:pt x="599" y="2897"/>
                  </a:lnTo>
                  <a:lnTo>
                    <a:pt x="1202" y="1413"/>
                  </a:lnTo>
                  <a:lnTo>
                    <a:pt x="768" y="1"/>
                  </a:lnTo>
                  <a:close/>
                </a:path>
              </a:pathLst>
            </a:custGeom>
            <a:solidFill>
              <a:srgbClr val="FFF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3"/>
            <p:cNvSpPr/>
            <p:nvPr/>
          </p:nvSpPr>
          <p:spPr>
            <a:xfrm>
              <a:off x="2156600" y="3622725"/>
              <a:ext cx="76075" cy="69725"/>
            </a:xfrm>
            <a:custGeom>
              <a:rect b="b" l="l" r="r" t="t"/>
              <a:pathLst>
                <a:path extrusionOk="0" h="2789" w="3043">
                  <a:moveTo>
                    <a:pt x="6" y="1"/>
                  </a:moveTo>
                  <a:cubicBezTo>
                    <a:pt x="6" y="1"/>
                    <a:pt x="6" y="1"/>
                    <a:pt x="5" y="1"/>
                  </a:cubicBezTo>
                  <a:cubicBezTo>
                    <a:pt x="1" y="4"/>
                    <a:pt x="47" y="65"/>
                    <a:pt x="134" y="169"/>
                  </a:cubicBezTo>
                  <a:cubicBezTo>
                    <a:pt x="235" y="287"/>
                    <a:pt x="361" y="434"/>
                    <a:pt x="509" y="608"/>
                  </a:cubicBezTo>
                  <a:cubicBezTo>
                    <a:pt x="830" y="975"/>
                    <a:pt x="1276" y="1478"/>
                    <a:pt x="1773" y="2030"/>
                  </a:cubicBezTo>
                  <a:cubicBezTo>
                    <a:pt x="1999" y="2279"/>
                    <a:pt x="2215" y="2517"/>
                    <a:pt x="2413" y="2737"/>
                  </a:cubicBezTo>
                  <a:lnTo>
                    <a:pt x="2461" y="2789"/>
                  </a:lnTo>
                  <a:lnTo>
                    <a:pt x="2485" y="2723"/>
                  </a:lnTo>
                  <a:cubicBezTo>
                    <a:pt x="2655" y="2243"/>
                    <a:pt x="2798" y="1834"/>
                    <a:pt x="2897" y="1542"/>
                  </a:cubicBezTo>
                  <a:cubicBezTo>
                    <a:pt x="2940" y="1408"/>
                    <a:pt x="2977" y="1295"/>
                    <a:pt x="3008" y="1201"/>
                  </a:cubicBezTo>
                  <a:cubicBezTo>
                    <a:pt x="3032" y="1120"/>
                    <a:pt x="3043" y="1077"/>
                    <a:pt x="3039" y="1075"/>
                  </a:cubicBezTo>
                  <a:cubicBezTo>
                    <a:pt x="3039" y="1075"/>
                    <a:pt x="3038" y="1075"/>
                    <a:pt x="3038" y="1075"/>
                  </a:cubicBezTo>
                  <a:cubicBezTo>
                    <a:pt x="3033" y="1075"/>
                    <a:pt x="3013" y="1116"/>
                    <a:pt x="2982" y="1191"/>
                  </a:cubicBezTo>
                  <a:cubicBezTo>
                    <a:pt x="2944" y="1284"/>
                    <a:pt x="2901" y="1394"/>
                    <a:pt x="2848" y="1525"/>
                  </a:cubicBezTo>
                  <a:cubicBezTo>
                    <a:pt x="2741" y="1797"/>
                    <a:pt x="2596" y="2180"/>
                    <a:pt x="2430" y="2628"/>
                  </a:cubicBezTo>
                  <a:lnTo>
                    <a:pt x="2430" y="2628"/>
                  </a:lnTo>
                  <a:cubicBezTo>
                    <a:pt x="2246" y="2422"/>
                    <a:pt x="2048" y="2200"/>
                    <a:pt x="1841" y="1970"/>
                  </a:cubicBezTo>
                  <a:cubicBezTo>
                    <a:pt x="1343" y="1417"/>
                    <a:pt x="889" y="921"/>
                    <a:pt x="557" y="565"/>
                  </a:cubicBezTo>
                  <a:cubicBezTo>
                    <a:pt x="399" y="398"/>
                    <a:pt x="267" y="259"/>
                    <a:pt x="160" y="146"/>
                  </a:cubicBezTo>
                  <a:cubicBezTo>
                    <a:pt x="68" y="52"/>
                    <a:pt x="15" y="1"/>
                    <a:pt x="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3"/>
            <p:cNvSpPr/>
            <p:nvPr/>
          </p:nvSpPr>
          <p:spPr>
            <a:xfrm>
              <a:off x="2243650" y="3637750"/>
              <a:ext cx="30700" cy="40325"/>
            </a:xfrm>
            <a:custGeom>
              <a:rect b="b" l="l" r="r" t="t"/>
              <a:pathLst>
                <a:path extrusionOk="0" h="1613" w="1228">
                  <a:moveTo>
                    <a:pt x="1216" y="1"/>
                  </a:moveTo>
                  <a:cubicBezTo>
                    <a:pt x="1202" y="1"/>
                    <a:pt x="1132" y="144"/>
                    <a:pt x="1029" y="378"/>
                  </a:cubicBezTo>
                  <a:cubicBezTo>
                    <a:pt x="923" y="615"/>
                    <a:pt x="784" y="945"/>
                    <a:pt x="635" y="1310"/>
                  </a:cubicBezTo>
                  <a:cubicBezTo>
                    <a:pt x="628" y="1327"/>
                    <a:pt x="621" y="1344"/>
                    <a:pt x="615" y="1361"/>
                  </a:cubicBezTo>
                  <a:lnTo>
                    <a:pt x="615" y="1361"/>
                  </a:lnTo>
                  <a:cubicBezTo>
                    <a:pt x="500" y="1071"/>
                    <a:pt x="365" y="830"/>
                    <a:pt x="252" y="662"/>
                  </a:cubicBezTo>
                  <a:cubicBezTo>
                    <a:pt x="129" y="477"/>
                    <a:pt x="37" y="375"/>
                    <a:pt x="24" y="375"/>
                  </a:cubicBezTo>
                  <a:cubicBezTo>
                    <a:pt x="23" y="375"/>
                    <a:pt x="23" y="375"/>
                    <a:pt x="23" y="375"/>
                  </a:cubicBezTo>
                  <a:cubicBezTo>
                    <a:pt x="0" y="390"/>
                    <a:pt x="338" y="833"/>
                    <a:pt x="570" y="1501"/>
                  </a:cubicBezTo>
                  <a:lnTo>
                    <a:pt x="610" y="1612"/>
                  </a:lnTo>
                  <a:lnTo>
                    <a:pt x="655" y="1502"/>
                  </a:lnTo>
                  <a:cubicBezTo>
                    <a:pt x="675" y="1452"/>
                    <a:pt x="697" y="1399"/>
                    <a:pt x="719" y="1344"/>
                  </a:cubicBezTo>
                  <a:cubicBezTo>
                    <a:pt x="868" y="979"/>
                    <a:pt x="998" y="645"/>
                    <a:pt x="1088" y="401"/>
                  </a:cubicBezTo>
                  <a:cubicBezTo>
                    <a:pt x="1178" y="159"/>
                    <a:pt x="1228" y="6"/>
                    <a:pt x="1216" y="1"/>
                  </a:cubicBezTo>
                  <a:cubicBezTo>
                    <a:pt x="1216" y="1"/>
                    <a:pt x="1216" y="1"/>
                    <a:pt x="121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3"/>
            <p:cNvSpPr/>
            <p:nvPr/>
          </p:nvSpPr>
          <p:spPr>
            <a:xfrm>
              <a:off x="3072475" y="4926500"/>
              <a:ext cx="149050" cy="198900"/>
            </a:xfrm>
            <a:custGeom>
              <a:rect b="b" l="l" r="r" t="t"/>
              <a:pathLst>
                <a:path extrusionOk="0" h="7956" w="5962">
                  <a:moveTo>
                    <a:pt x="2976" y="1"/>
                  </a:moveTo>
                  <a:lnTo>
                    <a:pt x="1" y="1179"/>
                  </a:lnTo>
                  <a:cubicBezTo>
                    <a:pt x="1" y="1179"/>
                    <a:pt x="1343" y="5178"/>
                    <a:pt x="1413" y="5539"/>
                  </a:cubicBezTo>
                  <a:cubicBezTo>
                    <a:pt x="1473" y="5852"/>
                    <a:pt x="4432" y="7467"/>
                    <a:pt x="5239" y="7903"/>
                  </a:cubicBezTo>
                  <a:cubicBezTo>
                    <a:pt x="5304" y="7938"/>
                    <a:pt x="5376" y="7955"/>
                    <a:pt x="5448" y="7955"/>
                  </a:cubicBezTo>
                  <a:cubicBezTo>
                    <a:pt x="5515" y="7955"/>
                    <a:pt x="5583" y="7940"/>
                    <a:pt x="5646" y="7909"/>
                  </a:cubicBezTo>
                  <a:cubicBezTo>
                    <a:pt x="5876" y="7794"/>
                    <a:pt x="5962" y="7509"/>
                    <a:pt x="5833" y="7287"/>
                  </a:cubicBezTo>
                  <a:lnTo>
                    <a:pt x="4036" y="4204"/>
                  </a:lnTo>
                  <a:lnTo>
                    <a:pt x="297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3"/>
            <p:cNvSpPr/>
            <p:nvPr/>
          </p:nvSpPr>
          <p:spPr>
            <a:xfrm>
              <a:off x="3105850" y="5057900"/>
              <a:ext cx="107775" cy="67600"/>
            </a:xfrm>
            <a:custGeom>
              <a:rect b="b" l="l" r="r" t="t"/>
              <a:pathLst>
                <a:path extrusionOk="0" h="2704" w="4311">
                  <a:moveTo>
                    <a:pt x="0" y="1"/>
                  </a:moveTo>
                  <a:lnTo>
                    <a:pt x="49" y="178"/>
                  </a:lnTo>
                  <a:cubicBezTo>
                    <a:pt x="91" y="331"/>
                    <a:pt x="186" y="465"/>
                    <a:pt x="317" y="554"/>
                  </a:cubicBezTo>
                  <a:cubicBezTo>
                    <a:pt x="669" y="792"/>
                    <a:pt x="1654" y="1429"/>
                    <a:pt x="3892" y="2650"/>
                  </a:cubicBezTo>
                  <a:cubicBezTo>
                    <a:pt x="3957" y="2686"/>
                    <a:pt x="4030" y="2704"/>
                    <a:pt x="4103" y="2704"/>
                  </a:cubicBezTo>
                  <a:cubicBezTo>
                    <a:pt x="4175" y="2704"/>
                    <a:pt x="4246" y="2687"/>
                    <a:pt x="4311" y="2653"/>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3"/>
            <p:cNvSpPr/>
            <p:nvPr/>
          </p:nvSpPr>
          <p:spPr>
            <a:xfrm>
              <a:off x="3108600" y="5017925"/>
              <a:ext cx="14400" cy="12775"/>
            </a:xfrm>
            <a:custGeom>
              <a:rect b="b" l="l" r="r" t="t"/>
              <a:pathLst>
                <a:path extrusionOk="0" h="511" w="576">
                  <a:moveTo>
                    <a:pt x="304" y="0"/>
                  </a:moveTo>
                  <a:cubicBezTo>
                    <a:pt x="204" y="0"/>
                    <a:pt x="92" y="71"/>
                    <a:pt x="52" y="162"/>
                  </a:cubicBezTo>
                  <a:cubicBezTo>
                    <a:pt x="0" y="282"/>
                    <a:pt x="100" y="459"/>
                    <a:pt x="224" y="500"/>
                  </a:cubicBezTo>
                  <a:cubicBezTo>
                    <a:pt x="247" y="507"/>
                    <a:pt x="270" y="511"/>
                    <a:pt x="293" y="511"/>
                  </a:cubicBezTo>
                  <a:cubicBezTo>
                    <a:pt x="400" y="511"/>
                    <a:pt x="507" y="438"/>
                    <a:pt x="539" y="334"/>
                  </a:cubicBezTo>
                  <a:cubicBezTo>
                    <a:pt x="575" y="214"/>
                    <a:pt x="507" y="74"/>
                    <a:pt x="393" y="22"/>
                  </a:cubicBezTo>
                  <a:lnTo>
                    <a:pt x="393" y="22"/>
                  </a:lnTo>
                  <a:cubicBezTo>
                    <a:pt x="366" y="7"/>
                    <a:pt x="33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3"/>
            <p:cNvSpPr/>
            <p:nvPr/>
          </p:nvSpPr>
          <p:spPr>
            <a:xfrm>
              <a:off x="3176550" y="5068375"/>
              <a:ext cx="18950" cy="16825"/>
            </a:xfrm>
            <a:custGeom>
              <a:rect b="b" l="l" r="r" t="t"/>
              <a:pathLst>
                <a:path extrusionOk="0" h="673" w="758">
                  <a:moveTo>
                    <a:pt x="662" y="0"/>
                  </a:moveTo>
                  <a:cubicBezTo>
                    <a:pt x="642" y="0"/>
                    <a:pt x="618" y="2"/>
                    <a:pt x="592" y="5"/>
                  </a:cubicBezTo>
                  <a:cubicBezTo>
                    <a:pt x="492" y="18"/>
                    <a:pt x="354" y="70"/>
                    <a:pt x="236" y="175"/>
                  </a:cubicBezTo>
                  <a:cubicBezTo>
                    <a:pt x="119" y="280"/>
                    <a:pt x="51" y="410"/>
                    <a:pt x="26" y="508"/>
                  </a:cubicBezTo>
                  <a:cubicBezTo>
                    <a:pt x="1" y="608"/>
                    <a:pt x="11" y="672"/>
                    <a:pt x="23" y="672"/>
                  </a:cubicBezTo>
                  <a:cubicBezTo>
                    <a:pt x="23" y="672"/>
                    <a:pt x="23" y="673"/>
                    <a:pt x="23" y="673"/>
                  </a:cubicBezTo>
                  <a:cubicBezTo>
                    <a:pt x="50" y="673"/>
                    <a:pt x="86" y="431"/>
                    <a:pt x="300" y="245"/>
                  </a:cubicBezTo>
                  <a:cubicBezTo>
                    <a:pt x="510" y="53"/>
                    <a:pt x="757" y="48"/>
                    <a:pt x="755" y="21"/>
                  </a:cubicBezTo>
                  <a:cubicBezTo>
                    <a:pt x="756" y="13"/>
                    <a:pt x="722" y="0"/>
                    <a:pt x="66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3"/>
            <p:cNvSpPr/>
            <p:nvPr/>
          </p:nvSpPr>
          <p:spPr>
            <a:xfrm>
              <a:off x="3187800" y="5085375"/>
              <a:ext cx="18550" cy="11750"/>
            </a:xfrm>
            <a:custGeom>
              <a:rect b="b" l="l" r="r" t="t"/>
              <a:pathLst>
                <a:path extrusionOk="0" h="470" w="742">
                  <a:moveTo>
                    <a:pt x="644" y="0"/>
                  </a:moveTo>
                  <a:cubicBezTo>
                    <a:pt x="558" y="0"/>
                    <a:pt x="426" y="24"/>
                    <a:pt x="295" y="107"/>
                  </a:cubicBezTo>
                  <a:cubicBezTo>
                    <a:pt x="69" y="247"/>
                    <a:pt x="1" y="464"/>
                    <a:pt x="25" y="469"/>
                  </a:cubicBezTo>
                  <a:cubicBezTo>
                    <a:pt x="26" y="470"/>
                    <a:pt x="27" y="470"/>
                    <a:pt x="28" y="470"/>
                  </a:cubicBezTo>
                  <a:cubicBezTo>
                    <a:pt x="57" y="470"/>
                    <a:pt x="154" y="305"/>
                    <a:pt x="346" y="187"/>
                  </a:cubicBezTo>
                  <a:cubicBezTo>
                    <a:pt x="542" y="61"/>
                    <a:pt x="739" y="50"/>
                    <a:pt x="739" y="22"/>
                  </a:cubicBezTo>
                  <a:cubicBezTo>
                    <a:pt x="742" y="12"/>
                    <a:pt x="704" y="0"/>
                    <a:pt x="64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3"/>
            <p:cNvSpPr/>
            <p:nvPr/>
          </p:nvSpPr>
          <p:spPr>
            <a:xfrm>
              <a:off x="3157725" y="5051275"/>
              <a:ext cx="26900" cy="19825"/>
            </a:xfrm>
            <a:custGeom>
              <a:rect b="b" l="l" r="r" t="t"/>
              <a:pathLst>
                <a:path extrusionOk="0" h="793" w="1076">
                  <a:moveTo>
                    <a:pt x="1039" y="1"/>
                  </a:moveTo>
                  <a:cubicBezTo>
                    <a:pt x="952" y="1"/>
                    <a:pt x="687" y="54"/>
                    <a:pt x="432" y="248"/>
                  </a:cubicBezTo>
                  <a:cubicBezTo>
                    <a:pt x="118" y="480"/>
                    <a:pt x="0" y="786"/>
                    <a:pt x="24" y="792"/>
                  </a:cubicBezTo>
                  <a:cubicBezTo>
                    <a:pt x="25" y="793"/>
                    <a:pt x="25" y="793"/>
                    <a:pt x="26" y="793"/>
                  </a:cubicBezTo>
                  <a:cubicBezTo>
                    <a:pt x="56" y="793"/>
                    <a:pt x="203" y="535"/>
                    <a:pt x="489" y="324"/>
                  </a:cubicBezTo>
                  <a:cubicBezTo>
                    <a:pt x="778" y="103"/>
                    <a:pt x="1075" y="36"/>
                    <a:pt x="1068" y="7"/>
                  </a:cubicBezTo>
                  <a:cubicBezTo>
                    <a:pt x="1068" y="3"/>
                    <a:pt x="1058" y="1"/>
                    <a:pt x="1039"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3"/>
            <p:cNvSpPr/>
            <p:nvPr/>
          </p:nvSpPr>
          <p:spPr>
            <a:xfrm>
              <a:off x="3147125" y="5030200"/>
              <a:ext cx="27500" cy="9675"/>
            </a:xfrm>
            <a:custGeom>
              <a:rect b="b" l="l" r="r" t="t"/>
              <a:pathLst>
                <a:path extrusionOk="0" h="387" w="1100">
                  <a:moveTo>
                    <a:pt x="888" y="0"/>
                  </a:moveTo>
                  <a:cubicBezTo>
                    <a:pt x="785" y="0"/>
                    <a:pt x="651" y="15"/>
                    <a:pt x="509" y="61"/>
                  </a:cubicBezTo>
                  <a:cubicBezTo>
                    <a:pt x="190" y="163"/>
                    <a:pt x="0" y="368"/>
                    <a:pt x="19" y="384"/>
                  </a:cubicBezTo>
                  <a:cubicBezTo>
                    <a:pt x="20" y="386"/>
                    <a:pt x="22" y="386"/>
                    <a:pt x="25" y="386"/>
                  </a:cubicBezTo>
                  <a:cubicBezTo>
                    <a:pt x="63" y="386"/>
                    <a:pt x="260" y="240"/>
                    <a:pt x="539" y="152"/>
                  </a:cubicBezTo>
                  <a:cubicBezTo>
                    <a:pt x="835" y="54"/>
                    <a:pt x="1094" y="65"/>
                    <a:pt x="1096" y="36"/>
                  </a:cubicBezTo>
                  <a:cubicBezTo>
                    <a:pt x="1099" y="23"/>
                    <a:pt x="1017" y="0"/>
                    <a:pt x="88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3"/>
            <p:cNvSpPr/>
            <p:nvPr/>
          </p:nvSpPr>
          <p:spPr>
            <a:xfrm>
              <a:off x="3138825" y="4999750"/>
              <a:ext cx="28500" cy="9450"/>
            </a:xfrm>
            <a:custGeom>
              <a:rect b="b" l="l" r="r" t="t"/>
              <a:pathLst>
                <a:path extrusionOk="0" h="378" w="1140">
                  <a:moveTo>
                    <a:pt x="752" y="1"/>
                  </a:moveTo>
                  <a:cubicBezTo>
                    <a:pt x="680" y="1"/>
                    <a:pt x="601" y="9"/>
                    <a:pt x="521" y="28"/>
                  </a:cubicBezTo>
                  <a:cubicBezTo>
                    <a:pt x="349" y="69"/>
                    <a:pt x="207" y="153"/>
                    <a:pt x="122" y="230"/>
                  </a:cubicBezTo>
                  <a:cubicBezTo>
                    <a:pt x="35" y="306"/>
                    <a:pt x="0" y="368"/>
                    <a:pt x="9" y="376"/>
                  </a:cubicBezTo>
                  <a:cubicBezTo>
                    <a:pt x="10" y="377"/>
                    <a:pt x="11" y="378"/>
                    <a:pt x="13" y="378"/>
                  </a:cubicBezTo>
                  <a:cubicBezTo>
                    <a:pt x="47" y="378"/>
                    <a:pt x="238" y="190"/>
                    <a:pt x="543" y="120"/>
                  </a:cubicBezTo>
                  <a:cubicBezTo>
                    <a:pt x="644" y="95"/>
                    <a:pt x="739" y="87"/>
                    <a:pt x="823" y="87"/>
                  </a:cubicBezTo>
                  <a:cubicBezTo>
                    <a:pt x="969" y="87"/>
                    <a:pt x="1079" y="112"/>
                    <a:pt x="1119" y="112"/>
                  </a:cubicBezTo>
                  <a:cubicBezTo>
                    <a:pt x="1129" y="112"/>
                    <a:pt x="1134" y="110"/>
                    <a:pt x="1135" y="107"/>
                  </a:cubicBezTo>
                  <a:cubicBezTo>
                    <a:pt x="1140" y="95"/>
                    <a:pt x="1080" y="56"/>
                    <a:pt x="969" y="27"/>
                  </a:cubicBezTo>
                  <a:cubicBezTo>
                    <a:pt x="909" y="11"/>
                    <a:pt x="835" y="1"/>
                    <a:pt x="752"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3"/>
            <p:cNvSpPr/>
            <p:nvPr/>
          </p:nvSpPr>
          <p:spPr>
            <a:xfrm>
              <a:off x="3131375" y="4976450"/>
              <a:ext cx="32600" cy="20650"/>
            </a:xfrm>
            <a:custGeom>
              <a:rect b="b" l="l" r="r" t="t"/>
              <a:pathLst>
                <a:path extrusionOk="0" h="826" w="1304">
                  <a:moveTo>
                    <a:pt x="1120" y="81"/>
                  </a:moveTo>
                  <a:cubicBezTo>
                    <a:pt x="1146" y="81"/>
                    <a:pt x="1170" y="91"/>
                    <a:pt x="1186" y="110"/>
                  </a:cubicBezTo>
                  <a:cubicBezTo>
                    <a:pt x="1212" y="140"/>
                    <a:pt x="1217" y="195"/>
                    <a:pt x="1207" y="247"/>
                  </a:cubicBezTo>
                  <a:cubicBezTo>
                    <a:pt x="1163" y="446"/>
                    <a:pt x="984" y="653"/>
                    <a:pt x="750" y="714"/>
                  </a:cubicBezTo>
                  <a:lnTo>
                    <a:pt x="750" y="714"/>
                  </a:lnTo>
                  <a:cubicBezTo>
                    <a:pt x="745" y="698"/>
                    <a:pt x="739" y="680"/>
                    <a:pt x="731" y="661"/>
                  </a:cubicBezTo>
                  <a:cubicBezTo>
                    <a:pt x="720" y="632"/>
                    <a:pt x="706" y="599"/>
                    <a:pt x="689" y="564"/>
                  </a:cubicBezTo>
                  <a:lnTo>
                    <a:pt x="689" y="564"/>
                  </a:lnTo>
                  <a:cubicBezTo>
                    <a:pt x="728" y="481"/>
                    <a:pt x="784" y="381"/>
                    <a:pt x="866" y="275"/>
                  </a:cubicBezTo>
                  <a:cubicBezTo>
                    <a:pt x="924" y="206"/>
                    <a:pt x="989" y="122"/>
                    <a:pt x="1076" y="89"/>
                  </a:cubicBezTo>
                  <a:cubicBezTo>
                    <a:pt x="1091" y="84"/>
                    <a:pt x="1106" y="81"/>
                    <a:pt x="1120" y="81"/>
                  </a:cubicBezTo>
                  <a:close/>
                  <a:moveTo>
                    <a:pt x="197" y="185"/>
                  </a:moveTo>
                  <a:cubicBezTo>
                    <a:pt x="201" y="185"/>
                    <a:pt x="205" y="185"/>
                    <a:pt x="209" y="185"/>
                  </a:cubicBezTo>
                  <a:cubicBezTo>
                    <a:pt x="300" y="196"/>
                    <a:pt x="379" y="268"/>
                    <a:pt x="443" y="330"/>
                  </a:cubicBezTo>
                  <a:cubicBezTo>
                    <a:pt x="529" y="414"/>
                    <a:pt x="592" y="497"/>
                    <a:pt x="638" y="570"/>
                  </a:cubicBezTo>
                  <a:lnTo>
                    <a:pt x="638" y="570"/>
                  </a:lnTo>
                  <a:cubicBezTo>
                    <a:pt x="630" y="594"/>
                    <a:pt x="623" y="617"/>
                    <a:pt x="617" y="638"/>
                  </a:cubicBezTo>
                  <a:cubicBezTo>
                    <a:pt x="607" y="674"/>
                    <a:pt x="600" y="706"/>
                    <a:pt x="596" y="731"/>
                  </a:cubicBezTo>
                  <a:lnTo>
                    <a:pt x="596" y="731"/>
                  </a:lnTo>
                  <a:cubicBezTo>
                    <a:pt x="371" y="722"/>
                    <a:pt x="162" y="569"/>
                    <a:pt x="105" y="383"/>
                  </a:cubicBezTo>
                  <a:cubicBezTo>
                    <a:pt x="90" y="331"/>
                    <a:pt x="90" y="276"/>
                    <a:pt x="109" y="238"/>
                  </a:cubicBezTo>
                  <a:cubicBezTo>
                    <a:pt x="126" y="204"/>
                    <a:pt x="159" y="185"/>
                    <a:pt x="197" y="185"/>
                  </a:cubicBezTo>
                  <a:close/>
                  <a:moveTo>
                    <a:pt x="666" y="616"/>
                  </a:moveTo>
                  <a:cubicBezTo>
                    <a:pt x="688" y="655"/>
                    <a:pt x="706" y="690"/>
                    <a:pt x="720" y="720"/>
                  </a:cubicBezTo>
                  <a:lnTo>
                    <a:pt x="720" y="720"/>
                  </a:lnTo>
                  <a:cubicBezTo>
                    <a:pt x="711" y="722"/>
                    <a:pt x="701" y="724"/>
                    <a:pt x="692" y="725"/>
                  </a:cubicBezTo>
                  <a:cubicBezTo>
                    <a:pt x="669" y="729"/>
                    <a:pt x="645" y="731"/>
                    <a:pt x="622" y="731"/>
                  </a:cubicBezTo>
                  <a:lnTo>
                    <a:pt x="622" y="731"/>
                  </a:lnTo>
                  <a:cubicBezTo>
                    <a:pt x="632" y="701"/>
                    <a:pt x="646" y="662"/>
                    <a:pt x="666" y="616"/>
                  </a:cubicBezTo>
                  <a:close/>
                  <a:moveTo>
                    <a:pt x="1121" y="0"/>
                  </a:moveTo>
                  <a:cubicBezTo>
                    <a:pt x="1095" y="0"/>
                    <a:pt x="1069" y="6"/>
                    <a:pt x="1048" y="15"/>
                  </a:cubicBezTo>
                  <a:cubicBezTo>
                    <a:pt x="930" y="68"/>
                    <a:pt x="871" y="161"/>
                    <a:pt x="813" y="234"/>
                  </a:cubicBezTo>
                  <a:cubicBezTo>
                    <a:pt x="742" y="333"/>
                    <a:pt x="693" y="428"/>
                    <a:pt x="660" y="510"/>
                  </a:cubicBezTo>
                  <a:lnTo>
                    <a:pt x="660" y="510"/>
                  </a:lnTo>
                  <a:cubicBezTo>
                    <a:pt x="620" y="439"/>
                    <a:pt x="565" y="361"/>
                    <a:pt x="491" y="282"/>
                  </a:cubicBezTo>
                  <a:cubicBezTo>
                    <a:pt x="425" y="217"/>
                    <a:pt x="350" y="130"/>
                    <a:pt x="218" y="107"/>
                  </a:cubicBezTo>
                  <a:cubicBezTo>
                    <a:pt x="210" y="105"/>
                    <a:pt x="201" y="105"/>
                    <a:pt x="193" y="105"/>
                  </a:cubicBezTo>
                  <a:cubicBezTo>
                    <a:pt x="133" y="105"/>
                    <a:pt x="65" y="139"/>
                    <a:pt x="35" y="199"/>
                  </a:cubicBezTo>
                  <a:cubicBezTo>
                    <a:pt x="1" y="267"/>
                    <a:pt x="4" y="339"/>
                    <a:pt x="21" y="406"/>
                  </a:cubicBezTo>
                  <a:cubicBezTo>
                    <a:pt x="91" y="645"/>
                    <a:pt x="341" y="826"/>
                    <a:pt x="617" y="826"/>
                  </a:cubicBezTo>
                  <a:cubicBezTo>
                    <a:pt x="646" y="826"/>
                    <a:pt x="676" y="824"/>
                    <a:pt x="706" y="819"/>
                  </a:cubicBezTo>
                  <a:cubicBezTo>
                    <a:pt x="724" y="816"/>
                    <a:pt x="742" y="813"/>
                    <a:pt x="759" y="809"/>
                  </a:cubicBezTo>
                  <a:lnTo>
                    <a:pt x="759" y="809"/>
                  </a:lnTo>
                  <a:cubicBezTo>
                    <a:pt x="763" y="817"/>
                    <a:pt x="766" y="821"/>
                    <a:pt x="769" y="821"/>
                  </a:cubicBezTo>
                  <a:cubicBezTo>
                    <a:pt x="769" y="821"/>
                    <a:pt x="769" y="821"/>
                    <a:pt x="770" y="821"/>
                  </a:cubicBezTo>
                  <a:cubicBezTo>
                    <a:pt x="771" y="821"/>
                    <a:pt x="772" y="815"/>
                    <a:pt x="771" y="806"/>
                  </a:cubicBezTo>
                  <a:lnTo>
                    <a:pt x="771" y="806"/>
                  </a:lnTo>
                  <a:cubicBezTo>
                    <a:pt x="1046" y="734"/>
                    <a:pt x="1243" y="505"/>
                    <a:pt x="1294" y="261"/>
                  </a:cubicBezTo>
                  <a:cubicBezTo>
                    <a:pt x="1303" y="195"/>
                    <a:pt x="1302" y="117"/>
                    <a:pt x="1249" y="56"/>
                  </a:cubicBezTo>
                  <a:cubicBezTo>
                    <a:pt x="1217" y="16"/>
                    <a:pt x="1167" y="0"/>
                    <a:pt x="11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3"/>
            <p:cNvSpPr/>
            <p:nvPr/>
          </p:nvSpPr>
          <p:spPr>
            <a:xfrm>
              <a:off x="2743450" y="4943300"/>
              <a:ext cx="157450" cy="131800"/>
            </a:xfrm>
            <a:custGeom>
              <a:rect b="b" l="l" r="r" t="t"/>
              <a:pathLst>
                <a:path extrusionOk="0" h="5272" w="6298">
                  <a:moveTo>
                    <a:pt x="6155" y="0"/>
                  </a:moveTo>
                  <a:lnTo>
                    <a:pt x="3010" y="113"/>
                  </a:lnTo>
                  <a:lnTo>
                    <a:pt x="3234" y="3353"/>
                  </a:lnTo>
                  <a:cubicBezTo>
                    <a:pt x="3234" y="3353"/>
                    <a:pt x="17" y="4669"/>
                    <a:pt x="0" y="5271"/>
                  </a:cubicBezTo>
                  <a:lnTo>
                    <a:pt x="6297" y="5062"/>
                  </a:lnTo>
                  <a:lnTo>
                    <a:pt x="6155"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3"/>
            <p:cNvSpPr/>
            <p:nvPr/>
          </p:nvSpPr>
          <p:spPr>
            <a:xfrm>
              <a:off x="2864475" y="5018425"/>
              <a:ext cx="13575" cy="12275"/>
            </a:xfrm>
            <a:custGeom>
              <a:rect b="b" l="l" r="r" t="t"/>
              <a:pathLst>
                <a:path extrusionOk="0" h="491" w="543">
                  <a:moveTo>
                    <a:pt x="283" y="1"/>
                  </a:moveTo>
                  <a:cubicBezTo>
                    <a:pt x="182" y="1"/>
                    <a:pt x="69" y="84"/>
                    <a:pt x="39" y="180"/>
                  </a:cubicBezTo>
                  <a:cubicBezTo>
                    <a:pt x="1" y="301"/>
                    <a:pt x="113" y="459"/>
                    <a:pt x="236" y="486"/>
                  </a:cubicBezTo>
                  <a:cubicBezTo>
                    <a:pt x="250" y="489"/>
                    <a:pt x="265" y="491"/>
                    <a:pt x="280" y="491"/>
                  </a:cubicBezTo>
                  <a:cubicBezTo>
                    <a:pt x="390" y="491"/>
                    <a:pt x="498" y="406"/>
                    <a:pt x="519" y="297"/>
                  </a:cubicBezTo>
                  <a:cubicBezTo>
                    <a:pt x="542" y="181"/>
                    <a:pt x="465" y="56"/>
                    <a:pt x="354" y="17"/>
                  </a:cubicBezTo>
                  <a:lnTo>
                    <a:pt x="354" y="17"/>
                  </a:lnTo>
                  <a:lnTo>
                    <a:pt x="355" y="17"/>
                  </a:lnTo>
                  <a:cubicBezTo>
                    <a:pt x="333" y="6"/>
                    <a:pt x="308" y="1"/>
                    <a:pt x="283" y="1"/>
                  </a:cubicBez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3"/>
            <p:cNvSpPr/>
            <p:nvPr/>
          </p:nvSpPr>
          <p:spPr>
            <a:xfrm>
              <a:off x="2742475" y="5057100"/>
              <a:ext cx="158425" cy="18000"/>
            </a:xfrm>
            <a:custGeom>
              <a:rect b="b" l="l" r="r" t="t"/>
              <a:pathLst>
                <a:path extrusionOk="0" h="720" w="6337">
                  <a:moveTo>
                    <a:pt x="6302" y="1"/>
                  </a:moveTo>
                  <a:lnTo>
                    <a:pt x="278" y="392"/>
                  </a:lnTo>
                  <a:cubicBezTo>
                    <a:pt x="278" y="392"/>
                    <a:pt x="1" y="523"/>
                    <a:pt x="39" y="719"/>
                  </a:cubicBezTo>
                  <a:lnTo>
                    <a:pt x="6336" y="510"/>
                  </a:lnTo>
                  <a:lnTo>
                    <a:pt x="630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3"/>
            <p:cNvSpPr/>
            <p:nvPr/>
          </p:nvSpPr>
          <p:spPr>
            <a:xfrm>
              <a:off x="2821625" y="5025600"/>
              <a:ext cx="15300" cy="9350"/>
            </a:xfrm>
            <a:custGeom>
              <a:rect b="b" l="l" r="r" t="t"/>
              <a:pathLst>
                <a:path extrusionOk="0" h="374" w="612">
                  <a:moveTo>
                    <a:pt x="115" y="0"/>
                  </a:moveTo>
                  <a:cubicBezTo>
                    <a:pt x="46" y="0"/>
                    <a:pt x="1" y="18"/>
                    <a:pt x="4" y="32"/>
                  </a:cubicBezTo>
                  <a:cubicBezTo>
                    <a:pt x="7" y="63"/>
                    <a:pt x="161" y="71"/>
                    <a:pt x="315" y="166"/>
                  </a:cubicBezTo>
                  <a:cubicBezTo>
                    <a:pt x="465" y="251"/>
                    <a:pt x="547" y="374"/>
                    <a:pt x="578" y="374"/>
                  </a:cubicBezTo>
                  <a:cubicBezTo>
                    <a:pt x="580" y="374"/>
                    <a:pt x="581" y="373"/>
                    <a:pt x="582" y="373"/>
                  </a:cubicBezTo>
                  <a:cubicBezTo>
                    <a:pt x="611" y="366"/>
                    <a:pt x="559" y="183"/>
                    <a:pt x="370" y="73"/>
                  </a:cubicBezTo>
                  <a:cubicBezTo>
                    <a:pt x="276" y="18"/>
                    <a:pt x="184" y="0"/>
                    <a:pt x="11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3"/>
            <p:cNvSpPr/>
            <p:nvPr/>
          </p:nvSpPr>
          <p:spPr>
            <a:xfrm>
              <a:off x="2805275" y="5033425"/>
              <a:ext cx="11575" cy="12000"/>
            </a:xfrm>
            <a:custGeom>
              <a:rect b="b" l="l" r="r" t="t"/>
              <a:pathLst>
                <a:path extrusionOk="0" h="480" w="463">
                  <a:moveTo>
                    <a:pt x="45" y="0"/>
                  </a:moveTo>
                  <a:cubicBezTo>
                    <a:pt x="21" y="0"/>
                    <a:pt x="7" y="6"/>
                    <a:pt x="7" y="14"/>
                  </a:cubicBezTo>
                  <a:cubicBezTo>
                    <a:pt x="1" y="44"/>
                    <a:pt x="136" y="92"/>
                    <a:pt x="244" y="219"/>
                  </a:cubicBezTo>
                  <a:cubicBezTo>
                    <a:pt x="356" y="341"/>
                    <a:pt x="388" y="480"/>
                    <a:pt x="419" y="480"/>
                  </a:cubicBezTo>
                  <a:cubicBezTo>
                    <a:pt x="419" y="480"/>
                    <a:pt x="419" y="480"/>
                    <a:pt x="419" y="480"/>
                  </a:cubicBezTo>
                  <a:cubicBezTo>
                    <a:pt x="419" y="480"/>
                    <a:pt x="420" y="480"/>
                    <a:pt x="420" y="480"/>
                  </a:cubicBezTo>
                  <a:cubicBezTo>
                    <a:pt x="448" y="480"/>
                    <a:pt x="462" y="301"/>
                    <a:pt x="325" y="148"/>
                  </a:cubicBezTo>
                  <a:cubicBezTo>
                    <a:pt x="227" y="36"/>
                    <a:pt x="106" y="0"/>
                    <a:pt x="4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3"/>
            <p:cNvSpPr/>
            <p:nvPr/>
          </p:nvSpPr>
          <p:spPr>
            <a:xfrm>
              <a:off x="2789775" y="5040750"/>
              <a:ext cx="8575" cy="13125"/>
            </a:xfrm>
            <a:custGeom>
              <a:rect b="b" l="l" r="r" t="t"/>
              <a:pathLst>
                <a:path extrusionOk="0" h="525" w="343">
                  <a:moveTo>
                    <a:pt x="30" y="1"/>
                  </a:moveTo>
                  <a:cubicBezTo>
                    <a:pt x="23" y="1"/>
                    <a:pt x="18" y="3"/>
                    <a:pt x="17" y="7"/>
                  </a:cubicBezTo>
                  <a:cubicBezTo>
                    <a:pt x="0" y="33"/>
                    <a:pt x="97" y="120"/>
                    <a:pt x="164" y="257"/>
                  </a:cubicBezTo>
                  <a:cubicBezTo>
                    <a:pt x="235" y="393"/>
                    <a:pt x="248" y="522"/>
                    <a:pt x="279" y="525"/>
                  </a:cubicBezTo>
                  <a:cubicBezTo>
                    <a:pt x="279" y="525"/>
                    <a:pt x="279" y="525"/>
                    <a:pt x="280" y="525"/>
                  </a:cubicBezTo>
                  <a:cubicBezTo>
                    <a:pt x="308" y="525"/>
                    <a:pt x="343" y="372"/>
                    <a:pt x="259" y="209"/>
                  </a:cubicBezTo>
                  <a:cubicBezTo>
                    <a:pt x="189" y="67"/>
                    <a:pt x="71" y="1"/>
                    <a:pt x="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3"/>
            <p:cNvSpPr/>
            <p:nvPr/>
          </p:nvSpPr>
          <p:spPr>
            <a:xfrm>
              <a:off x="2822100" y="5004775"/>
              <a:ext cx="17200" cy="3625"/>
            </a:xfrm>
            <a:custGeom>
              <a:rect b="b" l="l" r="r" t="t"/>
              <a:pathLst>
                <a:path extrusionOk="0" h="145" w="688">
                  <a:moveTo>
                    <a:pt x="329" y="0"/>
                  </a:moveTo>
                  <a:cubicBezTo>
                    <a:pt x="134" y="0"/>
                    <a:pt x="1" y="98"/>
                    <a:pt x="17" y="121"/>
                  </a:cubicBezTo>
                  <a:cubicBezTo>
                    <a:pt x="20" y="127"/>
                    <a:pt x="29" y="130"/>
                    <a:pt x="45" y="130"/>
                  </a:cubicBezTo>
                  <a:cubicBezTo>
                    <a:pt x="92" y="130"/>
                    <a:pt x="194" y="107"/>
                    <a:pt x="316" y="107"/>
                  </a:cubicBezTo>
                  <a:cubicBezTo>
                    <a:pt x="325" y="107"/>
                    <a:pt x="335" y="107"/>
                    <a:pt x="344" y="107"/>
                  </a:cubicBezTo>
                  <a:cubicBezTo>
                    <a:pt x="483" y="109"/>
                    <a:pt x="600" y="144"/>
                    <a:pt x="648" y="144"/>
                  </a:cubicBezTo>
                  <a:cubicBezTo>
                    <a:pt x="660" y="144"/>
                    <a:pt x="668" y="142"/>
                    <a:pt x="671" y="137"/>
                  </a:cubicBezTo>
                  <a:cubicBezTo>
                    <a:pt x="687" y="114"/>
                    <a:pt x="552" y="5"/>
                    <a:pt x="347" y="1"/>
                  </a:cubicBezTo>
                  <a:cubicBezTo>
                    <a:pt x="341" y="1"/>
                    <a:pt x="335" y="0"/>
                    <a:pt x="32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3"/>
            <p:cNvSpPr/>
            <p:nvPr/>
          </p:nvSpPr>
          <p:spPr>
            <a:xfrm>
              <a:off x="2821650" y="4978075"/>
              <a:ext cx="24075" cy="13975"/>
            </a:xfrm>
            <a:custGeom>
              <a:rect b="b" l="l" r="r" t="t"/>
              <a:pathLst>
                <a:path extrusionOk="0" h="559" w="963">
                  <a:moveTo>
                    <a:pt x="779" y="108"/>
                  </a:moveTo>
                  <a:cubicBezTo>
                    <a:pt x="806" y="108"/>
                    <a:pt x="826" y="114"/>
                    <a:pt x="835" y="129"/>
                  </a:cubicBezTo>
                  <a:cubicBezTo>
                    <a:pt x="842" y="141"/>
                    <a:pt x="843" y="145"/>
                    <a:pt x="830" y="165"/>
                  </a:cubicBezTo>
                  <a:cubicBezTo>
                    <a:pt x="816" y="183"/>
                    <a:pt x="789" y="202"/>
                    <a:pt x="761" y="222"/>
                  </a:cubicBezTo>
                  <a:cubicBezTo>
                    <a:pt x="707" y="259"/>
                    <a:pt x="652" y="293"/>
                    <a:pt x="598" y="322"/>
                  </a:cubicBezTo>
                  <a:cubicBezTo>
                    <a:pt x="491" y="381"/>
                    <a:pt x="387" y="421"/>
                    <a:pt x="298" y="450"/>
                  </a:cubicBezTo>
                  <a:cubicBezTo>
                    <a:pt x="201" y="480"/>
                    <a:pt x="122" y="497"/>
                    <a:pt x="70" y="509"/>
                  </a:cubicBezTo>
                  <a:lnTo>
                    <a:pt x="70" y="509"/>
                  </a:lnTo>
                  <a:cubicBezTo>
                    <a:pt x="107" y="471"/>
                    <a:pt x="162" y="414"/>
                    <a:pt x="239" y="352"/>
                  </a:cubicBezTo>
                  <a:cubicBezTo>
                    <a:pt x="312" y="294"/>
                    <a:pt x="404" y="234"/>
                    <a:pt x="515" y="184"/>
                  </a:cubicBezTo>
                  <a:cubicBezTo>
                    <a:pt x="571" y="160"/>
                    <a:pt x="631" y="139"/>
                    <a:pt x="695" y="122"/>
                  </a:cubicBezTo>
                  <a:cubicBezTo>
                    <a:pt x="726" y="113"/>
                    <a:pt x="755" y="108"/>
                    <a:pt x="779" y="108"/>
                  </a:cubicBezTo>
                  <a:close/>
                  <a:moveTo>
                    <a:pt x="785" y="1"/>
                  </a:moveTo>
                  <a:cubicBezTo>
                    <a:pt x="738" y="1"/>
                    <a:pt x="702" y="11"/>
                    <a:pt x="668" y="21"/>
                  </a:cubicBezTo>
                  <a:cubicBezTo>
                    <a:pt x="598" y="40"/>
                    <a:pt x="533" y="66"/>
                    <a:pt x="474" y="95"/>
                  </a:cubicBezTo>
                  <a:cubicBezTo>
                    <a:pt x="355" y="154"/>
                    <a:pt x="260" y="226"/>
                    <a:pt x="189" y="295"/>
                  </a:cubicBezTo>
                  <a:cubicBezTo>
                    <a:pt x="92" y="392"/>
                    <a:pt x="40" y="477"/>
                    <a:pt x="20" y="522"/>
                  </a:cubicBezTo>
                  <a:lnTo>
                    <a:pt x="20" y="522"/>
                  </a:lnTo>
                  <a:cubicBezTo>
                    <a:pt x="7" y="527"/>
                    <a:pt x="0" y="530"/>
                    <a:pt x="1" y="534"/>
                  </a:cubicBezTo>
                  <a:cubicBezTo>
                    <a:pt x="1" y="537"/>
                    <a:pt x="5" y="539"/>
                    <a:pt x="13" y="541"/>
                  </a:cubicBezTo>
                  <a:lnTo>
                    <a:pt x="13" y="541"/>
                  </a:lnTo>
                  <a:cubicBezTo>
                    <a:pt x="10" y="551"/>
                    <a:pt x="10" y="557"/>
                    <a:pt x="12" y="558"/>
                  </a:cubicBezTo>
                  <a:cubicBezTo>
                    <a:pt x="13" y="558"/>
                    <a:pt x="13" y="559"/>
                    <a:pt x="14" y="559"/>
                  </a:cubicBezTo>
                  <a:cubicBezTo>
                    <a:pt x="19" y="559"/>
                    <a:pt x="25" y="554"/>
                    <a:pt x="34" y="545"/>
                  </a:cubicBezTo>
                  <a:lnTo>
                    <a:pt x="34" y="545"/>
                  </a:lnTo>
                  <a:cubicBezTo>
                    <a:pt x="49" y="547"/>
                    <a:pt x="68" y="548"/>
                    <a:pt x="92" y="548"/>
                  </a:cubicBezTo>
                  <a:cubicBezTo>
                    <a:pt x="146" y="548"/>
                    <a:pt x="223" y="542"/>
                    <a:pt x="317" y="523"/>
                  </a:cubicBezTo>
                  <a:cubicBezTo>
                    <a:pt x="413" y="503"/>
                    <a:pt x="525" y="467"/>
                    <a:pt x="643" y="410"/>
                  </a:cubicBezTo>
                  <a:cubicBezTo>
                    <a:pt x="702" y="382"/>
                    <a:pt x="762" y="347"/>
                    <a:pt x="821" y="308"/>
                  </a:cubicBezTo>
                  <a:cubicBezTo>
                    <a:pt x="849" y="288"/>
                    <a:pt x="883" y="269"/>
                    <a:pt x="914" y="230"/>
                  </a:cubicBezTo>
                  <a:cubicBezTo>
                    <a:pt x="946" y="197"/>
                    <a:pt x="963" y="115"/>
                    <a:pt x="922" y="66"/>
                  </a:cubicBezTo>
                  <a:cubicBezTo>
                    <a:pt x="889" y="19"/>
                    <a:pt x="831" y="1"/>
                    <a:pt x="78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3"/>
            <p:cNvSpPr/>
            <p:nvPr/>
          </p:nvSpPr>
          <p:spPr>
            <a:xfrm>
              <a:off x="2811675" y="4967700"/>
              <a:ext cx="12925" cy="24825"/>
            </a:xfrm>
            <a:custGeom>
              <a:rect b="b" l="l" r="r" t="t"/>
              <a:pathLst>
                <a:path extrusionOk="0" h="993" w="517">
                  <a:moveTo>
                    <a:pt x="165" y="0"/>
                  </a:moveTo>
                  <a:cubicBezTo>
                    <a:pt x="104" y="0"/>
                    <a:pt x="55" y="50"/>
                    <a:pt x="38" y="92"/>
                  </a:cubicBezTo>
                  <a:cubicBezTo>
                    <a:pt x="19" y="136"/>
                    <a:pt x="16" y="172"/>
                    <a:pt x="9" y="209"/>
                  </a:cubicBezTo>
                  <a:cubicBezTo>
                    <a:pt x="1" y="283"/>
                    <a:pt x="4" y="355"/>
                    <a:pt x="16" y="421"/>
                  </a:cubicBezTo>
                  <a:cubicBezTo>
                    <a:pt x="41" y="555"/>
                    <a:pt x="99" y="665"/>
                    <a:pt x="162" y="742"/>
                  </a:cubicBezTo>
                  <a:cubicBezTo>
                    <a:pt x="277" y="884"/>
                    <a:pt x="392" y="926"/>
                    <a:pt x="417" y="926"/>
                  </a:cubicBezTo>
                  <a:cubicBezTo>
                    <a:pt x="420" y="926"/>
                    <a:pt x="422" y="925"/>
                    <a:pt x="422" y="924"/>
                  </a:cubicBezTo>
                  <a:cubicBezTo>
                    <a:pt x="432" y="908"/>
                    <a:pt x="323" y="852"/>
                    <a:pt x="223" y="699"/>
                  </a:cubicBezTo>
                  <a:cubicBezTo>
                    <a:pt x="174" y="623"/>
                    <a:pt x="130" y="522"/>
                    <a:pt x="114" y="405"/>
                  </a:cubicBezTo>
                  <a:cubicBezTo>
                    <a:pt x="105" y="347"/>
                    <a:pt x="105" y="286"/>
                    <a:pt x="113" y="223"/>
                  </a:cubicBezTo>
                  <a:cubicBezTo>
                    <a:pt x="121" y="159"/>
                    <a:pt x="142" y="106"/>
                    <a:pt x="166" y="106"/>
                  </a:cubicBezTo>
                  <a:cubicBezTo>
                    <a:pt x="167" y="106"/>
                    <a:pt x="169" y="106"/>
                    <a:pt x="170" y="107"/>
                  </a:cubicBezTo>
                  <a:cubicBezTo>
                    <a:pt x="171" y="107"/>
                    <a:pt x="171" y="107"/>
                    <a:pt x="172" y="107"/>
                  </a:cubicBezTo>
                  <a:cubicBezTo>
                    <a:pt x="203" y="107"/>
                    <a:pt x="256" y="155"/>
                    <a:pt x="284" y="206"/>
                  </a:cubicBezTo>
                  <a:cubicBezTo>
                    <a:pt x="318" y="262"/>
                    <a:pt x="346" y="319"/>
                    <a:pt x="367" y="375"/>
                  </a:cubicBezTo>
                  <a:cubicBezTo>
                    <a:pt x="411" y="487"/>
                    <a:pt x="431" y="596"/>
                    <a:pt x="439" y="687"/>
                  </a:cubicBezTo>
                  <a:cubicBezTo>
                    <a:pt x="454" y="873"/>
                    <a:pt x="425" y="989"/>
                    <a:pt x="442" y="992"/>
                  </a:cubicBezTo>
                  <a:cubicBezTo>
                    <a:pt x="442" y="992"/>
                    <a:pt x="442" y="992"/>
                    <a:pt x="442" y="992"/>
                  </a:cubicBezTo>
                  <a:cubicBezTo>
                    <a:pt x="455" y="992"/>
                    <a:pt x="510" y="881"/>
                    <a:pt x="515" y="685"/>
                  </a:cubicBezTo>
                  <a:cubicBezTo>
                    <a:pt x="517" y="586"/>
                    <a:pt x="503" y="466"/>
                    <a:pt x="460" y="342"/>
                  </a:cubicBezTo>
                  <a:cubicBezTo>
                    <a:pt x="439" y="279"/>
                    <a:pt x="410" y="215"/>
                    <a:pt x="373" y="152"/>
                  </a:cubicBezTo>
                  <a:cubicBezTo>
                    <a:pt x="334" y="91"/>
                    <a:pt x="287" y="10"/>
                    <a:pt x="167" y="0"/>
                  </a:cubicBezTo>
                  <a:cubicBezTo>
                    <a:pt x="166" y="0"/>
                    <a:pt x="166" y="0"/>
                    <a:pt x="165"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3"/>
            <p:cNvSpPr/>
            <p:nvPr/>
          </p:nvSpPr>
          <p:spPr>
            <a:xfrm>
              <a:off x="2775750" y="4065100"/>
              <a:ext cx="410400" cy="961275"/>
            </a:xfrm>
            <a:custGeom>
              <a:rect b="b" l="l" r="r" t="t"/>
              <a:pathLst>
                <a:path extrusionOk="0" h="38451" w="16416">
                  <a:moveTo>
                    <a:pt x="0" y="0"/>
                  </a:moveTo>
                  <a:lnTo>
                    <a:pt x="1013" y="37700"/>
                  </a:lnTo>
                  <a:lnTo>
                    <a:pt x="5981" y="37551"/>
                  </a:lnTo>
                  <a:lnTo>
                    <a:pt x="5599" y="5194"/>
                  </a:lnTo>
                  <a:lnTo>
                    <a:pt x="11928" y="38450"/>
                  </a:lnTo>
                  <a:lnTo>
                    <a:pt x="16415" y="37279"/>
                  </a:lnTo>
                  <a:lnTo>
                    <a:pt x="10623" y="73"/>
                  </a:lnTo>
                  <a:lnTo>
                    <a:pt x="0"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3"/>
            <p:cNvSpPr/>
            <p:nvPr/>
          </p:nvSpPr>
          <p:spPr>
            <a:xfrm>
              <a:off x="2842650" y="4136150"/>
              <a:ext cx="2300" cy="872725"/>
            </a:xfrm>
            <a:custGeom>
              <a:rect b="b" l="l" r="r" t="t"/>
              <a:pathLst>
                <a:path extrusionOk="0" h="34909" w="92">
                  <a:moveTo>
                    <a:pt x="46" y="1"/>
                  </a:moveTo>
                  <a:cubicBezTo>
                    <a:pt x="21" y="1"/>
                    <a:pt x="1" y="7814"/>
                    <a:pt x="1" y="17456"/>
                  </a:cubicBezTo>
                  <a:cubicBezTo>
                    <a:pt x="1" y="27094"/>
                    <a:pt x="21" y="34908"/>
                    <a:pt x="46" y="34908"/>
                  </a:cubicBezTo>
                  <a:cubicBezTo>
                    <a:pt x="71" y="34908"/>
                    <a:pt x="91" y="27094"/>
                    <a:pt x="91" y="17456"/>
                  </a:cubicBezTo>
                  <a:cubicBezTo>
                    <a:pt x="91" y="7814"/>
                    <a:pt x="71" y="1"/>
                    <a:pt x="46"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3"/>
            <p:cNvSpPr/>
            <p:nvPr/>
          </p:nvSpPr>
          <p:spPr>
            <a:xfrm>
              <a:off x="2981425" y="4189025"/>
              <a:ext cx="128600" cy="837050"/>
            </a:xfrm>
            <a:custGeom>
              <a:rect b="b" l="l" r="r" t="t"/>
              <a:pathLst>
                <a:path extrusionOk="0" h="33482" w="5144">
                  <a:moveTo>
                    <a:pt x="25" y="1"/>
                  </a:moveTo>
                  <a:cubicBezTo>
                    <a:pt x="25" y="1"/>
                    <a:pt x="25" y="1"/>
                    <a:pt x="25" y="1"/>
                  </a:cubicBezTo>
                  <a:cubicBezTo>
                    <a:pt x="0" y="4"/>
                    <a:pt x="1120" y="7502"/>
                    <a:pt x="2527" y="16749"/>
                  </a:cubicBezTo>
                  <a:cubicBezTo>
                    <a:pt x="3933" y="25990"/>
                    <a:pt x="5093" y="33482"/>
                    <a:pt x="5118" y="33482"/>
                  </a:cubicBezTo>
                  <a:cubicBezTo>
                    <a:pt x="5118" y="33482"/>
                    <a:pt x="5118" y="33482"/>
                    <a:pt x="5118" y="33482"/>
                  </a:cubicBezTo>
                  <a:cubicBezTo>
                    <a:pt x="5144" y="33479"/>
                    <a:pt x="4024" y="25980"/>
                    <a:pt x="2617" y="16735"/>
                  </a:cubicBezTo>
                  <a:cubicBezTo>
                    <a:pt x="1211" y="7490"/>
                    <a:pt x="50" y="1"/>
                    <a:pt x="25"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3"/>
            <p:cNvSpPr/>
            <p:nvPr/>
          </p:nvSpPr>
          <p:spPr>
            <a:xfrm>
              <a:off x="2781175" y="3359425"/>
              <a:ext cx="186875" cy="116325"/>
            </a:xfrm>
            <a:custGeom>
              <a:rect b="b" l="l" r="r" t="t"/>
              <a:pathLst>
                <a:path extrusionOk="0" h="4653" w="7475">
                  <a:moveTo>
                    <a:pt x="3601" y="1"/>
                  </a:moveTo>
                  <a:cubicBezTo>
                    <a:pt x="3427" y="1"/>
                    <a:pt x="3220" y="23"/>
                    <a:pt x="3087" y="88"/>
                  </a:cubicBezTo>
                  <a:cubicBezTo>
                    <a:pt x="2918" y="171"/>
                    <a:pt x="2760" y="339"/>
                    <a:pt x="2695" y="511"/>
                  </a:cubicBezTo>
                  <a:cubicBezTo>
                    <a:pt x="2473" y="335"/>
                    <a:pt x="2184" y="243"/>
                    <a:pt x="1871" y="243"/>
                  </a:cubicBezTo>
                  <a:cubicBezTo>
                    <a:pt x="1723" y="243"/>
                    <a:pt x="1569" y="264"/>
                    <a:pt x="1415" y="306"/>
                  </a:cubicBezTo>
                  <a:cubicBezTo>
                    <a:pt x="936" y="436"/>
                    <a:pt x="389" y="694"/>
                    <a:pt x="178" y="1144"/>
                  </a:cubicBezTo>
                  <a:cubicBezTo>
                    <a:pt x="48" y="1423"/>
                    <a:pt x="0" y="1767"/>
                    <a:pt x="141" y="2207"/>
                  </a:cubicBezTo>
                  <a:cubicBezTo>
                    <a:pt x="225" y="2470"/>
                    <a:pt x="483" y="2868"/>
                    <a:pt x="743" y="2868"/>
                  </a:cubicBezTo>
                  <a:cubicBezTo>
                    <a:pt x="773" y="2868"/>
                    <a:pt x="802" y="2863"/>
                    <a:pt x="831" y="2852"/>
                  </a:cubicBezTo>
                  <a:lnTo>
                    <a:pt x="6901" y="4652"/>
                  </a:lnTo>
                  <a:cubicBezTo>
                    <a:pt x="7049" y="4251"/>
                    <a:pt x="7241" y="3873"/>
                    <a:pt x="7321" y="3453"/>
                  </a:cubicBezTo>
                  <a:cubicBezTo>
                    <a:pt x="7381" y="3139"/>
                    <a:pt x="7474" y="2670"/>
                    <a:pt x="7348" y="2377"/>
                  </a:cubicBezTo>
                  <a:cubicBezTo>
                    <a:pt x="7237" y="2119"/>
                    <a:pt x="6987" y="1870"/>
                    <a:pt x="6666" y="1870"/>
                  </a:cubicBezTo>
                  <a:cubicBezTo>
                    <a:pt x="6623" y="1870"/>
                    <a:pt x="6580" y="1874"/>
                    <a:pt x="6535" y="1884"/>
                  </a:cubicBezTo>
                  <a:cubicBezTo>
                    <a:pt x="6439" y="1265"/>
                    <a:pt x="6109" y="762"/>
                    <a:pt x="5482" y="458"/>
                  </a:cubicBezTo>
                  <a:cubicBezTo>
                    <a:pt x="4919" y="185"/>
                    <a:pt x="4366" y="51"/>
                    <a:pt x="3741" y="6"/>
                  </a:cubicBezTo>
                  <a:cubicBezTo>
                    <a:pt x="3698" y="2"/>
                    <a:pt x="3651" y="1"/>
                    <a:pt x="360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3"/>
            <p:cNvSpPr/>
            <p:nvPr/>
          </p:nvSpPr>
          <p:spPr>
            <a:xfrm>
              <a:off x="2797975" y="3401600"/>
              <a:ext cx="153900" cy="277450"/>
            </a:xfrm>
            <a:custGeom>
              <a:rect b="b" l="l" r="r" t="t"/>
              <a:pathLst>
                <a:path extrusionOk="0" h="11098" w="6156">
                  <a:moveTo>
                    <a:pt x="2560" y="1"/>
                  </a:moveTo>
                  <a:cubicBezTo>
                    <a:pt x="1755" y="1"/>
                    <a:pt x="946" y="172"/>
                    <a:pt x="190" y="520"/>
                  </a:cubicBezTo>
                  <a:cubicBezTo>
                    <a:pt x="190" y="520"/>
                    <a:pt x="0" y="4275"/>
                    <a:pt x="61" y="5907"/>
                  </a:cubicBezTo>
                  <a:cubicBezTo>
                    <a:pt x="123" y="7540"/>
                    <a:pt x="1761" y="7752"/>
                    <a:pt x="1761" y="7752"/>
                  </a:cubicBezTo>
                  <a:cubicBezTo>
                    <a:pt x="1761" y="7752"/>
                    <a:pt x="1734" y="8237"/>
                    <a:pt x="1704" y="8839"/>
                  </a:cubicBezTo>
                  <a:cubicBezTo>
                    <a:pt x="1644" y="10050"/>
                    <a:pt x="2595" y="11072"/>
                    <a:pt x="3807" y="11097"/>
                  </a:cubicBezTo>
                  <a:cubicBezTo>
                    <a:pt x="3822" y="11097"/>
                    <a:pt x="3837" y="11097"/>
                    <a:pt x="3852" y="11097"/>
                  </a:cubicBezTo>
                  <a:cubicBezTo>
                    <a:pt x="5020" y="11097"/>
                    <a:pt x="5979" y="10162"/>
                    <a:pt x="6002" y="8989"/>
                  </a:cubicBezTo>
                  <a:lnTo>
                    <a:pt x="6155" y="1273"/>
                  </a:lnTo>
                  <a:lnTo>
                    <a:pt x="5908" y="1093"/>
                  </a:lnTo>
                  <a:cubicBezTo>
                    <a:pt x="4919" y="371"/>
                    <a:pt x="3744" y="1"/>
                    <a:pt x="256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3"/>
            <p:cNvSpPr/>
            <p:nvPr/>
          </p:nvSpPr>
          <p:spPr>
            <a:xfrm>
              <a:off x="2841350" y="3578350"/>
              <a:ext cx="53425" cy="29200"/>
            </a:xfrm>
            <a:custGeom>
              <a:rect b="b" l="l" r="r" t="t"/>
              <a:pathLst>
                <a:path extrusionOk="0" h="1168" w="2137">
                  <a:moveTo>
                    <a:pt x="2137" y="1"/>
                  </a:moveTo>
                  <a:cubicBezTo>
                    <a:pt x="1209" y="616"/>
                    <a:pt x="315" y="660"/>
                    <a:pt x="82" y="660"/>
                  </a:cubicBezTo>
                  <a:cubicBezTo>
                    <a:pt x="44" y="660"/>
                    <a:pt x="24" y="658"/>
                    <a:pt x="24" y="658"/>
                  </a:cubicBezTo>
                  <a:lnTo>
                    <a:pt x="0" y="1161"/>
                  </a:lnTo>
                  <a:cubicBezTo>
                    <a:pt x="66" y="1166"/>
                    <a:pt x="129" y="1168"/>
                    <a:pt x="191" y="1168"/>
                  </a:cubicBezTo>
                  <a:cubicBezTo>
                    <a:pt x="1672" y="1168"/>
                    <a:pt x="2137" y="1"/>
                    <a:pt x="213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3"/>
            <p:cNvSpPr/>
            <p:nvPr/>
          </p:nvSpPr>
          <p:spPr>
            <a:xfrm>
              <a:off x="2947225" y="3474300"/>
              <a:ext cx="28425" cy="42725"/>
            </a:xfrm>
            <a:custGeom>
              <a:rect b="b" l="l" r="r" t="t"/>
              <a:pathLst>
                <a:path extrusionOk="0" h="1709" w="1137">
                  <a:moveTo>
                    <a:pt x="414" y="1"/>
                  </a:moveTo>
                  <a:cubicBezTo>
                    <a:pt x="209" y="1"/>
                    <a:pt x="37" y="57"/>
                    <a:pt x="26" y="62"/>
                  </a:cubicBezTo>
                  <a:cubicBezTo>
                    <a:pt x="26" y="62"/>
                    <a:pt x="1" y="1633"/>
                    <a:pt x="3" y="1666"/>
                  </a:cubicBezTo>
                  <a:cubicBezTo>
                    <a:pt x="3" y="1676"/>
                    <a:pt x="123" y="1708"/>
                    <a:pt x="284" y="1708"/>
                  </a:cubicBezTo>
                  <a:cubicBezTo>
                    <a:pt x="617" y="1708"/>
                    <a:pt x="1127" y="1571"/>
                    <a:pt x="1132" y="819"/>
                  </a:cubicBezTo>
                  <a:cubicBezTo>
                    <a:pt x="1136" y="137"/>
                    <a:pt x="734" y="1"/>
                    <a:pt x="414"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3"/>
            <p:cNvSpPr/>
            <p:nvPr/>
          </p:nvSpPr>
          <p:spPr>
            <a:xfrm>
              <a:off x="2955800" y="3483350"/>
              <a:ext cx="12750" cy="24400"/>
            </a:xfrm>
            <a:custGeom>
              <a:rect b="b" l="l" r="r" t="t"/>
              <a:pathLst>
                <a:path extrusionOk="0" h="976" w="510">
                  <a:moveTo>
                    <a:pt x="218" y="1"/>
                  </a:moveTo>
                  <a:cubicBezTo>
                    <a:pt x="184" y="1"/>
                    <a:pt x="152" y="11"/>
                    <a:pt x="129" y="29"/>
                  </a:cubicBezTo>
                  <a:cubicBezTo>
                    <a:pt x="103" y="51"/>
                    <a:pt x="90" y="77"/>
                    <a:pt x="86" y="99"/>
                  </a:cubicBezTo>
                  <a:cubicBezTo>
                    <a:pt x="77" y="142"/>
                    <a:pt x="94" y="164"/>
                    <a:pt x="99" y="164"/>
                  </a:cubicBezTo>
                  <a:cubicBezTo>
                    <a:pt x="99" y="164"/>
                    <a:pt x="99" y="164"/>
                    <a:pt x="100" y="163"/>
                  </a:cubicBezTo>
                  <a:cubicBezTo>
                    <a:pt x="106" y="162"/>
                    <a:pt x="99" y="140"/>
                    <a:pt x="114" y="108"/>
                  </a:cubicBezTo>
                  <a:cubicBezTo>
                    <a:pt x="125" y="82"/>
                    <a:pt x="158" y="53"/>
                    <a:pt x="203" y="53"/>
                  </a:cubicBezTo>
                  <a:cubicBezTo>
                    <a:pt x="211" y="53"/>
                    <a:pt x="220" y="54"/>
                    <a:pt x="229" y="56"/>
                  </a:cubicBezTo>
                  <a:cubicBezTo>
                    <a:pt x="288" y="66"/>
                    <a:pt x="341" y="124"/>
                    <a:pt x="375" y="206"/>
                  </a:cubicBezTo>
                  <a:cubicBezTo>
                    <a:pt x="410" y="287"/>
                    <a:pt x="431" y="383"/>
                    <a:pt x="427" y="486"/>
                  </a:cubicBezTo>
                  <a:cubicBezTo>
                    <a:pt x="420" y="686"/>
                    <a:pt x="320" y="873"/>
                    <a:pt x="201" y="916"/>
                  </a:cubicBezTo>
                  <a:cubicBezTo>
                    <a:pt x="178" y="924"/>
                    <a:pt x="155" y="928"/>
                    <a:pt x="134" y="928"/>
                  </a:cubicBezTo>
                  <a:cubicBezTo>
                    <a:pt x="103" y="928"/>
                    <a:pt x="75" y="921"/>
                    <a:pt x="56" y="912"/>
                  </a:cubicBezTo>
                  <a:cubicBezTo>
                    <a:pt x="26" y="897"/>
                    <a:pt x="12" y="882"/>
                    <a:pt x="5" y="882"/>
                  </a:cubicBezTo>
                  <a:cubicBezTo>
                    <a:pt x="5" y="882"/>
                    <a:pt x="4" y="883"/>
                    <a:pt x="4" y="883"/>
                  </a:cubicBezTo>
                  <a:cubicBezTo>
                    <a:pt x="0" y="885"/>
                    <a:pt x="5" y="910"/>
                    <a:pt x="40" y="937"/>
                  </a:cubicBezTo>
                  <a:cubicBezTo>
                    <a:pt x="65" y="957"/>
                    <a:pt x="107" y="976"/>
                    <a:pt x="160" y="976"/>
                  </a:cubicBezTo>
                  <a:cubicBezTo>
                    <a:pt x="178" y="976"/>
                    <a:pt x="197" y="974"/>
                    <a:pt x="217" y="968"/>
                  </a:cubicBezTo>
                  <a:cubicBezTo>
                    <a:pt x="380" y="923"/>
                    <a:pt x="496" y="713"/>
                    <a:pt x="505" y="488"/>
                  </a:cubicBezTo>
                  <a:cubicBezTo>
                    <a:pt x="509" y="374"/>
                    <a:pt x="483" y="265"/>
                    <a:pt x="439" y="176"/>
                  </a:cubicBezTo>
                  <a:cubicBezTo>
                    <a:pt x="401" y="87"/>
                    <a:pt x="323" y="8"/>
                    <a:pt x="238" y="2"/>
                  </a:cubicBezTo>
                  <a:cubicBezTo>
                    <a:pt x="231" y="1"/>
                    <a:pt x="224" y="1"/>
                    <a:pt x="218"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3"/>
            <p:cNvSpPr/>
            <p:nvPr/>
          </p:nvSpPr>
          <p:spPr>
            <a:xfrm>
              <a:off x="2813275" y="3472900"/>
              <a:ext cx="11725" cy="11200"/>
            </a:xfrm>
            <a:custGeom>
              <a:rect b="b" l="l" r="r" t="t"/>
              <a:pathLst>
                <a:path extrusionOk="0" h="448" w="469">
                  <a:moveTo>
                    <a:pt x="230" y="1"/>
                  </a:moveTo>
                  <a:cubicBezTo>
                    <a:pt x="104" y="1"/>
                    <a:pt x="3" y="96"/>
                    <a:pt x="1" y="217"/>
                  </a:cubicBezTo>
                  <a:cubicBezTo>
                    <a:pt x="0" y="340"/>
                    <a:pt x="103" y="443"/>
                    <a:pt x="232" y="447"/>
                  </a:cubicBezTo>
                  <a:cubicBezTo>
                    <a:pt x="234" y="447"/>
                    <a:pt x="236" y="447"/>
                    <a:pt x="239" y="447"/>
                  </a:cubicBezTo>
                  <a:cubicBezTo>
                    <a:pt x="364" y="447"/>
                    <a:pt x="466" y="351"/>
                    <a:pt x="468" y="230"/>
                  </a:cubicBezTo>
                  <a:cubicBezTo>
                    <a:pt x="468" y="107"/>
                    <a:pt x="365" y="4"/>
                    <a:pt x="237" y="1"/>
                  </a:cubicBezTo>
                  <a:cubicBezTo>
                    <a:pt x="235" y="1"/>
                    <a:pt x="233" y="1"/>
                    <a:pt x="230"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3"/>
            <p:cNvSpPr/>
            <p:nvPr/>
          </p:nvSpPr>
          <p:spPr>
            <a:xfrm>
              <a:off x="2811500" y="3465400"/>
              <a:ext cx="23675" cy="6525"/>
            </a:xfrm>
            <a:custGeom>
              <a:rect b="b" l="l" r="r" t="t"/>
              <a:pathLst>
                <a:path extrusionOk="0" h="261" w="947">
                  <a:moveTo>
                    <a:pt x="482" y="0"/>
                  </a:moveTo>
                  <a:cubicBezTo>
                    <a:pt x="475" y="0"/>
                    <a:pt x="468" y="0"/>
                    <a:pt x="461" y="0"/>
                  </a:cubicBezTo>
                  <a:cubicBezTo>
                    <a:pt x="305" y="5"/>
                    <a:pt x="175" y="66"/>
                    <a:pt x="101" y="126"/>
                  </a:cubicBezTo>
                  <a:cubicBezTo>
                    <a:pt x="25" y="187"/>
                    <a:pt x="1" y="243"/>
                    <a:pt x="15" y="256"/>
                  </a:cubicBezTo>
                  <a:cubicBezTo>
                    <a:pt x="18" y="259"/>
                    <a:pt x="22" y="261"/>
                    <a:pt x="28" y="261"/>
                  </a:cubicBezTo>
                  <a:cubicBezTo>
                    <a:pt x="80" y="261"/>
                    <a:pt x="243" y="151"/>
                    <a:pt x="469" y="145"/>
                  </a:cubicBezTo>
                  <a:cubicBezTo>
                    <a:pt x="477" y="145"/>
                    <a:pt x="486" y="145"/>
                    <a:pt x="494" y="145"/>
                  </a:cubicBezTo>
                  <a:cubicBezTo>
                    <a:pt x="704" y="145"/>
                    <a:pt x="866" y="234"/>
                    <a:pt x="918" y="234"/>
                  </a:cubicBezTo>
                  <a:cubicBezTo>
                    <a:pt x="925" y="234"/>
                    <a:pt x="930" y="233"/>
                    <a:pt x="933" y="229"/>
                  </a:cubicBezTo>
                  <a:cubicBezTo>
                    <a:pt x="946" y="215"/>
                    <a:pt x="916" y="161"/>
                    <a:pt x="834" y="105"/>
                  </a:cubicBezTo>
                  <a:cubicBezTo>
                    <a:pt x="757" y="51"/>
                    <a:pt x="629" y="0"/>
                    <a:pt x="48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3"/>
            <p:cNvSpPr/>
            <p:nvPr/>
          </p:nvSpPr>
          <p:spPr>
            <a:xfrm>
              <a:off x="2874725" y="3472850"/>
              <a:ext cx="11750" cy="11175"/>
            </a:xfrm>
            <a:custGeom>
              <a:rect b="b" l="l" r="r" t="t"/>
              <a:pathLst>
                <a:path extrusionOk="0" h="447" w="470">
                  <a:moveTo>
                    <a:pt x="230" y="0"/>
                  </a:moveTo>
                  <a:cubicBezTo>
                    <a:pt x="105" y="0"/>
                    <a:pt x="3" y="96"/>
                    <a:pt x="2" y="217"/>
                  </a:cubicBezTo>
                  <a:cubicBezTo>
                    <a:pt x="0" y="340"/>
                    <a:pt x="104" y="443"/>
                    <a:pt x="233" y="446"/>
                  </a:cubicBezTo>
                  <a:cubicBezTo>
                    <a:pt x="235" y="446"/>
                    <a:pt x="237" y="446"/>
                    <a:pt x="239" y="446"/>
                  </a:cubicBezTo>
                  <a:cubicBezTo>
                    <a:pt x="365" y="446"/>
                    <a:pt x="467" y="351"/>
                    <a:pt x="467" y="230"/>
                  </a:cubicBezTo>
                  <a:cubicBezTo>
                    <a:pt x="469" y="107"/>
                    <a:pt x="365" y="4"/>
                    <a:pt x="237" y="0"/>
                  </a:cubicBezTo>
                  <a:cubicBezTo>
                    <a:pt x="235" y="0"/>
                    <a:pt x="232" y="0"/>
                    <a:pt x="230"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3"/>
            <p:cNvSpPr/>
            <p:nvPr/>
          </p:nvSpPr>
          <p:spPr>
            <a:xfrm>
              <a:off x="2873175" y="3465000"/>
              <a:ext cx="23675" cy="6550"/>
            </a:xfrm>
            <a:custGeom>
              <a:rect b="b" l="l" r="r" t="t"/>
              <a:pathLst>
                <a:path extrusionOk="0" h="262" w="947">
                  <a:moveTo>
                    <a:pt x="479" y="0"/>
                  </a:moveTo>
                  <a:cubicBezTo>
                    <a:pt x="473" y="0"/>
                    <a:pt x="467" y="1"/>
                    <a:pt x="461" y="1"/>
                  </a:cubicBezTo>
                  <a:cubicBezTo>
                    <a:pt x="305" y="6"/>
                    <a:pt x="175" y="67"/>
                    <a:pt x="101" y="127"/>
                  </a:cubicBezTo>
                  <a:cubicBezTo>
                    <a:pt x="26" y="188"/>
                    <a:pt x="0" y="244"/>
                    <a:pt x="15" y="257"/>
                  </a:cubicBezTo>
                  <a:cubicBezTo>
                    <a:pt x="18" y="260"/>
                    <a:pt x="22" y="262"/>
                    <a:pt x="28" y="262"/>
                  </a:cubicBezTo>
                  <a:cubicBezTo>
                    <a:pt x="80" y="262"/>
                    <a:pt x="243" y="151"/>
                    <a:pt x="469" y="147"/>
                  </a:cubicBezTo>
                  <a:cubicBezTo>
                    <a:pt x="478" y="146"/>
                    <a:pt x="488" y="146"/>
                    <a:pt x="497" y="146"/>
                  </a:cubicBezTo>
                  <a:cubicBezTo>
                    <a:pt x="706" y="146"/>
                    <a:pt x="866" y="235"/>
                    <a:pt x="919" y="235"/>
                  </a:cubicBezTo>
                  <a:cubicBezTo>
                    <a:pt x="926" y="235"/>
                    <a:pt x="931" y="234"/>
                    <a:pt x="934" y="230"/>
                  </a:cubicBezTo>
                  <a:cubicBezTo>
                    <a:pt x="947" y="216"/>
                    <a:pt x="916" y="162"/>
                    <a:pt x="834" y="105"/>
                  </a:cubicBezTo>
                  <a:cubicBezTo>
                    <a:pt x="757" y="52"/>
                    <a:pt x="628" y="0"/>
                    <a:pt x="47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3"/>
            <p:cNvSpPr/>
            <p:nvPr/>
          </p:nvSpPr>
          <p:spPr>
            <a:xfrm>
              <a:off x="2835325" y="3466175"/>
              <a:ext cx="18900" cy="52700"/>
            </a:xfrm>
            <a:custGeom>
              <a:rect b="b" l="l" r="r" t="t"/>
              <a:pathLst>
                <a:path extrusionOk="0" h="2108" w="756">
                  <a:moveTo>
                    <a:pt x="727" y="1"/>
                  </a:moveTo>
                  <a:cubicBezTo>
                    <a:pt x="696" y="1"/>
                    <a:pt x="475" y="558"/>
                    <a:pt x="232" y="1253"/>
                  </a:cubicBezTo>
                  <a:cubicBezTo>
                    <a:pt x="172" y="1426"/>
                    <a:pt x="116" y="1590"/>
                    <a:pt x="62" y="1748"/>
                  </a:cubicBezTo>
                  <a:cubicBezTo>
                    <a:pt x="40" y="1821"/>
                    <a:pt x="0" y="1905"/>
                    <a:pt x="35" y="2000"/>
                  </a:cubicBezTo>
                  <a:cubicBezTo>
                    <a:pt x="54" y="2047"/>
                    <a:pt x="102" y="2082"/>
                    <a:pt x="143" y="2091"/>
                  </a:cubicBezTo>
                  <a:cubicBezTo>
                    <a:pt x="185" y="2102"/>
                    <a:pt x="220" y="2102"/>
                    <a:pt x="253" y="2103"/>
                  </a:cubicBezTo>
                  <a:cubicBezTo>
                    <a:pt x="342" y="2106"/>
                    <a:pt x="419" y="2107"/>
                    <a:pt x="482" y="2107"/>
                  </a:cubicBezTo>
                  <a:cubicBezTo>
                    <a:pt x="598" y="2107"/>
                    <a:pt x="665" y="2103"/>
                    <a:pt x="666" y="2094"/>
                  </a:cubicBezTo>
                  <a:cubicBezTo>
                    <a:pt x="666" y="2080"/>
                    <a:pt x="509" y="2056"/>
                    <a:pt x="256" y="2031"/>
                  </a:cubicBezTo>
                  <a:cubicBezTo>
                    <a:pt x="191" y="2026"/>
                    <a:pt x="131" y="2014"/>
                    <a:pt x="119" y="1971"/>
                  </a:cubicBezTo>
                  <a:cubicBezTo>
                    <a:pt x="102" y="1925"/>
                    <a:pt x="128" y="1855"/>
                    <a:pt x="157" y="1779"/>
                  </a:cubicBezTo>
                  <a:cubicBezTo>
                    <a:pt x="213" y="1623"/>
                    <a:pt x="273" y="1459"/>
                    <a:pt x="334" y="1287"/>
                  </a:cubicBezTo>
                  <a:cubicBezTo>
                    <a:pt x="580" y="586"/>
                    <a:pt x="756" y="10"/>
                    <a:pt x="728" y="1"/>
                  </a:cubicBezTo>
                  <a:cubicBezTo>
                    <a:pt x="727" y="1"/>
                    <a:pt x="727" y="1"/>
                    <a:pt x="72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3"/>
            <p:cNvSpPr/>
            <p:nvPr/>
          </p:nvSpPr>
          <p:spPr>
            <a:xfrm>
              <a:off x="2850850" y="3522400"/>
              <a:ext cx="20950" cy="18425"/>
            </a:xfrm>
            <a:custGeom>
              <a:rect b="b" l="l" r="r" t="t"/>
              <a:pathLst>
                <a:path extrusionOk="0" h="737" w="838">
                  <a:moveTo>
                    <a:pt x="788" y="0"/>
                  </a:moveTo>
                  <a:cubicBezTo>
                    <a:pt x="787" y="0"/>
                    <a:pt x="787" y="0"/>
                    <a:pt x="787" y="0"/>
                  </a:cubicBezTo>
                  <a:cubicBezTo>
                    <a:pt x="787" y="0"/>
                    <a:pt x="786" y="0"/>
                    <a:pt x="786" y="0"/>
                  </a:cubicBezTo>
                  <a:cubicBezTo>
                    <a:pt x="746" y="0"/>
                    <a:pt x="752" y="271"/>
                    <a:pt x="524" y="470"/>
                  </a:cubicBezTo>
                  <a:cubicBezTo>
                    <a:pt x="296" y="670"/>
                    <a:pt x="5" y="646"/>
                    <a:pt x="4" y="685"/>
                  </a:cubicBezTo>
                  <a:cubicBezTo>
                    <a:pt x="1" y="701"/>
                    <a:pt x="70" y="735"/>
                    <a:pt x="193" y="736"/>
                  </a:cubicBezTo>
                  <a:cubicBezTo>
                    <a:pt x="194" y="736"/>
                    <a:pt x="195" y="736"/>
                    <a:pt x="197" y="736"/>
                  </a:cubicBezTo>
                  <a:cubicBezTo>
                    <a:pt x="316" y="736"/>
                    <a:pt x="489" y="693"/>
                    <a:pt x="627" y="572"/>
                  </a:cubicBezTo>
                  <a:cubicBezTo>
                    <a:pt x="767" y="450"/>
                    <a:pt x="823" y="290"/>
                    <a:pt x="830" y="178"/>
                  </a:cubicBezTo>
                  <a:cubicBezTo>
                    <a:pt x="837" y="67"/>
                    <a:pt x="807" y="0"/>
                    <a:pt x="78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3"/>
            <p:cNvSpPr/>
            <p:nvPr/>
          </p:nvSpPr>
          <p:spPr>
            <a:xfrm>
              <a:off x="2871000" y="3441875"/>
              <a:ext cx="29350" cy="8050"/>
            </a:xfrm>
            <a:custGeom>
              <a:rect b="b" l="l" r="r" t="t"/>
              <a:pathLst>
                <a:path extrusionOk="0" h="322" w="1174">
                  <a:moveTo>
                    <a:pt x="517" y="1"/>
                  </a:moveTo>
                  <a:cubicBezTo>
                    <a:pt x="375" y="1"/>
                    <a:pt x="249" y="29"/>
                    <a:pt x="161" y="67"/>
                  </a:cubicBezTo>
                  <a:cubicBezTo>
                    <a:pt x="54" y="114"/>
                    <a:pt x="1" y="169"/>
                    <a:pt x="13" y="201"/>
                  </a:cubicBezTo>
                  <a:cubicBezTo>
                    <a:pt x="39" y="268"/>
                    <a:pt x="289" y="230"/>
                    <a:pt x="584" y="258"/>
                  </a:cubicBezTo>
                  <a:cubicBezTo>
                    <a:pt x="800" y="274"/>
                    <a:pt x="985" y="321"/>
                    <a:pt x="1085" y="321"/>
                  </a:cubicBezTo>
                  <a:cubicBezTo>
                    <a:pt x="1122" y="321"/>
                    <a:pt x="1147" y="315"/>
                    <a:pt x="1157" y="298"/>
                  </a:cubicBezTo>
                  <a:cubicBezTo>
                    <a:pt x="1173" y="268"/>
                    <a:pt x="1131" y="205"/>
                    <a:pt x="1033" y="142"/>
                  </a:cubicBezTo>
                  <a:cubicBezTo>
                    <a:pt x="936" y="78"/>
                    <a:pt x="782" y="19"/>
                    <a:pt x="606" y="5"/>
                  </a:cubicBezTo>
                  <a:cubicBezTo>
                    <a:pt x="576" y="2"/>
                    <a:pt x="546" y="1"/>
                    <a:pt x="51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3"/>
            <p:cNvSpPr/>
            <p:nvPr/>
          </p:nvSpPr>
          <p:spPr>
            <a:xfrm>
              <a:off x="2813200" y="3446825"/>
              <a:ext cx="22175" cy="7350"/>
            </a:xfrm>
            <a:custGeom>
              <a:rect b="b" l="l" r="r" t="t"/>
              <a:pathLst>
                <a:path extrusionOk="0" h="294" w="887">
                  <a:moveTo>
                    <a:pt x="467" y="0"/>
                  </a:moveTo>
                  <a:cubicBezTo>
                    <a:pt x="455" y="0"/>
                    <a:pt x="443" y="1"/>
                    <a:pt x="431" y="1"/>
                  </a:cubicBezTo>
                  <a:cubicBezTo>
                    <a:pt x="289" y="9"/>
                    <a:pt x="167" y="64"/>
                    <a:pt x="95" y="124"/>
                  </a:cubicBezTo>
                  <a:cubicBezTo>
                    <a:pt x="23" y="185"/>
                    <a:pt x="1" y="244"/>
                    <a:pt x="21" y="271"/>
                  </a:cubicBezTo>
                  <a:cubicBezTo>
                    <a:pt x="34" y="288"/>
                    <a:pt x="59" y="294"/>
                    <a:pt x="93" y="294"/>
                  </a:cubicBezTo>
                  <a:cubicBezTo>
                    <a:pt x="172" y="294"/>
                    <a:pt x="300" y="261"/>
                    <a:pt x="446" y="255"/>
                  </a:cubicBezTo>
                  <a:cubicBezTo>
                    <a:pt x="480" y="253"/>
                    <a:pt x="513" y="252"/>
                    <a:pt x="545" y="252"/>
                  </a:cubicBezTo>
                  <a:cubicBezTo>
                    <a:pt x="621" y="252"/>
                    <a:pt x="690" y="257"/>
                    <a:pt x="745" y="257"/>
                  </a:cubicBezTo>
                  <a:cubicBezTo>
                    <a:pt x="807" y="257"/>
                    <a:pt x="852" y="251"/>
                    <a:pt x="870" y="224"/>
                  </a:cubicBezTo>
                  <a:cubicBezTo>
                    <a:pt x="886" y="194"/>
                    <a:pt x="857" y="137"/>
                    <a:pt x="779" y="86"/>
                  </a:cubicBezTo>
                  <a:cubicBezTo>
                    <a:pt x="708" y="39"/>
                    <a:pt x="595" y="0"/>
                    <a:pt x="46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3"/>
            <p:cNvSpPr/>
            <p:nvPr/>
          </p:nvSpPr>
          <p:spPr>
            <a:xfrm>
              <a:off x="2787900" y="3391525"/>
              <a:ext cx="168800" cy="100700"/>
            </a:xfrm>
            <a:custGeom>
              <a:rect b="b" l="l" r="r" t="t"/>
              <a:pathLst>
                <a:path extrusionOk="0" h="4028" w="6752">
                  <a:moveTo>
                    <a:pt x="6644" y="1805"/>
                  </a:moveTo>
                  <a:cubicBezTo>
                    <a:pt x="6643" y="1812"/>
                    <a:pt x="6643" y="1819"/>
                    <a:pt x="6643" y="1826"/>
                  </a:cubicBezTo>
                  <a:lnTo>
                    <a:pt x="6643" y="1826"/>
                  </a:lnTo>
                  <a:cubicBezTo>
                    <a:pt x="6645" y="1837"/>
                    <a:pt x="6646" y="1847"/>
                    <a:pt x="6646" y="1858"/>
                  </a:cubicBezTo>
                  <a:lnTo>
                    <a:pt x="6644" y="1805"/>
                  </a:lnTo>
                  <a:close/>
                  <a:moveTo>
                    <a:pt x="2548" y="1"/>
                  </a:moveTo>
                  <a:cubicBezTo>
                    <a:pt x="2019" y="1"/>
                    <a:pt x="1493" y="76"/>
                    <a:pt x="987" y="239"/>
                  </a:cubicBezTo>
                  <a:cubicBezTo>
                    <a:pt x="593" y="366"/>
                    <a:pt x="171" y="593"/>
                    <a:pt x="69" y="993"/>
                  </a:cubicBezTo>
                  <a:cubicBezTo>
                    <a:pt x="1" y="1261"/>
                    <a:pt x="113" y="1571"/>
                    <a:pt x="352" y="1708"/>
                  </a:cubicBezTo>
                  <a:cubicBezTo>
                    <a:pt x="432" y="1754"/>
                    <a:pt x="525" y="1776"/>
                    <a:pt x="618" y="1776"/>
                  </a:cubicBezTo>
                  <a:cubicBezTo>
                    <a:pt x="800" y="1776"/>
                    <a:pt x="983" y="1691"/>
                    <a:pt x="1076" y="1534"/>
                  </a:cubicBezTo>
                  <a:cubicBezTo>
                    <a:pt x="1317" y="1757"/>
                    <a:pt x="1645" y="1881"/>
                    <a:pt x="1974" y="1881"/>
                  </a:cubicBezTo>
                  <a:cubicBezTo>
                    <a:pt x="2040" y="1881"/>
                    <a:pt x="2105" y="1876"/>
                    <a:pt x="2171" y="1866"/>
                  </a:cubicBezTo>
                  <a:cubicBezTo>
                    <a:pt x="2560" y="1805"/>
                    <a:pt x="2916" y="1558"/>
                    <a:pt x="3111" y="1215"/>
                  </a:cubicBezTo>
                  <a:cubicBezTo>
                    <a:pt x="3317" y="1592"/>
                    <a:pt x="3758" y="1799"/>
                    <a:pt x="4187" y="1814"/>
                  </a:cubicBezTo>
                  <a:cubicBezTo>
                    <a:pt x="4207" y="1815"/>
                    <a:pt x="4227" y="1815"/>
                    <a:pt x="4247" y="1815"/>
                  </a:cubicBezTo>
                  <a:cubicBezTo>
                    <a:pt x="4656" y="1815"/>
                    <a:pt x="5054" y="1671"/>
                    <a:pt x="5421" y="1489"/>
                  </a:cubicBezTo>
                  <a:cubicBezTo>
                    <a:pt x="5533" y="1989"/>
                    <a:pt x="5645" y="2488"/>
                    <a:pt x="5757" y="2989"/>
                  </a:cubicBezTo>
                  <a:cubicBezTo>
                    <a:pt x="5798" y="3172"/>
                    <a:pt x="5870" y="3627"/>
                    <a:pt x="5969" y="3789"/>
                  </a:cubicBezTo>
                  <a:cubicBezTo>
                    <a:pt x="6071" y="3956"/>
                    <a:pt x="6158" y="4028"/>
                    <a:pt x="6233" y="4028"/>
                  </a:cubicBezTo>
                  <a:cubicBezTo>
                    <a:pt x="6345" y="4028"/>
                    <a:pt x="6426" y="3863"/>
                    <a:pt x="6478" y="3612"/>
                  </a:cubicBezTo>
                  <a:cubicBezTo>
                    <a:pt x="6493" y="3541"/>
                    <a:pt x="6671" y="3348"/>
                    <a:pt x="6681" y="3278"/>
                  </a:cubicBezTo>
                  <a:cubicBezTo>
                    <a:pt x="6752" y="2815"/>
                    <a:pt x="6637" y="2296"/>
                    <a:pt x="6643" y="1826"/>
                  </a:cubicBezTo>
                  <a:lnTo>
                    <a:pt x="6643" y="1826"/>
                  </a:lnTo>
                  <a:cubicBezTo>
                    <a:pt x="6614" y="1604"/>
                    <a:pt x="6400" y="1415"/>
                    <a:pt x="6244" y="1253"/>
                  </a:cubicBezTo>
                  <a:cubicBezTo>
                    <a:pt x="6080" y="1083"/>
                    <a:pt x="5876" y="957"/>
                    <a:pt x="5670" y="842"/>
                  </a:cubicBezTo>
                  <a:cubicBezTo>
                    <a:pt x="4719" y="316"/>
                    <a:pt x="3628" y="1"/>
                    <a:pt x="2548"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3"/>
            <p:cNvSpPr/>
            <p:nvPr/>
          </p:nvSpPr>
          <p:spPr>
            <a:xfrm>
              <a:off x="2924500" y="3432300"/>
              <a:ext cx="40375" cy="17675"/>
            </a:xfrm>
            <a:custGeom>
              <a:rect b="b" l="l" r="r" t="t"/>
              <a:pathLst>
                <a:path extrusionOk="0" h="707" w="1615">
                  <a:moveTo>
                    <a:pt x="154" y="1"/>
                  </a:moveTo>
                  <a:cubicBezTo>
                    <a:pt x="56" y="1"/>
                    <a:pt x="0" y="38"/>
                    <a:pt x="6" y="44"/>
                  </a:cubicBezTo>
                  <a:cubicBezTo>
                    <a:pt x="7" y="47"/>
                    <a:pt x="12" y="48"/>
                    <a:pt x="22" y="48"/>
                  </a:cubicBezTo>
                  <a:cubicBezTo>
                    <a:pt x="34" y="48"/>
                    <a:pt x="51" y="47"/>
                    <a:pt x="72" y="47"/>
                  </a:cubicBezTo>
                  <a:cubicBezTo>
                    <a:pt x="117" y="47"/>
                    <a:pt x="183" y="52"/>
                    <a:pt x="260" y="85"/>
                  </a:cubicBezTo>
                  <a:cubicBezTo>
                    <a:pt x="333" y="114"/>
                    <a:pt x="413" y="165"/>
                    <a:pt x="492" y="235"/>
                  </a:cubicBezTo>
                  <a:cubicBezTo>
                    <a:pt x="572" y="304"/>
                    <a:pt x="651" y="395"/>
                    <a:pt x="747" y="484"/>
                  </a:cubicBezTo>
                  <a:cubicBezTo>
                    <a:pt x="841" y="573"/>
                    <a:pt x="948" y="649"/>
                    <a:pt x="1063" y="683"/>
                  </a:cubicBezTo>
                  <a:cubicBezTo>
                    <a:pt x="1119" y="700"/>
                    <a:pt x="1174" y="706"/>
                    <a:pt x="1225" y="706"/>
                  </a:cubicBezTo>
                  <a:cubicBezTo>
                    <a:pt x="1279" y="706"/>
                    <a:pt x="1330" y="699"/>
                    <a:pt x="1373" y="687"/>
                  </a:cubicBezTo>
                  <a:cubicBezTo>
                    <a:pt x="1545" y="639"/>
                    <a:pt x="1614" y="544"/>
                    <a:pt x="1606" y="538"/>
                  </a:cubicBezTo>
                  <a:cubicBezTo>
                    <a:pt x="1605" y="537"/>
                    <a:pt x="1604" y="536"/>
                    <a:pt x="1602" y="536"/>
                  </a:cubicBezTo>
                  <a:cubicBezTo>
                    <a:pt x="1583" y="536"/>
                    <a:pt x="1503" y="597"/>
                    <a:pt x="1359" y="621"/>
                  </a:cubicBezTo>
                  <a:cubicBezTo>
                    <a:pt x="1330" y="625"/>
                    <a:pt x="1300" y="628"/>
                    <a:pt x="1267" y="628"/>
                  </a:cubicBezTo>
                  <a:cubicBezTo>
                    <a:pt x="1212" y="628"/>
                    <a:pt x="1152" y="620"/>
                    <a:pt x="1091" y="599"/>
                  </a:cubicBezTo>
                  <a:cubicBezTo>
                    <a:pt x="995" y="566"/>
                    <a:pt x="902" y="498"/>
                    <a:pt x="812" y="413"/>
                  </a:cubicBezTo>
                  <a:cubicBezTo>
                    <a:pt x="721" y="329"/>
                    <a:pt x="639" y="238"/>
                    <a:pt x="549" y="167"/>
                  </a:cubicBezTo>
                  <a:cubicBezTo>
                    <a:pt x="460" y="95"/>
                    <a:pt x="367" y="45"/>
                    <a:pt x="282" y="20"/>
                  </a:cubicBezTo>
                  <a:cubicBezTo>
                    <a:pt x="234" y="6"/>
                    <a:pt x="191" y="1"/>
                    <a:pt x="154"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3"/>
            <p:cNvSpPr/>
            <p:nvPr/>
          </p:nvSpPr>
          <p:spPr>
            <a:xfrm>
              <a:off x="2929300" y="3445025"/>
              <a:ext cx="31250" cy="14400"/>
            </a:xfrm>
            <a:custGeom>
              <a:rect b="b" l="l" r="r" t="t"/>
              <a:pathLst>
                <a:path extrusionOk="0" h="576" w="1250">
                  <a:moveTo>
                    <a:pt x="75" y="1"/>
                  </a:moveTo>
                  <a:cubicBezTo>
                    <a:pt x="28" y="1"/>
                    <a:pt x="1" y="16"/>
                    <a:pt x="5" y="23"/>
                  </a:cubicBezTo>
                  <a:cubicBezTo>
                    <a:pt x="7" y="36"/>
                    <a:pt x="89" y="24"/>
                    <a:pt x="182" y="101"/>
                  </a:cubicBezTo>
                  <a:cubicBezTo>
                    <a:pt x="228" y="137"/>
                    <a:pt x="273" y="195"/>
                    <a:pt x="324" y="263"/>
                  </a:cubicBezTo>
                  <a:cubicBezTo>
                    <a:pt x="376" y="331"/>
                    <a:pt x="447" y="407"/>
                    <a:pt x="536" y="460"/>
                  </a:cubicBezTo>
                  <a:cubicBezTo>
                    <a:pt x="674" y="546"/>
                    <a:pt x="823" y="576"/>
                    <a:pt x="944" y="576"/>
                  </a:cubicBezTo>
                  <a:cubicBezTo>
                    <a:pt x="981" y="576"/>
                    <a:pt x="1015" y="573"/>
                    <a:pt x="1045" y="568"/>
                  </a:cubicBezTo>
                  <a:cubicBezTo>
                    <a:pt x="1179" y="547"/>
                    <a:pt x="1250" y="498"/>
                    <a:pt x="1244" y="488"/>
                  </a:cubicBezTo>
                  <a:cubicBezTo>
                    <a:pt x="1243" y="485"/>
                    <a:pt x="1239" y="484"/>
                    <a:pt x="1231" y="484"/>
                  </a:cubicBezTo>
                  <a:cubicBezTo>
                    <a:pt x="1203" y="484"/>
                    <a:pt x="1136" y="499"/>
                    <a:pt x="1039" y="500"/>
                  </a:cubicBezTo>
                  <a:cubicBezTo>
                    <a:pt x="1034" y="500"/>
                    <a:pt x="1028" y="500"/>
                    <a:pt x="1022" y="500"/>
                  </a:cubicBezTo>
                  <a:cubicBezTo>
                    <a:pt x="902" y="500"/>
                    <a:pt x="737" y="473"/>
                    <a:pt x="587" y="379"/>
                  </a:cubicBezTo>
                  <a:cubicBezTo>
                    <a:pt x="428" y="289"/>
                    <a:pt x="348" y="120"/>
                    <a:pt x="220" y="45"/>
                  </a:cubicBezTo>
                  <a:cubicBezTo>
                    <a:pt x="164" y="11"/>
                    <a:pt x="113" y="1"/>
                    <a:pt x="75" y="1"/>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3"/>
            <p:cNvSpPr/>
            <p:nvPr/>
          </p:nvSpPr>
          <p:spPr>
            <a:xfrm>
              <a:off x="2804175" y="3366075"/>
              <a:ext cx="36450" cy="66925"/>
            </a:xfrm>
            <a:custGeom>
              <a:rect b="b" l="l" r="r" t="t"/>
              <a:pathLst>
                <a:path extrusionOk="0" h="2677" w="1458">
                  <a:moveTo>
                    <a:pt x="671" y="0"/>
                  </a:moveTo>
                  <a:cubicBezTo>
                    <a:pt x="647" y="0"/>
                    <a:pt x="609" y="4"/>
                    <a:pt x="561" y="19"/>
                  </a:cubicBezTo>
                  <a:cubicBezTo>
                    <a:pt x="472" y="46"/>
                    <a:pt x="346" y="117"/>
                    <a:pt x="246" y="256"/>
                  </a:cubicBezTo>
                  <a:cubicBezTo>
                    <a:pt x="46" y="536"/>
                    <a:pt x="0" y="1034"/>
                    <a:pt x="155" y="1515"/>
                  </a:cubicBezTo>
                  <a:cubicBezTo>
                    <a:pt x="312" y="2004"/>
                    <a:pt x="669" y="2341"/>
                    <a:pt x="955" y="2498"/>
                  </a:cubicBezTo>
                  <a:cubicBezTo>
                    <a:pt x="1098" y="2580"/>
                    <a:pt x="1224" y="2625"/>
                    <a:pt x="1312" y="2651"/>
                  </a:cubicBezTo>
                  <a:cubicBezTo>
                    <a:pt x="1379" y="2669"/>
                    <a:pt x="1424" y="2676"/>
                    <a:pt x="1443" y="2676"/>
                  </a:cubicBezTo>
                  <a:cubicBezTo>
                    <a:pt x="1449" y="2676"/>
                    <a:pt x="1452" y="2675"/>
                    <a:pt x="1452" y="2674"/>
                  </a:cubicBezTo>
                  <a:cubicBezTo>
                    <a:pt x="1458" y="2657"/>
                    <a:pt x="1258" y="2612"/>
                    <a:pt x="990" y="2440"/>
                  </a:cubicBezTo>
                  <a:cubicBezTo>
                    <a:pt x="722" y="2273"/>
                    <a:pt x="394" y="1948"/>
                    <a:pt x="246" y="1484"/>
                  </a:cubicBezTo>
                  <a:cubicBezTo>
                    <a:pt x="98" y="1028"/>
                    <a:pt x="134" y="554"/>
                    <a:pt x="302" y="294"/>
                  </a:cubicBezTo>
                  <a:cubicBezTo>
                    <a:pt x="385" y="163"/>
                    <a:pt x="495" y="90"/>
                    <a:pt x="574" y="54"/>
                  </a:cubicBezTo>
                  <a:cubicBezTo>
                    <a:pt x="654" y="18"/>
                    <a:pt x="705" y="14"/>
                    <a:pt x="704" y="6"/>
                  </a:cubicBezTo>
                  <a:cubicBezTo>
                    <a:pt x="704" y="3"/>
                    <a:pt x="693" y="0"/>
                    <a:pt x="671"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3"/>
            <p:cNvSpPr/>
            <p:nvPr/>
          </p:nvSpPr>
          <p:spPr>
            <a:xfrm>
              <a:off x="2787450" y="3383150"/>
              <a:ext cx="29125" cy="42375"/>
            </a:xfrm>
            <a:custGeom>
              <a:rect b="b" l="l" r="r" t="t"/>
              <a:pathLst>
                <a:path extrusionOk="0" h="1695" w="1165">
                  <a:moveTo>
                    <a:pt x="22" y="0"/>
                  </a:moveTo>
                  <a:cubicBezTo>
                    <a:pt x="22" y="0"/>
                    <a:pt x="22" y="0"/>
                    <a:pt x="21" y="0"/>
                  </a:cubicBezTo>
                  <a:cubicBezTo>
                    <a:pt x="10" y="1"/>
                    <a:pt x="0" y="123"/>
                    <a:pt x="35" y="316"/>
                  </a:cubicBezTo>
                  <a:cubicBezTo>
                    <a:pt x="69" y="508"/>
                    <a:pt x="159" y="769"/>
                    <a:pt x="324" y="1019"/>
                  </a:cubicBezTo>
                  <a:cubicBezTo>
                    <a:pt x="492" y="1269"/>
                    <a:pt x="698" y="1453"/>
                    <a:pt x="862" y="1559"/>
                  </a:cubicBezTo>
                  <a:cubicBezTo>
                    <a:pt x="1010" y="1655"/>
                    <a:pt x="1119" y="1695"/>
                    <a:pt x="1142" y="1695"/>
                  </a:cubicBezTo>
                  <a:cubicBezTo>
                    <a:pt x="1145" y="1695"/>
                    <a:pt x="1146" y="1694"/>
                    <a:pt x="1147" y="1693"/>
                  </a:cubicBezTo>
                  <a:cubicBezTo>
                    <a:pt x="1164" y="1668"/>
                    <a:pt x="723" y="1453"/>
                    <a:pt x="405" y="966"/>
                  </a:cubicBezTo>
                  <a:cubicBezTo>
                    <a:pt x="80" y="488"/>
                    <a:pt x="51" y="0"/>
                    <a:pt x="22"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3"/>
            <p:cNvSpPr/>
            <p:nvPr/>
          </p:nvSpPr>
          <p:spPr>
            <a:xfrm>
              <a:off x="2489600" y="3951900"/>
              <a:ext cx="99250" cy="70725"/>
            </a:xfrm>
            <a:custGeom>
              <a:rect b="b" l="l" r="r" t="t"/>
              <a:pathLst>
                <a:path extrusionOk="0" h="2829" w="3970">
                  <a:moveTo>
                    <a:pt x="2932" y="1"/>
                  </a:moveTo>
                  <a:lnTo>
                    <a:pt x="544" y="122"/>
                  </a:lnTo>
                  <a:cubicBezTo>
                    <a:pt x="239" y="138"/>
                    <a:pt x="1" y="391"/>
                    <a:pt x="7" y="696"/>
                  </a:cubicBezTo>
                  <a:cubicBezTo>
                    <a:pt x="18" y="1217"/>
                    <a:pt x="103" y="1923"/>
                    <a:pt x="481" y="1923"/>
                  </a:cubicBezTo>
                  <a:cubicBezTo>
                    <a:pt x="499" y="1923"/>
                    <a:pt x="517" y="1921"/>
                    <a:pt x="536" y="1918"/>
                  </a:cubicBezTo>
                  <a:lnTo>
                    <a:pt x="808" y="729"/>
                  </a:lnTo>
                  <a:lnTo>
                    <a:pt x="2790" y="2478"/>
                  </a:lnTo>
                  <a:cubicBezTo>
                    <a:pt x="2990" y="2660"/>
                    <a:pt x="3238" y="2781"/>
                    <a:pt x="3504" y="2828"/>
                  </a:cubicBezTo>
                  <a:lnTo>
                    <a:pt x="3970" y="2780"/>
                  </a:lnTo>
                  <a:lnTo>
                    <a:pt x="2932"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3"/>
            <p:cNvSpPr/>
            <p:nvPr/>
          </p:nvSpPr>
          <p:spPr>
            <a:xfrm>
              <a:off x="2801775" y="3621175"/>
              <a:ext cx="193850" cy="531550"/>
            </a:xfrm>
            <a:custGeom>
              <a:rect b="b" l="l" r="r" t="t"/>
              <a:pathLst>
                <a:path extrusionOk="0" h="21262" w="7754">
                  <a:moveTo>
                    <a:pt x="6088" y="0"/>
                  </a:moveTo>
                  <a:lnTo>
                    <a:pt x="1868" y="437"/>
                  </a:lnTo>
                  <a:lnTo>
                    <a:pt x="619" y="849"/>
                  </a:lnTo>
                  <a:lnTo>
                    <a:pt x="0" y="11216"/>
                  </a:lnTo>
                  <a:lnTo>
                    <a:pt x="0" y="20413"/>
                  </a:lnTo>
                  <a:lnTo>
                    <a:pt x="7665" y="21262"/>
                  </a:lnTo>
                  <a:lnTo>
                    <a:pt x="7754" y="8000"/>
                  </a:lnTo>
                  <a:lnTo>
                    <a:pt x="7259" y="1399"/>
                  </a:lnTo>
                  <a:lnTo>
                    <a:pt x="6088"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3"/>
            <p:cNvSpPr/>
            <p:nvPr/>
          </p:nvSpPr>
          <p:spPr>
            <a:xfrm>
              <a:off x="2838850" y="3603500"/>
              <a:ext cx="113900" cy="105625"/>
            </a:xfrm>
            <a:custGeom>
              <a:rect b="b" l="l" r="r" t="t"/>
              <a:pathLst>
                <a:path extrusionOk="0" h="4225" w="4556">
                  <a:moveTo>
                    <a:pt x="4556" y="1"/>
                  </a:moveTo>
                  <a:lnTo>
                    <a:pt x="1" y="635"/>
                  </a:lnTo>
                  <a:lnTo>
                    <a:pt x="1" y="1640"/>
                  </a:lnTo>
                  <a:lnTo>
                    <a:pt x="379" y="3462"/>
                  </a:lnTo>
                  <a:lnTo>
                    <a:pt x="1615" y="4225"/>
                  </a:lnTo>
                  <a:lnTo>
                    <a:pt x="3326" y="4130"/>
                  </a:lnTo>
                  <a:lnTo>
                    <a:pt x="4372" y="2315"/>
                  </a:lnTo>
                  <a:lnTo>
                    <a:pt x="4556"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3"/>
            <p:cNvSpPr/>
            <p:nvPr/>
          </p:nvSpPr>
          <p:spPr>
            <a:xfrm>
              <a:off x="2848125" y="3618675"/>
              <a:ext cx="2850" cy="22900"/>
            </a:xfrm>
            <a:custGeom>
              <a:rect b="b" l="l" r="r" t="t"/>
              <a:pathLst>
                <a:path extrusionOk="0" h="916" w="114">
                  <a:moveTo>
                    <a:pt x="77" y="1"/>
                  </a:moveTo>
                  <a:cubicBezTo>
                    <a:pt x="51" y="1"/>
                    <a:pt x="23" y="204"/>
                    <a:pt x="12" y="456"/>
                  </a:cubicBezTo>
                  <a:cubicBezTo>
                    <a:pt x="1" y="709"/>
                    <a:pt x="13" y="914"/>
                    <a:pt x="37" y="916"/>
                  </a:cubicBezTo>
                  <a:cubicBezTo>
                    <a:pt x="38" y="916"/>
                    <a:pt x="38" y="916"/>
                    <a:pt x="38" y="916"/>
                  </a:cubicBezTo>
                  <a:cubicBezTo>
                    <a:pt x="63" y="916"/>
                    <a:pt x="92" y="712"/>
                    <a:pt x="103" y="460"/>
                  </a:cubicBezTo>
                  <a:cubicBezTo>
                    <a:pt x="113" y="208"/>
                    <a:pt x="102" y="1"/>
                    <a:pt x="77" y="1"/>
                  </a:cubicBezTo>
                  <a:cubicBezTo>
                    <a:pt x="77" y="1"/>
                    <a:pt x="77" y="1"/>
                    <a:pt x="77"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3"/>
            <p:cNvSpPr/>
            <p:nvPr/>
          </p:nvSpPr>
          <p:spPr>
            <a:xfrm>
              <a:off x="2876750" y="3613950"/>
              <a:ext cx="3100" cy="25550"/>
            </a:xfrm>
            <a:custGeom>
              <a:rect b="b" l="l" r="r" t="t"/>
              <a:pathLst>
                <a:path extrusionOk="0" h="1022" w="124">
                  <a:moveTo>
                    <a:pt x="92" y="0"/>
                  </a:moveTo>
                  <a:cubicBezTo>
                    <a:pt x="67" y="0"/>
                    <a:pt x="33" y="227"/>
                    <a:pt x="16" y="508"/>
                  </a:cubicBezTo>
                  <a:cubicBezTo>
                    <a:pt x="0" y="790"/>
                    <a:pt x="7" y="1020"/>
                    <a:pt x="32" y="1022"/>
                  </a:cubicBezTo>
                  <a:cubicBezTo>
                    <a:pt x="32" y="1022"/>
                    <a:pt x="32" y="1022"/>
                    <a:pt x="32" y="1022"/>
                  </a:cubicBezTo>
                  <a:cubicBezTo>
                    <a:pt x="57" y="1022"/>
                    <a:pt x="90" y="794"/>
                    <a:pt x="107" y="514"/>
                  </a:cubicBezTo>
                  <a:cubicBezTo>
                    <a:pt x="124" y="231"/>
                    <a:pt x="117" y="2"/>
                    <a:pt x="92" y="0"/>
                  </a:cubicBezTo>
                  <a:cubicBezTo>
                    <a:pt x="92" y="0"/>
                    <a:pt x="92" y="0"/>
                    <a:pt x="9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3"/>
            <p:cNvSpPr/>
            <p:nvPr/>
          </p:nvSpPr>
          <p:spPr>
            <a:xfrm>
              <a:off x="2904375" y="3609625"/>
              <a:ext cx="3400" cy="27000"/>
            </a:xfrm>
            <a:custGeom>
              <a:rect b="b" l="l" r="r" t="t"/>
              <a:pathLst>
                <a:path extrusionOk="0" h="1080" w="136">
                  <a:moveTo>
                    <a:pt x="108" y="0"/>
                  </a:moveTo>
                  <a:cubicBezTo>
                    <a:pt x="83" y="0"/>
                    <a:pt x="44" y="240"/>
                    <a:pt x="23" y="536"/>
                  </a:cubicBezTo>
                  <a:cubicBezTo>
                    <a:pt x="1" y="834"/>
                    <a:pt x="3" y="1078"/>
                    <a:pt x="29" y="1079"/>
                  </a:cubicBezTo>
                  <a:cubicBezTo>
                    <a:pt x="29" y="1079"/>
                    <a:pt x="29" y="1079"/>
                    <a:pt x="29" y="1079"/>
                  </a:cubicBezTo>
                  <a:cubicBezTo>
                    <a:pt x="54" y="1079"/>
                    <a:pt x="92" y="840"/>
                    <a:pt x="113" y="543"/>
                  </a:cubicBezTo>
                  <a:cubicBezTo>
                    <a:pt x="135" y="245"/>
                    <a:pt x="133" y="2"/>
                    <a:pt x="108" y="0"/>
                  </a:cubicBezTo>
                  <a:cubicBezTo>
                    <a:pt x="108" y="0"/>
                    <a:pt x="108" y="0"/>
                    <a:pt x="10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3"/>
            <p:cNvSpPr/>
            <p:nvPr/>
          </p:nvSpPr>
          <p:spPr>
            <a:xfrm>
              <a:off x="2930175" y="3606700"/>
              <a:ext cx="3175" cy="25575"/>
            </a:xfrm>
            <a:custGeom>
              <a:rect b="b" l="l" r="r" t="t"/>
              <a:pathLst>
                <a:path extrusionOk="0" h="1023" w="127">
                  <a:moveTo>
                    <a:pt x="101" y="0"/>
                  </a:moveTo>
                  <a:cubicBezTo>
                    <a:pt x="76" y="0"/>
                    <a:pt x="27" y="226"/>
                    <a:pt x="14" y="508"/>
                  </a:cubicBezTo>
                  <a:cubicBezTo>
                    <a:pt x="1" y="792"/>
                    <a:pt x="30" y="1023"/>
                    <a:pt x="54" y="1023"/>
                  </a:cubicBezTo>
                  <a:cubicBezTo>
                    <a:pt x="54" y="1023"/>
                    <a:pt x="54" y="1023"/>
                    <a:pt x="54" y="1023"/>
                  </a:cubicBezTo>
                  <a:cubicBezTo>
                    <a:pt x="79" y="1022"/>
                    <a:pt x="92" y="793"/>
                    <a:pt x="105" y="513"/>
                  </a:cubicBezTo>
                  <a:cubicBezTo>
                    <a:pt x="117" y="232"/>
                    <a:pt x="127" y="4"/>
                    <a:pt x="101" y="0"/>
                  </a:cubicBezTo>
                  <a:cubicBezTo>
                    <a:pt x="101" y="0"/>
                    <a:pt x="101" y="0"/>
                    <a:pt x="10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3"/>
            <p:cNvSpPr/>
            <p:nvPr/>
          </p:nvSpPr>
          <p:spPr>
            <a:xfrm>
              <a:off x="2860250" y="3741800"/>
              <a:ext cx="58800" cy="98200"/>
            </a:xfrm>
            <a:custGeom>
              <a:rect b="b" l="l" r="r" t="t"/>
              <a:pathLst>
                <a:path extrusionOk="0" h="3928" w="2352">
                  <a:moveTo>
                    <a:pt x="2345" y="1"/>
                  </a:moveTo>
                  <a:cubicBezTo>
                    <a:pt x="2331" y="1"/>
                    <a:pt x="2216" y="229"/>
                    <a:pt x="2027" y="590"/>
                  </a:cubicBezTo>
                  <a:cubicBezTo>
                    <a:pt x="1835" y="957"/>
                    <a:pt x="1564" y="1460"/>
                    <a:pt x="1242" y="2002"/>
                  </a:cubicBezTo>
                  <a:cubicBezTo>
                    <a:pt x="919" y="2543"/>
                    <a:pt x="607" y="3023"/>
                    <a:pt x="377" y="3366"/>
                  </a:cubicBezTo>
                  <a:cubicBezTo>
                    <a:pt x="146" y="3709"/>
                    <a:pt x="0" y="3920"/>
                    <a:pt x="11" y="3927"/>
                  </a:cubicBezTo>
                  <a:cubicBezTo>
                    <a:pt x="11" y="3928"/>
                    <a:pt x="11" y="3928"/>
                    <a:pt x="12" y="3928"/>
                  </a:cubicBezTo>
                  <a:cubicBezTo>
                    <a:pt x="20" y="3928"/>
                    <a:pt x="62" y="3880"/>
                    <a:pt x="132" y="3793"/>
                  </a:cubicBezTo>
                  <a:cubicBezTo>
                    <a:pt x="206" y="3703"/>
                    <a:pt x="307" y="3570"/>
                    <a:pt x="429" y="3403"/>
                  </a:cubicBezTo>
                  <a:cubicBezTo>
                    <a:pt x="674" y="3067"/>
                    <a:pt x="996" y="2592"/>
                    <a:pt x="1320" y="2048"/>
                  </a:cubicBezTo>
                  <a:cubicBezTo>
                    <a:pt x="1643" y="1504"/>
                    <a:pt x="1906" y="995"/>
                    <a:pt x="2084" y="619"/>
                  </a:cubicBezTo>
                  <a:cubicBezTo>
                    <a:pt x="2173" y="432"/>
                    <a:pt x="2241" y="279"/>
                    <a:pt x="2285" y="171"/>
                  </a:cubicBezTo>
                  <a:cubicBezTo>
                    <a:pt x="2330" y="64"/>
                    <a:pt x="2352" y="4"/>
                    <a:pt x="2346" y="1"/>
                  </a:cubicBezTo>
                  <a:cubicBezTo>
                    <a:pt x="2345" y="1"/>
                    <a:pt x="2345" y="1"/>
                    <a:pt x="2345"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3"/>
            <p:cNvSpPr/>
            <p:nvPr/>
          </p:nvSpPr>
          <p:spPr>
            <a:xfrm>
              <a:off x="2934200" y="3617125"/>
              <a:ext cx="156675" cy="564900"/>
            </a:xfrm>
            <a:custGeom>
              <a:rect b="b" l="l" r="r" t="t"/>
              <a:pathLst>
                <a:path extrusionOk="0" h="22596" w="6267">
                  <a:moveTo>
                    <a:pt x="767" y="1"/>
                  </a:moveTo>
                  <a:lnTo>
                    <a:pt x="1" y="9155"/>
                  </a:lnTo>
                  <a:lnTo>
                    <a:pt x="1" y="18903"/>
                  </a:lnTo>
                  <a:lnTo>
                    <a:pt x="348" y="22419"/>
                  </a:lnTo>
                  <a:lnTo>
                    <a:pt x="6266" y="22596"/>
                  </a:lnTo>
                  <a:lnTo>
                    <a:pt x="4774" y="13143"/>
                  </a:lnTo>
                  <a:lnTo>
                    <a:pt x="6024" y="3393"/>
                  </a:lnTo>
                  <a:cubicBezTo>
                    <a:pt x="6160" y="2337"/>
                    <a:pt x="5440" y="1362"/>
                    <a:pt x="4392" y="1180"/>
                  </a:cubicBezTo>
                  <a:lnTo>
                    <a:pt x="2004" y="596"/>
                  </a:lnTo>
                  <a:lnTo>
                    <a:pt x="767" y="1"/>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3"/>
            <p:cNvSpPr/>
            <p:nvPr/>
          </p:nvSpPr>
          <p:spPr>
            <a:xfrm>
              <a:off x="2934125" y="3621175"/>
              <a:ext cx="47550" cy="281000"/>
            </a:xfrm>
            <a:custGeom>
              <a:rect b="b" l="l" r="r" t="t"/>
              <a:pathLst>
                <a:path extrusionOk="0" h="11240" w="1902">
                  <a:moveTo>
                    <a:pt x="794" y="0"/>
                  </a:moveTo>
                  <a:cubicBezTo>
                    <a:pt x="794" y="0"/>
                    <a:pt x="794" y="0"/>
                    <a:pt x="794" y="0"/>
                  </a:cubicBezTo>
                  <a:cubicBezTo>
                    <a:pt x="790" y="1"/>
                    <a:pt x="813" y="66"/>
                    <a:pt x="859" y="184"/>
                  </a:cubicBezTo>
                  <a:cubicBezTo>
                    <a:pt x="911" y="313"/>
                    <a:pt x="980" y="485"/>
                    <a:pt x="1065" y="699"/>
                  </a:cubicBezTo>
                  <a:cubicBezTo>
                    <a:pt x="1251" y="1148"/>
                    <a:pt x="1508" y="1772"/>
                    <a:pt x="1816" y="2520"/>
                  </a:cubicBezTo>
                  <a:lnTo>
                    <a:pt x="1816" y="2520"/>
                  </a:lnTo>
                  <a:cubicBezTo>
                    <a:pt x="1607" y="2868"/>
                    <a:pt x="1380" y="3247"/>
                    <a:pt x="1138" y="3649"/>
                  </a:cubicBezTo>
                  <a:lnTo>
                    <a:pt x="1120" y="3677"/>
                  </a:lnTo>
                  <a:lnTo>
                    <a:pt x="1144" y="3701"/>
                  </a:lnTo>
                  <a:cubicBezTo>
                    <a:pt x="1271" y="3836"/>
                    <a:pt x="1403" y="3972"/>
                    <a:pt x="1537" y="4113"/>
                  </a:cubicBezTo>
                  <a:lnTo>
                    <a:pt x="1537" y="4113"/>
                  </a:lnTo>
                  <a:cubicBezTo>
                    <a:pt x="1447" y="4521"/>
                    <a:pt x="1352" y="4945"/>
                    <a:pt x="1255" y="5381"/>
                  </a:cubicBezTo>
                  <a:cubicBezTo>
                    <a:pt x="904" y="6992"/>
                    <a:pt x="585" y="8451"/>
                    <a:pt x="352" y="9520"/>
                  </a:cubicBezTo>
                  <a:cubicBezTo>
                    <a:pt x="242" y="10043"/>
                    <a:pt x="153" y="10469"/>
                    <a:pt x="88" y="10776"/>
                  </a:cubicBezTo>
                  <a:cubicBezTo>
                    <a:pt x="60" y="10918"/>
                    <a:pt x="38" y="11031"/>
                    <a:pt x="21" y="11119"/>
                  </a:cubicBezTo>
                  <a:cubicBezTo>
                    <a:pt x="6" y="11197"/>
                    <a:pt x="1" y="11239"/>
                    <a:pt x="4" y="11240"/>
                  </a:cubicBezTo>
                  <a:cubicBezTo>
                    <a:pt x="4" y="11240"/>
                    <a:pt x="4" y="11240"/>
                    <a:pt x="4" y="11240"/>
                  </a:cubicBezTo>
                  <a:cubicBezTo>
                    <a:pt x="7" y="11240"/>
                    <a:pt x="19" y="11200"/>
                    <a:pt x="38" y="11123"/>
                  </a:cubicBezTo>
                  <a:cubicBezTo>
                    <a:pt x="60" y="11037"/>
                    <a:pt x="88" y="10924"/>
                    <a:pt x="122" y="10784"/>
                  </a:cubicBezTo>
                  <a:cubicBezTo>
                    <a:pt x="194" y="10479"/>
                    <a:pt x="293" y="10053"/>
                    <a:pt x="415" y="9534"/>
                  </a:cubicBezTo>
                  <a:cubicBezTo>
                    <a:pt x="654" y="8467"/>
                    <a:pt x="981" y="7010"/>
                    <a:pt x="1344" y="5400"/>
                  </a:cubicBezTo>
                  <a:cubicBezTo>
                    <a:pt x="1442" y="4956"/>
                    <a:pt x="1537" y="4524"/>
                    <a:pt x="1628" y="4109"/>
                  </a:cubicBezTo>
                  <a:lnTo>
                    <a:pt x="1634" y="4086"/>
                  </a:lnTo>
                  <a:lnTo>
                    <a:pt x="1617" y="4069"/>
                  </a:lnTo>
                  <a:cubicBezTo>
                    <a:pt x="1484" y="3931"/>
                    <a:pt x="1355" y="3797"/>
                    <a:pt x="1228" y="3664"/>
                  </a:cubicBezTo>
                  <a:lnTo>
                    <a:pt x="1228" y="3664"/>
                  </a:lnTo>
                  <a:cubicBezTo>
                    <a:pt x="1465" y="3265"/>
                    <a:pt x="1687" y="2890"/>
                    <a:pt x="1891" y="2543"/>
                  </a:cubicBezTo>
                  <a:lnTo>
                    <a:pt x="1902" y="2526"/>
                  </a:lnTo>
                  <a:lnTo>
                    <a:pt x="1894" y="2509"/>
                  </a:lnTo>
                  <a:cubicBezTo>
                    <a:pt x="1570" y="1758"/>
                    <a:pt x="1300" y="1132"/>
                    <a:pt x="1106" y="683"/>
                  </a:cubicBezTo>
                  <a:cubicBezTo>
                    <a:pt x="1012" y="472"/>
                    <a:pt x="937" y="301"/>
                    <a:pt x="881" y="176"/>
                  </a:cubicBezTo>
                  <a:cubicBezTo>
                    <a:pt x="829" y="61"/>
                    <a:pt x="799" y="0"/>
                    <a:pt x="79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3"/>
            <p:cNvSpPr/>
            <p:nvPr/>
          </p:nvSpPr>
          <p:spPr>
            <a:xfrm>
              <a:off x="2565400" y="3638150"/>
              <a:ext cx="265475" cy="557175"/>
            </a:xfrm>
            <a:custGeom>
              <a:rect b="b" l="l" r="r" t="t"/>
              <a:pathLst>
                <a:path extrusionOk="0" h="22287" w="10619">
                  <a:moveTo>
                    <a:pt x="10480" y="0"/>
                  </a:moveTo>
                  <a:lnTo>
                    <a:pt x="9806" y="282"/>
                  </a:lnTo>
                  <a:cubicBezTo>
                    <a:pt x="8865" y="674"/>
                    <a:pt x="8130" y="1439"/>
                    <a:pt x="7775" y="2395"/>
                  </a:cubicBezTo>
                  <a:lnTo>
                    <a:pt x="5238" y="9239"/>
                  </a:lnTo>
                  <a:lnTo>
                    <a:pt x="1" y="12158"/>
                  </a:lnTo>
                  <a:lnTo>
                    <a:pt x="1486" y="15247"/>
                  </a:lnTo>
                  <a:lnTo>
                    <a:pt x="6938" y="12416"/>
                  </a:lnTo>
                  <a:cubicBezTo>
                    <a:pt x="7586" y="12036"/>
                    <a:pt x="8052" y="11409"/>
                    <a:pt x="8230" y="10678"/>
                  </a:cubicBezTo>
                  <a:lnTo>
                    <a:pt x="8727" y="8636"/>
                  </a:lnTo>
                  <a:lnTo>
                    <a:pt x="9227" y="12858"/>
                  </a:lnTo>
                  <a:lnTo>
                    <a:pt x="7781" y="21437"/>
                  </a:lnTo>
                  <a:lnTo>
                    <a:pt x="10618" y="22286"/>
                  </a:lnTo>
                  <a:lnTo>
                    <a:pt x="10483" y="18018"/>
                  </a:lnTo>
                  <a:lnTo>
                    <a:pt x="10480"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3"/>
            <p:cNvSpPr/>
            <p:nvPr/>
          </p:nvSpPr>
          <p:spPr>
            <a:xfrm>
              <a:off x="2555975" y="3945400"/>
              <a:ext cx="45475" cy="77225"/>
            </a:xfrm>
            <a:custGeom>
              <a:rect b="b" l="l" r="r" t="t"/>
              <a:pathLst>
                <a:path extrusionOk="0" h="3089" w="1819">
                  <a:moveTo>
                    <a:pt x="442" y="1"/>
                  </a:moveTo>
                  <a:lnTo>
                    <a:pt x="1" y="133"/>
                  </a:lnTo>
                  <a:lnTo>
                    <a:pt x="1241" y="3088"/>
                  </a:lnTo>
                  <a:lnTo>
                    <a:pt x="1819" y="2864"/>
                  </a:lnTo>
                  <a:lnTo>
                    <a:pt x="442"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3"/>
            <p:cNvSpPr/>
            <p:nvPr/>
          </p:nvSpPr>
          <p:spPr>
            <a:xfrm>
              <a:off x="2695400" y="3870175"/>
              <a:ext cx="25225" cy="29325"/>
            </a:xfrm>
            <a:custGeom>
              <a:rect b="b" l="l" r="r" t="t"/>
              <a:pathLst>
                <a:path extrusionOk="0" h="1173" w="1009">
                  <a:moveTo>
                    <a:pt x="21" y="0"/>
                  </a:moveTo>
                  <a:cubicBezTo>
                    <a:pt x="17" y="0"/>
                    <a:pt x="15" y="1"/>
                    <a:pt x="14" y="3"/>
                  </a:cubicBezTo>
                  <a:cubicBezTo>
                    <a:pt x="0" y="28"/>
                    <a:pt x="324" y="180"/>
                    <a:pt x="593" y="510"/>
                  </a:cubicBezTo>
                  <a:cubicBezTo>
                    <a:pt x="865" y="832"/>
                    <a:pt x="956" y="1173"/>
                    <a:pt x="984" y="1173"/>
                  </a:cubicBezTo>
                  <a:cubicBezTo>
                    <a:pt x="985" y="1173"/>
                    <a:pt x="985" y="1173"/>
                    <a:pt x="985" y="1173"/>
                  </a:cubicBezTo>
                  <a:cubicBezTo>
                    <a:pt x="1008" y="1173"/>
                    <a:pt x="953" y="798"/>
                    <a:pt x="663" y="452"/>
                  </a:cubicBezTo>
                  <a:cubicBezTo>
                    <a:pt x="397" y="129"/>
                    <a:pt x="71" y="0"/>
                    <a:pt x="21"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3"/>
            <p:cNvSpPr/>
            <p:nvPr/>
          </p:nvSpPr>
          <p:spPr>
            <a:xfrm>
              <a:off x="2578425" y="3942350"/>
              <a:ext cx="8025" cy="7425"/>
            </a:xfrm>
            <a:custGeom>
              <a:rect b="b" l="l" r="r" t="t"/>
              <a:pathLst>
                <a:path extrusionOk="0" h="297" w="321">
                  <a:moveTo>
                    <a:pt x="183" y="0"/>
                  </a:moveTo>
                  <a:cubicBezTo>
                    <a:pt x="156" y="0"/>
                    <a:pt x="140" y="12"/>
                    <a:pt x="144" y="18"/>
                  </a:cubicBezTo>
                  <a:cubicBezTo>
                    <a:pt x="145" y="31"/>
                    <a:pt x="185" y="34"/>
                    <a:pt x="214" y="75"/>
                  </a:cubicBezTo>
                  <a:cubicBezTo>
                    <a:pt x="247" y="116"/>
                    <a:pt x="247" y="183"/>
                    <a:pt x="178" y="202"/>
                  </a:cubicBezTo>
                  <a:cubicBezTo>
                    <a:pt x="168" y="205"/>
                    <a:pt x="159" y="207"/>
                    <a:pt x="150" y="207"/>
                  </a:cubicBezTo>
                  <a:cubicBezTo>
                    <a:pt x="100" y="207"/>
                    <a:pt x="74" y="159"/>
                    <a:pt x="79" y="114"/>
                  </a:cubicBezTo>
                  <a:cubicBezTo>
                    <a:pt x="82" y="63"/>
                    <a:pt x="114" y="40"/>
                    <a:pt x="109" y="28"/>
                  </a:cubicBezTo>
                  <a:cubicBezTo>
                    <a:pt x="108" y="25"/>
                    <a:pt x="104" y="23"/>
                    <a:pt x="98" y="23"/>
                  </a:cubicBezTo>
                  <a:cubicBezTo>
                    <a:pt x="79" y="23"/>
                    <a:pt x="39" y="41"/>
                    <a:pt x="17" y="99"/>
                  </a:cubicBezTo>
                  <a:cubicBezTo>
                    <a:pt x="5" y="135"/>
                    <a:pt x="0" y="188"/>
                    <a:pt x="35" y="238"/>
                  </a:cubicBezTo>
                  <a:cubicBezTo>
                    <a:pt x="61" y="276"/>
                    <a:pt x="109" y="297"/>
                    <a:pt x="156" y="297"/>
                  </a:cubicBezTo>
                  <a:cubicBezTo>
                    <a:pt x="173" y="297"/>
                    <a:pt x="189" y="294"/>
                    <a:pt x="204" y="289"/>
                  </a:cubicBezTo>
                  <a:cubicBezTo>
                    <a:pt x="265" y="273"/>
                    <a:pt x="316" y="216"/>
                    <a:pt x="318" y="155"/>
                  </a:cubicBezTo>
                  <a:cubicBezTo>
                    <a:pt x="321" y="95"/>
                    <a:pt x="289" y="52"/>
                    <a:pt x="259" y="28"/>
                  </a:cubicBezTo>
                  <a:cubicBezTo>
                    <a:pt x="230" y="7"/>
                    <a:pt x="204" y="0"/>
                    <a:pt x="18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3"/>
            <p:cNvSpPr/>
            <p:nvPr/>
          </p:nvSpPr>
          <p:spPr>
            <a:xfrm>
              <a:off x="2588975" y="3937875"/>
              <a:ext cx="8050" cy="7450"/>
            </a:xfrm>
            <a:custGeom>
              <a:rect b="b" l="l" r="r" t="t"/>
              <a:pathLst>
                <a:path extrusionOk="0" h="298" w="322">
                  <a:moveTo>
                    <a:pt x="184" y="1"/>
                  </a:moveTo>
                  <a:cubicBezTo>
                    <a:pt x="157" y="1"/>
                    <a:pt x="141" y="13"/>
                    <a:pt x="144" y="19"/>
                  </a:cubicBezTo>
                  <a:cubicBezTo>
                    <a:pt x="146" y="32"/>
                    <a:pt x="185" y="34"/>
                    <a:pt x="215" y="76"/>
                  </a:cubicBezTo>
                  <a:cubicBezTo>
                    <a:pt x="248" y="117"/>
                    <a:pt x="248" y="184"/>
                    <a:pt x="179" y="203"/>
                  </a:cubicBezTo>
                  <a:cubicBezTo>
                    <a:pt x="169" y="206"/>
                    <a:pt x="160" y="207"/>
                    <a:pt x="151" y="207"/>
                  </a:cubicBezTo>
                  <a:cubicBezTo>
                    <a:pt x="101" y="207"/>
                    <a:pt x="75" y="160"/>
                    <a:pt x="80" y="115"/>
                  </a:cubicBezTo>
                  <a:cubicBezTo>
                    <a:pt x="83" y="64"/>
                    <a:pt x="114" y="41"/>
                    <a:pt x="108" y="29"/>
                  </a:cubicBezTo>
                  <a:cubicBezTo>
                    <a:pt x="108" y="26"/>
                    <a:pt x="104" y="24"/>
                    <a:pt x="98" y="24"/>
                  </a:cubicBezTo>
                  <a:cubicBezTo>
                    <a:pt x="79" y="24"/>
                    <a:pt x="39" y="42"/>
                    <a:pt x="18" y="100"/>
                  </a:cubicBezTo>
                  <a:cubicBezTo>
                    <a:pt x="5" y="136"/>
                    <a:pt x="1" y="189"/>
                    <a:pt x="36" y="239"/>
                  </a:cubicBezTo>
                  <a:cubicBezTo>
                    <a:pt x="62" y="277"/>
                    <a:pt x="110" y="298"/>
                    <a:pt x="157" y="298"/>
                  </a:cubicBezTo>
                  <a:cubicBezTo>
                    <a:pt x="173" y="298"/>
                    <a:pt x="189" y="295"/>
                    <a:pt x="204" y="290"/>
                  </a:cubicBezTo>
                  <a:cubicBezTo>
                    <a:pt x="266" y="274"/>
                    <a:pt x="317" y="217"/>
                    <a:pt x="319" y="156"/>
                  </a:cubicBezTo>
                  <a:cubicBezTo>
                    <a:pt x="321" y="96"/>
                    <a:pt x="289" y="53"/>
                    <a:pt x="259" y="29"/>
                  </a:cubicBezTo>
                  <a:cubicBezTo>
                    <a:pt x="231" y="8"/>
                    <a:pt x="204" y="1"/>
                    <a:pt x="18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3"/>
            <p:cNvSpPr/>
            <p:nvPr/>
          </p:nvSpPr>
          <p:spPr>
            <a:xfrm>
              <a:off x="2807175" y="3638150"/>
              <a:ext cx="20325" cy="270975"/>
            </a:xfrm>
            <a:custGeom>
              <a:rect b="b" l="l" r="r" t="t"/>
              <a:pathLst>
                <a:path extrusionOk="0" h="10839" w="813">
                  <a:moveTo>
                    <a:pt x="809" y="0"/>
                  </a:moveTo>
                  <a:cubicBezTo>
                    <a:pt x="805" y="0"/>
                    <a:pt x="781" y="71"/>
                    <a:pt x="742" y="203"/>
                  </a:cubicBezTo>
                  <a:cubicBezTo>
                    <a:pt x="700" y="346"/>
                    <a:pt x="645" y="538"/>
                    <a:pt x="576" y="778"/>
                  </a:cubicBezTo>
                  <a:cubicBezTo>
                    <a:pt x="436" y="1286"/>
                    <a:pt x="241" y="1990"/>
                    <a:pt x="9" y="2829"/>
                  </a:cubicBezTo>
                  <a:lnTo>
                    <a:pt x="5" y="2842"/>
                  </a:lnTo>
                  <a:lnTo>
                    <a:pt x="10" y="2856"/>
                  </a:lnTo>
                  <a:cubicBezTo>
                    <a:pt x="128" y="3122"/>
                    <a:pt x="252" y="3405"/>
                    <a:pt x="381" y="3701"/>
                  </a:cubicBezTo>
                  <a:lnTo>
                    <a:pt x="381" y="3701"/>
                  </a:lnTo>
                  <a:cubicBezTo>
                    <a:pt x="261" y="4008"/>
                    <a:pt x="135" y="4328"/>
                    <a:pt x="5" y="4658"/>
                  </a:cubicBezTo>
                  <a:lnTo>
                    <a:pt x="1" y="4668"/>
                  </a:lnTo>
                  <a:lnTo>
                    <a:pt x="3" y="4680"/>
                  </a:lnTo>
                  <a:cubicBezTo>
                    <a:pt x="29" y="4889"/>
                    <a:pt x="55" y="5102"/>
                    <a:pt x="81" y="5318"/>
                  </a:cubicBezTo>
                  <a:cubicBezTo>
                    <a:pt x="274" y="6839"/>
                    <a:pt x="449" y="8215"/>
                    <a:pt x="577" y="9224"/>
                  </a:cubicBezTo>
                  <a:cubicBezTo>
                    <a:pt x="643" y="9715"/>
                    <a:pt x="698" y="10117"/>
                    <a:pt x="738" y="10407"/>
                  </a:cubicBezTo>
                  <a:cubicBezTo>
                    <a:pt x="758" y="10538"/>
                    <a:pt x="774" y="10645"/>
                    <a:pt x="786" y="10728"/>
                  </a:cubicBezTo>
                  <a:cubicBezTo>
                    <a:pt x="798" y="10800"/>
                    <a:pt x="806" y="10839"/>
                    <a:pt x="809" y="10839"/>
                  </a:cubicBezTo>
                  <a:cubicBezTo>
                    <a:pt x="809" y="10839"/>
                    <a:pt x="809" y="10839"/>
                    <a:pt x="809" y="10839"/>
                  </a:cubicBezTo>
                  <a:cubicBezTo>
                    <a:pt x="812" y="10839"/>
                    <a:pt x="810" y="10799"/>
                    <a:pt x="804" y="10726"/>
                  </a:cubicBezTo>
                  <a:cubicBezTo>
                    <a:pt x="796" y="10642"/>
                    <a:pt x="786" y="10536"/>
                    <a:pt x="773" y="10403"/>
                  </a:cubicBezTo>
                  <a:cubicBezTo>
                    <a:pt x="740" y="10111"/>
                    <a:pt x="696" y="9709"/>
                    <a:pt x="641" y="9216"/>
                  </a:cubicBezTo>
                  <a:cubicBezTo>
                    <a:pt x="519" y="8206"/>
                    <a:pt x="354" y="6828"/>
                    <a:pt x="171" y="5306"/>
                  </a:cubicBezTo>
                  <a:cubicBezTo>
                    <a:pt x="144" y="5095"/>
                    <a:pt x="119" y="4886"/>
                    <a:pt x="93" y="4680"/>
                  </a:cubicBezTo>
                  <a:lnTo>
                    <a:pt x="93" y="4680"/>
                  </a:lnTo>
                  <a:cubicBezTo>
                    <a:pt x="223" y="4348"/>
                    <a:pt x="348" y="4025"/>
                    <a:pt x="468" y="3716"/>
                  </a:cubicBezTo>
                  <a:lnTo>
                    <a:pt x="475" y="3700"/>
                  </a:lnTo>
                  <a:lnTo>
                    <a:pt x="468" y="3683"/>
                  </a:lnTo>
                  <a:cubicBezTo>
                    <a:pt x="335" y="3387"/>
                    <a:pt x="209" y="3103"/>
                    <a:pt x="89" y="2835"/>
                  </a:cubicBezTo>
                  <a:lnTo>
                    <a:pt x="89" y="2835"/>
                  </a:lnTo>
                  <a:cubicBezTo>
                    <a:pt x="307" y="2000"/>
                    <a:pt x="490" y="1297"/>
                    <a:pt x="622" y="791"/>
                  </a:cubicBezTo>
                  <a:cubicBezTo>
                    <a:pt x="682" y="548"/>
                    <a:pt x="730" y="354"/>
                    <a:pt x="766" y="209"/>
                  </a:cubicBezTo>
                  <a:cubicBezTo>
                    <a:pt x="798" y="75"/>
                    <a:pt x="813" y="2"/>
                    <a:pt x="809" y="0"/>
                  </a:cubicBezTo>
                  <a:cubicBezTo>
                    <a:pt x="809" y="0"/>
                    <a:pt x="809" y="0"/>
                    <a:pt x="80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3"/>
            <p:cNvSpPr/>
            <p:nvPr/>
          </p:nvSpPr>
          <p:spPr>
            <a:xfrm>
              <a:off x="2767450" y="3749650"/>
              <a:ext cx="28550" cy="211200"/>
            </a:xfrm>
            <a:custGeom>
              <a:rect b="b" l="l" r="r" t="t"/>
              <a:pathLst>
                <a:path extrusionOk="0" h="8448" w="1142">
                  <a:moveTo>
                    <a:pt x="3" y="0"/>
                  </a:moveTo>
                  <a:cubicBezTo>
                    <a:pt x="3" y="0"/>
                    <a:pt x="3" y="0"/>
                    <a:pt x="3" y="0"/>
                  </a:cubicBezTo>
                  <a:cubicBezTo>
                    <a:pt x="1" y="0"/>
                    <a:pt x="2" y="30"/>
                    <a:pt x="9" y="87"/>
                  </a:cubicBezTo>
                  <a:cubicBezTo>
                    <a:pt x="17" y="154"/>
                    <a:pt x="28" y="235"/>
                    <a:pt x="41" y="333"/>
                  </a:cubicBezTo>
                  <a:cubicBezTo>
                    <a:pt x="74" y="561"/>
                    <a:pt x="119" y="866"/>
                    <a:pt x="173" y="1238"/>
                  </a:cubicBezTo>
                  <a:cubicBezTo>
                    <a:pt x="284" y="2000"/>
                    <a:pt x="438" y="3055"/>
                    <a:pt x="595" y="4221"/>
                  </a:cubicBezTo>
                  <a:cubicBezTo>
                    <a:pt x="752" y="5387"/>
                    <a:pt x="882" y="6444"/>
                    <a:pt x="974" y="7210"/>
                  </a:cubicBezTo>
                  <a:cubicBezTo>
                    <a:pt x="1021" y="7583"/>
                    <a:pt x="1058" y="7889"/>
                    <a:pt x="1086" y="8117"/>
                  </a:cubicBezTo>
                  <a:cubicBezTo>
                    <a:pt x="1100" y="8215"/>
                    <a:pt x="1111" y="8296"/>
                    <a:pt x="1120" y="8363"/>
                  </a:cubicBezTo>
                  <a:cubicBezTo>
                    <a:pt x="1129" y="8418"/>
                    <a:pt x="1135" y="8448"/>
                    <a:pt x="1138" y="8448"/>
                  </a:cubicBezTo>
                  <a:cubicBezTo>
                    <a:pt x="1138" y="8448"/>
                    <a:pt x="1138" y="8448"/>
                    <a:pt x="1138" y="8448"/>
                  </a:cubicBezTo>
                  <a:cubicBezTo>
                    <a:pt x="1141" y="8448"/>
                    <a:pt x="1141" y="8418"/>
                    <a:pt x="1138" y="8362"/>
                  </a:cubicBezTo>
                  <a:cubicBezTo>
                    <a:pt x="1134" y="8294"/>
                    <a:pt x="1128" y="8212"/>
                    <a:pt x="1121" y="8114"/>
                  </a:cubicBezTo>
                  <a:cubicBezTo>
                    <a:pt x="1104" y="7898"/>
                    <a:pt x="1076" y="7587"/>
                    <a:pt x="1038" y="7203"/>
                  </a:cubicBezTo>
                  <a:cubicBezTo>
                    <a:pt x="962" y="6435"/>
                    <a:pt x="842" y="5376"/>
                    <a:pt x="685" y="4209"/>
                  </a:cubicBezTo>
                  <a:cubicBezTo>
                    <a:pt x="528" y="3042"/>
                    <a:pt x="365" y="1989"/>
                    <a:pt x="236" y="1227"/>
                  </a:cubicBezTo>
                  <a:cubicBezTo>
                    <a:pt x="171" y="846"/>
                    <a:pt x="117" y="539"/>
                    <a:pt x="76" y="328"/>
                  </a:cubicBezTo>
                  <a:cubicBezTo>
                    <a:pt x="56" y="230"/>
                    <a:pt x="40" y="150"/>
                    <a:pt x="27" y="84"/>
                  </a:cubicBezTo>
                  <a:cubicBezTo>
                    <a:pt x="15" y="29"/>
                    <a:pt x="7" y="0"/>
                    <a:pt x="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3"/>
            <p:cNvSpPr/>
            <p:nvPr/>
          </p:nvSpPr>
          <p:spPr>
            <a:xfrm>
              <a:off x="2777725" y="4038500"/>
              <a:ext cx="34475" cy="90675"/>
            </a:xfrm>
            <a:custGeom>
              <a:rect b="b" l="l" r="r" t="t"/>
              <a:pathLst>
                <a:path extrusionOk="0" h="3627" w="1379">
                  <a:moveTo>
                    <a:pt x="248" y="0"/>
                  </a:moveTo>
                  <a:cubicBezTo>
                    <a:pt x="248" y="0"/>
                    <a:pt x="247" y="0"/>
                    <a:pt x="247" y="1"/>
                  </a:cubicBezTo>
                  <a:cubicBezTo>
                    <a:pt x="243" y="2"/>
                    <a:pt x="263" y="70"/>
                    <a:pt x="333" y="178"/>
                  </a:cubicBezTo>
                  <a:cubicBezTo>
                    <a:pt x="402" y="286"/>
                    <a:pt x="529" y="421"/>
                    <a:pt x="695" y="572"/>
                  </a:cubicBezTo>
                  <a:cubicBezTo>
                    <a:pt x="857" y="725"/>
                    <a:pt x="1064" y="903"/>
                    <a:pt x="1170" y="1172"/>
                  </a:cubicBezTo>
                  <a:cubicBezTo>
                    <a:pt x="1280" y="1440"/>
                    <a:pt x="1288" y="1768"/>
                    <a:pt x="1267" y="2106"/>
                  </a:cubicBezTo>
                  <a:cubicBezTo>
                    <a:pt x="1243" y="2446"/>
                    <a:pt x="1229" y="2775"/>
                    <a:pt x="1121" y="3043"/>
                  </a:cubicBezTo>
                  <a:cubicBezTo>
                    <a:pt x="1016" y="3309"/>
                    <a:pt x="811" y="3504"/>
                    <a:pt x="603" y="3553"/>
                  </a:cubicBezTo>
                  <a:cubicBezTo>
                    <a:pt x="557" y="3563"/>
                    <a:pt x="514" y="3568"/>
                    <a:pt x="472" y="3568"/>
                  </a:cubicBezTo>
                  <a:cubicBezTo>
                    <a:pt x="320" y="3568"/>
                    <a:pt x="195" y="3505"/>
                    <a:pt x="125" y="3445"/>
                  </a:cubicBezTo>
                  <a:cubicBezTo>
                    <a:pt x="35" y="3368"/>
                    <a:pt x="13" y="3299"/>
                    <a:pt x="4" y="3299"/>
                  </a:cubicBezTo>
                  <a:cubicBezTo>
                    <a:pt x="4" y="3299"/>
                    <a:pt x="4" y="3299"/>
                    <a:pt x="4" y="3299"/>
                  </a:cubicBezTo>
                  <a:cubicBezTo>
                    <a:pt x="0" y="3300"/>
                    <a:pt x="4" y="3318"/>
                    <a:pt x="16" y="3349"/>
                  </a:cubicBezTo>
                  <a:cubicBezTo>
                    <a:pt x="31" y="3380"/>
                    <a:pt x="54" y="3425"/>
                    <a:pt x="100" y="3471"/>
                  </a:cubicBezTo>
                  <a:cubicBezTo>
                    <a:pt x="174" y="3546"/>
                    <a:pt x="315" y="3627"/>
                    <a:pt x="495" y="3627"/>
                  </a:cubicBezTo>
                  <a:cubicBezTo>
                    <a:pt x="534" y="3627"/>
                    <a:pt x="574" y="3623"/>
                    <a:pt x="617" y="3614"/>
                  </a:cubicBezTo>
                  <a:cubicBezTo>
                    <a:pt x="853" y="3568"/>
                    <a:pt x="1081" y="3359"/>
                    <a:pt x="1198" y="3075"/>
                  </a:cubicBezTo>
                  <a:cubicBezTo>
                    <a:pt x="1319" y="2789"/>
                    <a:pt x="1332" y="2451"/>
                    <a:pt x="1358" y="2112"/>
                  </a:cubicBezTo>
                  <a:cubicBezTo>
                    <a:pt x="1379" y="1770"/>
                    <a:pt x="1370" y="1426"/>
                    <a:pt x="1247" y="1140"/>
                  </a:cubicBezTo>
                  <a:cubicBezTo>
                    <a:pt x="1126" y="851"/>
                    <a:pt x="904" y="671"/>
                    <a:pt x="738" y="525"/>
                  </a:cubicBezTo>
                  <a:cubicBezTo>
                    <a:pt x="567" y="380"/>
                    <a:pt x="438" y="256"/>
                    <a:pt x="362" y="157"/>
                  </a:cubicBezTo>
                  <a:cubicBezTo>
                    <a:pt x="287" y="63"/>
                    <a:pt x="257" y="0"/>
                    <a:pt x="24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3"/>
            <p:cNvSpPr/>
            <p:nvPr/>
          </p:nvSpPr>
          <p:spPr>
            <a:xfrm>
              <a:off x="2729175" y="3897375"/>
              <a:ext cx="44600" cy="54550"/>
            </a:xfrm>
            <a:custGeom>
              <a:rect b="b" l="l" r="r" t="t"/>
              <a:pathLst>
                <a:path extrusionOk="0" h="2182" w="1784">
                  <a:moveTo>
                    <a:pt x="1754" y="1"/>
                  </a:moveTo>
                  <a:lnTo>
                    <a:pt x="1754" y="1"/>
                  </a:lnTo>
                  <a:cubicBezTo>
                    <a:pt x="169" y="186"/>
                    <a:pt x="0" y="2182"/>
                    <a:pt x="0" y="2182"/>
                  </a:cubicBezTo>
                  <a:cubicBezTo>
                    <a:pt x="1783" y="1628"/>
                    <a:pt x="1754" y="1"/>
                    <a:pt x="1754"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3"/>
            <p:cNvSpPr/>
            <p:nvPr/>
          </p:nvSpPr>
          <p:spPr>
            <a:xfrm>
              <a:off x="2941025" y="3951900"/>
              <a:ext cx="134250" cy="262250"/>
            </a:xfrm>
            <a:custGeom>
              <a:rect b="b" l="l" r="r" t="t"/>
              <a:pathLst>
                <a:path extrusionOk="0" h="10490" w="5370">
                  <a:moveTo>
                    <a:pt x="985" y="1"/>
                  </a:moveTo>
                  <a:lnTo>
                    <a:pt x="382" y="209"/>
                  </a:lnTo>
                  <a:lnTo>
                    <a:pt x="1" y="7478"/>
                  </a:lnTo>
                  <a:cubicBezTo>
                    <a:pt x="105" y="7547"/>
                    <a:pt x="4605" y="10490"/>
                    <a:pt x="4605" y="10490"/>
                  </a:cubicBezTo>
                  <a:lnTo>
                    <a:pt x="5124" y="10074"/>
                  </a:lnTo>
                  <a:lnTo>
                    <a:pt x="5370" y="3324"/>
                  </a:lnTo>
                  <a:lnTo>
                    <a:pt x="985" y="1"/>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3"/>
            <p:cNvSpPr/>
            <p:nvPr/>
          </p:nvSpPr>
          <p:spPr>
            <a:xfrm>
              <a:off x="2944725" y="3954300"/>
              <a:ext cx="24200" cy="182675"/>
            </a:xfrm>
            <a:custGeom>
              <a:rect b="b" l="l" r="r" t="t"/>
              <a:pathLst>
                <a:path extrusionOk="0" h="7307" w="968">
                  <a:moveTo>
                    <a:pt x="788" y="1"/>
                  </a:moveTo>
                  <a:lnTo>
                    <a:pt x="324" y="146"/>
                  </a:lnTo>
                  <a:lnTo>
                    <a:pt x="0" y="7306"/>
                  </a:lnTo>
                  <a:lnTo>
                    <a:pt x="968" y="7306"/>
                  </a:lnTo>
                  <a:lnTo>
                    <a:pt x="788"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3"/>
            <p:cNvSpPr/>
            <p:nvPr/>
          </p:nvSpPr>
          <p:spPr>
            <a:xfrm>
              <a:off x="2970350" y="4095975"/>
              <a:ext cx="109650" cy="99350"/>
            </a:xfrm>
            <a:custGeom>
              <a:rect b="b" l="l" r="r" t="t"/>
              <a:pathLst>
                <a:path extrusionOk="0" h="3974" w="4386">
                  <a:moveTo>
                    <a:pt x="2677" y="1"/>
                  </a:moveTo>
                  <a:lnTo>
                    <a:pt x="509" y="676"/>
                  </a:lnTo>
                  <a:cubicBezTo>
                    <a:pt x="509" y="716"/>
                    <a:pt x="0" y="2769"/>
                    <a:pt x="0" y="2769"/>
                  </a:cubicBezTo>
                  <a:cubicBezTo>
                    <a:pt x="0" y="2769"/>
                    <a:pt x="50" y="2783"/>
                    <a:pt x="122" y="2783"/>
                  </a:cubicBezTo>
                  <a:cubicBezTo>
                    <a:pt x="259" y="2783"/>
                    <a:pt x="480" y="2733"/>
                    <a:pt x="610" y="2446"/>
                  </a:cubicBezTo>
                  <a:cubicBezTo>
                    <a:pt x="808" y="2008"/>
                    <a:pt x="993" y="1730"/>
                    <a:pt x="993" y="1730"/>
                  </a:cubicBezTo>
                  <a:lnTo>
                    <a:pt x="1155" y="2654"/>
                  </a:lnTo>
                  <a:lnTo>
                    <a:pt x="537" y="2865"/>
                  </a:lnTo>
                  <a:cubicBezTo>
                    <a:pt x="537" y="2865"/>
                    <a:pt x="462" y="3207"/>
                    <a:pt x="802" y="3334"/>
                  </a:cubicBezTo>
                  <a:lnTo>
                    <a:pt x="1212" y="3316"/>
                  </a:lnTo>
                  <a:cubicBezTo>
                    <a:pt x="1212" y="3316"/>
                    <a:pt x="1315" y="3640"/>
                    <a:pt x="1731" y="3669"/>
                  </a:cubicBezTo>
                  <a:cubicBezTo>
                    <a:pt x="1744" y="3670"/>
                    <a:pt x="1757" y="3680"/>
                    <a:pt x="1769" y="3701"/>
                  </a:cubicBezTo>
                  <a:cubicBezTo>
                    <a:pt x="1863" y="3860"/>
                    <a:pt x="2021" y="3973"/>
                    <a:pt x="2205" y="3973"/>
                  </a:cubicBezTo>
                  <a:cubicBezTo>
                    <a:pt x="2205" y="3973"/>
                    <a:pt x="2206" y="3973"/>
                    <a:pt x="2207" y="3973"/>
                  </a:cubicBezTo>
                  <a:cubicBezTo>
                    <a:pt x="2350" y="3973"/>
                    <a:pt x="2522" y="3940"/>
                    <a:pt x="2700" y="3831"/>
                  </a:cubicBezTo>
                  <a:cubicBezTo>
                    <a:pt x="2941" y="3684"/>
                    <a:pt x="3370" y="2724"/>
                    <a:pt x="3370" y="2724"/>
                  </a:cubicBezTo>
                  <a:lnTo>
                    <a:pt x="4385" y="462"/>
                  </a:lnTo>
                  <a:lnTo>
                    <a:pt x="2677"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3"/>
            <p:cNvSpPr/>
            <p:nvPr/>
          </p:nvSpPr>
          <p:spPr>
            <a:xfrm>
              <a:off x="3019775" y="3670000"/>
              <a:ext cx="165375" cy="450625"/>
            </a:xfrm>
            <a:custGeom>
              <a:rect b="b" l="l" r="r" t="t"/>
              <a:pathLst>
                <a:path extrusionOk="0" h="18025" w="6615">
                  <a:moveTo>
                    <a:pt x="2333" y="0"/>
                  </a:moveTo>
                  <a:lnTo>
                    <a:pt x="0" y="4474"/>
                  </a:lnTo>
                  <a:lnTo>
                    <a:pt x="2843" y="9707"/>
                  </a:lnTo>
                  <a:lnTo>
                    <a:pt x="529" y="16576"/>
                  </a:lnTo>
                  <a:lnTo>
                    <a:pt x="3102" y="18024"/>
                  </a:lnTo>
                  <a:lnTo>
                    <a:pt x="6372" y="10385"/>
                  </a:lnTo>
                  <a:cubicBezTo>
                    <a:pt x="6614" y="9818"/>
                    <a:pt x="6605" y="9175"/>
                    <a:pt x="6344" y="8616"/>
                  </a:cubicBezTo>
                  <a:lnTo>
                    <a:pt x="2333"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3"/>
            <p:cNvSpPr/>
            <p:nvPr/>
          </p:nvSpPr>
          <p:spPr>
            <a:xfrm>
              <a:off x="3027025" y="4084375"/>
              <a:ext cx="67050" cy="46025"/>
            </a:xfrm>
            <a:custGeom>
              <a:rect b="b" l="l" r="r" t="t"/>
              <a:pathLst>
                <a:path extrusionOk="0" h="1841" w="2682">
                  <a:moveTo>
                    <a:pt x="239" y="1"/>
                  </a:moveTo>
                  <a:lnTo>
                    <a:pt x="0" y="533"/>
                  </a:lnTo>
                  <a:lnTo>
                    <a:pt x="2427" y="1841"/>
                  </a:lnTo>
                  <a:lnTo>
                    <a:pt x="2682" y="1375"/>
                  </a:lnTo>
                  <a:lnTo>
                    <a:pt x="239" y="1"/>
                  </a:lnTo>
                  <a:close/>
                </a:path>
              </a:pathLst>
            </a:custGeom>
            <a:solidFill>
              <a:srgbClr val="FFE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3"/>
            <p:cNvSpPr/>
            <p:nvPr/>
          </p:nvSpPr>
          <p:spPr>
            <a:xfrm>
              <a:off x="2999125" y="3665125"/>
              <a:ext cx="92975" cy="419275"/>
            </a:xfrm>
            <a:custGeom>
              <a:rect b="b" l="l" r="r" t="t"/>
              <a:pathLst>
                <a:path extrusionOk="0" h="16771" w="3719">
                  <a:moveTo>
                    <a:pt x="1411" y="1"/>
                  </a:moveTo>
                  <a:cubicBezTo>
                    <a:pt x="1411" y="1"/>
                    <a:pt x="1347" y="13"/>
                    <a:pt x="1233" y="63"/>
                  </a:cubicBezTo>
                  <a:cubicBezTo>
                    <a:pt x="1120" y="114"/>
                    <a:pt x="956" y="204"/>
                    <a:pt x="780" y="363"/>
                  </a:cubicBezTo>
                  <a:cubicBezTo>
                    <a:pt x="605" y="524"/>
                    <a:pt x="418" y="753"/>
                    <a:pt x="278" y="1061"/>
                  </a:cubicBezTo>
                  <a:cubicBezTo>
                    <a:pt x="136" y="1367"/>
                    <a:pt x="51" y="1748"/>
                    <a:pt x="24" y="2169"/>
                  </a:cubicBezTo>
                  <a:cubicBezTo>
                    <a:pt x="0" y="2591"/>
                    <a:pt x="53" y="3070"/>
                    <a:pt x="261" y="3526"/>
                  </a:cubicBezTo>
                  <a:cubicBezTo>
                    <a:pt x="453" y="3982"/>
                    <a:pt x="680" y="4460"/>
                    <a:pt x="922" y="4960"/>
                  </a:cubicBezTo>
                  <a:cubicBezTo>
                    <a:pt x="1415" y="5957"/>
                    <a:pt x="1991" y="7036"/>
                    <a:pt x="2617" y="8156"/>
                  </a:cubicBezTo>
                  <a:cubicBezTo>
                    <a:pt x="2957" y="8762"/>
                    <a:pt x="3293" y="9350"/>
                    <a:pt x="3621" y="9907"/>
                  </a:cubicBezTo>
                  <a:lnTo>
                    <a:pt x="3621" y="9907"/>
                  </a:lnTo>
                  <a:cubicBezTo>
                    <a:pt x="2969" y="11864"/>
                    <a:pt x="2398" y="13574"/>
                    <a:pt x="1988" y="14802"/>
                  </a:cubicBezTo>
                  <a:cubicBezTo>
                    <a:pt x="1789" y="15411"/>
                    <a:pt x="1629" y="15901"/>
                    <a:pt x="1516" y="16245"/>
                  </a:cubicBezTo>
                  <a:cubicBezTo>
                    <a:pt x="1464" y="16410"/>
                    <a:pt x="1423" y="16540"/>
                    <a:pt x="1394" y="16635"/>
                  </a:cubicBezTo>
                  <a:cubicBezTo>
                    <a:pt x="1382" y="16675"/>
                    <a:pt x="1371" y="16708"/>
                    <a:pt x="1363" y="16735"/>
                  </a:cubicBezTo>
                  <a:cubicBezTo>
                    <a:pt x="1357" y="16759"/>
                    <a:pt x="1354" y="16770"/>
                    <a:pt x="1355" y="16771"/>
                  </a:cubicBezTo>
                  <a:cubicBezTo>
                    <a:pt x="1357" y="16771"/>
                    <a:pt x="1362" y="16760"/>
                    <a:pt x="1371" y="16738"/>
                  </a:cubicBezTo>
                  <a:cubicBezTo>
                    <a:pt x="1381" y="16712"/>
                    <a:pt x="1393" y="16679"/>
                    <a:pt x="1409" y="16639"/>
                  </a:cubicBezTo>
                  <a:cubicBezTo>
                    <a:pt x="1442" y="16546"/>
                    <a:pt x="1487" y="16418"/>
                    <a:pt x="1546" y="16256"/>
                  </a:cubicBezTo>
                  <a:cubicBezTo>
                    <a:pt x="1664" y="15914"/>
                    <a:pt x="1833" y="15426"/>
                    <a:pt x="2043" y="14820"/>
                  </a:cubicBezTo>
                  <a:cubicBezTo>
                    <a:pt x="2462" y="13590"/>
                    <a:pt x="3044" y="11877"/>
                    <a:pt x="3711" y="9917"/>
                  </a:cubicBezTo>
                  <a:lnTo>
                    <a:pt x="3718" y="9898"/>
                  </a:lnTo>
                  <a:lnTo>
                    <a:pt x="3708" y="9880"/>
                  </a:lnTo>
                  <a:cubicBezTo>
                    <a:pt x="3378" y="9318"/>
                    <a:pt x="3040" y="8724"/>
                    <a:pt x="2696" y="8111"/>
                  </a:cubicBezTo>
                  <a:cubicBezTo>
                    <a:pt x="2070" y="6993"/>
                    <a:pt x="1493" y="5916"/>
                    <a:pt x="997" y="4923"/>
                  </a:cubicBezTo>
                  <a:cubicBezTo>
                    <a:pt x="753" y="4425"/>
                    <a:pt x="524" y="3950"/>
                    <a:pt x="330" y="3497"/>
                  </a:cubicBezTo>
                  <a:cubicBezTo>
                    <a:pt x="123" y="3051"/>
                    <a:pt x="69" y="2588"/>
                    <a:pt x="88" y="2173"/>
                  </a:cubicBezTo>
                  <a:cubicBezTo>
                    <a:pt x="110" y="1758"/>
                    <a:pt x="189" y="1382"/>
                    <a:pt x="324" y="1082"/>
                  </a:cubicBezTo>
                  <a:cubicBezTo>
                    <a:pt x="457" y="779"/>
                    <a:pt x="637" y="550"/>
                    <a:pt x="804" y="389"/>
                  </a:cubicBezTo>
                  <a:cubicBezTo>
                    <a:pt x="1148" y="70"/>
                    <a:pt x="1420" y="15"/>
                    <a:pt x="1411"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3"/>
            <p:cNvSpPr/>
            <p:nvPr/>
          </p:nvSpPr>
          <p:spPr>
            <a:xfrm>
              <a:off x="3090400" y="3904150"/>
              <a:ext cx="48675" cy="8875"/>
            </a:xfrm>
            <a:custGeom>
              <a:rect b="b" l="l" r="r" t="t"/>
              <a:pathLst>
                <a:path extrusionOk="0" h="355" w="1947">
                  <a:moveTo>
                    <a:pt x="1016" y="1"/>
                  </a:moveTo>
                  <a:cubicBezTo>
                    <a:pt x="999" y="1"/>
                    <a:pt x="981" y="1"/>
                    <a:pt x="964" y="1"/>
                  </a:cubicBezTo>
                  <a:cubicBezTo>
                    <a:pt x="675" y="11"/>
                    <a:pt x="421" y="92"/>
                    <a:pt x="254" y="178"/>
                  </a:cubicBezTo>
                  <a:cubicBezTo>
                    <a:pt x="86" y="264"/>
                    <a:pt x="1" y="344"/>
                    <a:pt x="7" y="352"/>
                  </a:cubicBezTo>
                  <a:cubicBezTo>
                    <a:pt x="8" y="354"/>
                    <a:pt x="9" y="354"/>
                    <a:pt x="11" y="354"/>
                  </a:cubicBezTo>
                  <a:cubicBezTo>
                    <a:pt x="34" y="354"/>
                    <a:pt x="128" y="298"/>
                    <a:pt x="280" y="236"/>
                  </a:cubicBezTo>
                  <a:cubicBezTo>
                    <a:pt x="448" y="168"/>
                    <a:pt x="691" y="101"/>
                    <a:pt x="966" y="92"/>
                  </a:cubicBezTo>
                  <a:cubicBezTo>
                    <a:pt x="987" y="91"/>
                    <a:pt x="1007" y="91"/>
                    <a:pt x="1027" y="91"/>
                  </a:cubicBezTo>
                  <a:cubicBezTo>
                    <a:pt x="1278" y="91"/>
                    <a:pt x="1502" y="140"/>
                    <a:pt x="1661" y="193"/>
                  </a:cubicBezTo>
                  <a:cubicBezTo>
                    <a:pt x="1815" y="245"/>
                    <a:pt x="1912" y="294"/>
                    <a:pt x="1935" y="294"/>
                  </a:cubicBezTo>
                  <a:cubicBezTo>
                    <a:pt x="1938" y="294"/>
                    <a:pt x="1940" y="293"/>
                    <a:pt x="1941" y="292"/>
                  </a:cubicBezTo>
                  <a:cubicBezTo>
                    <a:pt x="1946" y="284"/>
                    <a:pt x="1856" y="209"/>
                    <a:pt x="1683" y="134"/>
                  </a:cubicBezTo>
                  <a:cubicBezTo>
                    <a:pt x="1522" y="63"/>
                    <a:pt x="1284" y="1"/>
                    <a:pt x="101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3"/>
            <p:cNvSpPr/>
            <p:nvPr/>
          </p:nvSpPr>
          <p:spPr>
            <a:xfrm>
              <a:off x="3005550" y="3750725"/>
              <a:ext cx="58325" cy="170900"/>
            </a:xfrm>
            <a:custGeom>
              <a:rect b="b" l="l" r="r" t="t"/>
              <a:pathLst>
                <a:path extrusionOk="0" h="6836" w="2333">
                  <a:moveTo>
                    <a:pt x="1" y="0"/>
                  </a:moveTo>
                  <a:lnTo>
                    <a:pt x="2044" y="6836"/>
                  </a:lnTo>
                  <a:lnTo>
                    <a:pt x="2332" y="4588"/>
                  </a:lnTo>
                  <a:lnTo>
                    <a:pt x="1" y="0"/>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3"/>
            <p:cNvSpPr/>
            <p:nvPr/>
          </p:nvSpPr>
          <p:spPr>
            <a:xfrm>
              <a:off x="3087250" y="4085750"/>
              <a:ext cx="8000" cy="7425"/>
            </a:xfrm>
            <a:custGeom>
              <a:rect b="b" l="l" r="r" t="t"/>
              <a:pathLst>
                <a:path extrusionOk="0" h="297" w="320">
                  <a:moveTo>
                    <a:pt x="182" y="0"/>
                  </a:moveTo>
                  <a:cubicBezTo>
                    <a:pt x="155" y="0"/>
                    <a:pt x="139" y="12"/>
                    <a:pt x="142" y="18"/>
                  </a:cubicBezTo>
                  <a:cubicBezTo>
                    <a:pt x="144" y="31"/>
                    <a:pt x="183" y="33"/>
                    <a:pt x="213" y="74"/>
                  </a:cubicBezTo>
                  <a:cubicBezTo>
                    <a:pt x="246" y="115"/>
                    <a:pt x="247" y="183"/>
                    <a:pt x="177" y="203"/>
                  </a:cubicBezTo>
                  <a:cubicBezTo>
                    <a:pt x="167" y="206"/>
                    <a:pt x="158" y="207"/>
                    <a:pt x="150" y="207"/>
                  </a:cubicBezTo>
                  <a:cubicBezTo>
                    <a:pt x="100" y="207"/>
                    <a:pt x="74" y="159"/>
                    <a:pt x="79" y="114"/>
                  </a:cubicBezTo>
                  <a:cubicBezTo>
                    <a:pt x="81" y="64"/>
                    <a:pt x="113" y="40"/>
                    <a:pt x="107" y="28"/>
                  </a:cubicBezTo>
                  <a:cubicBezTo>
                    <a:pt x="107" y="25"/>
                    <a:pt x="104" y="23"/>
                    <a:pt x="98" y="23"/>
                  </a:cubicBezTo>
                  <a:cubicBezTo>
                    <a:pt x="79" y="23"/>
                    <a:pt x="38" y="41"/>
                    <a:pt x="16" y="100"/>
                  </a:cubicBezTo>
                  <a:cubicBezTo>
                    <a:pt x="4" y="135"/>
                    <a:pt x="0" y="189"/>
                    <a:pt x="34" y="238"/>
                  </a:cubicBezTo>
                  <a:cubicBezTo>
                    <a:pt x="60" y="276"/>
                    <a:pt x="108" y="296"/>
                    <a:pt x="156" y="296"/>
                  </a:cubicBezTo>
                  <a:cubicBezTo>
                    <a:pt x="172" y="296"/>
                    <a:pt x="188" y="294"/>
                    <a:pt x="204" y="289"/>
                  </a:cubicBezTo>
                  <a:cubicBezTo>
                    <a:pt x="264" y="273"/>
                    <a:pt x="316" y="217"/>
                    <a:pt x="318" y="155"/>
                  </a:cubicBezTo>
                  <a:cubicBezTo>
                    <a:pt x="320" y="94"/>
                    <a:pt x="287" y="52"/>
                    <a:pt x="258" y="28"/>
                  </a:cubicBezTo>
                  <a:cubicBezTo>
                    <a:pt x="229" y="7"/>
                    <a:pt x="203" y="0"/>
                    <a:pt x="182"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3"/>
            <p:cNvSpPr/>
            <p:nvPr/>
          </p:nvSpPr>
          <p:spPr>
            <a:xfrm>
              <a:off x="3092375" y="4073450"/>
              <a:ext cx="8000" cy="7425"/>
            </a:xfrm>
            <a:custGeom>
              <a:rect b="b" l="l" r="r" t="t"/>
              <a:pathLst>
                <a:path extrusionOk="0" h="297" w="320">
                  <a:moveTo>
                    <a:pt x="183" y="0"/>
                  </a:moveTo>
                  <a:cubicBezTo>
                    <a:pt x="156" y="0"/>
                    <a:pt x="140" y="12"/>
                    <a:pt x="143" y="18"/>
                  </a:cubicBezTo>
                  <a:cubicBezTo>
                    <a:pt x="144" y="31"/>
                    <a:pt x="184" y="34"/>
                    <a:pt x="214" y="75"/>
                  </a:cubicBezTo>
                  <a:cubicBezTo>
                    <a:pt x="247" y="116"/>
                    <a:pt x="247" y="183"/>
                    <a:pt x="178" y="202"/>
                  </a:cubicBezTo>
                  <a:cubicBezTo>
                    <a:pt x="168" y="205"/>
                    <a:pt x="159" y="207"/>
                    <a:pt x="150" y="207"/>
                  </a:cubicBezTo>
                  <a:cubicBezTo>
                    <a:pt x="100" y="207"/>
                    <a:pt x="74" y="159"/>
                    <a:pt x="79" y="114"/>
                  </a:cubicBezTo>
                  <a:cubicBezTo>
                    <a:pt x="82" y="63"/>
                    <a:pt x="113" y="40"/>
                    <a:pt x="108" y="28"/>
                  </a:cubicBezTo>
                  <a:cubicBezTo>
                    <a:pt x="108" y="25"/>
                    <a:pt x="104" y="23"/>
                    <a:pt x="97" y="23"/>
                  </a:cubicBezTo>
                  <a:cubicBezTo>
                    <a:pt x="79" y="23"/>
                    <a:pt x="38" y="41"/>
                    <a:pt x="17" y="99"/>
                  </a:cubicBezTo>
                  <a:cubicBezTo>
                    <a:pt x="4" y="135"/>
                    <a:pt x="0" y="188"/>
                    <a:pt x="34" y="238"/>
                  </a:cubicBezTo>
                  <a:cubicBezTo>
                    <a:pt x="61" y="276"/>
                    <a:pt x="109" y="296"/>
                    <a:pt x="157" y="296"/>
                  </a:cubicBezTo>
                  <a:cubicBezTo>
                    <a:pt x="173" y="296"/>
                    <a:pt x="189" y="294"/>
                    <a:pt x="204" y="289"/>
                  </a:cubicBezTo>
                  <a:cubicBezTo>
                    <a:pt x="264" y="273"/>
                    <a:pt x="316" y="216"/>
                    <a:pt x="318" y="154"/>
                  </a:cubicBezTo>
                  <a:cubicBezTo>
                    <a:pt x="320" y="94"/>
                    <a:pt x="288" y="52"/>
                    <a:pt x="258" y="28"/>
                  </a:cubicBezTo>
                  <a:cubicBezTo>
                    <a:pt x="229" y="7"/>
                    <a:pt x="203" y="0"/>
                    <a:pt x="18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3"/>
            <p:cNvSpPr/>
            <p:nvPr/>
          </p:nvSpPr>
          <p:spPr>
            <a:xfrm>
              <a:off x="3154250" y="3856475"/>
              <a:ext cx="32375" cy="94875"/>
            </a:xfrm>
            <a:custGeom>
              <a:rect b="b" l="l" r="r" t="t"/>
              <a:pathLst>
                <a:path extrusionOk="0" h="3795" w="1295">
                  <a:moveTo>
                    <a:pt x="427" y="1"/>
                  </a:moveTo>
                  <a:cubicBezTo>
                    <a:pt x="122" y="161"/>
                    <a:pt x="15" y="609"/>
                    <a:pt x="51" y="952"/>
                  </a:cubicBezTo>
                  <a:cubicBezTo>
                    <a:pt x="86" y="1294"/>
                    <a:pt x="212" y="1628"/>
                    <a:pt x="203" y="1972"/>
                  </a:cubicBezTo>
                  <a:cubicBezTo>
                    <a:pt x="197" y="2218"/>
                    <a:pt x="122" y="2456"/>
                    <a:pt x="72" y="2697"/>
                  </a:cubicBezTo>
                  <a:cubicBezTo>
                    <a:pt x="23" y="2938"/>
                    <a:pt x="1" y="3196"/>
                    <a:pt x="95" y="3423"/>
                  </a:cubicBezTo>
                  <a:cubicBezTo>
                    <a:pt x="179" y="3627"/>
                    <a:pt x="381" y="3794"/>
                    <a:pt x="595" y="3794"/>
                  </a:cubicBezTo>
                  <a:cubicBezTo>
                    <a:pt x="620" y="3794"/>
                    <a:pt x="645" y="3792"/>
                    <a:pt x="670" y="3787"/>
                  </a:cubicBezTo>
                  <a:lnTo>
                    <a:pt x="912" y="3299"/>
                  </a:lnTo>
                  <a:cubicBezTo>
                    <a:pt x="1295" y="2526"/>
                    <a:pt x="1282" y="1615"/>
                    <a:pt x="878" y="852"/>
                  </a:cubicBezTo>
                  <a:lnTo>
                    <a:pt x="427" y="1"/>
                  </a:ln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3"/>
            <p:cNvSpPr/>
            <p:nvPr/>
          </p:nvSpPr>
          <p:spPr>
            <a:xfrm>
              <a:off x="3527225" y="4677050"/>
              <a:ext cx="160225" cy="98175"/>
            </a:xfrm>
            <a:custGeom>
              <a:rect b="b" l="l" r="r" t="t"/>
              <a:pathLst>
                <a:path extrusionOk="0" h="3927" w="6409">
                  <a:moveTo>
                    <a:pt x="3256" y="1"/>
                  </a:moveTo>
                  <a:cubicBezTo>
                    <a:pt x="2992" y="1"/>
                    <a:pt x="2729" y="31"/>
                    <a:pt x="2473" y="92"/>
                  </a:cubicBezTo>
                  <a:cubicBezTo>
                    <a:pt x="1345" y="363"/>
                    <a:pt x="381" y="1238"/>
                    <a:pt x="1" y="2333"/>
                  </a:cubicBezTo>
                  <a:lnTo>
                    <a:pt x="413" y="3926"/>
                  </a:lnTo>
                  <a:cubicBezTo>
                    <a:pt x="569" y="3384"/>
                    <a:pt x="905" y="2859"/>
                    <a:pt x="1423" y="2636"/>
                  </a:cubicBezTo>
                  <a:cubicBezTo>
                    <a:pt x="1626" y="2548"/>
                    <a:pt x="1841" y="2513"/>
                    <a:pt x="2059" y="2513"/>
                  </a:cubicBezTo>
                  <a:cubicBezTo>
                    <a:pt x="2422" y="2513"/>
                    <a:pt x="2795" y="2611"/>
                    <a:pt x="3140" y="2736"/>
                  </a:cubicBezTo>
                  <a:cubicBezTo>
                    <a:pt x="3692" y="2937"/>
                    <a:pt x="4234" y="3206"/>
                    <a:pt x="4820" y="3242"/>
                  </a:cubicBezTo>
                  <a:cubicBezTo>
                    <a:pt x="4853" y="3244"/>
                    <a:pt x="4887" y="3245"/>
                    <a:pt x="4921" y="3245"/>
                  </a:cubicBezTo>
                  <a:cubicBezTo>
                    <a:pt x="5481" y="3245"/>
                    <a:pt x="6078" y="2968"/>
                    <a:pt x="6244" y="2439"/>
                  </a:cubicBezTo>
                  <a:cubicBezTo>
                    <a:pt x="6409" y="1913"/>
                    <a:pt x="6091" y="1350"/>
                    <a:pt x="5693" y="967"/>
                  </a:cubicBezTo>
                  <a:cubicBezTo>
                    <a:pt x="5047" y="346"/>
                    <a:pt x="4150" y="1"/>
                    <a:pt x="325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3"/>
            <p:cNvSpPr/>
            <p:nvPr/>
          </p:nvSpPr>
          <p:spPr>
            <a:xfrm>
              <a:off x="3527225" y="4677050"/>
              <a:ext cx="160225" cy="98175"/>
            </a:xfrm>
            <a:custGeom>
              <a:rect b="b" l="l" r="r" t="t"/>
              <a:pathLst>
                <a:path extrusionOk="0" h="3927" w="6409">
                  <a:moveTo>
                    <a:pt x="3256" y="1"/>
                  </a:moveTo>
                  <a:cubicBezTo>
                    <a:pt x="2992" y="1"/>
                    <a:pt x="2729" y="31"/>
                    <a:pt x="2473" y="92"/>
                  </a:cubicBezTo>
                  <a:cubicBezTo>
                    <a:pt x="1345" y="363"/>
                    <a:pt x="381" y="1238"/>
                    <a:pt x="1" y="2333"/>
                  </a:cubicBezTo>
                  <a:lnTo>
                    <a:pt x="413" y="3926"/>
                  </a:lnTo>
                  <a:cubicBezTo>
                    <a:pt x="569" y="3384"/>
                    <a:pt x="905" y="2859"/>
                    <a:pt x="1423" y="2636"/>
                  </a:cubicBezTo>
                  <a:cubicBezTo>
                    <a:pt x="1626" y="2548"/>
                    <a:pt x="1841" y="2513"/>
                    <a:pt x="2059" y="2513"/>
                  </a:cubicBezTo>
                  <a:cubicBezTo>
                    <a:pt x="2422" y="2513"/>
                    <a:pt x="2795" y="2611"/>
                    <a:pt x="3140" y="2736"/>
                  </a:cubicBezTo>
                  <a:cubicBezTo>
                    <a:pt x="3692" y="2937"/>
                    <a:pt x="4234" y="3206"/>
                    <a:pt x="4820" y="3242"/>
                  </a:cubicBezTo>
                  <a:cubicBezTo>
                    <a:pt x="4853" y="3244"/>
                    <a:pt x="4887" y="3245"/>
                    <a:pt x="4921" y="3245"/>
                  </a:cubicBezTo>
                  <a:cubicBezTo>
                    <a:pt x="5481" y="3245"/>
                    <a:pt x="6078" y="2968"/>
                    <a:pt x="6244" y="2439"/>
                  </a:cubicBezTo>
                  <a:cubicBezTo>
                    <a:pt x="6409" y="1913"/>
                    <a:pt x="6091" y="1350"/>
                    <a:pt x="5693" y="967"/>
                  </a:cubicBezTo>
                  <a:cubicBezTo>
                    <a:pt x="5047" y="346"/>
                    <a:pt x="4150" y="1"/>
                    <a:pt x="32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3"/>
            <p:cNvSpPr/>
            <p:nvPr/>
          </p:nvSpPr>
          <p:spPr>
            <a:xfrm>
              <a:off x="3399900" y="4665675"/>
              <a:ext cx="238525" cy="175725"/>
            </a:xfrm>
            <a:custGeom>
              <a:rect b="b" l="l" r="r" t="t"/>
              <a:pathLst>
                <a:path extrusionOk="0" h="7029" w="9541">
                  <a:moveTo>
                    <a:pt x="6440" y="0"/>
                  </a:moveTo>
                  <a:cubicBezTo>
                    <a:pt x="5206" y="0"/>
                    <a:pt x="3973" y="294"/>
                    <a:pt x="2885" y="875"/>
                  </a:cubicBezTo>
                  <a:cubicBezTo>
                    <a:pt x="1839" y="1435"/>
                    <a:pt x="902" y="2285"/>
                    <a:pt x="473" y="3391"/>
                  </a:cubicBezTo>
                  <a:cubicBezTo>
                    <a:pt x="44" y="4497"/>
                    <a:pt x="1" y="5920"/>
                    <a:pt x="861" y="6737"/>
                  </a:cubicBezTo>
                  <a:cubicBezTo>
                    <a:pt x="1341" y="6931"/>
                    <a:pt x="1858" y="7029"/>
                    <a:pt x="2376" y="7029"/>
                  </a:cubicBezTo>
                  <a:cubicBezTo>
                    <a:pt x="2876" y="7029"/>
                    <a:pt x="3376" y="6938"/>
                    <a:pt x="3843" y="6755"/>
                  </a:cubicBezTo>
                  <a:cubicBezTo>
                    <a:pt x="4791" y="6385"/>
                    <a:pt x="5587" y="5640"/>
                    <a:pt x="6020" y="4720"/>
                  </a:cubicBezTo>
                  <a:cubicBezTo>
                    <a:pt x="6410" y="3893"/>
                    <a:pt x="6514" y="2943"/>
                    <a:pt x="6986" y="2160"/>
                  </a:cubicBezTo>
                  <a:cubicBezTo>
                    <a:pt x="7517" y="1278"/>
                    <a:pt x="8511" y="694"/>
                    <a:pt x="9541" y="660"/>
                  </a:cubicBezTo>
                  <a:cubicBezTo>
                    <a:pt x="8570" y="219"/>
                    <a:pt x="7505" y="0"/>
                    <a:pt x="6440"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3"/>
            <p:cNvSpPr/>
            <p:nvPr/>
          </p:nvSpPr>
          <p:spPr>
            <a:xfrm>
              <a:off x="3376400" y="4357300"/>
              <a:ext cx="156075" cy="354075"/>
            </a:xfrm>
            <a:custGeom>
              <a:rect b="b" l="l" r="r" t="t"/>
              <a:pathLst>
                <a:path extrusionOk="0" h="14163" w="6243">
                  <a:moveTo>
                    <a:pt x="2056" y="1"/>
                  </a:moveTo>
                  <a:cubicBezTo>
                    <a:pt x="1610" y="1"/>
                    <a:pt x="1176" y="129"/>
                    <a:pt x="831" y="416"/>
                  </a:cubicBezTo>
                  <a:cubicBezTo>
                    <a:pt x="160" y="975"/>
                    <a:pt x="0" y="1954"/>
                    <a:pt x="113" y="2819"/>
                  </a:cubicBezTo>
                  <a:cubicBezTo>
                    <a:pt x="227" y="3685"/>
                    <a:pt x="561" y="4508"/>
                    <a:pt x="697" y="5370"/>
                  </a:cubicBezTo>
                  <a:cubicBezTo>
                    <a:pt x="929" y="6824"/>
                    <a:pt x="589" y="8301"/>
                    <a:pt x="448" y="9767"/>
                  </a:cubicBezTo>
                  <a:cubicBezTo>
                    <a:pt x="309" y="11234"/>
                    <a:pt x="435" y="13038"/>
                    <a:pt x="1388" y="14162"/>
                  </a:cubicBezTo>
                  <a:lnTo>
                    <a:pt x="1470" y="14162"/>
                  </a:lnTo>
                  <a:cubicBezTo>
                    <a:pt x="3579" y="13523"/>
                    <a:pt x="5017" y="11630"/>
                    <a:pt x="5630" y="9514"/>
                  </a:cubicBezTo>
                  <a:cubicBezTo>
                    <a:pt x="6243" y="7396"/>
                    <a:pt x="5969" y="5096"/>
                    <a:pt x="5223" y="3023"/>
                  </a:cubicBezTo>
                  <a:cubicBezTo>
                    <a:pt x="4884" y="2079"/>
                    <a:pt x="4419" y="1131"/>
                    <a:pt x="3617" y="529"/>
                  </a:cubicBezTo>
                  <a:cubicBezTo>
                    <a:pt x="3174" y="196"/>
                    <a:pt x="2606" y="1"/>
                    <a:pt x="2056"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3"/>
            <p:cNvSpPr/>
            <p:nvPr/>
          </p:nvSpPr>
          <p:spPr>
            <a:xfrm>
              <a:off x="3399550" y="4684250"/>
              <a:ext cx="152550" cy="257700"/>
            </a:xfrm>
            <a:custGeom>
              <a:rect b="b" l="l" r="r" t="t"/>
              <a:pathLst>
                <a:path extrusionOk="0" h="10308" w="6102">
                  <a:moveTo>
                    <a:pt x="6099" y="0"/>
                  </a:moveTo>
                  <a:cubicBezTo>
                    <a:pt x="6093" y="0"/>
                    <a:pt x="6052" y="16"/>
                    <a:pt x="5978" y="46"/>
                  </a:cubicBezTo>
                  <a:cubicBezTo>
                    <a:pt x="5894" y="82"/>
                    <a:pt x="5780" y="130"/>
                    <a:pt x="5636" y="190"/>
                  </a:cubicBezTo>
                  <a:cubicBezTo>
                    <a:pt x="5491" y="260"/>
                    <a:pt x="5314" y="348"/>
                    <a:pt x="5110" y="455"/>
                  </a:cubicBezTo>
                  <a:cubicBezTo>
                    <a:pt x="4912" y="570"/>
                    <a:pt x="4683" y="695"/>
                    <a:pt x="4444" y="859"/>
                  </a:cubicBezTo>
                  <a:cubicBezTo>
                    <a:pt x="3963" y="1178"/>
                    <a:pt x="3418" y="1606"/>
                    <a:pt x="2886" y="2155"/>
                  </a:cubicBezTo>
                  <a:cubicBezTo>
                    <a:pt x="2355" y="2705"/>
                    <a:pt x="1829" y="3371"/>
                    <a:pt x="1399" y="4143"/>
                  </a:cubicBezTo>
                  <a:cubicBezTo>
                    <a:pt x="970" y="4915"/>
                    <a:pt x="667" y="5707"/>
                    <a:pt x="489" y="6451"/>
                  </a:cubicBezTo>
                  <a:cubicBezTo>
                    <a:pt x="309" y="7193"/>
                    <a:pt x="196" y="7873"/>
                    <a:pt x="123" y="8445"/>
                  </a:cubicBezTo>
                  <a:cubicBezTo>
                    <a:pt x="52" y="9017"/>
                    <a:pt x="20" y="9484"/>
                    <a:pt x="8" y="9807"/>
                  </a:cubicBezTo>
                  <a:cubicBezTo>
                    <a:pt x="1" y="9967"/>
                    <a:pt x="2" y="10093"/>
                    <a:pt x="1" y="10178"/>
                  </a:cubicBezTo>
                  <a:cubicBezTo>
                    <a:pt x="1" y="10263"/>
                    <a:pt x="2" y="10307"/>
                    <a:pt x="4" y="10307"/>
                  </a:cubicBezTo>
                  <a:cubicBezTo>
                    <a:pt x="7" y="10307"/>
                    <a:pt x="11" y="10263"/>
                    <a:pt x="17" y="10178"/>
                  </a:cubicBezTo>
                  <a:cubicBezTo>
                    <a:pt x="22" y="10087"/>
                    <a:pt x="30" y="9963"/>
                    <a:pt x="38" y="9808"/>
                  </a:cubicBezTo>
                  <a:cubicBezTo>
                    <a:pt x="60" y="9486"/>
                    <a:pt x="100" y="9023"/>
                    <a:pt x="179" y="8453"/>
                  </a:cubicBezTo>
                  <a:cubicBezTo>
                    <a:pt x="353" y="7324"/>
                    <a:pt x="592" y="5713"/>
                    <a:pt x="1468" y="4181"/>
                  </a:cubicBezTo>
                  <a:cubicBezTo>
                    <a:pt x="1895" y="3416"/>
                    <a:pt x="2413" y="2754"/>
                    <a:pt x="2938" y="2206"/>
                  </a:cubicBezTo>
                  <a:cubicBezTo>
                    <a:pt x="3464" y="1658"/>
                    <a:pt x="4001" y="1228"/>
                    <a:pt x="4476" y="905"/>
                  </a:cubicBezTo>
                  <a:cubicBezTo>
                    <a:pt x="4710" y="739"/>
                    <a:pt x="4937" y="612"/>
                    <a:pt x="5132" y="493"/>
                  </a:cubicBezTo>
                  <a:cubicBezTo>
                    <a:pt x="5332" y="383"/>
                    <a:pt x="5507" y="292"/>
                    <a:pt x="5649" y="218"/>
                  </a:cubicBezTo>
                  <a:cubicBezTo>
                    <a:pt x="5790" y="152"/>
                    <a:pt x="5902" y="99"/>
                    <a:pt x="5985" y="61"/>
                  </a:cubicBezTo>
                  <a:cubicBezTo>
                    <a:pt x="6061" y="24"/>
                    <a:pt x="6101" y="3"/>
                    <a:pt x="6100" y="1"/>
                  </a:cubicBezTo>
                  <a:cubicBezTo>
                    <a:pt x="6100" y="0"/>
                    <a:pt x="6099" y="0"/>
                    <a:pt x="609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3"/>
            <p:cNvSpPr/>
            <p:nvPr/>
          </p:nvSpPr>
          <p:spPr>
            <a:xfrm>
              <a:off x="3150250" y="4600475"/>
              <a:ext cx="158150" cy="106125"/>
            </a:xfrm>
            <a:custGeom>
              <a:rect b="b" l="l" r="r" t="t"/>
              <a:pathLst>
                <a:path extrusionOk="0" h="4245" w="6326">
                  <a:moveTo>
                    <a:pt x="5858" y="1539"/>
                  </a:moveTo>
                  <a:lnTo>
                    <a:pt x="6326" y="1715"/>
                  </a:lnTo>
                  <a:cubicBezTo>
                    <a:pt x="6185" y="1615"/>
                    <a:pt x="6025" y="1559"/>
                    <a:pt x="5858" y="1539"/>
                  </a:cubicBezTo>
                  <a:close/>
                  <a:moveTo>
                    <a:pt x="1763" y="0"/>
                  </a:moveTo>
                  <a:cubicBezTo>
                    <a:pt x="1" y="1064"/>
                    <a:pt x="6" y="2031"/>
                    <a:pt x="300" y="2945"/>
                  </a:cubicBezTo>
                  <a:cubicBezTo>
                    <a:pt x="539" y="3687"/>
                    <a:pt x="1298" y="4245"/>
                    <a:pt x="2054" y="4245"/>
                  </a:cubicBezTo>
                  <a:cubicBezTo>
                    <a:pt x="2229" y="4245"/>
                    <a:pt x="2404" y="4215"/>
                    <a:pt x="2572" y="4150"/>
                  </a:cubicBezTo>
                  <a:cubicBezTo>
                    <a:pt x="3079" y="3958"/>
                    <a:pt x="3446" y="3517"/>
                    <a:pt x="3760" y="3074"/>
                  </a:cubicBezTo>
                  <a:cubicBezTo>
                    <a:pt x="4074" y="2631"/>
                    <a:pt x="4368" y="2158"/>
                    <a:pt x="4807" y="1840"/>
                  </a:cubicBezTo>
                  <a:cubicBezTo>
                    <a:pt x="5069" y="1651"/>
                    <a:pt x="5399" y="1531"/>
                    <a:pt x="5717" y="1531"/>
                  </a:cubicBezTo>
                  <a:cubicBezTo>
                    <a:pt x="5764" y="1531"/>
                    <a:pt x="5811" y="1534"/>
                    <a:pt x="5858" y="1539"/>
                  </a:cubicBezTo>
                  <a:lnTo>
                    <a:pt x="5858" y="1539"/>
                  </a:lnTo>
                  <a:lnTo>
                    <a:pt x="1763" y="0"/>
                  </a:ln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3"/>
            <p:cNvSpPr/>
            <p:nvPr/>
          </p:nvSpPr>
          <p:spPr>
            <a:xfrm>
              <a:off x="3150250" y="4600475"/>
              <a:ext cx="158150" cy="106125"/>
            </a:xfrm>
            <a:custGeom>
              <a:rect b="b" l="l" r="r" t="t"/>
              <a:pathLst>
                <a:path extrusionOk="0" h="4245" w="6326">
                  <a:moveTo>
                    <a:pt x="5858" y="1539"/>
                  </a:moveTo>
                  <a:lnTo>
                    <a:pt x="6326" y="1715"/>
                  </a:lnTo>
                  <a:cubicBezTo>
                    <a:pt x="6185" y="1615"/>
                    <a:pt x="6025" y="1559"/>
                    <a:pt x="5858" y="1539"/>
                  </a:cubicBezTo>
                  <a:close/>
                  <a:moveTo>
                    <a:pt x="1763" y="0"/>
                  </a:moveTo>
                  <a:cubicBezTo>
                    <a:pt x="1" y="1064"/>
                    <a:pt x="6" y="2031"/>
                    <a:pt x="300" y="2945"/>
                  </a:cubicBezTo>
                  <a:cubicBezTo>
                    <a:pt x="539" y="3687"/>
                    <a:pt x="1298" y="4245"/>
                    <a:pt x="2054" y="4245"/>
                  </a:cubicBezTo>
                  <a:cubicBezTo>
                    <a:pt x="2229" y="4245"/>
                    <a:pt x="2404" y="4215"/>
                    <a:pt x="2572" y="4150"/>
                  </a:cubicBezTo>
                  <a:cubicBezTo>
                    <a:pt x="3079" y="3958"/>
                    <a:pt x="3446" y="3517"/>
                    <a:pt x="3760" y="3074"/>
                  </a:cubicBezTo>
                  <a:cubicBezTo>
                    <a:pt x="4074" y="2631"/>
                    <a:pt x="4368" y="2158"/>
                    <a:pt x="4807" y="1840"/>
                  </a:cubicBezTo>
                  <a:cubicBezTo>
                    <a:pt x="5069" y="1651"/>
                    <a:pt x="5399" y="1531"/>
                    <a:pt x="5717" y="1531"/>
                  </a:cubicBezTo>
                  <a:cubicBezTo>
                    <a:pt x="5764" y="1531"/>
                    <a:pt x="5811" y="1534"/>
                    <a:pt x="5858" y="1539"/>
                  </a:cubicBezTo>
                  <a:lnTo>
                    <a:pt x="5858" y="1539"/>
                  </a:lnTo>
                  <a:lnTo>
                    <a:pt x="176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3"/>
            <p:cNvSpPr/>
            <p:nvPr/>
          </p:nvSpPr>
          <p:spPr>
            <a:xfrm>
              <a:off x="3161325" y="4569900"/>
              <a:ext cx="216550" cy="140275"/>
            </a:xfrm>
            <a:custGeom>
              <a:rect b="b" l="l" r="r" t="t"/>
              <a:pathLst>
                <a:path extrusionOk="0" h="5611" w="8662">
                  <a:moveTo>
                    <a:pt x="5464" y="1"/>
                  </a:moveTo>
                  <a:cubicBezTo>
                    <a:pt x="5331" y="1"/>
                    <a:pt x="5197" y="4"/>
                    <a:pt x="5066" y="8"/>
                  </a:cubicBezTo>
                  <a:cubicBezTo>
                    <a:pt x="4101" y="40"/>
                    <a:pt x="3121" y="112"/>
                    <a:pt x="2215" y="446"/>
                  </a:cubicBezTo>
                  <a:cubicBezTo>
                    <a:pt x="1309" y="782"/>
                    <a:pt x="385" y="1504"/>
                    <a:pt x="1" y="2389"/>
                  </a:cubicBezTo>
                  <a:cubicBezTo>
                    <a:pt x="313" y="1957"/>
                    <a:pt x="937" y="1734"/>
                    <a:pt x="1531" y="1734"/>
                  </a:cubicBezTo>
                  <a:cubicBezTo>
                    <a:pt x="1812" y="1734"/>
                    <a:pt x="2087" y="1784"/>
                    <a:pt x="2318" y="1886"/>
                  </a:cubicBezTo>
                  <a:cubicBezTo>
                    <a:pt x="3036" y="2204"/>
                    <a:pt x="3563" y="2834"/>
                    <a:pt x="4034" y="3462"/>
                  </a:cubicBezTo>
                  <a:cubicBezTo>
                    <a:pt x="4506" y="4091"/>
                    <a:pt x="4964" y="4755"/>
                    <a:pt x="5616" y="5193"/>
                  </a:cubicBezTo>
                  <a:cubicBezTo>
                    <a:pt x="6000" y="5449"/>
                    <a:pt x="6472" y="5610"/>
                    <a:pt x="6928" y="5610"/>
                  </a:cubicBezTo>
                  <a:cubicBezTo>
                    <a:pt x="7249" y="5610"/>
                    <a:pt x="7563" y="5530"/>
                    <a:pt x="7832" y="5348"/>
                  </a:cubicBezTo>
                  <a:cubicBezTo>
                    <a:pt x="8259" y="5058"/>
                    <a:pt x="8507" y="4555"/>
                    <a:pt x="8584" y="4045"/>
                  </a:cubicBezTo>
                  <a:cubicBezTo>
                    <a:pt x="8662" y="3535"/>
                    <a:pt x="8587" y="3014"/>
                    <a:pt x="8480" y="2509"/>
                  </a:cubicBezTo>
                  <a:cubicBezTo>
                    <a:pt x="8325" y="1770"/>
                    <a:pt x="8072" y="998"/>
                    <a:pt x="7480" y="528"/>
                  </a:cubicBezTo>
                  <a:cubicBezTo>
                    <a:pt x="6924" y="87"/>
                    <a:pt x="6186" y="1"/>
                    <a:pt x="546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3"/>
            <p:cNvSpPr/>
            <p:nvPr/>
          </p:nvSpPr>
          <p:spPr>
            <a:xfrm>
              <a:off x="3249525" y="4574800"/>
              <a:ext cx="113675" cy="331875"/>
            </a:xfrm>
            <a:custGeom>
              <a:rect b="b" l="l" r="r" t="t"/>
              <a:pathLst>
                <a:path extrusionOk="0" h="13275" w="4547">
                  <a:moveTo>
                    <a:pt x="3" y="0"/>
                  </a:moveTo>
                  <a:cubicBezTo>
                    <a:pt x="2" y="0"/>
                    <a:pt x="2" y="0"/>
                    <a:pt x="2" y="1"/>
                  </a:cubicBezTo>
                  <a:cubicBezTo>
                    <a:pt x="1" y="2"/>
                    <a:pt x="13" y="8"/>
                    <a:pt x="37" y="17"/>
                  </a:cubicBezTo>
                  <a:cubicBezTo>
                    <a:pt x="65" y="29"/>
                    <a:pt x="99" y="43"/>
                    <a:pt x="142" y="60"/>
                  </a:cubicBezTo>
                  <a:cubicBezTo>
                    <a:pt x="190" y="78"/>
                    <a:pt x="248" y="101"/>
                    <a:pt x="314" y="126"/>
                  </a:cubicBezTo>
                  <a:cubicBezTo>
                    <a:pt x="382" y="154"/>
                    <a:pt x="457" y="193"/>
                    <a:pt x="543" y="232"/>
                  </a:cubicBezTo>
                  <a:cubicBezTo>
                    <a:pt x="884" y="395"/>
                    <a:pt x="1362" y="675"/>
                    <a:pt x="1861" y="1131"/>
                  </a:cubicBezTo>
                  <a:cubicBezTo>
                    <a:pt x="2109" y="1362"/>
                    <a:pt x="2361" y="1634"/>
                    <a:pt x="2605" y="1948"/>
                  </a:cubicBezTo>
                  <a:cubicBezTo>
                    <a:pt x="2848" y="2263"/>
                    <a:pt x="3078" y="2622"/>
                    <a:pt x="3286" y="3017"/>
                  </a:cubicBezTo>
                  <a:cubicBezTo>
                    <a:pt x="3493" y="3413"/>
                    <a:pt x="3684" y="3845"/>
                    <a:pt x="3827" y="4309"/>
                  </a:cubicBezTo>
                  <a:cubicBezTo>
                    <a:pt x="3968" y="4772"/>
                    <a:pt x="4050" y="5274"/>
                    <a:pt x="4119" y="5786"/>
                  </a:cubicBezTo>
                  <a:cubicBezTo>
                    <a:pt x="4255" y="6811"/>
                    <a:pt x="4321" y="7797"/>
                    <a:pt x="4371" y="8693"/>
                  </a:cubicBezTo>
                  <a:cubicBezTo>
                    <a:pt x="4420" y="9589"/>
                    <a:pt x="4448" y="10398"/>
                    <a:pt x="4469" y="11076"/>
                  </a:cubicBezTo>
                  <a:cubicBezTo>
                    <a:pt x="4489" y="11750"/>
                    <a:pt x="4504" y="12298"/>
                    <a:pt x="4515" y="12685"/>
                  </a:cubicBezTo>
                  <a:cubicBezTo>
                    <a:pt x="4522" y="12870"/>
                    <a:pt x="4527" y="13016"/>
                    <a:pt x="4531" y="13122"/>
                  </a:cubicBezTo>
                  <a:cubicBezTo>
                    <a:pt x="4533" y="13168"/>
                    <a:pt x="4535" y="13205"/>
                    <a:pt x="4537" y="13236"/>
                  </a:cubicBezTo>
                  <a:cubicBezTo>
                    <a:pt x="4539" y="13261"/>
                    <a:pt x="4539" y="13274"/>
                    <a:pt x="4541" y="13274"/>
                  </a:cubicBezTo>
                  <a:cubicBezTo>
                    <a:pt x="4543" y="13274"/>
                    <a:pt x="4544" y="13261"/>
                    <a:pt x="4545" y="13236"/>
                  </a:cubicBezTo>
                  <a:cubicBezTo>
                    <a:pt x="4545" y="13205"/>
                    <a:pt x="4545" y="13168"/>
                    <a:pt x="4546" y="13121"/>
                  </a:cubicBezTo>
                  <a:cubicBezTo>
                    <a:pt x="4546" y="13016"/>
                    <a:pt x="4546" y="12869"/>
                    <a:pt x="4546" y="12684"/>
                  </a:cubicBezTo>
                  <a:cubicBezTo>
                    <a:pt x="4544" y="12304"/>
                    <a:pt x="4539" y="11754"/>
                    <a:pt x="4525" y="11075"/>
                  </a:cubicBezTo>
                  <a:cubicBezTo>
                    <a:pt x="4511" y="10395"/>
                    <a:pt x="4489" y="9587"/>
                    <a:pt x="4443" y="8689"/>
                  </a:cubicBezTo>
                  <a:cubicBezTo>
                    <a:pt x="4397" y="7792"/>
                    <a:pt x="4333" y="6805"/>
                    <a:pt x="4196" y="5775"/>
                  </a:cubicBezTo>
                  <a:cubicBezTo>
                    <a:pt x="4127" y="5260"/>
                    <a:pt x="4045" y="4758"/>
                    <a:pt x="3900" y="4286"/>
                  </a:cubicBezTo>
                  <a:cubicBezTo>
                    <a:pt x="3754" y="3816"/>
                    <a:pt x="3561" y="3382"/>
                    <a:pt x="3351" y="2983"/>
                  </a:cubicBezTo>
                  <a:cubicBezTo>
                    <a:pt x="3138" y="2585"/>
                    <a:pt x="2905" y="2224"/>
                    <a:pt x="2657" y="1908"/>
                  </a:cubicBezTo>
                  <a:cubicBezTo>
                    <a:pt x="2408" y="1593"/>
                    <a:pt x="2151" y="1320"/>
                    <a:pt x="1899" y="1090"/>
                  </a:cubicBezTo>
                  <a:cubicBezTo>
                    <a:pt x="1389" y="634"/>
                    <a:pt x="902" y="360"/>
                    <a:pt x="556" y="204"/>
                  </a:cubicBezTo>
                  <a:cubicBezTo>
                    <a:pt x="468" y="167"/>
                    <a:pt x="392" y="130"/>
                    <a:pt x="323" y="105"/>
                  </a:cubicBezTo>
                  <a:cubicBezTo>
                    <a:pt x="255" y="82"/>
                    <a:pt x="196" y="62"/>
                    <a:pt x="148" y="45"/>
                  </a:cubicBezTo>
                  <a:cubicBezTo>
                    <a:pt x="104" y="30"/>
                    <a:pt x="68" y="19"/>
                    <a:pt x="39" y="9"/>
                  </a:cubicBezTo>
                  <a:cubicBezTo>
                    <a:pt x="19" y="4"/>
                    <a:pt x="7" y="0"/>
                    <a:pt x="3"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3"/>
            <p:cNvSpPr/>
            <p:nvPr/>
          </p:nvSpPr>
          <p:spPr>
            <a:xfrm>
              <a:off x="3370050" y="4440525"/>
              <a:ext cx="73700" cy="486050"/>
            </a:xfrm>
            <a:custGeom>
              <a:rect b="b" l="l" r="r" t="t"/>
              <a:pathLst>
                <a:path extrusionOk="0" h="19442" w="2948">
                  <a:moveTo>
                    <a:pt x="2687" y="0"/>
                  </a:moveTo>
                  <a:cubicBezTo>
                    <a:pt x="2685" y="0"/>
                    <a:pt x="2685" y="18"/>
                    <a:pt x="2687" y="52"/>
                  </a:cubicBezTo>
                  <a:cubicBezTo>
                    <a:pt x="2689" y="89"/>
                    <a:pt x="2691" y="139"/>
                    <a:pt x="2694" y="202"/>
                  </a:cubicBezTo>
                  <a:cubicBezTo>
                    <a:pt x="2702" y="339"/>
                    <a:pt x="2713" y="533"/>
                    <a:pt x="2728" y="779"/>
                  </a:cubicBezTo>
                  <a:cubicBezTo>
                    <a:pt x="2758" y="1281"/>
                    <a:pt x="2805" y="2007"/>
                    <a:pt x="2835" y="2903"/>
                  </a:cubicBezTo>
                  <a:cubicBezTo>
                    <a:pt x="2864" y="3800"/>
                    <a:pt x="2878" y="4871"/>
                    <a:pt x="2780" y="6054"/>
                  </a:cubicBezTo>
                  <a:cubicBezTo>
                    <a:pt x="2730" y="6645"/>
                    <a:pt x="2652" y="7263"/>
                    <a:pt x="2530" y="7896"/>
                  </a:cubicBezTo>
                  <a:cubicBezTo>
                    <a:pt x="2408" y="8529"/>
                    <a:pt x="2231" y="9174"/>
                    <a:pt x="2023" y="9826"/>
                  </a:cubicBezTo>
                  <a:cubicBezTo>
                    <a:pt x="1604" y="11129"/>
                    <a:pt x="1114" y="12341"/>
                    <a:pt x="752" y="13475"/>
                  </a:cubicBezTo>
                  <a:cubicBezTo>
                    <a:pt x="385" y="14607"/>
                    <a:pt x="156" y="15661"/>
                    <a:pt x="81" y="16559"/>
                  </a:cubicBezTo>
                  <a:cubicBezTo>
                    <a:pt x="0" y="17458"/>
                    <a:pt x="69" y="18190"/>
                    <a:pt x="161" y="18685"/>
                  </a:cubicBezTo>
                  <a:cubicBezTo>
                    <a:pt x="255" y="19180"/>
                    <a:pt x="354" y="19441"/>
                    <a:pt x="354" y="19441"/>
                  </a:cubicBezTo>
                  <a:cubicBezTo>
                    <a:pt x="356" y="19441"/>
                    <a:pt x="352" y="19424"/>
                    <a:pt x="344" y="19391"/>
                  </a:cubicBezTo>
                  <a:cubicBezTo>
                    <a:pt x="336" y="19354"/>
                    <a:pt x="323" y="19306"/>
                    <a:pt x="309" y="19245"/>
                  </a:cubicBezTo>
                  <a:cubicBezTo>
                    <a:pt x="275" y="19117"/>
                    <a:pt x="234" y="18926"/>
                    <a:pt x="192" y="18680"/>
                  </a:cubicBezTo>
                  <a:cubicBezTo>
                    <a:pt x="110" y="18186"/>
                    <a:pt x="49" y="17457"/>
                    <a:pt x="136" y="16564"/>
                  </a:cubicBezTo>
                  <a:cubicBezTo>
                    <a:pt x="218" y="15671"/>
                    <a:pt x="452" y="14624"/>
                    <a:pt x="821" y="13497"/>
                  </a:cubicBezTo>
                  <a:cubicBezTo>
                    <a:pt x="1185" y="12368"/>
                    <a:pt x="1678" y="11157"/>
                    <a:pt x="2099" y="9850"/>
                  </a:cubicBezTo>
                  <a:cubicBezTo>
                    <a:pt x="2307" y="9196"/>
                    <a:pt x="2484" y="8547"/>
                    <a:pt x="2605" y="7911"/>
                  </a:cubicBezTo>
                  <a:cubicBezTo>
                    <a:pt x="2728" y="7273"/>
                    <a:pt x="2804" y="6653"/>
                    <a:pt x="2852" y="6060"/>
                  </a:cubicBezTo>
                  <a:cubicBezTo>
                    <a:pt x="2947" y="4872"/>
                    <a:pt x="2927" y="3799"/>
                    <a:pt x="2891" y="2902"/>
                  </a:cubicBezTo>
                  <a:cubicBezTo>
                    <a:pt x="2854" y="2003"/>
                    <a:pt x="2798" y="1278"/>
                    <a:pt x="2759" y="777"/>
                  </a:cubicBezTo>
                  <a:cubicBezTo>
                    <a:pt x="2738" y="531"/>
                    <a:pt x="2721" y="337"/>
                    <a:pt x="2710" y="201"/>
                  </a:cubicBezTo>
                  <a:cubicBezTo>
                    <a:pt x="2704" y="138"/>
                    <a:pt x="2698" y="88"/>
                    <a:pt x="2695" y="51"/>
                  </a:cubicBezTo>
                  <a:cubicBezTo>
                    <a:pt x="2691" y="18"/>
                    <a:pt x="2688" y="0"/>
                    <a:pt x="2687"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3"/>
            <p:cNvSpPr/>
            <p:nvPr/>
          </p:nvSpPr>
          <p:spPr>
            <a:xfrm>
              <a:off x="3276550" y="4906650"/>
              <a:ext cx="211575" cy="39825"/>
            </a:xfrm>
            <a:custGeom>
              <a:rect b="b" l="l" r="r" t="t"/>
              <a:pathLst>
                <a:path extrusionOk="0" h="1593" w="8463">
                  <a:moveTo>
                    <a:pt x="1" y="0"/>
                  </a:moveTo>
                  <a:lnTo>
                    <a:pt x="189" y="1593"/>
                  </a:lnTo>
                  <a:lnTo>
                    <a:pt x="8462" y="1593"/>
                  </a:lnTo>
                  <a:lnTo>
                    <a:pt x="8462"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3"/>
            <p:cNvSpPr/>
            <p:nvPr/>
          </p:nvSpPr>
          <p:spPr>
            <a:xfrm>
              <a:off x="3303475" y="4941925"/>
              <a:ext cx="162450" cy="119425"/>
            </a:xfrm>
            <a:custGeom>
              <a:rect b="b" l="l" r="r" t="t"/>
              <a:pathLst>
                <a:path extrusionOk="0" h="4777" w="6498">
                  <a:moveTo>
                    <a:pt x="0" y="0"/>
                  </a:moveTo>
                  <a:lnTo>
                    <a:pt x="1034" y="4777"/>
                  </a:lnTo>
                  <a:lnTo>
                    <a:pt x="5530" y="4777"/>
                  </a:lnTo>
                  <a:lnTo>
                    <a:pt x="6497" y="0"/>
                  </a:ln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3"/>
            <p:cNvSpPr/>
            <p:nvPr/>
          </p:nvSpPr>
          <p:spPr>
            <a:xfrm>
              <a:off x="3284975" y="4945150"/>
              <a:ext cx="203150" cy="2075"/>
            </a:xfrm>
            <a:custGeom>
              <a:rect b="b" l="l" r="r" t="t"/>
              <a:pathLst>
                <a:path extrusionOk="0" h="83" w="8126">
                  <a:moveTo>
                    <a:pt x="2939" y="0"/>
                  </a:moveTo>
                  <a:cubicBezTo>
                    <a:pt x="1242" y="0"/>
                    <a:pt x="1" y="12"/>
                    <a:pt x="1" y="30"/>
                  </a:cubicBezTo>
                  <a:cubicBezTo>
                    <a:pt x="1" y="52"/>
                    <a:pt x="1820" y="75"/>
                    <a:pt x="4063" y="81"/>
                  </a:cubicBezTo>
                  <a:cubicBezTo>
                    <a:pt x="4453" y="82"/>
                    <a:pt x="4831" y="82"/>
                    <a:pt x="5188" y="82"/>
                  </a:cubicBezTo>
                  <a:cubicBezTo>
                    <a:pt x="6884" y="82"/>
                    <a:pt x="8125" y="71"/>
                    <a:pt x="8125" y="53"/>
                  </a:cubicBezTo>
                  <a:cubicBezTo>
                    <a:pt x="8125" y="31"/>
                    <a:pt x="6307" y="8"/>
                    <a:pt x="4063" y="2"/>
                  </a:cubicBezTo>
                  <a:cubicBezTo>
                    <a:pt x="3673" y="1"/>
                    <a:pt x="3296" y="0"/>
                    <a:pt x="2939" y="0"/>
                  </a:cubicBezTo>
                  <a:close/>
                </a:path>
              </a:pathLst>
            </a:custGeom>
            <a:solidFill>
              <a:srgbClr val="574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3"/>
            <p:cNvSpPr/>
            <p:nvPr/>
          </p:nvSpPr>
          <p:spPr>
            <a:xfrm>
              <a:off x="3315400" y="4988650"/>
              <a:ext cx="137275" cy="17275"/>
            </a:xfrm>
            <a:custGeom>
              <a:rect b="b" l="l" r="r" t="t"/>
              <a:pathLst>
                <a:path extrusionOk="0" h="691" w="5491">
                  <a:moveTo>
                    <a:pt x="3789" y="0"/>
                  </a:moveTo>
                  <a:cubicBezTo>
                    <a:pt x="3461" y="0"/>
                    <a:pt x="3107" y="80"/>
                    <a:pt x="2759" y="200"/>
                  </a:cubicBezTo>
                  <a:cubicBezTo>
                    <a:pt x="2379" y="329"/>
                    <a:pt x="2027" y="479"/>
                    <a:pt x="1697" y="562"/>
                  </a:cubicBezTo>
                  <a:cubicBezTo>
                    <a:pt x="1494" y="608"/>
                    <a:pt x="1300" y="626"/>
                    <a:pt x="1120" y="626"/>
                  </a:cubicBezTo>
                  <a:cubicBezTo>
                    <a:pt x="1004" y="626"/>
                    <a:pt x="894" y="619"/>
                    <a:pt x="794" y="606"/>
                  </a:cubicBezTo>
                  <a:cubicBezTo>
                    <a:pt x="536" y="572"/>
                    <a:pt x="335" y="504"/>
                    <a:pt x="204" y="444"/>
                  </a:cubicBezTo>
                  <a:cubicBezTo>
                    <a:pt x="80" y="386"/>
                    <a:pt x="14" y="341"/>
                    <a:pt x="3" y="341"/>
                  </a:cubicBezTo>
                  <a:cubicBezTo>
                    <a:pt x="3" y="341"/>
                    <a:pt x="2" y="341"/>
                    <a:pt x="2" y="342"/>
                  </a:cubicBezTo>
                  <a:cubicBezTo>
                    <a:pt x="0" y="344"/>
                    <a:pt x="16" y="358"/>
                    <a:pt x="46" y="380"/>
                  </a:cubicBezTo>
                  <a:cubicBezTo>
                    <a:pt x="77" y="406"/>
                    <a:pt x="126" y="435"/>
                    <a:pt x="190" y="472"/>
                  </a:cubicBezTo>
                  <a:cubicBezTo>
                    <a:pt x="321" y="542"/>
                    <a:pt x="524" y="620"/>
                    <a:pt x="786" y="661"/>
                  </a:cubicBezTo>
                  <a:cubicBezTo>
                    <a:pt x="903" y="679"/>
                    <a:pt x="1033" y="690"/>
                    <a:pt x="1171" y="690"/>
                  </a:cubicBezTo>
                  <a:cubicBezTo>
                    <a:pt x="1340" y="690"/>
                    <a:pt x="1523" y="673"/>
                    <a:pt x="1712" y="633"/>
                  </a:cubicBezTo>
                  <a:cubicBezTo>
                    <a:pt x="2055" y="551"/>
                    <a:pt x="2407" y="402"/>
                    <a:pt x="2784" y="275"/>
                  </a:cubicBezTo>
                  <a:cubicBezTo>
                    <a:pt x="3138" y="153"/>
                    <a:pt x="3489" y="74"/>
                    <a:pt x="3814" y="74"/>
                  </a:cubicBezTo>
                  <a:cubicBezTo>
                    <a:pt x="3834" y="74"/>
                    <a:pt x="3854" y="74"/>
                    <a:pt x="3874" y="75"/>
                  </a:cubicBezTo>
                  <a:cubicBezTo>
                    <a:pt x="4216" y="83"/>
                    <a:pt x="4519" y="158"/>
                    <a:pt x="4760" y="253"/>
                  </a:cubicBezTo>
                  <a:cubicBezTo>
                    <a:pt x="5228" y="439"/>
                    <a:pt x="5462" y="671"/>
                    <a:pt x="5487" y="671"/>
                  </a:cubicBezTo>
                  <a:cubicBezTo>
                    <a:pt x="5488" y="671"/>
                    <a:pt x="5488" y="671"/>
                    <a:pt x="5489" y="670"/>
                  </a:cubicBezTo>
                  <a:cubicBezTo>
                    <a:pt x="5490" y="668"/>
                    <a:pt x="5476" y="654"/>
                    <a:pt x="5448" y="626"/>
                  </a:cubicBezTo>
                  <a:cubicBezTo>
                    <a:pt x="5421" y="599"/>
                    <a:pt x="5379" y="561"/>
                    <a:pt x="5320" y="516"/>
                  </a:cubicBezTo>
                  <a:cubicBezTo>
                    <a:pt x="5204" y="427"/>
                    <a:pt x="5026" y="303"/>
                    <a:pt x="4780" y="201"/>
                  </a:cubicBezTo>
                  <a:cubicBezTo>
                    <a:pt x="4538" y="97"/>
                    <a:pt x="4227" y="14"/>
                    <a:pt x="3876" y="2"/>
                  </a:cubicBezTo>
                  <a:cubicBezTo>
                    <a:pt x="3847" y="1"/>
                    <a:pt x="3818" y="0"/>
                    <a:pt x="3789"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3"/>
            <p:cNvSpPr/>
            <p:nvPr/>
          </p:nvSpPr>
          <p:spPr>
            <a:xfrm>
              <a:off x="3318550" y="4996825"/>
              <a:ext cx="132550" cy="18025"/>
            </a:xfrm>
            <a:custGeom>
              <a:rect b="b" l="l" r="r" t="t"/>
              <a:pathLst>
                <a:path extrusionOk="0" h="721" w="5302">
                  <a:moveTo>
                    <a:pt x="3670" y="0"/>
                  </a:moveTo>
                  <a:cubicBezTo>
                    <a:pt x="3351" y="0"/>
                    <a:pt x="3006" y="73"/>
                    <a:pt x="2667" y="189"/>
                  </a:cubicBezTo>
                  <a:cubicBezTo>
                    <a:pt x="2299" y="313"/>
                    <a:pt x="1959" y="455"/>
                    <a:pt x="1640" y="545"/>
                  </a:cubicBezTo>
                  <a:cubicBezTo>
                    <a:pt x="1363" y="624"/>
                    <a:pt x="1101" y="662"/>
                    <a:pt x="874" y="662"/>
                  </a:cubicBezTo>
                  <a:cubicBezTo>
                    <a:pt x="839" y="662"/>
                    <a:pt x="805" y="661"/>
                    <a:pt x="772" y="659"/>
                  </a:cubicBezTo>
                  <a:cubicBezTo>
                    <a:pt x="522" y="649"/>
                    <a:pt x="325" y="587"/>
                    <a:pt x="198" y="531"/>
                  </a:cubicBezTo>
                  <a:cubicBezTo>
                    <a:pt x="78" y="476"/>
                    <a:pt x="15" y="433"/>
                    <a:pt x="4" y="433"/>
                  </a:cubicBezTo>
                  <a:cubicBezTo>
                    <a:pt x="3" y="433"/>
                    <a:pt x="3" y="433"/>
                    <a:pt x="2" y="433"/>
                  </a:cubicBezTo>
                  <a:cubicBezTo>
                    <a:pt x="1" y="435"/>
                    <a:pt x="16" y="448"/>
                    <a:pt x="45" y="471"/>
                  </a:cubicBezTo>
                  <a:cubicBezTo>
                    <a:pt x="75" y="495"/>
                    <a:pt x="122" y="524"/>
                    <a:pt x="184" y="559"/>
                  </a:cubicBezTo>
                  <a:cubicBezTo>
                    <a:pt x="311" y="624"/>
                    <a:pt x="511" y="697"/>
                    <a:pt x="768" y="715"/>
                  </a:cubicBezTo>
                  <a:cubicBezTo>
                    <a:pt x="818" y="719"/>
                    <a:pt x="870" y="721"/>
                    <a:pt x="924" y="721"/>
                  </a:cubicBezTo>
                  <a:cubicBezTo>
                    <a:pt x="1145" y="721"/>
                    <a:pt x="1396" y="687"/>
                    <a:pt x="1659" y="615"/>
                  </a:cubicBezTo>
                  <a:cubicBezTo>
                    <a:pt x="1985" y="527"/>
                    <a:pt x="2328" y="386"/>
                    <a:pt x="2692" y="264"/>
                  </a:cubicBezTo>
                  <a:cubicBezTo>
                    <a:pt x="3036" y="147"/>
                    <a:pt x="3377" y="74"/>
                    <a:pt x="3693" y="74"/>
                  </a:cubicBezTo>
                  <a:cubicBezTo>
                    <a:pt x="3711" y="74"/>
                    <a:pt x="3728" y="74"/>
                    <a:pt x="3746" y="74"/>
                  </a:cubicBezTo>
                  <a:cubicBezTo>
                    <a:pt x="4076" y="81"/>
                    <a:pt x="4369" y="155"/>
                    <a:pt x="4599" y="251"/>
                  </a:cubicBezTo>
                  <a:cubicBezTo>
                    <a:pt x="5049" y="439"/>
                    <a:pt x="5274" y="663"/>
                    <a:pt x="5298" y="663"/>
                  </a:cubicBezTo>
                  <a:cubicBezTo>
                    <a:pt x="5299" y="663"/>
                    <a:pt x="5299" y="663"/>
                    <a:pt x="5300" y="663"/>
                  </a:cubicBezTo>
                  <a:cubicBezTo>
                    <a:pt x="5301" y="660"/>
                    <a:pt x="5288" y="646"/>
                    <a:pt x="5261" y="620"/>
                  </a:cubicBezTo>
                  <a:cubicBezTo>
                    <a:pt x="5235" y="593"/>
                    <a:pt x="5194" y="556"/>
                    <a:pt x="5138" y="512"/>
                  </a:cubicBezTo>
                  <a:cubicBezTo>
                    <a:pt x="5026" y="423"/>
                    <a:pt x="4857" y="302"/>
                    <a:pt x="4621" y="199"/>
                  </a:cubicBezTo>
                  <a:cubicBezTo>
                    <a:pt x="4388" y="95"/>
                    <a:pt x="4088" y="12"/>
                    <a:pt x="3747" y="2"/>
                  </a:cubicBezTo>
                  <a:cubicBezTo>
                    <a:pt x="3722" y="1"/>
                    <a:pt x="3696" y="0"/>
                    <a:pt x="3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3"/>
            <p:cNvSpPr/>
            <p:nvPr/>
          </p:nvSpPr>
          <p:spPr>
            <a:xfrm>
              <a:off x="3313175" y="4979050"/>
              <a:ext cx="141550" cy="18475"/>
            </a:xfrm>
            <a:custGeom>
              <a:rect b="b" l="l" r="r" t="t"/>
              <a:pathLst>
                <a:path extrusionOk="0" h="739" w="5662">
                  <a:moveTo>
                    <a:pt x="3866" y="1"/>
                  </a:moveTo>
                  <a:cubicBezTo>
                    <a:pt x="3541" y="1"/>
                    <a:pt x="3195" y="85"/>
                    <a:pt x="2853" y="202"/>
                  </a:cubicBezTo>
                  <a:cubicBezTo>
                    <a:pt x="2461" y="334"/>
                    <a:pt x="2098" y="494"/>
                    <a:pt x="1755" y="568"/>
                  </a:cubicBezTo>
                  <a:cubicBezTo>
                    <a:pt x="1578" y="602"/>
                    <a:pt x="1408" y="615"/>
                    <a:pt x="1247" y="615"/>
                  </a:cubicBezTo>
                  <a:cubicBezTo>
                    <a:pt x="1094" y="615"/>
                    <a:pt x="950" y="603"/>
                    <a:pt x="821" y="586"/>
                  </a:cubicBezTo>
                  <a:cubicBezTo>
                    <a:pt x="555" y="547"/>
                    <a:pt x="348" y="480"/>
                    <a:pt x="210" y="419"/>
                  </a:cubicBezTo>
                  <a:cubicBezTo>
                    <a:pt x="82" y="360"/>
                    <a:pt x="14" y="313"/>
                    <a:pt x="3" y="313"/>
                  </a:cubicBezTo>
                  <a:cubicBezTo>
                    <a:pt x="2" y="313"/>
                    <a:pt x="2" y="313"/>
                    <a:pt x="2" y="314"/>
                  </a:cubicBezTo>
                  <a:cubicBezTo>
                    <a:pt x="0" y="316"/>
                    <a:pt x="16" y="329"/>
                    <a:pt x="48" y="354"/>
                  </a:cubicBezTo>
                  <a:cubicBezTo>
                    <a:pt x="79" y="379"/>
                    <a:pt x="130" y="409"/>
                    <a:pt x="197" y="446"/>
                  </a:cubicBezTo>
                  <a:cubicBezTo>
                    <a:pt x="333" y="517"/>
                    <a:pt x="542" y="594"/>
                    <a:pt x="812" y="641"/>
                  </a:cubicBezTo>
                  <a:cubicBezTo>
                    <a:pt x="958" y="664"/>
                    <a:pt x="1121" y="681"/>
                    <a:pt x="1297" y="681"/>
                  </a:cubicBezTo>
                  <a:cubicBezTo>
                    <a:pt x="1446" y="681"/>
                    <a:pt x="1605" y="669"/>
                    <a:pt x="1769" y="639"/>
                  </a:cubicBezTo>
                  <a:cubicBezTo>
                    <a:pt x="2128" y="566"/>
                    <a:pt x="2489" y="407"/>
                    <a:pt x="2879" y="277"/>
                  </a:cubicBezTo>
                  <a:cubicBezTo>
                    <a:pt x="3223" y="159"/>
                    <a:pt x="3564" y="75"/>
                    <a:pt x="3882" y="75"/>
                  </a:cubicBezTo>
                  <a:cubicBezTo>
                    <a:pt x="3923" y="75"/>
                    <a:pt x="3963" y="76"/>
                    <a:pt x="4003" y="79"/>
                  </a:cubicBezTo>
                  <a:cubicBezTo>
                    <a:pt x="4355" y="100"/>
                    <a:pt x="4665" y="192"/>
                    <a:pt x="4911" y="297"/>
                  </a:cubicBezTo>
                  <a:cubicBezTo>
                    <a:pt x="5392" y="503"/>
                    <a:pt x="5635" y="739"/>
                    <a:pt x="5658" y="739"/>
                  </a:cubicBezTo>
                  <a:cubicBezTo>
                    <a:pt x="5659" y="739"/>
                    <a:pt x="5659" y="739"/>
                    <a:pt x="5660" y="738"/>
                  </a:cubicBezTo>
                  <a:cubicBezTo>
                    <a:pt x="5661" y="735"/>
                    <a:pt x="5647" y="721"/>
                    <a:pt x="5618" y="693"/>
                  </a:cubicBezTo>
                  <a:cubicBezTo>
                    <a:pt x="5590" y="664"/>
                    <a:pt x="5545" y="625"/>
                    <a:pt x="5485" y="578"/>
                  </a:cubicBezTo>
                  <a:cubicBezTo>
                    <a:pt x="5365" y="485"/>
                    <a:pt x="5183" y="357"/>
                    <a:pt x="4933" y="246"/>
                  </a:cubicBezTo>
                  <a:cubicBezTo>
                    <a:pt x="4686" y="133"/>
                    <a:pt x="4371" y="32"/>
                    <a:pt x="4008" y="6"/>
                  </a:cubicBezTo>
                  <a:cubicBezTo>
                    <a:pt x="3961" y="3"/>
                    <a:pt x="3914" y="1"/>
                    <a:pt x="38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3"/>
            <p:cNvSpPr/>
            <p:nvPr/>
          </p:nvSpPr>
          <p:spPr>
            <a:xfrm>
              <a:off x="3282100" y="4945650"/>
              <a:ext cx="207850" cy="1975"/>
            </a:xfrm>
            <a:custGeom>
              <a:rect b="b" l="l" r="r" t="t"/>
              <a:pathLst>
                <a:path extrusionOk="0" h="79" w="8314">
                  <a:moveTo>
                    <a:pt x="4158" y="0"/>
                  </a:moveTo>
                  <a:cubicBezTo>
                    <a:pt x="1861" y="0"/>
                    <a:pt x="1" y="18"/>
                    <a:pt x="1" y="40"/>
                  </a:cubicBezTo>
                  <a:cubicBezTo>
                    <a:pt x="1" y="61"/>
                    <a:pt x="1861" y="79"/>
                    <a:pt x="4158" y="79"/>
                  </a:cubicBezTo>
                  <a:cubicBezTo>
                    <a:pt x="6452" y="79"/>
                    <a:pt x="8314" y="61"/>
                    <a:pt x="8314" y="40"/>
                  </a:cubicBezTo>
                  <a:cubicBezTo>
                    <a:pt x="8314" y="18"/>
                    <a:pt x="6452" y="0"/>
                    <a:pt x="4158"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3"/>
            <p:cNvSpPr/>
            <p:nvPr/>
          </p:nvSpPr>
          <p:spPr>
            <a:xfrm>
              <a:off x="1902375" y="4790850"/>
              <a:ext cx="59650" cy="117125"/>
            </a:xfrm>
            <a:custGeom>
              <a:rect b="b" l="l" r="r" t="t"/>
              <a:pathLst>
                <a:path extrusionOk="0" h="4685" w="2386">
                  <a:moveTo>
                    <a:pt x="1344" y="1"/>
                  </a:moveTo>
                  <a:cubicBezTo>
                    <a:pt x="1295" y="1"/>
                    <a:pt x="1246" y="7"/>
                    <a:pt x="1198" y="19"/>
                  </a:cubicBezTo>
                  <a:cubicBezTo>
                    <a:pt x="906" y="96"/>
                    <a:pt x="725" y="383"/>
                    <a:pt x="594" y="654"/>
                  </a:cubicBezTo>
                  <a:cubicBezTo>
                    <a:pt x="209" y="1452"/>
                    <a:pt x="5" y="2337"/>
                    <a:pt x="2" y="3224"/>
                  </a:cubicBezTo>
                  <a:cubicBezTo>
                    <a:pt x="1" y="3638"/>
                    <a:pt x="49" y="4072"/>
                    <a:pt x="283" y="4414"/>
                  </a:cubicBezTo>
                  <a:cubicBezTo>
                    <a:pt x="420" y="4609"/>
                    <a:pt x="615" y="4685"/>
                    <a:pt x="813" y="4685"/>
                  </a:cubicBezTo>
                  <a:cubicBezTo>
                    <a:pt x="1046" y="4685"/>
                    <a:pt x="1282" y="4579"/>
                    <a:pt x="1427" y="4439"/>
                  </a:cubicBezTo>
                  <a:cubicBezTo>
                    <a:pt x="1695" y="4180"/>
                    <a:pt x="1809" y="3803"/>
                    <a:pt x="1912" y="3445"/>
                  </a:cubicBezTo>
                  <a:cubicBezTo>
                    <a:pt x="2148" y="2626"/>
                    <a:pt x="2385" y="1766"/>
                    <a:pt x="2210" y="933"/>
                  </a:cubicBezTo>
                  <a:cubicBezTo>
                    <a:pt x="2157" y="683"/>
                    <a:pt x="2064" y="434"/>
                    <a:pt x="1889" y="250"/>
                  </a:cubicBezTo>
                  <a:cubicBezTo>
                    <a:pt x="1748" y="101"/>
                    <a:pt x="1546" y="1"/>
                    <a:pt x="1344"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3"/>
            <p:cNvSpPr/>
            <p:nvPr/>
          </p:nvSpPr>
          <p:spPr>
            <a:xfrm>
              <a:off x="1902375" y="4790850"/>
              <a:ext cx="59650" cy="117125"/>
            </a:xfrm>
            <a:custGeom>
              <a:rect b="b" l="l" r="r" t="t"/>
              <a:pathLst>
                <a:path extrusionOk="0" h="4685" w="2386">
                  <a:moveTo>
                    <a:pt x="1344" y="1"/>
                  </a:moveTo>
                  <a:cubicBezTo>
                    <a:pt x="1295" y="1"/>
                    <a:pt x="1246" y="7"/>
                    <a:pt x="1198" y="19"/>
                  </a:cubicBezTo>
                  <a:cubicBezTo>
                    <a:pt x="906" y="96"/>
                    <a:pt x="725" y="383"/>
                    <a:pt x="594" y="654"/>
                  </a:cubicBezTo>
                  <a:cubicBezTo>
                    <a:pt x="209" y="1452"/>
                    <a:pt x="5" y="2337"/>
                    <a:pt x="2" y="3224"/>
                  </a:cubicBezTo>
                  <a:cubicBezTo>
                    <a:pt x="1" y="3638"/>
                    <a:pt x="49" y="4072"/>
                    <a:pt x="283" y="4414"/>
                  </a:cubicBezTo>
                  <a:cubicBezTo>
                    <a:pt x="420" y="4609"/>
                    <a:pt x="615" y="4685"/>
                    <a:pt x="813" y="4685"/>
                  </a:cubicBezTo>
                  <a:cubicBezTo>
                    <a:pt x="1046" y="4685"/>
                    <a:pt x="1282" y="4579"/>
                    <a:pt x="1427" y="4439"/>
                  </a:cubicBezTo>
                  <a:cubicBezTo>
                    <a:pt x="1695" y="4180"/>
                    <a:pt x="1809" y="3803"/>
                    <a:pt x="1912" y="3445"/>
                  </a:cubicBezTo>
                  <a:cubicBezTo>
                    <a:pt x="2148" y="2626"/>
                    <a:pt x="2385" y="1766"/>
                    <a:pt x="2210" y="933"/>
                  </a:cubicBezTo>
                  <a:cubicBezTo>
                    <a:pt x="2157" y="683"/>
                    <a:pt x="2064" y="434"/>
                    <a:pt x="1889" y="250"/>
                  </a:cubicBezTo>
                  <a:cubicBezTo>
                    <a:pt x="1748" y="101"/>
                    <a:pt x="1546" y="1"/>
                    <a:pt x="13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3"/>
            <p:cNvSpPr/>
            <p:nvPr/>
          </p:nvSpPr>
          <p:spPr>
            <a:xfrm>
              <a:off x="1922200" y="4949000"/>
              <a:ext cx="80775" cy="49150"/>
            </a:xfrm>
            <a:custGeom>
              <a:rect b="b" l="l" r="r" t="t"/>
              <a:pathLst>
                <a:path extrusionOk="0" h="1966" w="3231">
                  <a:moveTo>
                    <a:pt x="1672" y="1"/>
                  </a:moveTo>
                  <a:cubicBezTo>
                    <a:pt x="1302" y="1"/>
                    <a:pt x="934" y="71"/>
                    <a:pt x="605" y="240"/>
                  </a:cubicBezTo>
                  <a:cubicBezTo>
                    <a:pt x="115" y="493"/>
                    <a:pt x="56" y="993"/>
                    <a:pt x="56" y="993"/>
                  </a:cubicBezTo>
                  <a:cubicBezTo>
                    <a:pt x="0" y="1222"/>
                    <a:pt x="5" y="1476"/>
                    <a:pt x="124" y="1680"/>
                  </a:cubicBezTo>
                  <a:cubicBezTo>
                    <a:pt x="221" y="1846"/>
                    <a:pt x="409" y="1966"/>
                    <a:pt x="598" y="1966"/>
                  </a:cubicBezTo>
                  <a:cubicBezTo>
                    <a:pt x="640" y="1966"/>
                    <a:pt x="682" y="1960"/>
                    <a:pt x="723" y="1947"/>
                  </a:cubicBezTo>
                  <a:cubicBezTo>
                    <a:pt x="954" y="1875"/>
                    <a:pt x="1082" y="1634"/>
                    <a:pt x="1275" y="1489"/>
                  </a:cubicBezTo>
                  <a:cubicBezTo>
                    <a:pt x="1484" y="1332"/>
                    <a:pt x="1743" y="1300"/>
                    <a:pt x="2010" y="1300"/>
                  </a:cubicBezTo>
                  <a:cubicBezTo>
                    <a:pt x="2175" y="1300"/>
                    <a:pt x="2343" y="1312"/>
                    <a:pt x="2505" y="1314"/>
                  </a:cubicBezTo>
                  <a:cubicBezTo>
                    <a:pt x="2512" y="1314"/>
                    <a:pt x="2520" y="1314"/>
                    <a:pt x="2528" y="1314"/>
                  </a:cubicBezTo>
                  <a:cubicBezTo>
                    <a:pt x="2696" y="1314"/>
                    <a:pt x="2874" y="1294"/>
                    <a:pt x="3003" y="1187"/>
                  </a:cubicBezTo>
                  <a:cubicBezTo>
                    <a:pt x="3230" y="1001"/>
                    <a:pt x="3193" y="616"/>
                    <a:pt x="2995" y="399"/>
                  </a:cubicBezTo>
                  <a:cubicBezTo>
                    <a:pt x="2798" y="181"/>
                    <a:pt x="2495" y="93"/>
                    <a:pt x="2205" y="46"/>
                  </a:cubicBezTo>
                  <a:cubicBezTo>
                    <a:pt x="2029" y="17"/>
                    <a:pt x="1851" y="1"/>
                    <a:pt x="1672" y="1"/>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3"/>
            <p:cNvSpPr/>
            <p:nvPr/>
          </p:nvSpPr>
          <p:spPr>
            <a:xfrm>
              <a:off x="1801050" y="4825050"/>
              <a:ext cx="97600" cy="96800"/>
            </a:xfrm>
            <a:custGeom>
              <a:rect b="b" l="l" r="r" t="t"/>
              <a:pathLst>
                <a:path extrusionOk="0" h="3872" w="3904">
                  <a:moveTo>
                    <a:pt x="826" y="0"/>
                  </a:moveTo>
                  <a:cubicBezTo>
                    <a:pt x="794" y="0"/>
                    <a:pt x="761" y="2"/>
                    <a:pt x="729" y="5"/>
                  </a:cubicBezTo>
                  <a:cubicBezTo>
                    <a:pt x="498" y="26"/>
                    <a:pt x="267" y="144"/>
                    <a:pt x="159" y="350"/>
                  </a:cubicBezTo>
                  <a:cubicBezTo>
                    <a:pt x="1" y="653"/>
                    <a:pt x="152" y="1019"/>
                    <a:pt x="317" y="1320"/>
                  </a:cubicBezTo>
                  <a:cubicBezTo>
                    <a:pt x="607" y="1848"/>
                    <a:pt x="939" y="2353"/>
                    <a:pt x="1308" y="2828"/>
                  </a:cubicBezTo>
                  <a:cubicBezTo>
                    <a:pt x="1606" y="3212"/>
                    <a:pt x="1946" y="3590"/>
                    <a:pt x="2399" y="3763"/>
                  </a:cubicBezTo>
                  <a:cubicBezTo>
                    <a:pt x="2583" y="3833"/>
                    <a:pt x="2769" y="3871"/>
                    <a:pt x="2942" y="3871"/>
                  </a:cubicBezTo>
                  <a:cubicBezTo>
                    <a:pt x="3188" y="3871"/>
                    <a:pt x="3407" y="3793"/>
                    <a:pt x="3550" y="3617"/>
                  </a:cubicBezTo>
                  <a:lnTo>
                    <a:pt x="3550" y="3617"/>
                  </a:lnTo>
                  <a:lnTo>
                    <a:pt x="3519" y="3656"/>
                  </a:lnTo>
                  <a:cubicBezTo>
                    <a:pt x="3842" y="3273"/>
                    <a:pt x="3903" y="2713"/>
                    <a:pt x="3759" y="2233"/>
                  </a:cubicBezTo>
                  <a:cubicBezTo>
                    <a:pt x="3616" y="1753"/>
                    <a:pt x="3291" y="1344"/>
                    <a:pt x="2917" y="1011"/>
                  </a:cubicBezTo>
                  <a:cubicBezTo>
                    <a:pt x="2478" y="619"/>
                    <a:pt x="1962" y="315"/>
                    <a:pt x="1408" y="120"/>
                  </a:cubicBezTo>
                  <a:cubicBezTo>
                    <a:pt x="1220" y="54"/>
                    <a:pt x="1024" y="0"/>
                    <a:pt x="826" y="0"/>
                  </a:cubicBezTo>
                  <a:close/>
                </a:path>
              </a:pathLst>
            </a:custGeom>
            <a:solidFill>
              <a:srgbClr val="FDA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3"/>
            <p:cNvSpPr/>
            <p:nvPr/>
          </p:nvSpPr>
          <p:spPr>
            <a:xfrm>
              <a:off x="1908775" y="4963750"/>
              <a:ext cx="55700" cy="97725"/>
            </a:xfrm>
            <a:custGeom>
              <a:rect b="b" l="l" r="r" t="t"/>
              <a:pathLst>
                <a:path extrusionOk="0" h="3909" w="2228">
                  <a:moveTo>
                    <a:pt x="2156" y="1"/>
                  </a:moveTo>
                  <a:cubicBezTo>
                    <a:pt x="2124" y="1"/>
                    <a:pt x="2083" y="1"/>
                    <a:pt x="2032" y="3"/>
                  </a:cubicBezTo>
                  <a:cubicBezTo>
                    <a:pt x="1906" y="12"/>
                    <a:pt x="1722" y="43"/>
                    <a:pt x="1515" y="137"/>
                  </a:cubicBezTo>
                  <a:cubicBezTo>
                    <a:pt x="1307" y="230"/>
                    <a:pt x="1083" y="397"/>
                    <a:pt x="894" y="631"/>
                  </a:cubicBezTo>
                  <a:cubicBezTo>
                    <a:pt x="702" y="864"/>
                    <a:pt x="541" y="1154"/>
                    <a:pt x="411" y="1473"/>
                  </a:cubicBezTo>
                  <a:cubicBezTo>
                    <a:pt x="285" y="1794"/>
                    <a:pt x="191" y="2108"/>
                    <a:pt x="131" y="2400"/>
                  </a:cubicBezTo>
                  <a:cubicBezTo>
                    <a:pt x="73" y="2693"/>
                    <a:pt x="47" y="2960"/>
                    <a:pt x="29" y="3184"/>
                  </a:cubicBezTo>
                  <a:cubicBezTo>
                    <a:pt x="13" y="3407"/>
                    <a:pt x="6" y="3589"/>
                    <a:pt x="3" y="3714"/>
                  </a:cubicBezTo>
                  <a:cubicBezTo>
                    <a:pt x="0" y="3839"/>
                    <a:pt x="1" y="3908"/>
                    <a:pt x="7" y="3908"/>
                  </a:cubicBezTo>
                  <a:cubicBezTo>
                    <a:pt x="7" y="3908"/>
                    <a:pt x="7" y="3908"/>
                    <a:pt x="7" y="3908"/>
                  </a:cubicBezTo>
                  <a:cubicBezTo>
                    <a:pt x="13" y="3908"/>
                    <a:pt x="21" y="3839"/>
                    <a:pt x="34" y="3715"/>
                  </a:cubicBezTo>
                  <a:cubicBezTo>
                    <a:pt x="48" y="3575"/>
                    <a:pt x="65" y="3398"/>
                    <a:pt x="85" y="3189"/>
                  </a:cubicBezTo>
                  <a:cubicBezTo>
                    <a:pt x="110" y="2967"/>
                    <a:pt x="142" y="2703"/>
                    <a:pt x="204" y="2415"/>
                  </a:cubicBezTo>
                  <a:cubicBezTo>
                    <a:pt x="265" y="2129"/>
                    <a:pt x="361" y="1818"/>
                    <a:pt x="485" y="1503"/>
                  </a:cubicBezTo>
                  <a:cubicBezTo>
                    <a:pt x="612" y="1190"/>
                    <a:pt x="769" y="906"/>
                    <a:pt x="950" y="678"/>
                  </a:cubicBezTo>
                  <a:cubicBezTo>
                    <a:pt x="1131" y="449"/>
                    <a:pt x="1342" y="284"/>
                    <a:pt x="1540" y="188"/>
                  </a:cubicBezTo>
                  <a:cubicBezTo>
                    <a:pt x="1736" y="91"/>
                    <a:pt x="1913" y="51"/>
                    <a:pt x="2036" y="33"/>
                  </a:cubicBezTo>
                  <a:cubicBezTo>
                    <a:pt x="2159" y="21"/>
                    <a:pt x="2228" y="12"/>
                    <a:pt x="2228" y="5"/>
                  </a:cubicBezTo>
                  <a:cubicBezTo>
                    <a:pt x="2228" y="2"/>
                    <a:pt x="2203" y="1"/>
                    <a:pt x="2156"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3"/>
            <p:cNvSpPr/>
            <p:nvPr/>
          </p:nvSpPr>
          <p:spPr>
            <a:xfrm>
              <a:off x="1908700" y="4833525"/>
              <a:ext cx="25900" cy="217825"/>
            </a:xfrm>
            <a:custGeom>
              <a:rect b="b" l="l" r="r" t="t"/>
              <a:pathLst>
                <a:path extrusionOk="0" h="8713" w="1036">
                  <a:moveTo>
                    <a:pt x="1033" y="1"/>
                  </a:moveTo>
                  <a:cubicBezTo>
                    <a:pt x="1030" y="1"/>
                    <a:pt x="1019" y="31"/>
                    <a:pt x="1001" y="85"/>
                  </a:cubicBezTo>
                  <a:cubicBezTo>
                    <a:pt x="982" y="149"/>
                    <a:pt x="958" y="231"/>
                    <a:pt x="927" y="331"/>
                  </a:cubicBezTo>
                  <a:cubicBezTo>
                    <a:pt x="894" y="438"/>
                    <a:pt x="861" y="569"/>
                    <a:pt x="822" y="723"/>
                  </a:cubicBezTo>
                  <a:cubicBezTo>
                    <a:pt x="781" y="876"/>
                    <a:pt x="739" y="1051"/>
                    <a:pt x="698" y="1246"/>
                  </a:cubicBezTo>
                  <a:cubicBezTo>
                    <a:pt x="522" y="2023"/>
                    <a:pt x="337" y="3109"/>
                    <a:pt x="203" y="4319"/>
                  </a:cubicBezTo>
                  <a:cubicBezTo>
                    <a:pt x="71" y="5527"/>
                    <a:pt x="11" y="6627"/>
                    <a:pt x="6" y="7423"/>
                  </a:cubicBezTo>
                  <a:cubicBezTo>
                    <a:pt x="1" y="7822"/>
                    <a:pt x="10" y="8145"/>
                    <a:pt x="20" y="8367"/>
                  </a:cubicBezTo>
                  <a:cubicBezTo>
                    <a:pt x="26" y="8471"/>
                    <a:pt x="31" y="8556"/>
                    <a:pt x="36" y="8623"/>
                  </a:cubicBezTo>
                  <a:cubicBezTo>
                    <a:pt x="40" y="8682"/>
                    <a:pt x="44" y="8712"/>
                    <a:pt x="46" y="8712"/>
                  </a:cubicBezTo>
                  <a:cubicBezTo>
                    <a:pt x="49" y="8712"/>
                    <a:pt x="51" y="8681"/>
                    <a:pt x="51" y="8622"/>
                  </a:cubicBezTo>
                  <a:cubicBezTo>
                    <a:pt x="51" y="8555"/>
                    <a:pt x="51" y="8470"/>
                    <a:pt x="51" y="8366"/>
                  </a:cubicBezTo>
                  <a:cubicBezTo>
                    <a:pt x="51" y="8144"/>
                    <a:pt x="51" y="7822"/>
                    <a:pt x="62" y="7424"/>
                  </a:cubicBezTo>
                  <a:cubicBezTo>
                    <a:pt x="82" y="6630"/>
                    <a:pt x="150" y="5533"/>
                    <a:pt x="283" y="4327"/>
                  </a:cubicBezTo>
                  <a:cubicBezTo>
                    <a:pt x="416" y="3121"/>
                    <a:pt x="592" y="2036"/>
                    <a:pt x="753" y="1257"/>
                  </a:cubicBezTo>
                  <a:cubicBezTo>
                    <a:pt x="791" y="1063"/>
                    <a:pt x="829" y="887"/>
                    <a:pt x="865" y="734"/>
                  </a:cubicBezTo>
                  <a:cubicBezTo>
                    <a:pt x="899" y="579"/>
                    <a:pt x="929" y="446"/>
                    <a:pt x="957" y="339"/>
                  </a:cubicBezTo>
                  <a:cubicBezTo>
                    <a:pt x="981" y="238"/>
                    <a:pt x="1001" y="155"/>
                    <a:pt x="1017" y="89"/>
                  </a:cubicBezTo>
                  <a:cubicBezTo>
                    <a:pt x="1030" y="32"/>
                    <a:pt x="1035" y="2"/>
                    <a:pt x="1033" y="1"/>
                  </a:cubicBezTo>
                  <a:cubicBezTo>
                    <a:pt x="1033" y="1"/>
                    <a:pt x="1033" y="1"/>
                    <a:pt x="1033" y="1"/>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3"/>
            <p:cNvSpPr/>
            <p:nvPr/>
          </p:nvSpPr>
          <p:spPr>
            <a:xfrm>
              <a:off x="1838700" y="4849775"/>
              <a:ext cx="71425" cy="148525"/>
            </a:xfrm>
            <a:custGeom>
              <a:rect b="b" l="l" r="r" t="t"/>
              <a:pathLst>
                <a:path extrusionOk="0" h="5941" w="2857">
                  <a:moveTo>
                    <a:pt x="14" y="0"/>
                  </a:moveTo>
                  <a:cubicBezTo>
                    <a:pt x="13" y="0"/>
                    <a:pt x="13" y="0"/>
                    <a:pt x="13" y="1"/>
                  </a:cubicBezTo>
                  <a:cubicBezTo>
                    <a:pt x="1" y="18"/>
                    <a:pt x="332" y="213"/>
                    <a:pt x="752" y="659"/>
                  </a:cubicBezTo>
                  <a:cubicBezTo>
                    <a:pt x="1170" y="1104"/>
                    <a:pt x="1654" y="1811"/>
                    <a:pt x="2017" y="2672"/>
                  </a:cubicBezTo>
                  <a:cubicBezTo>
                    <a:pt x="2203" y="3100"/>
                    <a:pt x="2351" y="3521"/>
                    <a:pt x="2461" y="3910"/>
                  </a:cubicBezTo>
                  <a:cubicBezTo>
                    <a:pt x="2577" y="4299"/>
                    <a:pt x="2654" y="4656"/>
                    <a:pt x="2713" y="4957"/>
                  </a:cubicBezTo>
                  <a:cubicBezTo>
                    <a:pt x="2768" y="5259"/>
                    <a:pt x="2800" y="5505"/>
                    <a:pt x="2819" y="5675"/>
                  </a:cubicBezTo>
                  <a:cubicBezTo>
                    <a:pt x="2835" y="5845"/>
                    <a:pt x="2846" y="5941"/>
                    <a:pt x="2851" y="5941"/>
                  </a:cubicBezTo>
                  <a:cubicBezTo>
                    <a:pt x="2857" y="5940"/>
                    <a:pt x="2856" y="5844"/>
                    <a:pt x="2850" y="5672"/>
                  </a:cubicBezTo>
                  <a:cubicBezTo>
                    <a:pt x="2840" y="5500"/>
                    <a:pt x="2817" y="5252"/>
                    <a:pt x="2768" y="4947"/>
                  </a:cubicBezTo>
                  <a:cubicBezTo>
                    <a:pt x="2716" y="4643"/>
                    <a:pt x="2645" y="4282"/>
                    <a:pt x="2532" y="3890"/>
                  </a:cubicBezTo>
                  <a:cubicBezTo>
                    <a:pt x="2424" y="3497"/>
                    <a:pt x="2278" y="3072"/>
                    <a:pt x="2090" y="2641"/>
                  </a:cubicBezTo>
                  <a:cubicBezTo>
                    <a:pt x="1723" y="1771"/>
                    <a:pt x="1226" y="1061"/>
                    <a:pt x="793" y="620"/>
                  </a:cubicBezTo>
                  <a:cubicBezTo>
                    <a:pt x="691" y="503"/>
                    <a:pt x="578" y="419"/>
                    <a:pt x="487" y="337"/>
                  </a:cubicBezTo>
                  <a:cubicBezTo>
                    <a:pt x="441" y="297"/>
                    <a:pt x="399" y="257"/>
                    <a:pt x="357" y="226"/>
                  </a:cubicBezTo>
                  <a:cubicBezTo>
                    <a:pt x="315" y="197"/>
                    <a:pt x="275" y="170"/>
                    <a:pt x="238" y="145"/>
                  </a:cubicBezTo>
                  <a:cubicBezTo>
                    <a:pt x="102" y="51"/>
                    <a:pt x="24" y="0"/>
                    <a:pt x="14" y="0"/>
                  </a:cubicBezTo>
                  <a:close/>
                </a:path>
              </a:pathLst>
            </a:custGeom>
            <a:solidFill>
              <a:srgbClr val="3B24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Investigation Project Proposal by Slidesgo">
  <a:themeElements>
    <a:clrScheme name="Simple Light">
      <a:dk1>
        <a:srgbClr val="FFF7D6"/>
      </a:dk1>
      <a:lt1>
        <a:srgbClr val="FDA909"/>
      </a:lt1>
      <a:dk2>
        <a:srgbClr val="3B242C"/>
      </a:dk2>
      <a:lt2>
        <a:srgbClr val="453C2A"/>
      </a:lt2>
      <a:accent1>
        <a:srgbClr val="FDA909"/>
      </a:accent1>
      <a:accent2>
        <a:srgbClr val="000000"/>
      </a:accent2>
      <a:accent3>
        <a:srgbClr val="453C2A"/>
      </a:accent3>
      <a:accent4>
        <a:srgbClr val="FFF1B5"/>
      </a:accent4>
      <a:accent5>
        <a:srgbClr val="FFFFFF"/>
      </a:accent5>
      <a:accent6>
        <a:srgbClr val="453C2A"/>
      </a:accent6>
      <a:hlink>
        <a:srgbClr val="FDA90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